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7" r:id="rId2"/>
    <p:sldId id="258" r:id="rId3"/>
    <p:sldId id="259" r:id="rId4"/>
    <p:sldId id="265" r:id="rId5"/>
    <p:sldId id="266" r:id="rId6"/>
    <p:sldId id="260" r:id="rId7"/>
    <p:sldId id="267" r:id="rId8"/>
    <p:sldId id="268" r:id="rId9"/>
    <p:sldId id="269" r:id="rId10"/>
    <p:sldId id="270" r:id="rId11"/>
    <p:sldId id="271" r:id="rId12"/>
    <p:sldId id="285" r:id="rId13"/>
    <p:sldId id="261" r:id="rId14"/>
    <p:sldId id="274" r:id="rId15"/>
    <p:sldId id="275" r:id="rId16"/>
    <p:sldId id="276" r:id="rId17"/>
    <p:sldId id="262" r:id="rId18"/>
    <p:sldId id="278" r:id="rId19"/>
    <p:sldId id="277" r:id="rId20"/>
    <p:sldId id="279" r:id="rId21"/>
    <p:sldId id="263" r:id="rId22"/>
    <p:sldId id="264"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A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2514" autoAdjust="0"/>
  </p:normalViewPr>
  <p:slideViewPr>
    <p:cSldViewPr snapToGrid="0">
      <p:cViewPr>
        <p:scale>
          <a:sx n="100" d="100"/>
          <a:sy n="100" d="100"/>
        </p:scale>
        <p:origin x="936" y="5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AA3F20-0B3D-4E99-B02A-198059D2223D}" type="datetimeFigureOut">
              <a:rPr lang="zh-CN" altLang="en-US" smtClean="0"/>
              <a:t>2017/6/3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E3B103-F42C-4D0F-887E-8DE29E60342E}" type="slidenum">
              <a:rPr lang="zh-CN" altLang="en-US" smtClean="0"/>
              <a:t>‹#›</a:t>
            </a:fld>
            <a:endParaRPr lang="zh-CN" altLang="en-US"/>
          </a:p>
        </p:txBody>
      </p:sp>
    </p:spTree>
    <p:extLst>
      <p:ext uri="{BB962C8B-B14F-4D97-AF65-F5344CB8AC3E}">
        <p14:creationId xmlns:p14="http://schemas.microsoft.com/office/powerpoint/2010/main" val="25133923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baike.baidu.com/item/%E5%8A%A0%E5%AF%86%E6%95%A3%E5%88%97%E5%87%BD%E6%95%B0"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tools.ietf.org/html/rfc7519"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t>1</a:t>
            </a:fld>
            <a:endParaRPr lang="zh-CN" altLang="en-US"/>
          </a:p>
        </p:txBody>
      </p:sp>
    </p:spTree>
    <p:extLst>
      <p:ext uri="{BB962C8B-B14F-4D97-AF65-F5344CB8AC3E}">
        <p14:creationId xmlns:p14="http://schemas.microsoft.com/office/powerpoint/2010/main" val="5363870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78152C-88DB-40D8-8B94-A0F67FA0304A}" type="slidenum">
              <a:rPr lang="zh-CN" altLang="en-US" smtClean="0"/>
              <a:t>21</a:t>
            </a:fld>
            <a:endParaRPr lang="zh-CN" altLang="en-US"/>
          </a:p>
        </p:txBody>
      </p:sp>
    </p:spTree>
    <p:extLst>
      <p:ext uri="{BB962C8B-B14F-4D97-AF65-F5344CB8AC3E}">
        <p14:creationId xmlns:p14="http://schemas.microsoft.com/office/powerpoint/2010/main" val="160233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t>22</a:t>
            </a:fld>
            <a:endParaRPr lang="zh-CN" altLang="en-US"/>
          </a:p>
        </p:txBody>
      </p:sp>
    </p:spTree>
    <p:extLst>
      <p:ext uri="{BB962C8B-B14F-4D97-AF65-F5344CB8AC3E}">
        <p14:creationId xmlns:p14="http://schemas.microsoft.com/office/powerpoint/2010/main" val="1414873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78152C-88DB-40D8-8B94-A0F67FA0304A}" type="slidenum">
              <a:rPr lang="zh-CN" altLang="en-US" smtClean="0"/>
              <a:t>2</a:t>
            </a:fld>
            <a:endParaRPr lang="zh-CN" altLang="en-US"/>
          </a:p>
        </p:txBody>
      </p:sp>
    </p:spTree>
    <p:extLst>
      <p:ext uri="{BB962C8B-B14F-4D97-AF65-F5344CB8AC3E}">
        <p14:creationId xmlns:p14="http://schemas.microsoft.com/office/powerpoint/2010/main" val="2057711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78152C-88DB-40D8-8B94-A0F67FA0304A}" type="slidenum">
              <a:rPr lang="zh-CN" altLang="en-US" smtClean="0"/>
              <a:t>3</a:t>
            </a:fld>
            <a:endParaRPr lang="zh-CN" altLang="en-US"/>
          </a:p>
        </p:txBody>
      </p:sp>
    </p:spTree>
    <p:extLst>
      <p:ext uri="{BB962C8B-B14F-4D97-AF65-F5344CB8AC3E}">
        <p14:creationId xmlns:p14="http://schemas.microsoft.com/office/powerpoint/2010/main" val="1565311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78152C-88DB-40D8-8B94-A0F67FA0304A}" type="slidenum">
              <a:rPr lang="zh-CN" altLang="en-US" smtClean="0"/>
              <a:t>6</a:t>
            </a:fld>
            <a:endParaRPr lang="zh-CN" altLang="en-US"/>
          </a:p>
        </p:txBody>
      </p:sp>
    </p:spTree>
    <p:extLst>
      <p:ext uri="{BB962C8B-B14F-4D97-AF65-F5344CB8AC3E}">
        <p14:creationId xmlns:p14="http://schemas.microsoft.com/office/powerpoint/2010/main" val="1212315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78152C-88DB-40D8-8B94-A0F67FA0304A}" type="slidenum">
              <a:rPr lang="zh-CN" altLang="en-US" smtClean="0"/>
              <a:t>13</a:t>
            </a:fld>
            <a:endParaRPr lang="zh-CN" altLang="en-US"/>
          </a:p>
        </p:txBody>
      </p:sp>
    </p:spTree>
    <p:extLst>
      <p:ext uri="{BB962C8B-B14F-4D97-AF65-F5344CB8AC3E}">
        <p14:creationId xmlns:p14="http://schemas.microsoft.com/office/powerpoint/2010/main" val="419206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78152C-88DB-40D8-8B94-A0F67FA0304A}" type="slidenum">
              <a:rPr lang="zh-CN" altLang="en-US" smtClean="0"/>
              <a:t>17</a:t>
            </a:fld>
            <a:endParaRPr lang="zh-CN" altLang="en-US"/>
          </a:p>
        </p:txBody>
      </p:sp>
    </p:spTree>
    <p:extLst>
      <p:ext uri="{BB962C8B-B14F-4D97-AF65-F5344CB8AC3E}">
        <p14:creationId xmlns:p14="http://schemas.microsoft.com/office/powerpoint/2010/main" val="1048314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chemeClr val="bg2">
                    <a:lumMod val="50000"/>
                  </a:schemeClr>
                </a:solidFill>
                <a:ea typeface="微软雅黑" charset="0"/>
              </a:rPr>
              <a:t>单页面 </a:t>
            </a:r>
            <a:r>
              <a:rPr lang="en-US" altLang="zh-CN" sz="1200" dirty="0" smtClean="0">
                <a:solidFill>
                  <a:schemeClr val="bg2">
                    <a:lumMod val="50000"/>
                  </a:schemeClr>
                </a:solidFill>
                <a:ea typeface="微软雅黑" charset="0"/>
              </a:rPr>
              <a:t>Web </a:t>
            </a:r>
            <a:r>
              <a:rPr lang="zh-CN" altLang="en-US" sz="1200" dirty="0" smtClean="0">
                <a:solidFill>
                  <a:schemeClr val="bg2">
                    <a:lumMod val="50000"/>
                  </a:schemeClr>
                </a:solidFill>
                <a:ea typeface="微软雅黑" charset="0"/>
              </a:rPr>
              <a:t>应用 </a:t>
            </a:r>
            <a:r>
              <a:rPr lang="en-US" altLang="zh-CN" sz="1200" dirty="0" smtClean="0">
                <a:solidFill>
                  <a:schemeClr val="bg2">
                    <a:lumMod val="50000"/>
                  </a:schemeClr>
                </a:solidFill>
                <a:ea typeface="微软雅黑" charset="0"/>
              </a:rPr>
              <a:t>(single-page application </a:t>
            </a:r>
            <a:r>
              <a:rPr lang="zh-CN" altLang="en-US" sz="1200" dirty="0" smtClean="0">
                <a:solidFill>
                  <a:schemeClr val="bg2">
                    <a:lumMod val="50000"/>
                  </a:schemeClr>
                </a:solidFill>
                <a:ea typeface="微软雅黑" charset="0"/>
              </a:rPr>
              <a:t>简称为 </a:t>
            </a:r>
            <a:r>
              <a:rPr lang="en-US" altLang="zh-CN" sz="1200" dirty="0" smtClean="0">
                <a:solidFill>
                  <a:schemeClr val="bg2">
                    <a:lumMod val="50000"/>
                  </a:schemeClr>
                </a:solidFill>
                <a:ea typeface="微软雅黑" charset="0"/>
              </a:rPr>
              <a:t>SPA) </a:t>
            </a:r>
            <a:r>
              <a:rPr lang="zh-CN" altLang="en-US" sz="1200" dirty="0" smtClean="0">
                <a:solidFill>
                  <a:schemeClr val="bg2">
                    <a:lumMod val="50000"/>
                  </a:schemeClr>
                </a:solidFill>
                <a:ea typeface="微软雅黑" charset="0"/>
              </a:rPr>
              <a:t>是一种特殊的 </a:t>
            </a:r>
            <a:r>
              <a:rPr lang="en-US" altLang="zh-CN" sz="1200" dirty="0" smtClean="0">
                <a:solidFill>
                  <a:schemeClr val="bg2">
                    <a:lumMod val="50000"/>
                  </a:schemeClr>
                </a:solidFill>
                <a:ea typeface="微软雅黑" charset="0"/>
              </a:rPr>
              <a:t>Web </a:t>
            </a:r>
            <a:r>
              <a:rPr lang="zh-CN" altLang="en-US" sz="1200" dirty="0" smtClean="0">
                <a:solidFill>
                  <a:schemeClr val="bg2">
                    <a:lumMod val="50000"/>
                  </a:schemeClr>
                </a:solidFill>
                <a:ea typeface="微软雅黑" charset="0"/>
              </a:rPr>
              <a:t>应用。它将所有的活动局限于一个</a:t>
            </a:r>
            <a:r>
              <a:rPr lang="en-US" altLang="zh-CN" sz="1200" dirty="0" smtClean="0">
                <a:solidFill>
                  <a:schemeClr val="bg2">
                    <a:lumMod val="50000"/>
                  </a:schemeClr>
                </a:solidFill>
                <a:ea typeface="微软雅黑" charset="0"/>
              </a:rPr>
              <a:t>Web</a:t>
            </a:r>
            <a:r>
              <a:rPr lang="zh-CN" altLang="en-US" sz="1200" dirty="0" smtClean="0">
                <a:solidFill>
                  <a:schemeClr val="bg2">
                    <a:lumMod val="50000"/>
                  </a:schemeClr>
                </a:solidFill>
                <a:ea typeface="微软雅黑" charset="0"/>
              </a:rPr>
              <a:t>页面中，仅在该</a:t>
            </a:r>
            <a:r>
              <a:rPr lang="en-US" altLang="zh-CN" sz="1200" dirty="0" smtClean="0">
                <a:solidFill>
                  <a:schemeClr val="bg2">
                    <a:lumMod val="50000"/>
                  </a:schemeClr>
                </a:solidFill>
                <a:ea typeface="微软雅黑" charset="0"/>
              </a:rPr>
              <a:t>Web</a:t>
            </a:r>
            <a:r>
              <a:rPr lang="zh-CN" altLang="en-US" sz="1200" dirty="0" smtClean="0">
                <a:solidFill>
                  <a:schemeClr val="bg2">
                    <a:lumMod val="50000"/>
                  </a:schemeClr>
                </a:solidFill>
                <a:ea typeface="微软雅黑" charset="0"/>
              </a:rPr>
              <a:t>页面初始化时加载相应的</a:t>
            </a:r>
            <a:r>
              <a:rPr lang="en-US" altLang="zh-CN" sz="1200" dirty="0" smtClean="0">
                <a:solidFill>
                  <a:schemeClr val="bg2">
                    <a:lumMod val="50000"/>
                  </a:schemeClr>
                </a:solidFill>
                <a:ea typeface="微软雅黑" charset="0"/>
              </a:rPr>
              <a:t>HTML</a:t>
            </a:r>
            <a:r>
              <a:rPr lang="zh-CN" altLang="en-US" sz="1200" dirty="0" smtClean="0">
                <a:solidFill>
                  <a:schemeClr val="bg2">
                    <a:lumMod val="50000"/>
                  </a:schemeClr>
                </a:solidFill>
                <a:ea typeface="微软雅黑" charset="0"/>
              </a:rPr>
              <a:t>、</a:t>
            </a:r>
            <a:r>
              <a:rPr lang="en-US" altLang="zh-CN" sz="1200" dirty="0" smtClean="0">
                <a:solidFill>
                  <a:schemeClr val="bg2">
                    <a:lumMod val="50000"/>
                  </a:schemeClr>
                </a:solidFill>
                <a:ea typeface="微软雅黑" charset="0"/>
              </a:rPr>
              <a:t>JavaScript </a:t>
            </a:r>
            <a:r>
              <a:rPr lang="zh-CN" altLang="en-US" sz="1200" dirty="0" smtClean="0">
                <a:solidFill>
                  <a:schemeClr val="bg2">
                    <a:lumMod val="50000"/>
                  </a:schemeClr>
                </a:solidFill>
                <a:ea typeface="微软雅黑" charset="0"/>
              </a:rPr>
              <a:t>和 </a:t>
            </a:r>
            <a:r>
              <a:rPr lang="en-US" altLang="zh-CN" sz="1200" dirty="0" smtClean="0">
                <a:solidFill>
                  <a:schemeClr val="bg2">
                    <a:lumMod val="50000"/>
                  </a:schemeClr>
                </a:solidFill>
                <a:ea typeface="微软雅黑" charset="0"/>
              </a:rPr>
              <a:t>CSS</a:t>
            </a:r>
            <a:r>
              <a:rPr lang="zh-CN" altLang="en-US" sz="1200" dirty="0" smtClean="0">
                <a:solidFill>
                  <a:schemeClr val="bg2">
                    <a:lumMod val="50000"/>
                  </a:schemeClr>
                </a:solidFill>
                <a:ea typeface="微软雅黑" charset="0"/>
              </a:rPr>
              <a:t>。一旦页面加载完成了，</a:t>
            </a:r>
            <a:r>
              <a:rPr lang="en-US" altLang="zh-CN" sz="1200" dirty="0" smtClean="0">
                <a:solidFill>
                  <a:schemeClr val="bg2">
                    <a:lumMod val="50000"/>
                  </a:schemeClr>
                </a:solidFill>
                <a:ea typeface="微软雅黑" charset="0"/>
              </a:rPr>
              <a:t>SPA</a:t>
            </a:r>
            <a:r>
              <a:rPr lang="zh-CN" altLang="en-US" sz="1200" dirty="0" smtClean="0">
                <a:solidFill>
                  <a:schemeClr val="bg2">
                    <a:lumMod val="50000"/>
                  </a:schemeClr>
                </a:solidFill>
                <a:ea typeface="微软雅黑" charset="0"/>
              </a:rPr>
              <a:t>不会因为用户的操作而进行页面的重新加载或跳转。取而代之的是利用 </a:t>
            </a:r>
            <a:r>
              <a:rPr lang="en-US" altLang="zh-CN" sz="1200" dirty="0" smtClean="0">
                <a:solidFill>
                  <a:schemeClr val="bg2">
                    <a:lumMod val="50000"/>
                  </a:schemeClr>
                </a:solidFill>
                <a:ea typeface="微软雅黑" charset="0"/>
              </a:rPr>
              <a:t>JavaScript </a:t>
            </a:r>
            <a:r>
              <a:rPr lang="zh-CN" altLang="en-US" sz="1200" dirty="0" smtClean="0">
                <a:solidFill>
                  <a:schemeClr val="bg2">
                    <a:lumMod val="50000"/>
                  </a:schemeClr>
                </a:solidFill>
                <a:ea typeface="微软雅黑" charset="0"/>
              </a:rPr>
              <a:t>动态的变换</a:t>
            </a:r>
            <a:r>
              <a:rPr lang="en-US" altLang="zh-CN" sz="1200" dirty="0" smtClean="0">
                <a:solidFill>
                  <a:schemeClr val="bg2">
                    <a:lumMod val="50000"/>
                  </a:schemeClr>
                </a:solidFill>
                <a:ea typeface="微软雅黑" charset="0"/>
              </a:rPr>
              <a:t>HTML</a:t>
            </a:r>
            <a:r>
              <a:rPr lang="zh-CN" altLang="en-US" sz="1200" dirty="0" smtClean="0">
                <a:solidFill>
                  <a:schemeClr val="bg2">
                    <a:lumMod val="50000"/>
                  </a:schemeClr>
                </a:solidFill>
                <a:ea typeface="微软雅黑" charset="0"/>
              </a:rPr>
              <a:t>的内容，从而实现</a:t>
            </a:r>
            <a:r>
              <a:rPr lang="en-US" altLang="zh-CN" sz="1200" dirty="0" smtClean="0">
                <a:solidFill>
                  <a:schemeClr val="bg2">
                    <a:lumMod val="50000"/>
                  </a:schemeClr>
                </a:solidFill>
                <a:ea typeface="微软雅黑" charset="0"/>
              </a:rPr>
              <a:t>UI</a:t>
            </a:r>
            <a:r>
              <a:rPr lang="zh-CN" altLang="en-US" sz="1200" dirty="0" smtClean="0">
                <a:solidFill>
                  <a:schemeClr val="bg2">
                    <a:lumMod val="50000"/>
                  </a:schemeClr>
                </a:solidFill>
                <a:ea typeface="微软雅黑" charset="0"/>
              </a:rPr>
              <a:t>与用户的交互。由于避免了页面的重新加载，</a:t>
            </a:r>
            <a:r>
              <a:rPr lang="en-US" altLang="zh-CN" sz="1200" dirty="0" smtClean="0">
                <a:solidFill>
                  <a:schemeClr val="bg2">
                    <a:lumMod val="50000"/>
                  </a:schemeClr>
                </a:solidFill>
                <a:ea typeface="微软雅黑" charset="0"/>
              </a:rPr>
              <a:t>SPA </a:t>
            </a:r>
            <a:r>
              <a:rPr lang="zh-CN" altLang="en-US" sz="1200" dirty="0" smtClean="0">
                <a:solidFill>
                  <a:schemeClr val="bg2">
                    <a:lumMod val="50000"/>
                  </a:schemeClr>
                </a:solidFill>
                <a:ea typeface="微软雅黑" charset="0"/>
              </a:rPr>
              <a:t>可以提供较为流畅的用户体验。</a:t>
            </a:r>
          </a:p>
          <a:p>
            <a:endParaRPr lang="zh-CN" altLang="en-US" dirty="0"/>
          </a:p>
        </p:txBody>
      </p:sp>
      <p:sp>
        <p:nvSpPr>
          <p:cNvPr id="4" name="灯片编号占位符 3"/>
          <p:cNvSpPr>
            <a:spLocks noGrp="1"/>
          </p:cNvSpPr>
          <p:nvPr>
            <p:ph type="sldNum" sz="quarter" idx="10"/>
          </p:nvPr>
        </p:nvSpPr>
        <p:spPr/>
        <p:txBody>
          <a:bodyPr/>
          <a:lstStyle/>
          <a:p>
            <a:fld id="{E6E3B103-F42C-4D0F-887E-8DE29E60342E}" type="slidenum">
              <a:rPr lang="zh-CN" altLang="en-US" smtClean="0"/>
              <a:t>18</a:t>
            </a:fld>
            <a:endParaRPr lang="zh-CN" altLang="en-US"/>
          </a:p>
        </p:txBody>
      </p:sp>
    </p:spTree>
    <p:extLst>
      <p:ext uri="{BB962C8B-B14F-4D97-AF65-F5344CB8AC3E}">
        <p14:creationId xmlns:p14="http://schemas.microsoft.com/office/powerpoint/2010/main" val="2295640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200" dirty="0" smtClean="0">
                <a:solidFill>
                  <a:schemeClr val="tx1"/>
                </a:solidFill>
                <a:effectLst/>
                <a:latin typeface="+mn-lt"/>
                <a:ea typeface="+mn-ea"/>
                <a:cs typeface="+mn-cs"/>
              </a:rPr>
              <a:t>彩虹表</a:t>
            </a:r>
            <a:r>
              <a:rPr lang="zh-CN" altLang="en-US" sz="1200" kern="1200" dirty="0" smtClean="0">
                <a:solidFill>
                  <a:schemeClr val="tx1"/>
                </a:solidFill>
                <a:effectLst/>
                <a:latin typeface="+mn-lt"/>
                <a:ea typeface="+mn-ea"/>
                <a:cs typeface="+mn-cs"/>
              </a:rPr>
              <a:t>是一个用于</a:t>
            </a:r>
            <a:r>
              <a:rPr lang="zh-CN" altLang="en-US" sz="1200" u="none" strike="noStrike" kern="1200" dirty="0" smtClean="0">
                <a:solidFill>
                  <a:schemeClr val="tx1"/>
                </a:solidFill>
                <a:effectLst/>
                <a:latin typeface="+mn-lt"/>
                <a:ea typeface="+mn-ea"/>
                <a:cs typeface="+mn-cs"/>
                <a:hlinkClick r:id="rId3"/>
              </a:rPr>
              <a:t>加密散列函数</a:t>
            </a:r>
            <a:r>
              <a:rPr lang="zh-CN" altLang="en-US" sz="1200" kern="1200" dirty="0" smtClean="0">
                <a:solidFill>
                  <a:schemeClr val="tx1"/>
                </a:solidFill>
                <a:effectLst/>
                <a:latin typeface="+mn-lt"/>
                <a:ea typeface="+mn-ea"/>
                <a:cs typeface="+mn-cs"/>
              </a:rPr>
              <a:t>逆运算的预先计算好的表</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为破解密码的散列值（或称哈希值、微缩图、摘要、指纹、哈希密文）而准备。一般主流的彩虹表都在</a:t>
            </a:r>
            <a:r>
              <a:rPr lang="en-US" altLang="zh-CN" sz="1200" kern="1200" dirty="0" smtClean="0">
                <a:solidFill>
                  <a:schemeClr val="tx1"/>
                </a:solidFill>
                <a:effectLst/>
                <a:latin typeface="+mn-lt"/>
                <a:ea typeface="+mn-ea"/>
                <a:cs typeface="+mn-cs"/>
              </a:rPr>
              <a:t>100G</a:t>
            </a:r>
            <a:r>
              <a:rPr lang="zh-CN" altLang="en-US" sz="1200" kern="1200" dirty="0" smtClean="0">
                <a:solidFill>
                  <a:schemeClr val="tx1"/>
                </a:solidFill>
                <a:effectLst/>
                <a:latin typeface="+mn-lt"/>
                <a:ea typeface="+mn-ea"/>
                <a:cs typeface="+mn-cs"/>
              </a:rPr>
              <a:t>以上。 这样的表常常用于恢复由有限集字符组成的固定长度的纯文本密码。这是空间</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时间替换的典型实践</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比每一次尝试都计算哈希的暴力破解处理时间少而储存空间多，但却比简单的对每条输入散列翻查表的破解方式储存空间少而处理时间多。使用加盐的</a:t>
            </a:r>
            <a:r>
              <a:rPr lang="en-US" altLang="zh-CN" sz="1200" kern="1200" dirty="0" smtClean="0">
                <a:solidFill>
                  <a:schemeClr val="tx1"/>
                </a:solidFill>
                <a:effectLst/>
                <a:latin typeface="+mn-lt"/>
                <a:ea typeface="+mn-ea"/>
                <a:cs typeface="+mn-cs"/>
              </a:rPr>
              <a:t>KDF</a:t>
            </a:r>
            <a:r>
              <a:rPr lang="zh-CN" altLang="en-US" sz="1200" kern="1200" dirty="0" smtClean="0">
                <a:solidFill>
                  <a:schemeClr val="tx1"/>
                </a:solidFill>
                <a:effectLst/>
                <a:latin typeface="+mn-lt"/>
                <a:ea typeface="+mn-ea"/>
                <a:cs typeface="+mn-cs"/>
              </a:rPr>
              <a:t>函数可以使这种攻击难以实现。</a:t>
            </a:r>
          </a:p>
          <a:p>
            <a:r>
              <a:rPr lang="zh-CN" altLang="en-US" dirty="0" smtClean="0">
                <a:effectLst/>
              </a:rPr>
              <a:t>中文名彩虹表外文名</a:t>
            </a:r>
            <a:r>
              <a:rPr lang="en-US" altLang="zh-CN" dirty="0" smtClean="0">
                <a:effectLst/>
              </a:rPr>
              <a:t>Rainbow Table</a:t>
            </a:r>
            <a:br>
              <a:rPr lang="en-US" altLang="zh-CN" dirty="0" smtClean="0">
                <a:effectLst/>
              </a:rPr>
            </a:br>
            <a:endParaRPr lang="zh-CN" altLang="en-US" dirty="0"/>
          </a:p>
        </p:txBody>
      </p:sp>
      <p:sp>
        <p:nvSpPr>
          <p:cNvPr id="4" name="灯片编号占位符 3"/>
          <p:cNvSpPr>
            <a:spLocks noGrp="1"/>
          </p:cNvSpPr>
          <p:nvPr>
            <p:ph type="sldNum" sz="quarter" idx="10"/>
          </p:nvPr>
        </p:nvSpPr>
        <p:spPr/>
        <p:txBody>
          <a:bodyPr/>
          <a:lstStyle/>
          <a:p>
            <a:fld id="{E6E3B103-F42C-4D0F-887E-8DE29E60342E}" type="slidenum">
              <a:rPr lang="zh-CN" altLang="en-US" smtClean="0"/>
              <a:t>19</a:t>
            </a:fld>
            <a:endParaRPr lang="zh-CN" altLang="en-US"/>
          </a:p>
        </p:txBody>
      </p:sp>
    </p:spTree>
    <p:extLst>
      <p:ext uri="{BB962C8B-B14F-4D97-AF65-F5344CB8AC3E}">
        <p14:creationId xmlns:p14="http://schemas.microsoft.com/office/powerpoint/2010/main" val="2815526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smtClean="0">
                <a:solidFill>
                  <a:schemeClr val="tx1"/>
                </a:solidFill>
                <a:effectLst/>
                <a:latin typeface="+mn-lt"/>
                <a:ea typeface="+mn-ea"/>
                <a:cs typeface="+mn-cs"/>
              </a:rPr>
              <a:t>Json</a:t>
            </a:r>
            <a:r>
              <a:rPr lang="en-US" altLang="zh-CN" sz="1200" b="0" i="0" kern="1200" dirty="0" smtClean="0">
                <a:solidFill>
                  <a:schemeClr val="tx1"/>
                </a:solidFill>
                <a:effectLst/>
                <a:latin typeface="+mn-lt"/>
                <a:ea typeface="+mn-ea"/>
                <a:cs typeface="+mn-cs"/>
              </a:rPr>
              <a:t> web token (JWT), </a:t>
            </a:r>
            <a:r>
              <a:rPr lang="zh-CN" altLang="en-US" sz="1200" b="0" i="0" kern="1200" dirty="0" smtClean="0">
                <a:solidFill>
                  <a:schemeClr val="tx1"/>
                </a:solidFill>
                <a:effectLst/>
                <a:latin typeface="+mn-lt"/>
                <a:ea typeface="+mn-ea"/>
                <a:cs typeface="+mn-cs"/>
              </a:rPr>
              <a:t>是为了在网络应用环境间传递声明而执行的一种基于</a:t>
            </a:r>
            <a:r>
              <a:rPr lang="en-US" altLang="zh-CN" sz="1200" b="0" i="0" kern="1200" dirty="0" smtClean="0">
                <a:solidFill>
                  <a:schemeClr val="tx1"/>
                </a:solidFill>
                <a:effectLst/>
                <a:latin typeface="+mn-lt"/>
                <a:ea typeface="+mn-ea"/>
                <a:cs typeface="+mn-cs"/>
              </a:rPr>
              <a:t>JSON</a:t>
            </a:r>
            <a:r>
              <a:rPr lang="zh-CN" altLang="en-US" sz="1200" b="0" i="0" kern="1200" dirty="0" smtClean="0">
                <a:solidFill>
                  <a:schemeClr val="tx1"/>
                </a:solidFill>
                <a:effectLst/>
                <a:latin typeface="+mn-lt"/>
                <a:ea typeface="+mn-ea"/>
                <a:cs typeface="+mn-cs"/>
              </a:rPr>
              <a:t>的开放标准（</a:t>
            </a:r>
            <a:r>
              <a:rPr lang="en-US" altLang="zh-CN" sz="1200" b="0" i="0" u="none" strike="noStrike" kern="1200" dirty="0" smtClean="0">
                <a:solidFill>
                  <a:schemeClr val="tx1"/>
                </a:solidFill>
                <a:effectLst/>
                <a:latin typeface="+mn-lt"/>
                <a:ea typeface="+mn-ea"/>
                <a:cs typeface="+mn-cs"/>
                <a:hlinkClick r:id="rId3"/>
              </a:rPr>
              <a:t>(RFC 7519</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该</a:t>
            </a:r>
            <a:r>
              <a:rPr lang="en-US" altLang="zh-CN" sz="1200" b="0" i="0" kern="1200" dirty="0" smtClean="0">
                <a:solidFill>
                  <a:schemeClr val="tx1"/>
                </a:solidFill>
                <a:effectLst/>
                <a:latin typeface="+mn-lt"/>
                <a:ea typeface="+mn-ea"/>
                <a:cs typeface="+mn-cs"/>
              </a:rPr>
              <a:t>token</a:t>
            </a:r>
            <a:r>
              <a:rPr lang="zh-CN" altLang="en-US" sz="1200" b="0" i="0" kern="1200" dirty="0" smtClean="0">
                <a:solidFill>
                  <a:schemeClr val="tx1"/>
                </a:solidFill>
                <a:effectLst/>
                <a:latin typeface="+mn-lt"/>
                <a:ea typeface="+mn-ea"/>
                <a:cs typeface="+mn-cs"/>
              </a:rPr>
              <a:t>被设计为紧凑且安全的，特别适用于分布式站点的单点登录（</a:t>
            </a:r>
            <a:r>
              <a:rPr lang="en-US" altLang="zh-CN" sz="1200" b="0" i="0" kern="1200" dirty="0" smtClean="0">
                <a:solidFill>
                  <a:schemeClr val="tx1"/>
                </a:solidFill>
                <a:effectLst/>
                <a:latin typeface="+mn-lt"/>
                <a:ea typeface="+mn-ea"/>
                <a:cs typeface="+mn-cs"/>
              </a:rPr>
              <a:t>SSO</a:t>
            </a:r>
            <a:r>
              <a:rPr lang="zh-CN" altLang="en-US" sz="1200" b="0" i="0" kern="1200" dirty="0" smtClean="0">
                <a:solidFill>
                  <a:schemeClr val="tx1"/>
                </a:solidFill>
                <a:effectLst/>
                <a:latin typeface="+mn-lt"/>
                <a:ea typeface="+mn-ea"/>
                <a:cs typeface="+mn-cs"/>
              </a:rPr>
              <a:t>）场景。</a:t>
            </a:r>
            <a:r>
              <a:rPr lang="en-US" altLang="zh-CN" sz="1200" b="0" i="0" kern="1200" dirty="0" smtClean="0">
                <a:solidFill>
                  <a:schemeClr val="tx1"/>
                </a:solidFill>
                <a:effectLst/>
                <a:latin typeface="+mn-lt"/>
                <a:ea typeface="+mn-ea"/>
                <a:cs typeface="+mn-cs"/>
              </a:rPr>
              <a:t>JWT</a:t>
            </a:r>
            <a:r>
              <a:rPr lang="zh-CN" altLang="en-US" sz="1200" b="0" i="0" kern="1200" dirty="0" smtClean="0">
                <a:solidFill>
                  <a:schemeClr val="tx1"/>
                </a:solidFill>
                <a:effectLst/>
                <a:latin typeface="+mn-lt"/>
                <a:ea typeface="+mn-ea"/>
                <a:cs typeface="+mn-cs"/>
              </a:rPr>
              <a:t>的声明一般被用来在身份提供者和服务提供者间传递被认证的用户身份信息，以便于从资源服务器获取资源，也可以增加一些额外的其它业务逻辑所必须的声明信息，该</a:t>
            </a:r>
            <a:r>
              <a:rPr lang="en-US" altLang="zh-CN" sz="1200" b="0" i="0" kern="1200" dirty="0" smtClean="0">
                <a:solidFill>
                  <a:schemeClr val="tx1"/>
                </a:solidFill>
                <a:effectLst/>
                <a:latin typeface="+mn-lt"/>
                <a:ea typeface="+mn-ea"/>
                <a:cs typeface="+mn-cs"/>
              </a:rPr>
              <a:t>token</a:t>
            </a:r>
            <a:r>
              <a:rPr lang="zh-CN" altLang="en-US" sz="1200" b="0" i="0" kern="1200" dirty="0" smtClean="0">
                <a:solidFill>
                  <a:schemeClr val="tx1"/>
                </a:solidFill>
                <a:effectLst/>
                <a:latin typeface="+mn-lt"/>
                <a:ea typeface="+mn-ea"/>
                <a:cs typeface="+mn-cs"/>
              </a:rPr>
              <a:t>也可直接被用于认证，也可被加密。</a:t>
            </a:r>
            <a:endParaRPr lang="zh-CN" altLang="en-US" dirty="0"/>
          </a:p>
        </p:txBody>
      </p:sp>
      <p:sp>
        <p:nvSpPr>
          <p:cNvPr id="4" name="灯片编号占位符 3"/>
          <p:cNvSpPr>
            <a:spLocks noGrp="1"/>
          </p:cNvSpPr>
          <p:nvPr>
            <p:ph type="sldNum" sz="quarter" idx="10"/>
          </p:nvPr>
        </p:nvSpPr>
        <p:spPr/>
        <p:txBody>
          <a:bodyPr/>
          <a:lstStyle/>
          <a:p>
            <a:fld id="{E6E3B103-F42C-4D0F-887E-8DE29E60342E}" type="slidenum">
              <a:rPr lang="zh-CN" altLang="en-US" smtClean="0"/>
              <a:t>20</a:t>
            </a:fld>
            <a:endParaRPr lang="zh-CN" altLang="en-US"/>
          </a:p>
        </p:txBody>
      </p:sp>
    </p:spTree>
    <p:extLst>
      <p:ext uri="{BB962C8B-B14F-4D97-AF65-F5344CB8AC3E}">
        <p14:creationId xmlns:p14="http://schemas.microsoft.com/office/powerpoint/2010/main" val="1653096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1DDA84BF-6E78-4392-841F-AB0B2DE99027}" type="datetimeFigureOut">
              <a:rPr lang="zh-CN" altLang="en-US" smtClean="0"/>
              <a:t>2017/6/3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971810-57FB-45D0-AA7B-86FBD962D512}" type="slidenum">
              <a:rPr lang="zh-CN" altLang="en-US" smtClean="0"/>
              <a:t>‹#›</a:t>
            </a:fld>
            <a:endParaRPr lang="zh-CN" altLang="en-US"/>
          </a:p>
        </p:txBody>
      </p:sp>
    </p:spTree>
    <p:extLst>
      <p:ext uri="{BB962C8B-B14F-4D97-AF65-F5344CB8AC3E}">
        <p14:creationId xmlns:p14="http://schemas.microsoft.com/office/powerpoint/2010/main" val="3678289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DDA84BF-6E78-4392-841F-AB0B2DE99027}" type="datetimeFigureOut">
              <a:rPr lang="zh-CN" altLang="en-US" smtClean="0"/>
              <a:t>2017/6/3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971810-57FB-45D0-AA7B-86FBD962D512}" type="slidenum">
              <a:rPr lang="zh-CN" altLang="en-US" smtClean="0"/>
              <a:t>‹#›</a:t>
            </a:fld>
            <a:endParaRPr lang="zh-CN" altLang="en-US"/>
          </a:p>
        </p:txBody>
      </p:sp>
    </p:spTree>
    <p:extLst>
      <p:ext uri="{BB962C8B-B14F-4D97-AF65-F5344CB8AC3E}">
        <p14:creationId xmlns:p14="http://schemas.microsoft.com/office/powerpoint/2010/main" val="2421118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DDA84BF-6E78-4392-841F-AB0B2DE99027}" type="datetimeFigureOut">
              <a:rPr lang="zh-CN" altLang="en-US" smtClean="0"/>
              <a:t>2017/6/3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971810-57FB-45D0-AA7B-86FBD962D512}" type="slidenum">
              <a:rPr lang="zh-CN" altLang="en-US" smtClean="0"/>
              <a:t>‹#›</a:t>
            </a:fld>
            <a:endParaRPr lang="zh-CN" altLang="en-US"/>
          </a:p>
        </p:txBody>
      </p:sp>
    </p:spTree>
    <p:extLst>
      <p:ext uri="{BB962C8B-B14F-4D97-AF65-F5344CB8AC3E}">
        <p14:creationId xmlns:p14="http://schemas.microsoft.com/office/powerpoint/2010/main" val="22251225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739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DDA84BF-6E78-4392-841F-AB0B2DE99027}" type="datetimeFigureOut">
              <a:rPr lang="zh-CN" altLang="en-US" smtClean="0"/>
              <a:t>2017/6/3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971810-57FB-45D0-AA7B-86FBD962D512}" type="slidenum">
              <a:rPr lang="zh-CN" altLang="en-US" smtClean="0"/>
              <a:t>‹#›</a:t>
            </a:fld>
            <a:endParaRPr lang="zh-CN" altLang="en-US"/>
          </a:p>
        </p:txBody>
      </p:sp>
    </p:spTree>
    <p:extLst>
      <p:ext uri="{BB962C8B-B14F-4D97-AF65-F5344CB8AC3E}">
        <p14:creationId xmlns:p14="http://schemas.microsoft.com/office/powerpoint/2010/main" val="32294036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1DDA84BF-6E78-4392-841F-AB0B2DE99027}" type="datetimeFigureOut">
              <a:rPr lang="zh-CN" altLang="en-US" smtClean="0"/>
              <a:t>2017/6/3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971810-57FB-45D0-AA7B-86FBD962D512}" type="slidenum">
              <a:rPr lang="zh-CN" altLang="en-US" smtClean="0"/>
              <a:t>‹#›</a:t>
            </a:fld>
            <a:endParaRPr lang="zh-CN" altLang="en-US"/>
          </a:p>
        </p:txBody>
      </p:sp>
    </p:spTree>
    <p:extLst>
      <p:ext uri="{BB962C8B-B14F-4D97-AF65-F5344CB8AC3E}">
        <p14:creationId xmlns:p14="http://schemas.microsoft.com/office/powerpoint/2010/main" val="666551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DDA84BF-6E78-4392-841F-AB0B2DE99027}" type="datetimeFigureOut">
              <a:rPr lang="zh-CN" altLang="en-US" smtClean="0"/>
              <a:t>2017/6/3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D971810-57FB-45D0-AA7B-86FBD962D512}" type="slidenum">
              <a:rPr lang="zh-CN" altLang="en-US" smtClean="0"/>
              <a:t>‹#›</a:t>
            </a:fld>
            <a:endParaRPr lang="zh-CN" altLang="en-US"/>
          </a:p>
        </p:txBody>
      </p:sp>
    </p:spTree>
    <p:extLst>
      <p:ext uri="{BB962C8B-B14F-4D97-AF65-F5344CB8AC3E}">
        <p14:creationId xmlns:p14="http://schemas.microsoft.com/office/powerpoint/2010/main" val="3892912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1DDA84BF-6E78-4392-841F-AB0B2DE99027}" type="datetimeFigureOut">
              <a:rPr lang="zh-CN" altLang="en-US" smtClean="0"/>
              <a:t>2017/6/3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D971810-57FB-45D0-AA7B-86FBD962D512}" type="slidenum">
              <a:rPr lang="zh-CN" altLang="en-US" smtClean="0"/>
              <a:t>‹#›</a:t>
            </a:fld>
            <a:endParaRPr lang="zh-CN" altLang="en-US"/>
          </a:p>
        </p:txBody>
      </p:sp>
    </p:spTree>
    <p:extLst>
      <p:ext uri="{BB962C8B-B14F-4D97-AF65-F5344CB8AC3E}">
        <p14:creationId xmlns:p14="http://schemas.microsoft.com/office/powerpoint/2010/main" val="1525069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1DDA84BF-6E78-4392-841F-AB0B2DE99027}" type="datetimeFigureOut">
              <a:rPr lang="zh-CN" altLang="en-US" smtClean="0"/>
              <a:t>2017/6/3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D971810-57FB-45D0-AA7B-86FBD962D512}" type="slidenum">
              <a:rPr lang="zh-CN" altLang="en-US" smtClean="0"/>
              <a:t>‹#›</a:t>
            </a:fld>
            <a:endParaRPr lang="zh-CN" altLang="en-US"/>
          </a:p>
        </p:txBody>
      </p:sp>
    </p:spTree>
    <p:extLst>
      <p:ext uri="{BB962C8B-B14F-4D97-AF65-F5344CB8AC3E}">
        <p14:creationId xmlns:p14="http://schemas.microsoft.com/office/powerpoint/2010/main" val="1712705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DA84BF-6E78-4392-841F-AB0B2DE99027}" type="datetimeFigureOut">
              <a:rPr lang="zh-CN" altLang="en-US" smtClean="0"/>
              <a:t>2017/6/3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D971810-57FB-45D0-AA7B-86FBD962D512}" type="slidenum">
              <a:rPr lang="zh-CN" altLang="en-US" smtClean="0"/>
              <a:t>‹#›</a:t>
            </a:fld>
            <a:endParaRPr lang="zh-CN" altLang="en-US"/>
          </a:p>
        </p:txBody>
      </p:sp>
    </p:spTree>
    <p:extLst>
      <p:ext uri="{BB962C8B-B14F-4D97-AF65-F5344CB8AC3E}">
        <p14:creationId xmlns:p14="http://schemas.microsoft.com/office/powerpoint/2010/main" val="200001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1DDA84BF-6E78-4392-841F-AB0B2DE99027}" type="datetimeFigureOut">
              <a:rPr lang="zh-CN" altLang="en-US" smtClean="0"/>
              <a:t>2017/6/3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D971810-57FB-45D0-AA7B-86FBD962D512}" type="slidenum">
              <a:rPr lang="zh-CN" altLang="en-US" smtClean="0"/>
              <a:t>‹#›</a:t>
            </a:fld>
            <a:endParaRPr lang="zh-CN" altLang="en-US"/>
          </a:p>
        </p:txBody>
      </p:sp>
    </p:spTree>
    <p:extLst>
      <p:ext uri="{BB962C8B-B14F-4D97-AF65-F5344CB8AC3E}">
        <p14:creationId xmlns:p14="http://schemas.microsoft.com/office/powerpoint/2010/main" val="3126486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1DDA84BF-6E78-4392-841F-AB0B2DE99027}" type="datetimeFigureOut">
              <a:rPr lang="zh-CN" altLang="en-US" smtClean="0"/>
              <a:t>2017/6/3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D971810-57FB-45D0-AA7B-86FBD962D512}" type="slidenum">
              <a:rPr lang="zh-CN" altLang="en-US" smtClean="0"/>
              <a:t>‹#›</a:t>
            </a:fld>
            <a:endParaRPr lang="zh-CN" altLang="en-US"/>
          </a:p>
        </p:txBody>
      </p:sp>
    </p:spTree>
    <p:extLst>
      <p:ext uri="{BB962C8B-B14F-4D97-AF65-F5344CB8AC3E}">
        <p14:creationId xmlns:p14="http://schemas.microsoft.com/office/powerpoint/2010/main" val="1072870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DA84BF-6E78-4392-841F-AB0B2DE99027}" type="datetimeFigureOut">
              <a:rPr lang="zh-CN" altLang="en-US" smtClean="0"/>
              <a:t>2017/6/3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971810-57FB-45D0-AA7B-86FBD962D512}" type="slidenum">
              <a:rPr lang="zh-CN" altLang="en-US" smtClean="0"/>
              <a:t>‹#›</a:t>
            </a:fld>
            <a:endParaRPr lang="zh-CN" altLang="en-US"/>
          </a:p>
        </p:txBody>
      </p:sp>
    </p:spTree>
    <p:extLst>
      <p:ext uri="{BB962C8B-B14F-4D97-AF65-F5344CB8AC3E}">
        <p14:creationId xmlns:p14="http://schemas.microsoft.com/office/powerpoint/2010/main" val="17066821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43195" y="-708560"/>
            <a:ext cx="10905610" cy="6731355"/>
            <a:chOff x="481947" y="-708560"/>
            <a:chExt cx="10905610" cy="6731355"/>
          </a:xfrm>
        </p:grpSpPr>
        <p:pic>
          <p:nvPicPr>
            <p:cNvPr id="2" name="Lady &amp; Bird (淑女与鸟组合) - Stephanie Says (史蒂芬妮说)(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320676" y="-708560"/>
              <a:ext cx="609600" cy="609600"/>
            </a:xfrm>
            <a:prstGeom prst="rect">
              <a:avLst/>
            </a:prstGeom>
          </p:spPr>
        </p:pic>
        <p:sp>
          <p:nvSpPr>
            <p:cNvPr id="10" name="TextBox 143"/>
            <p:cNvSpPr txBox="1"/>
            <p:nvPr/>
          </p:nvSpPr>
          <p:spPr>
            <a:xfrm>
              <a:off x="3511212" y="1032371"/>
              <a:ext cx="7843833" cy="2164695"/>
            </a:xfrm>
            <a:prstGeom prst="rect">
              <a:avLst/>
            </a:prstGeom>
            <a:noFill/>
          </p:spPr>
          <p:txBody>
            <a:bodyPr wrap="square" rtlCol="0">
              <a:spAutoFit/>
            </a:bodyPr>
            <a:lstStyle/>
            <a:p>
              <a:pPr algn="ctr">
                <a:lnSpc>
                  <a:spcPts val="8500"/>
                </a:lnSpc>
              </a:pPr>
              <a:r>
                <a:rPr lang="zh-CN" altLang="en-US" sz="5400" b="1"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基于</a:t>
              </a:r>
              <a:r>
                <a:rPr lang="en-US" altLang="zh-CN" sz="5400" b="1"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Node.js</a:t>
              </a:r>
              <a:r>
                <a:rPr lang="zh-CN" altLang="en-US" sz="5400" b="1"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的毕业设计（论文）管理系统</a:t>
              </a:r>
              <a:endParaRPr lang="zh-CN" altLang="en-US" sz="5400" b="1" dirty="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3970287" y="3869200"/>
              <a:ext cx="6690170" cy="539848"/>
              <a:chOff x="3275856" y="2996148"/>
              <a:chExt cx="3029840" cy="244486"/>
            </a:xfrm>
          </p:grpSpPr>
          <p:grpSp>
            <p:nvGrpSpPr>
              <p:cNvPr id="12" name="组合 11"/>
              <p:cNvGrpSpPr/>
              <p:nvPr/>
            </p:nvGrpSpPr>
            <p:grpSpPr>
              <a:xfrm>
                <a:off x="3275856" y="3009913"/>
                <a:ext cx="219347" cy="219347"/>
                <a:chOff x="801291" y="3535885"/>
                <a:chExt cx="219347" cy="219347"/>
              </a:xfrm>
            </p:grpSpPr>
            <p:sp>
              <p:nvSpPr>
                <p:cNvPr id="20" name="Oval 10"/>
                <p:cNvSpPr>
                  <a:spLocks noChangeArrowheads="1"/>
                </p:cNvSpPr>
                <p:nvPr/>
              </p:nvSpPr>
              <p:spPr bwMode="auto">
                <a:xfrm>
                  <a:off x="801291" y="3535885"/>
                  <a:ext cx="219347" cy="219347"/>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tx1">
                        <a:lumMod val="65000"/>
                        <a:lumOff val="35000"/>
                      </a:schemeClr>
                    </a:solidFill>
                    <a:latin typeface="微软雅黑" pitchFamily="34" charset="-122"/>
                    <a:ea typeface="微软雅黑" pitchFamily="34" charset="-122"/>
                  </a:endParaRPr>
                </a:p>
              </p:txBody>
            </p:sp>
            <p:grpSp>
              <p:nvGrpSpPr>
                <p:cNvPr id="21" name="组合 20"/>
                <p:cNvGrpSpPr/>
                <p:nvPr/>
              </p:nvGrpSpPr>
              <p:grpSpPr>
                <a:xfrm>
                  <a:off x="860980" y="3583766"/>
                  <a:ext cx="100336" cy="114060"/>
                  <a:chOff x="860980" y="3583766"/>
                  <a:chExt cx="100336" cy="114060"/>
                </a:xfrm>
              </p:grpSpPr>
              <p:sp>
                <p:nvSpPr>
                  <p:cNvPr id="22" name="Freeform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tx1">
                          <a:lumMod val="65000"/>
                          <a:lumOff val="35000"/>
                        </a:schemeClr>
                      </a:solidFill>
                      <a:latin typeface="微软雅黑" pitchFamily="34" charset="-122"/>
                      <a:ea typeface="微软雅黑" pitchFamily="34" charset="-122"/>
                    </a:endParaRPr>
                  </a:p>
                </p:txBody>
              </p:sp>
              <p:sp>
                <p:nvSpPr>
                  <p:cNvPr id="23" name="Freeform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tx1">
                          <a:lumMod val="65000"/>
                          <a:lumOff val="35000"/>
                        </a:schemeClr>
                      </a:solidFill>
                      <a:latin typeface="微软雅黑" pitchFamily="34" charset="-122"/>
                      <a:ea typeface="微软雅黑" pitchFamily="34" charset="-122"/>
                    </a:endParaRPr>
                  </a:p>
                </p:txBody>
              </p:sp>
            </p:grpSp>
          </p:grpSp>
          <p:grpSp>
            <p:nvGrpSpPr>
              <p:cNvPr id="13" name="Group 14"/>
              <p:cNvGrpSpPr/>
              <p:nvPr/>
            </p:nvGrpSpPr>
            <p:grpSpPr bwMode="auto">
              <a:xfrm>
                <a:off x="5020668" y="3009913"/>
                <a:ext cx="219347" cy="219347"/>
                <a:chOff x="4248" y="3024"/>
                <a:chExt cx="600" cy="599"/>
              </a:xfrm>
            </p:grpSpPr>
            <p:sp>
              <p:nvSpPr>
                <p:cNvPr id="16" name="Oval 15"/>
                <p:cNvSpPr>
                  <a:spLocks noChangeArrowheads="1"/>
                </p:cNvSpPr>
                <p:nvPr/>
              </p:nvSpPr>
              <p:spPr bwMode="auto">
                <a:xfrm>
                  <a:off x="4248" y="3024"/>
                  <a:ext cx="600" cy="599"/>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tx1">
                        <a:lumMod val="65000"/>
                        <a:lumOff val="35000"/>
                      </a:schemeClr>
                    </a:solidFill>
                    <a:latin typeface="微软雅黑" pitchFamily="34" charset="-122"/>
                    <a:ea typeface="微软雅黑" pitchFamily="34" charset="-122"/>
                  </a:endParaRPr>
                </a:p>
              </p:txBody>
            </p:sp>
            <p:grpSp>
              <p:nvGrpSpPr>
                <p:cNvPr id="17" name="Group 16"/>
                <p:cNvGrpSpPr/>
                <p:nvPr/>
              </p:nvGrpSpPr>
              <p:grpSpPr bwMode="auto">
                <a:xfrm>
                  <a:off x="4441" y="3144"/>
                  <a:ext cx="215" cy="345"/>
                  <a:chOff x="4441" y="3144"/>
                  <a:chExt cx="215" cy="345"/>
                </a:xfrm>
              </p:grpSpPr>
              <p:sp>
                <p:nvSpPr>
                  <p:cNvPr id="18"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tx1">
                          <a:lumMod val="65000"/>
                          <a:lumOff val="35000"/>
                        </a:schemeClr>
                      </a:solidFill>
                      <a:latin typeface="微软雅黑" pitchFamily="34" charset="-122"/>
                      <a:ea typeface="微软雅黑" pitchFamily="34" charset="-122"/>
                    </a:endParaRPr>
                  </a:p>
                </p:txBody>
              </p:sp>
              <p:sp>
                <p:nvSpPr>
                  <p:cNvPr id="19"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tx1">
                          <a:lumMod val="65000"/>
                          <a:lumOff val="35000"/>
                        </a:schemeClr>
                      </a:solidFill>
                      <a:latin typeface="微软雅黑" pitchFamily="34" charset="-122"/>
                      <a:ea typeface="微软雅黑" pitchFamily="34" charset="-122"/>
                    </a:endParaRPr>
                  </a:p>
                </p:txBody>
              </p:sp>
            </p:grpSp>
          </p:grpSp>
          <p:sp>
            <p:nvSpPr>
              <p:cNvPr id="14" name="Text Box 19"/>
              <p:cNvSpPr txBox="1">
                <a:spLocks noChangeArrowheads="1"/>
              </p:cNvSpPr>
              <p:nvPr/>
            </p:nvSpPr>
            <p:spPr bwMode="auto">
              <a:xfrm>
                <a:off x="3485678" y="3003678"/>
                <a:ext cx="1384564" cy="236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dirty="0">
                    <a:solidFill>
                      <a:schemeClr val="tx1">
                        <a:lumMod val="50000"/>
                        <a:lumOff val="50000"/>
                      </a:schemeClr>
                    </a:solidFill>
                    <a:latin typeface="微软雅黑" pitchFamily="34" charset="-122"/>
                    <a:ea typeface="微软雅黑" pitchFamily="34" charset="-122"/>
                  </a:rPr>
                  <a:t>指导老师</a:t>
                </a:r>
                <a:r>
                  <a:rPr lang="zh-CN" altLang="en-US" sz="2800" dirty="0" smtClean="0">
                    <a:solidFill>
                      <a:schemeClr val="tx1">
                        <a:lumMod val="50000"/>
                        <a:lumOff val="50000"/>
                      </a:schemeClr>
                    </a:solidFill>
                    <a:latin typeface="微软雅黑" pitchFamily="34" charset="-122"/>
                    <a:ea typeface="微软雅黑" pitchFamily="34" charset="-122"/>
                  </a:rPr>
                  <a:t>：</a:t>
                </a:r>
                <a:r>
                  <a:rPr lang="zh-CN" altLang="en-US" sz="2800" dirty="0">
                    <a:solidFill>
                      <a:schemeClr val="tx1">
                        <a:lumMod val="50000"/>
                        <a:lumOff val="50000"/>
                      </a:schemeClr>
                    </a:solidFill>
                    <a:latin typeface="微软雅黑" pitchFamily="34" charset="-122"/>
                    <a:ea typeface="微软雅黑" pitchFamily="34" charset="-122"/>
                  </a:rPr>
                  <a:t>王昭顺</a:t>
                </a:r>
                <a:endParaRPr lang="en-US" altLang="zh-CN" sz="2800" dirty="0">
                  <a:solidFill>
                    <a:schemeClr val="tx1">
                      <a:lumMod val="50000"/>
                      <a:lumOff val="50000"/>
                    </a:schemeClr>
                  </a:solidFill>
                  <a:latin typeface="微软雅黑" pitchFamily="34" charset="-122"/>
                  <a:ea typeface="微软雅黑" pitchFamily="34" charset="-122"/>
                </a:endParaRPr>
              </a:p>
            </p:txBody>
          </p:sp>
          <p:sp>
            <p:nvSpPr>
              <p:cNvPr id="15" name="Text Box 20"/>
              <p:cNvSpPr txBox="1">
                <a:spLocks noChangeArrowheads="1"/>
              </p:cNvSpPr>
              <p:nvPr/>
            </p:nvSpPr>
            <p:spPr bwMode="auto">
              <a:xfrm>
                <a:off x="5246365" y="2996148"/>
                <a:ext cx="1059331" cy="236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dirty="0">
                    <a:solidFill>
                      <a:schemeClr val="tx1">
                        <a:lumMod val="50000"/>
                        <a:lumOff val="50000"/>
                      </a:schemeClr>
                    </a:solidFill>
                    <a:latin typeface="微软雅黑" pitchFamily="34" charset="-122"/>
                    <a:ea typeface="微软雅黑" pitchFamily="34" charset="-122"/>
                  </a:rPr>
                  <a:t>答辩人</a:t>
                </a:r>
                <a:r>
                  <a:rPr lang="zh-CN" altLang="en-US" sz="2800" dirty="0" smtClean="0">
                    <a:solidFill>
                      <a:schemeClr val="tx1">
                        <a:lumMod val="50000"/>
                        <a:lumOff val="50000"/>
                      </a:schemeClr>
                    </a:solidFill>
                    <a:latin typeface="微软雅黑" pitchFamily="34" charset="-122"/>
                    <a:ea typeface="微软雅黑" pitchFamily="34" charset="-122"/>
                  </a:rPr>
                  <a:t>：高琦</a:t>
                </a:r>
                <a:endParaRPr lang="en-US" altLang="zh-CN" sz="2800" dirty="0">
                  <a:solidFill>
                    <a:schemeClr val="tx1">
                      <a:lumMod val="50000"/>
                      <a:lumOff val="50000"/>
                    </a:schemeClr>
                  </a:solidFill>
                  <a:latin typeface="微软雅黑" pitchFamily="34" charset="-122"/>
                  <a:ea typeface="微软雅黑" pitchFamily="34" charset="-122"/>
                </a:endParaRPr>
              </a:p>
            </p:txBody>
          </p:sp>
        </p:grpSp>
        <p:grpSp>
          <p:nvGrpSpPr>
            <p:cNvPr id="25" name="组合 24"/>
            <p:cNvGrpSpPr/>
            <p:nvPr/>
          </p:nvGrpSpPr>
          <p:grpSpPr>
            <a:xfrm>
              <a:off x="481947" y="936713"/>
              <a:ext cx="2963366" cy="3596617"/>
              <a:chOff x="827584" y="984393"/>
              <a:chExt cx="2184453" cy="2651256"/>
            </a:xfrm>
          </p:grpSpPr>
          <p:grpSp>
            <p:nvGrpSpPr>
              <p:cNvPr id="26" name="组合 25"/>
              <p:cNvGrpSpPr/>
              <p:nvPr/>
            </p:nvGrpSpPr>
            <p:grpSpPr>
              <a:xfrm>
                <a:off x="1339705" y="1646074"/>
                <a:ext cx="1241785" cy="1989575"/>
                <a:chOff x="996950" y="2262188"/>
                <a:chExt cx="434975" cy="696913"/>
              </a:xfrm>
            </p:grpSpPr>
            <p:sp>
              <p:nvSpPr>
                <p:cNvPr id="465" name="Freeform 8"/>
                <p:cNvSpPr>
                  <a:spLocks noEditPoints="1"/>
                </p:cNvSpPr>
                <p:nvPr/>
              </p:nvSpPr>
              <p:spPr bwMode="auto">
                <a:xfrm>
                  <a:off x="1219200" y="2300288"/>
                  <a:ext cx="93663" cy="96838"/>
                </a:xfrm>
                <a:custGeom>
                  <a:avLst/>
                  <a:gdLst>
                    <a:gd name="T0" fmla="*/ 81 w 87"/>
                    <a:gd name="T1" fmla="*/ 23 h 91"/>
                    <a:gd name="T2" fmla="*/ 79 w 87"/>
                    <a:gd name="T3" fmla="*/ 19 h 91"/>
                    <a:gd name="T4" fmla="*/ 70 w 87"/>
                    <a:gd name="T5" fmla="*/ 17 h 91"/>
                    <a:gd name="T6" fmla="*/ 67 w 87"/>
                    <a:gd name="T7" fmla="*/ 14 h 91"/>
                    <a:gd name="T8" fmla="*/ 65 w 87"/>
                    <a:gd name="T9" fmla="*/ 6 h 91"/>
                    <a:gd name="T10" fmla="*/ 61 w 87"/>
                    <a:gd name="T11" fmla="*/ 4 h 91"/>
                    <a:gd name="T12" fmla="*/ 53 w 87"/>
                    <a:gd name="T13" fmla="*/ 7 h 91"/>
                    <a:gd name="T14" fmla="*/ 49 w 87"/>
                    <a:gd name="T15" fmla="*/ 6 h 91"/>
                    <a:gd name="T16" fmla="*/ 42 w 87"/>
                    <a:gd name="T17" fmla="*/ 0 h 91"/>
                    <a:gd name="T18" fmla="*/ 38 w 87"/>
                    <a:gd name="T19" fmla="*/ 0 h 91"/>
                    <a:gd name="T20" fmla="*/ 33 w 87"/>
                    <a:gd name="T21" fmla="*/ 7 h 91"/>
                    <a:gd name="T22" fmla="*/ 29 w 87"/>
                    <a:gd name="T23" fmla="*/ 9 h 91"/>
                    <a:gd name="T24" fmla="*/ 23 w 87"/>
                    <a:gd name="T25" fmla="*/ 5 h 91"/>
                    <a:gd name="T26" fmla="*/ 21 w 87"/>
                    <a:gd name="T27" fmla="*/ 14 h 91"/>
                    <a:gd name="T28" fmla="*/ 17 w 87"/>
                    <a:gd name="T29" fmla="*/ 17 h 91"/>
                    <a:gd name="T30" fmla="*/ 9 w 87"/>
                    <a:gd name="T31" fmla="*/ 18 h 91"/>
                    <a:gd name="T32" fmla="*/ 6 w 87"/>
                    <a:gd name="T33" fmla="*/ 22 h 91"/>
                    <a:gd name="T34" fmla="*/ 8 w 87"/>
                    <a:gd name="T35" fmla="*/ 31 h 91"/>
                    <a:gd name="T36" fmla="*/ 7 w 87"/>
                    <a:gd name="T37" fmla="*/ 35 h 91"/>
                    <a:gd name="T38" fmla="*/ 0 w 87"/>
                    <a:gd name="T39" fmla="*/ 41 h 91"/>
                    <a:gd name="T40" fmla="*/ 0 w 87"/>
                    <a:gd name="T41" fmla="*/ 45 h 91"/>
                    <a:gd name="T42" fmla="*/ 6 w 87"/>
                    <a:gd name="T43" fmla="*/ 52 h 91"/>
                    <a:gd name="T44" fmla="*/ 7 w 87"/>
                    <a:gd name="T45" fmla="*/ 56 h 91"/>
                    <a:gd name="T46" fmla="*/ 4 w 87"/>
                    <a:gd name="T47" fmla="*/ 64 h 91"/>
                    <a:gd name="T48" fmla="*/ 6 w 87"/>
                    <a:gd name="T49" fmla="*/ 69 h 91"/>
                    <a:gd name="T50" fmla="*/ 14 w 87"/>
                    <a:gd name="T51" fmla="*/ 71 h 91"/>
                    <a:gd name="T52" fmla="*/ 17 w 87"/>
                    <a:gd name="T53" fmla="*/ 74 h 91"/>
                    <a:gd name="T54" fmla="*/ 19 w 87"/>
                    <a:gd name="T55" fmla="*/ 83 h 91"/>
                    <a:gd name="T56" fmla="*/ 23 w 87"/>
                    <a:gd name="T57" fmla="*/ 85 h 91"/>
                    <a:gd name="T58" fmla="*/ 31 w 87"/>
                    <a:gd name="T59" fmla="*/ 83 h 91"/>
                    <a:gd name="T60" fmla="*/ 35 w 87"/>
                    <a:gd name="T61" fmla="*/ 84 h 91"/>
                    <a:gd name="T62" fmla="*/ 41 w 87"/>
                    <a:gd name="T63" fmla="*/ 91 h 91"/>
                    <a:gd name="T64" fmla="*/ 45 w 87"/>
                    <a:gd name="T65" fmla="*/ 91 h 91"/>
                    <a:gd name="T66" fmla="*/ 51 w 87"/>
                    <a:gd name="T67" fmla="*/ 85 h 91"/>
                    <a:gd name="T68" fmla="*/ 56 w 87"/>
                    <a:gd name="T69" fmla="*/ 83 h 91"/>
                    <a:gd name="T70" fmla="*/ 62 w 87"/>
                    <a:gd name="T71" fmla="*/ 86 h 91"/>
                    <a:gd name="T72" fmla="*/ 64 w 87"/>
                    <a:gd name="T73" fmla="*/ 79 h 91"/>
                    <a:gd name="T74" fmla="*/ 68 w 87"/>
                    <a:gd name="T75" fmla="*/ 77 h 91"/>
                    <a:gd name="T76" fmla="*/ 76 w 87"/>
                    <a:gd name="T77" fmla="*/ 76 h 91"/>
                    <a:gd name="T78" fmla="*/ 79 w 87"/>
                    <a:gd name="T79" fmla="*/ 72 h 91"/>
                    <a:gd name="T80" fmla="*/ 78 w 87"/>
                    <a:gd name="T81" fmla="*/ 63 h 91"/>
                    <a:gd name="T82" fmla="*/ 79 w 87"/>
                    <a:gd name="T83" fmla="*/ 59 h 91"/>
                    <a:gd name="T84" fmla="*/ 86 w 87"/>
                    <a:gd name="T85" fmla="*/ 54 h 91"/>
                    <a:gd name="T86" fmla="*/ 87 w 87"/>
                    <a:gd name="T87" fmla="*/ 50 h 91"/>
                    <a:gd name="T88" fmla="*/ 82 w 87"/>
                    <a:gd name="T89" fmla="*/ 43 h 91"/>
                    <a:gd name="T90" fmla="*/ 81 w 87"/>
                    <a:gd name="T91" fmla="*/ 38 h 91"/>
                    <a:gd name="T92" fmla="*/ 85 w 87"/>
                    <a:gd name="T93" fmla="*/ 30 h 91"/>
                    <a:gd name="T94" fmla="*/ 74 w 87"/>
                    <a:gd name="T95" fmla="*/ 28 h 91"/>
                    <a:gd name="T96" fmla="*/ 57 w 87"/>
                    <a:gd name="T97" fmla="*/ 12 h 91"/>
                    <a:gd name="T98" fmla="*/ 35 w 87"/>
                    <a:gd name="T99" fmla="*/ 50 h 91"/>
                    <a:gd name="T100" fmla="*/ 48 w 87"/>
                    <a:gd name="T101" fmla="*/ 55 h 91"/>
                    <a:gd name="T102" fmla="*/ 38 w 87"/>
                    <a:gd name="T103" fmla="*/ 28 h 91"/>
                    <a:gd name="T104" fmla="*/ 27 w 87"/>
                    <a:gd name="T105" fmla="*/ 13 h 91"/>
                    <a:gd name="T106" fmla="*/ 11 w 87"/>
                    <a:gd name="T107" fmla="*/ 31 h 91"/>
                    <a:gd name="T108" fmla="*/ 27 w 87"/>
                    <a:gd name="T109" fmla="*/ 41 h 91"/>
                    <a:gd name="T110" fmla="*/ 10 w 87"/>
                    <a:gd name="T111" fmla="*/ 35 h 91"/>
                    <a:gd name="T112" fmla="*/ 36 w 87"/>
                    <a:gd name="T113" fmla="*/ 62 h 91"/>
                    <a:gd name="T114" fmla="*/ 33 w 87"/>
                    <a:gd name="T115" fmla="*/ 80 h 91"/>
                    <a:gd name="T116" fmla="*/ 57 w 87"/>
                    <a:gd name="T117" fmla="*/ 79 h 91"/>
                    <a:gd name="T118" fmla="*/ 53 w 87"/>
                    <a:gd name="T119" fmla="*/ 61 h 91"/>
                    <a:gd name="T120" fmla="*/ 60 w 87"/>
                    <a:gd name="T121" fmla="*/ 78 h 91"/>
                    <a:gd name="T122" fmla="*/ 60 w 87"/>
                    <a:gd name="T123"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7" h="91">
                      <a:moveTo>
                        <a:pt x="78" y="29"/>
                      </a:moveTo>
                      <a:cubicBezTo>
                        <a:pt x="83" y="26"/>
                        <a:pt x="83" y="26"/>
                        <a:pt x="83" y="26"/>
                      </a:cubicBezTo>
                      <a:cubicBezTo>
                        <a:pt x="82" y="25"/>
                        <a:pt x="82" y="24"/>
                        <a:pt x="81" y="23"/>
                      </a:cubicBezTo>
                      <a:cubicBezTo>
                        <a:pt x="76" y="25"/>
                        <a:pt x="76" y="25"/>
                        <a:pt x="76" y="25"/>
                      </a:cubicBezTo>
                      <a:cubicBezTo>
                        <a:pt x="76" y="24"/>
                        <a:pt x="75" y="23"/>
                        <a:pt x="75" y="23"/>
                      </a:cubicBezTo>
                      <a:cubicBezTo>
                        <a:pt x="79" y="19"/>
                        <a:pt x="79" y="19"/>
                        <a:pt x="79" y="19"/>
                      </a:cubicBezTo>
                      <a:cubicBezTo>
                        <a:pt x="78" y="18"/>
                        <a:pt x="77" y="17"/>
                        <a:pt x="77" y="16"/>
                      </a:cubicBezTo>
                      <a:cubicBezTo>
                        <a:pt x="72" y="19"/>
                        <a:pt x="72" y="19"/>
                        <a:pt x="72" y="19"/>
                      </a:cubicBezTo>
                      <a:cubicBezTo>
                        <a:pt x="72" y="18"/>
                        <a:pt x="71" y="18"/>
                        <a:pt x="70" y="17"/>
                      </a:cubicBezTo>
                      <a:cubicBezTo>
                        <a:pt x="74" y="13"/>
                        <a:pt x="74" y="13"/>
                        <a:pt x="74" y="13"/>
                      </a:cubicBezTo>
                      <a:cubicBezTo>
                        <a:pt x="73" y="12"/>
                        <a:pt x="72" y="11"/>
                        <a:pt x="71" y="10"/>
                      </a:cubicBezTo>
                      <a:cubicBezTo>
                        <a:pt x="67" y="14"/>
                        <a:pt x="67" y="14"/>
                        <a:pt x="67" y="14"/>
                      </a:cubicBezTo>
                      <a:cubicBezTo>
                        <a:pt x="67" y="14"/>
                        <a:pt x="66" y="13"/>
                        <a:pt x="65" y="13"/>
                      </a:cubicBezTo>
                      <a:cubicBezTo>
                        <a:pt x="68" y="8"/>
                        <a:pt x="68" y="8"/>
                        <a:pt x="68" y="8"/>
                      </a:cubicBezTo>
                      <a:cubicBezTo>
                        <a:pt x="67" y="7"/>
                        <a:pt x="66" y="6"/>
                        <a:pt x="65" y="6"/>
                      </a:cubicBezTo>
                      <a:cubicBezTo>
                        <a:pt x="62" y="10"/>
                        <a:pt x="62" y="10"/>
                        <a:pt x="62" y="10"/>
                      </a:cubicBezTo>
                      <a:cubicBezTo>
                        <a:pt x="61" y="10"/>
                        <a:pt x="60" y="9"/>
                        <a:pt x="59" y="9"/>
                      </a:cubicBezTo>
                      <a:cubicBezTo>
                        <a:pt x="61" y="4"/>
                        <a:pt x="61" y="4"/>
                        <a:pt x="61" y="4"/>
                      </a:cubicBezTo>
                      <a:cubicBezTo>
                        <a:pt x="60" y="3"/>
                        <a:pt x="59" y="3"/>
                        <a:pt x="58" y="2"/>
                      </a:cubicBezTo>
                      <a:cubicBezTo>
                        <a:pt x="55" y="8"/>
                        <a:pt x="55" y="8"/>
                        <a:pt x="55" y="8"/>
                      </a:cubicBezTo>
                      <a:cubicBezTo>
                        <a:pt x="54" y="7"/>
                        <a:pt x="54" y="7"/>
                        <a:pt x="53" y="7"/>
                      </a:cubicBezTo>
                      <a:cubicBezTo>
                        <a:pt x="53" y="1"/>
                        <a:pt x="53" y="1"/>
                        <a:pt x="53" y="1"/>
                      </a:cubicBezTo>
                      <a:cubicBezTo>
                        <a:pt x="52" y="1"/>
                        <a:pt x="51" y="1"/>
                        <a:pt x="50" y="1"/>
                      </a:cubicBezTo>
                      <a:cubicBezTo>
                        <a:pt x="49" y="6"/>
                        <a:pt x="49" y="6"/>
                        <a:pt x="49" y="6"/>
                      </a:cubicBezTo>
                      <a:cubicBezTo>
                        <a:pt x="48" y="6"/>
                        <a:pt x="47" y="6"/>
                        <a:pt x="46" y="6"/>
                      </a:cubicBezTo>
                      <a:cubicBezTo>
                        <a:pt x="46" y="0"/>
                        <a:pt x="46" y="0"/>
                        <a:pt x="46" y="0"/>
                      </a:cubicBezTo>
                      <a:cubicBezTo>
                        <a:pt x="45" y="0"/>
                        <a:pt x="43" y="0"/>
                        <a:pt x="42" y="0"/>
                      </a:cubicBezTo>
                      <a:cubicBezTo>
                        <a:pt x="42" y="6"/>
                        <a:pt x="42" y="6"/>
                        <a:pt x="42" y="6"/>
                      </a:cubicBezTo>
                      <a:cubicBezTo>
                        <a:pt x="41" y="6"/>
                        <a:pt x="40" y="6"/>
                        <a:pt x="39" y="6"/>
                      </a:cubicBezTo>
                      <a:cubicBezTo>
                        <a:pt x="38" y="0"/>
                        <a:pt x="38" y="0"/>
                        <a:pt x="38" y="0"/>
                      </a:cubicBezTo>
                      <a:cubicBezTo>
                        <a:pt x="37" y="1"/>
                        <a:pt x="36" y="1"/>
                        <a:pt x="35" y="1"/>
                      </a:cubicBezTo>
                      <a:cubicBezTo>
                        <a:pt x="35" y="7"/>
                        <a:pt x="35" y="7"/>
                        <a:pt x="35" y="7"/>
                      </a:cubicBezTo>
                      <a:cubicBezTo>
                        <a:pt x="34" y="7"/>
                        <a:pt x="33" y="7"/>
                        <a:pt x="33" y="7"/>
                      </a:cubicBezTo>
                      <a:cubicBezTo>
                        <a:pt x="30" y="2"/>
                        <a:pt x="30" y="2"/>
                        <a:pt x="30" y="2"/>
                      </a:cubicBezTo>
                      <a:cubicBezTo>
                        <a:pt x="29" y="3"/>
                        <a:pt x="28" y="3"/>
                        <a:pt x="27" y="3"/>
                      </a:cubicBezTo>
                      <a:cubicBezTo>
                        <a:pt x="29" y="9"/>
                        <a:pt x="29" y="9"/>
                        <a:pt x="29" y="9"/>
                      </a:cubicBezTo>
                      <a:cubicBezTo>
                        <a:pt x="28" y="9"/>
                        <a:pt x="28" y="9"/>
                        <a:pt x="27" y="10"/>
                      </a:cubicBezTo>
                      <a:cubicBezTo>
                        <a:pt x="27" y="10"/>
                        <a:pt x="27" y="10"/>
                        <a:pt x="26" y="10"/>
                      </a:cubicBezTo>
                      <a:cubicBezTo>
                        <a:pt x="23" y="5"/>
                        <a:pt x="23" y="5"/>
                        <a:pt x="23" y="5"/>
                      </a:cubicBezTo>
                      <a:cubicBezTo>
                        <a:pt x="22" y="6"/>
                        <a:pt x="21" y="7"/>
                        <a:pt x="20" y="7"/>
                      </a:cubicBezTo>
                      <a:cubicBezTo>
                        <a:pt x="23" y="12"/>
                        <a:pt x="23" y="12"/>
                        <a:pt x="23" y="12"/>
                      </a:cubicBezTo>
                      <a:cubicBezTo>
                        <a:pt x="22" y="13"/>
                        <a:pt x="21" y="13"/>
                        <a:pt x="21" y="14"/>
                      </a:cubicBezTo>
                      <a:cubicBezTo>
                        <a:pt x="17" y="10"/>
                        <a:pt x="17" y="10"/>
                        <a:pt x="17" y="10"/>
                      </a:cubicBezTo>
                      <a:cubicBezTo>
                        <a:pt x="16" y="11"/>
                        <a:pt x="15" y="11"/>
                        <a:pt x="14" y="12"/>
                      </a:cubicBezTo>
                      <a:cubicBezTo>
                        <a:pt x="17" y="17"/>
                        <a:pt x="17" y="17"/>
                        <a:pt x="17" y="17"/>
                      </a:cubicBezTo>
                      <a:cubicBezTo>
                        <a:pt x="17" y="17"/>
                        <a:pt x="16" y="18"/>
                        <a:pt x="16" y="19"/>
                      </a:cubicBezTo>
                      <a:cubicBezTo>
                        <a:pt x="11" y="15"/>
                        <a:pt x="11" y="15"/>
                        <a:pt x="11" y="15"/>
                      </a:cubicBezTo>
                      <a:cubicBezTo>
                        <a:pt x="10" y="16"/>
                        <a:pt x="10" y="17"/>
                        <a:pt x="9" y="18"/>
                      </a:cubicBezTo>
                      <a:cubicBezTo>
                        <a:pt x="13" y="22"/>
                        <a:pt x="13" y="22"/>
                        <a:pt x="13" y="22"/>
                      </a:cubicBezTo>
                      <a:cubicBezTo>
                        <a:pt x="12" y="23"/>
                        <a:pt x="12" y="24"/>
                        <a:pt x="11" y="24"/>
                      </a:cubicBezTo>
                      <a:cubicBezTo>
                        <a:pt x="6" y="22"/>
                        <a:pt x="6" y="22"/>
                        <a:pt x="6" y="22"/>
                      </a:cubicBezTo>
                      <a:cubicBezTo>
                        <a:pt x="6" y="23"/>
                        <a:pt x="5" y="24"/>
                        <a:pt x="5" y="25"/>
                      </a:cubicBezTo>
                      <a:cubicBezTo>
                        <a:pt x="9" y="28"/>
                        <a:pt x="9" y="28"/>
                        <a:pt x="9" y="28"/>
                      </a:cubicBezTo>
                      <a:cubicBezTo>
                        <a:pt x="9" y="29"/>
                        <a:pt x="9" y="30"/>
                        <a:pt x="8" y="31"/>
                      </a:cubicBezTo>
                      <a:cubicBezTo>
                        <a:pt x="3" y="29"/>
                        <a:pt x="3" y="29"/>
                        <a:pt x="3" y="29"/>
                      </a:cubicBezTo>
                      <a:cubicBezTo>
                        <a:pt x="3" y="30"/>
                        <a:pt x="2" y="32"/>
                        <a:pt x="2" y="33"/>
                      </a:cubicBezTo>
                      <a:cubicBezTo>
                        <a:pt x="7" y="35"/>
                        <a:pt x="7" y="35"/>
                        <a:pt x="7" y="35"/>
                      </a:cubicBezTo>
                      <a:cubicBezTo>
                        <a:pt x="7" y="36"/>
                        <a:pt x="6" y="37"/>
                        <a:pt x="6" y="37"/>
                      </a:cubicBezTo>
                      <a:cubicBezTo>
                        <a:pt x="1" y="37"/>
                        <a:pt x="1" y="37"/>
                        <a:pt x="1" y="37"/>
                      </a:cubicBezTo>
                      <a:cubicBezTo>
                        <a:pt x="1" y="38"/>
                        <a:pt x="1" y="39"/>
                        <a:pt x="0" y="41"/>
                      </a:cubicBezTo>
                      <a:cubicBezTo>
                        <a:pt x="6" y="42"/>
                        <a:pt x="6" y="42"/>
                        <a:pt x="6" y="42"/>
                      </a:cubicBezTo>
                      <a:cubicBezTo>
                        <a:pt x="6" y="43"/>
                        <a:pt x="6" y="44"/>
                        <a:pt x="6" y="45"/>
                      </a:cubicBezTo>
                      <a:cubicBezTo>
                        <a:pt x="0" y="45"/>
                        <a:pt x="0" y="45"/>
                        <a:pt x="0" y="45"/>
                      </a:cubicBezTo>
                      <a:cubicBezTo>
                        <a:pt x="0" y="46"/>
                        <a:pt x="0" y="48"/>
                        <a:pt x="0" y="49"/>
                      </a:cubicBezTo>
                      <a:cubicBezTo>
                        <a:pt x="6" y="49"/>
                        <a:pt x="6" y="49"/>
                        <a:pt x="6" y="49"/>
                      </a:cubicBezTo>
                      <a:cubicBezTo>
                        <a:pt x="6" y="50"/>
                        <a:pt x="6" y="51"/>
                        <a:pt x="6" y="52"/>
                      </a:cubicBezTo>
                      <a:cubicBezTo>
                        <a:pt x="1" y="53"/>
                        <a:pt x="1" y="53"/>
                        <a:pt x="1" y="53"/>
                      </a:cubicBezTo>
                      <a:cubicBezTo>
                        <a:pt x="1" y="55"/>
                        <a:pt x="1" y="56"/>
                        <a:pt x="2" y="57"/>
                      </a:cubicBezTo>
                      <a:cubicBezTo>
                        <a:pt x="7" y="56"/>
                        <a:pt x="7" y="56"/>
                        <a:pt x="7" y="56"/>
                      </a:cubicBezTo>
                      <a:cubicBezTo>
                        <a:pt x="7" y="57"/>
                        <a:pt x="7" y="58"/>
                        <a:pt x="8" y="59"/>
                      </a:cubicBezTo>
                      <a:cubicBezTo>
                        <a:pt x="3" y="61"/>
                        <a:pt x="3" y="61"/>
                        <a:pt x="3" y="61"/>
                      </a:cubicBezTo>
                      <a:cubicBezTo>
                        <a:pt x="3" y="62"/>
                        <a:pt x="4" y="63"/>
                        <a:pt x="4" y="64"/>
                      </a:cubicBezTo>
                      <a:cubicBezTo>
                        <a:pt x="9" y="63"/>
                        <a:pt x="9" y="63"/>
                        <a:pt x="9" y="63"/>
                      </a:cubicBezTo>
                      <a:cubicBezTo>
                        <a:pt x="10" y="64"/>
                        <a:pt x="10" y="64"/>
                        <a:pt x="11" y="65"/>
                      </a:cubicBezTo>
                      <a:cubicBezTo>
                        <a:pt x="6" y="69"/>
                        <a:pt x="6" y="69"/>
                        <a:pt x="6" y="69"/>
                      </a:cubicBezTo>
                      <a:cubicBezTo>
                        <a:pt x="7" y="70"/>
                        <a:pt x="7" y="71"/>
                        <a:pt x="8" y="72"/>
                      </a:cubicBezTo>
                      <a:cubicBezTo>
                        <a:pt x="13" y="69"/>
                        <a:pt x="13" y="69"/>
                        <a:pt x="13" y="69"/>
                      </a:cubicBezTo>
                      <a:cubicBezTo>
                        <a:pt x="13" y="70"/>
                        <a:pt x="14" y="70"/>
                        <a:pt x="14" y="71"/>
                      </a:cubicBezTo>
                      <a:cubicBezTo>
                        <a:pt x="11" y="75"/>
                        <a:pt x="11" y="75"/>
                        <a:pt x="11" y="75"/>
                      </a:cubicBezTo>
                      <a:cubicBezTo>
                        <a:pt x="12" y="76"/>
                        <a:pt x="12" y="77"/>
                        <a:pt x="13" y="78"/>
                      </a:cubicBezTo>
                      <a:cubicBezTo>
                        <a:pt x="17" y="74"/>
                        <a:pt x="17" y="74"/>
                        <a:pt x="17" y="74"/>
                      </a:cubicBezTo>
                      <a:cubicBezTo>
                        <a:pt x="18" y="75"/>
                        <a:pt x="19" y="75"/>
                        <a:pt x="19" y="76"/>
                      </a:cubicBezTo>
                      <a:cubicBezTo>
                        <a:pt x="16" y="81"/>
                        <a:pt x="16" y="81"/>
                        <a:pt x="16" y="81"/>
                      </a:cubicBezTo>
                      <a:cubicBezTo>
                        <a:pt x="17" y="82"/>
                        <a:pt x="18" y="82"/>
                        <a:pt x="19" y="83"/>
                      </a:cubicBezTo>
                      <a:cubicBezTo>
                        <a:pt x="23" y="79"/>
                        <a:pt x="23" y="79"/>
                        <a:pt x="23" y="79"/>
                      </a:cubicBezTo>
                      <a:cubicBezTo>
                        <a:pt x="23" y="79"/>
                        <a:pt x="24" y="80"/>
                        <a:pt x="25" y="80"/>
                      </a:cubicBezTo>
                      <a:cubicBezTo>
                        <a:pt x="23" y="85"/>
                        <a:pt x="23" y="85"/>
                        <a:pt x="23" y="85"/>
                      </a:cubicBezTo>
                      <a:cubicBezTo>
                        <a:pt x="24" y="86"/>
                        <a:pt x="25" y="86"/>
                        <a:pt x="26" y="87"/>
                      </a:cubicBezTo>
                      <a:cubicBezTo>
                        <a:pt x="29" y="82"/>
                        <a:pt x="29" y="82"/>
                        <a:pt x="29" y="82"/>
                      </a:cubicBezTo>
                      <a:cubicBezTo>
                        <a:pt x="29" y="82"/>
                        <a:pt x="30" y="83"/>
                        <a:pt x="31" y="83"/>
                      </a:cubicBezTo>
                      <a:cubicBezTo>
                        <a:pt x="30" y="89"/>
                        <a:pt x="30" y="89"/>
                        <a:pt x="30" y="89"/>
                      </a:cubicBezTo>
                      <a:cubicBezTo>
                        <a:pt x="31" y="89"/>
                        <a:pt x="32" y="89"/>
                        <a:pt x="33" y="90"/>
                      </a:cubicBezTo>
                      <a:cubicBezTo>
                        <a:pt x="35" y="84"/>
                        <a:pt x="35" y="84"/>
                        <a:pt x="35" y="84"/>
                      </a:cubicBezTo>
                      <a:cubicBezTo>
                        <a:pt x="36" y="85"/>
                        <a:pt x="37" y="85"/>
                        <a:pt x="38" y="85"/>
                      </a:cubicBezTo>
                      <a:cubicBezTo>
                        <a:pt x="38" y="90"/>
                        <a:pt x="38" y="90"/>
                        <a:pt x="38" y="90"/>
                      </a:cubicBezTo>
                      <a:cubicBezTo>
                        <a:pt x="39" y="91"/>
                        <a:pt x="40" y="91"/>
                        <a:pt x="41" y="91"/>
                      </a:cubicBezTo>
                      <a:cubicBezTo>
                        <a:pt x="42" y="85"/>
                        <a:pt x="42" y="85"/>
                        <a:pt x="42" y="85"/>
                      </a:cubicBezTo>
                      <a:cubicBezTo>
                        <a:pt x="43" y="85"/>
                        <a:pt x="44" y="85"/>
                        <a:pt x="45" y="85"/>
                      </a:cubicBezTo>
                      <a:cubicBezTo>
                        <a:pt x="45" y="91"/>
                        <a:pt x="45" y="91"/>
                        <a:pt x="45" y="91"/>
                      </a:cubicBezTo>
                      <a:cubicBezTo>
                        <a:pt x="47" y="91"/>
                        <a:pt x="48" y="91"/>
                        <a:pt x="49" y="91"/>
                      </a:cubicBezTo>
                      <a:cubicBezTo>
                        <a:pt x="49" y="85"/>
                        <a:pt x="49" y="85"/>
                        <a:pt x="49" y="85"/>
                      </a:cubicBezTo>
                      <a:cubicBezTo>
                        <a:pt x="50" y="85"/>
                        <a:pt x="51" y="85"/>
                        <a:pt x="51" y="85"/>
                      </a:cubicBezTo>
                      <a:cubicBezTo>
                        <a:pt x="53" y="90"/>
                        <a:pt x="53" y="90"/>
                        <a:pt x="53" y="90"/>
                      </a:cubicBezTo>
                      <a:cubicBezTo>
                        <a:pt x="54" y="90"/>
                        <a:pt x="55" y="89"/>
                        <a:pt x="56" y="89"/>
                      </a:cubicBezTo>
                      <a:cubicBezTo>
                        <a:pt x="56" y="83"/>
                        <a:pt x="56" y="83"/>
                        <a:pt x="56" y="83"/>
                      </a:cubicBezTo>
                      <a:cubicBezTo>
                        <a:pt x="56" y="83"/>
                        <a:pt x="57" y="83"/>
                        <a:pt x="58" y="82"/>
                      </a:cubicBezTo>
                      <a:cubicBezTo>
                        <a:pt x="61" y="87"/>
                        <a:pt x="61" y="87"/>
                        <a:pt x="61" y="87"/>
                      </a:cubicBezTo>
                      <a:cubicBezTo>
                        <a:pt x="61" y="87"/>
                        <a:pt x="62" y="87"/>
                        <a:pt x="62" y="86"/>
                      </a:cubicBezTo>
                      <a:cubicBezTo>
                        <a:pt x="63" y="86"/>
                        <a:pt x="63" y="86"/>
                        <a:pt x="64" y="86"/>
                      </a:cubicBezTo>
                      <a:cubicBezTo>
                        <a:pt x="62" y="81"/>
                        <a:pt x="62" y="81"/>
                        <a:pt x="62" y="81"/>
                      </a:cubicBezTo>
                      <a:cubicBezTo>
                        <a:pt x="63" y="80"/>
                        <a:pt x="63" y="80"/>
                        <a:pt x="64" y="79"/>
                      </a:cubicBezTo>
                      <a:cubicBezTo>
                        <a:pt x="68" y="83"/>
                        <a:pt x="68" y="83"/>
                        <a:pt x="68" y="83"/>
                      </a:cubicBezTo>
                      <a:cubicBezTo>
                        <a:pt x="68" y="83"/>
                        <a:pt x="69" y="82"/>
                        <a:pt x="70" y="81"/>
                      </a:cubicBezTo>
                      <a:cubicBezTo>
                        <a:pt x="68" y="77"/>
                        <a:pt x="68" y="77"/>
                        <a:pt x="68" y="77"/>
                      </a:cubicBezTo>
                      <a:cubicBezTo>
                        <a:pt x="68" y="76"/>
                        <a:pt x="69" y="75"/>
                        <a:pt x="69" y="75"/>
                      </a:cubicBezTo>
                      <a:cubicBezTo>
                        <a:pt x="74" y="78"/>
                        <a:pt x="74" y="78"/>
                        <a:pt x="74" y="78"/>
                      </a:cubicBezTo>
                      <a:cubicBezTo>
                        <a:pt x="74" y="78"/>
                        <a:pt x="75" y="77"/>
                        <a:pt x="76" y="76"/>
                      </a:cubicBezTo>
                      <a:cubicBezTo>
                        <a:pt x="72" y="72"/>
                        <a:pt x="72" y="72"/>
                        <a:pt x="72" y="72"/>
                      </a:cubicBezTo>
                      <a:cubicBezTo>
                        <a:pt x="73" y="71"/>
                        <a:pt x="74" y="70"/>
                        <a:pt x="74" y="70"/>
                      </a:cubicBezTo>
                      <a:cubicBezTo>
                        <a:pt x="79" y="72"/>
                        <a:pt x="79" y="72"/>
                        <a:pt x="79" y="72"/>
                      </a:cubicBezTo>
                      <a:cubicBezTo>
                        <a:pt x="79" y="71"/>
                        <a:pt x="80" y="70"/>
                        <a:pt x="81" y="69"/>
                      </a:cubicBezTo>
                      <a:cubicBezTo>
                        <a:pt x="76" y="66"/>
                        <a:pt x="76" y="66"/>
                        <a:pt x="76" y="66"/>
                      </a:cubicBezTo>
                      <a:cubicBezTo>
                        <a:pt x="77" y="65"/>
                        <a:pt x="77" y="64"/>
                        <a:pt x="78" y="63"/>
                      </a:cubicBezTo>
                      <a:cubicBezTo>
                        <a:pt x="83" y="65"/>
                        <a:pt x="83" y="65"/>
                        <a:pt x="83" y="65"/>
                      </a:cubicBezTo>
                      <a:cubicBezTo>
                        <a:pt x="83" y="64"/>
                        <a:pt x="84" y="63"/>
                        <a:pt x="84" y="62"/>
                      </a:cubicBezTo>
                      <a:cubicBezTo>
                        <a:pt x="79" y="59"/>
                        <a:pt x="79" y="59"/>
                        <a:pt x="79" y="59"/>
                      </a:cubicBezTo>
                      <a:cubicBezTo>
                        <a:pt x="80" y="58"/>
                        <a:pt x="80" y="58"/>
                        <a:pt x="80" y="57"/>
                      </a:cubicBezTo>
                      <a:cubicBezTo>
                        <a:pt x="86" y="58"/>
                        <a:pt x="86" y="58"/>
                        <a:pt x="86" y="58"/>
                      </a:cubicBezTo>
                      <a:cubicBezTo>
                        <a:pt x="86" y="56"/>
                        <a:pt x="86" y="55"/>
                        <a:pt x="86" y="54"/>
                      </a:cubicBezTo>
                      <a:cubicBezTo>
                        <a:pt x="81" y="52"/>
                        <a:pt x="81" y="52"/>
                        <a:pt x="81" y="52"/>
                      </a:cubicBezTo>
                      <a:cubicBezTo>
                        <a:pt x="81" y="52"/>
                        <a:pt x="81" y="51"/>
                        <a:pt x="82" y="50"/>
                      </a:cubicBezTo>
                      <a:cubicBezTo>
                        <a:pt x="87" y="50"/>
                        <a:pt x="87" y="50"/>
                        <a:pt x="87" y="50"/>
                      </a:cubicBezTo>
                      <a:cubicBezTo>
                        <a:pt x="87" y="48"/>
                        <a:pt x="87" y="47"/>
                        <a:pt x="87" y="46"/>
                      </a:cubicBezTo>
                      <a:cubicBezTo>
                        <a:pt x="82" y="45"/>
                        <a:pt x="82" y="45"/>
                        <a:pt x="82" y="45"/>
                      </a:cubicBezTo>
                      <a:cubicBezTo>
                        <a:pt x="82" y="44"/>
                        <a:pt x="82" y="43"/>
                        <a:pt x="82" y="43"/>
                      </a:cubicBezTo>
                      <a:cubicBezTo>
                        <a:pt x="87" y="41"/>
                        <a:pt x="87" y="41"/>
                        <a:pt x="87" y="41"/>
                      </a:cubicBezTo>
                      <a:cubicBezTo>
                        <a:pt x="87" y="40"/>
                        <a:pt x="87" y="39"/>
                        <a:pt x="87" y="38"/>
                      </a:cubicBezTo>
                      <a:cubicBezTo>
                        <a:pt x="81" y="38"/>
                        <a:pt x="81" y="38"/>
                        <a:pt x="81" y="38"/>
                      </a:cubicBezTo>
                      <a:cubicBezTo>
                        <a:pt x="81" y="37"/>
                        <a:pt x="81" y="36"/>
                        <a:pt x="81" y="36"/>
                      </a:cubicBezTo>
                      <a:cubicBezTo>
                        <a:pt x="86" y="33"/>
                        <a:pt x="86" y="33"/>
                        <a:pt x="86" y="33"/>
                      </a:cubicBezTo>
                      <a:cubicBezTo>
                        <a:pt x="85" y="32"/>
                        <a:pt x="85" y="31"/>
                        <a:pt x="85" y="30"/>
                      </a:cubicBezTo>
                      <a:cubicBezTo>
                        <a:pt x="79" y="31"/>
                        <a:pt x="79" y="31"/>
                        <a:pt x="79" y="31"/>
                      </a:cubicBezTo>
                      <a:cubicBezTo>
                        <a:pt x="79" y="30"/>
                        <a:pt x="79" y="30"/>
                        <a:pt x="78" y="29"/>
                      </a:cubicBezTo>
                      <a:close/>
                      <a:moveTo>
                        <a:pt x="74" y="28"/>
                      </a:moveTo>
                      <a:cubicBezTo>
                        <a:pt x="59" y="36"/>
                        <a:pt x="59" y="36"/>
                        <a:pt x="59" y="36"/>
                      </a:cubicBezTo>
                      <a:cubicBezTo>
                        <a:pt x="57" y="33"/>
                        <a:pt x="54" y="30"/>
                        <a:pt x="51" y="29"/>
                      </a:cubicBezTo>
                      <a:cubicBezTo>
                        <a:pt x="57" y="12"/>
                        <a:pt x="57" y="12"/>
                        <a:pt x="57" y="12"/>
                      </a:cubicBezTo>
                      <a:cubicBezTo>
                        <a:pt x="64" y="15"/>
                        <a:pt x="70" y="20"/>
                        <a:pt x="74" y="28"/>
                      </a:cubicBezTo>
                      <a:close/>
                      <a:moveTo>
                        <a:pt x="48" y="55"/>
                      </a:moveTo>
                      <a:cubicBezTo>
                        <a:pt x="43" y="57"/>
                        <a:pt x="37" y="55"/>
                        <a:pt x="35" y="50"/>
                      </a:cubicBezTo>
                      <a:cubicBezTo>
                        <a:pt x="33" y="45"/>
                        <a:pt x="35" y="39"/>
                        <a:pt x="39" y="36"/>
                      </a:cubicBezTo>
                      <a:cubicBezTo>
                        <a:pt x="44" y="34"/>
                        <a:pt x="50" y="36"/>
                        <a:pt x="52" y="41"/>
                      </a:cubicBezTo>
                      <a:cubicBezTo>
                        <a:pt x="55" y="46"/>
                        <a:pt x="53" y="52"/>
                        <a:pt x="48" y="55"/>
                      </a:cubicBezTo>
                      <a:close/>
                      <a:moveTo>
                        <a:pt x="54" y="10"/>
                      </a:moveTo>
                      <a:cubicBezTo>
                        <a:pt x="48" y="28"/>
                        <a:pt x="48" y="28"/>
                        <a:pt x="48" y="28"/>
                      </a:cubicBezTo>
                      <a:cubicBezTo>
                        <a:pt x="45" y="27"/>
                        <a:pt x="41" y="27"/>
                        <a:pt x="38" y="28"/>
                      </a:cubicBezTo>
                      <a:cubicBezTo>
                        <a:pt x="30" y="12"/>
                        <a:pt x="30" y="12"/>
                        <a:pt x="30" y="12"/>
                      </a:cubicBezTo>
                      <a:cubicBezTo>
                        <a:pt x="38" y="8"/>
                        <a:pt x="46" y="8"/>
                        <a:pt x="54" y="10"/>
                      </a:cubicBezTo>
                      <a:close/>
                      <a:moveTo>
                        <a:pt x="27" y="13"/>
                      </a:moveTo>
                      <a:cubicBezTo>
                        <a:pt x="35" y="30"/>
                        <a:pt x="35" y="30"/>
                        <a:pt x="35" y="30"/>
                      </a:cubicBezTo>
                      <a:cubicBezTo>
                        <a:pt x="32" y="32"/>
                        <a:pt x="29" y="34"/>
                        <a:pt x="28" y="37"/>
                      </a:cubicBezTo>
                      <a:cubicBezTo>
                        <a:pt x="11" y="31"/>
                        <a:pt x="11" y="31"/>
                        <a:pt x="11" y="31"/>
                      </a:cubicBezTo>
                      <a:cubicBezTo>
                        <a:pt x="14" y="24"/>
                        <a:pt x="20" y="17"/>
                        <a:pt x="27" y="13"/>
                      </a:cubicBezTo>
                      <a:close/>
                      <a:moveTo>
                        <a:pt x="10" y="35"/>
                      </a:moveTo>
                      <a:cubicBezTo>
                        <a:pt x="27" y="41"/>
                        <a:pt x="27" y="41"/>
                        <a:pt x="27" y="41"/>
                      </a:cubicBezTo>
                      <a:cubicBezTo>
                        <a:pt x="26" y="44"/>
                        <a:pt x="26" y="48"/>
                        <a:pt x="27" y="51"/>
                      </a:cubicBezTo>
                      <a:cubicBezTo>
                        <a:pt x="11" y="59"/>
                        <a:pt x="11" y="59"/>
                        <a:pt x="11" y="59"/>
                      </a:cubicBezTo>
                      <a:cubicBezTo>
                        <a:pt x="8" y="51"/>
                        <a:pt x="8" y="42"/>
                        <a:pt x="10" y="35"/>
                      </a:cubicBezTo>
                      <a:close/>
                      <a:moveTo>
                        <a:pt x="13" y="62"/>
                      </a:moveTo>
                      <a:cubicBezTo>
                        <a:pt x="28" y="55"/>
                        <a:pt x="28" y="55"/>
                        <a:pt x="28" y="55"/>
                      </a:cubicBezTo>
                      <a:cubicBezTo>
                        <a:pt x="30" y="58"/>
                        <a:pt x="33" y="61"/>
                        <a:pt x="36" y="62"/>
                      </a:cubicBezTo>
                      <a:cubicBezTo>
                        <a:pt x="30" y="79"/>
                        <a:pt x="30" y="79"/>
                        <a:pt x="30" y="79"/>
                      </a:cubicBezTo>
                      <a:cubicBezTo>
                        <a:pt x="23" y="76"/>
                        <a:pt x="17" y="70"/>
                        <a:pt x="13" y="62"/>
                      </a:cubicBezTo>
                      <a:close/>
                      <a:moveTo>
                        <a:pt x="33" y="80"/>
                      </a:moveTo>
                      <a:cubicBezTo>
                        <a:pt x="39" y="63"/>
                        <a:pt x="39" y="63"/>
                        <a:pt x="39" y="63"/>
                      </a:cubicBezTo>
                      <a:cubicBezTo>
                        <a:pt x="42" y="64"/>
                        <a:pt x="46" y="64"/>
                        <a:pt x="50" y="63"/>
                      </a:cubicBezTo>
                      <a:cubicBezTo>
                        <a:pt x="57" y="79"/>
                        <a:pt x="57" y="79"/>
                        <a:pt x="57" y="79"/>
                      </a:cubicBezTo>
                      <a:cubicBezTo>
                        <a:pt x="49" y="83"/>
                        <a:pt x="41" y="83"/>
                        <a:pt x="33" y="80"/>
                      </a:cubicBezTo>
                      <a:close/>
                      <a:moveTo>
                        <a:pt x="60" y="78"/>
                      </a:moveTo>
                      <a:cubicBezTo>
                        <a:pt x="53" y="61"/>
                        <a:pt x="53" y="61"/>
                        <a:pt x="53" y="61"/>
                      </a:cubicBezTo>
                      <a:cubicBezTo>
                        <a:pt x="56" y="59"/>
                        <a:pt x="58" y="56"/>
                        <a:pt x="60" y="53"/>
                      </a:cubicBezTo>
                      <a:cubicBezTo>
                        <a:pt x="76" y="59"/>
                        <a:pt x="76" y="59"/>
                        <a:pt x="76" y="59"/>
                      </a:cubicBezTo>
                      <a:cubicBezTo>
                        <a:pt x="73" y="67"/>
                        <a:pt x="68" y="74"/>
                        <a:pt x="60" y="78"/>
                      </a:cubicBezTo>
                      <a:close/>
                      <a:moveTo>
                        <a:pt x="77" y="56"/>
                      </a:moveTo>
                      <a:cubicBezTo>
                        <a:pt x="61" y="50"/>
                        <a:pt x="61" y="50"/>
                        <a:pt x="61" y="50"/>
                      </a:cubicBezTo>
                      <a:cubicBezTo>
                        <a:pt x="62" y="46"/>
                        <a:pt x="62" y="42"/>
                        <a:pt x="60" y="39"/>
                      </a:cubicBezTo>
                      <a:cubicBezTo>
                        <a:pt x="76" y="31"/>
                        <a:pt x="76" y="31"/>
                        <a:pt x="76" y="31"/>
                      </a:cubicBezTo>
                      <a:cubicBezTo>
                        <a:pt x="79" y="39"/>
                        <a:pt x="79" y="48"/>
                        <a:pt x="77" y="5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6" name="Freeform 9"/>
                <p:cNvSpPr>
                  <a:spLocks noEditPoints="1"/>
                </p:cNvSpPr>
                <p:nvPr/>
              </p:nvSpPr>
              <p:spPr bwMode="auto">
                <a:xfrm>
                  <a:off x="1123950" y="2479676"/>
                  <a:ext cx="92075" cy="96838"/>
                </a:xfrm>
                <a:custGeom>
                  <a:avLst/>
                  <a:gdLst>
                    <a:gd name="T0" fmla="*/ 81 w 87"/>
                    <a:gd name="T1" fmla="*/ 23 h 91"/>
                    <a:gd name="T2" fmla="*/ 79 w 87"/>
                    <a:gd name="T3" fmla="*/ 19 h 91"/>
                    <a:gd name="T4" fmla="*/ 71 w 87"/>
                    <a:gd name="T5" fmla="*/ 17 h 91"/>
                    <a:gd name="T6" fmla="*/ 67 w 87"/>
                    <a:gd name="T7" fmla="*/ 14 h 91"/>
                    <a:gd name="T8" fmla="*/ 65 w 87"/>
                    <a:gd name="T9" fmla="*/ 6 h 91"/>
                    <a:gd name="T10" fmla="*/ 61 w 87"/>
                    <a:gd name="T11" fmla="*/ 4 h 91"/>
                    <a:gd name="T12" fmla="*/ 53 w 87"/>
                    <a:gd name="T13" fmla="*/ 7 h 91"/>
                    <a:gd name="T14" fmla="*/ 49 w 87"/>
                    <a:gd name="T15" fmla="*/ 6 h 91"/>
                    <a:gd name="T16" fmla="*/ 42 w 87"/>
                    <a:gd name="T17" fmla="*/ 0 h 91"/>
                    <a:gd name="T18" fmla="*/ 38 w 87"/>
                    <a:gd name="T19" fmla="*/ 0 h 91"/>
                    <a:gd name="T20" fmla="*/ 33 w 87"/>
                    <a:gd name="T21" fmla="*/ 7 h 91"/>
                    <a:gd name="T22" fmla="*/ 29 w 87"/>
                    <a:gd name="T23" fmla="*/ 9 h 91"/>
                    <a:gd name="T24" fmla="*/ 23 w 87"/>
                    <a:gd name="T25" fmla="*/ 5 h 91"/>
                    <a:gd name="T26" fmla="*/ 21 w 87"/>
                    <a:gd name="T27" fmla="*/ 14 h 91"/>
                    <a:gd name="T28" fmla="*/ 17 w 87"/>
                    <a:gd name="T29" fmla="*/ 17 h 91"/>
                    <a:gd name="T30" fmla="*/ 9 w 87"/>
                    <a:gd name="T31" fmla="*/ 18 h 91"/>
                    <a:gd name="T32" fmla="*/ 7 w 87"/>
                    <a:gd name="T33" fmla="*/ 22 h 91"/>
                    <a:gd name="T34" fmla="*/ 9 w 87"/>
                    <a:gd name="T35" fmla="*/ 31 h 91"/>
                    <a:gd name="T36" fmla="*/ 7 w 87"/>
                    <a:gd name="T37" fmla="*/ 35 h 91"/>
                    <a:gd name="T38" fmla="*/ 1 w 87"/>
                    <a:gd name="T39" fmla="*/ 41 h 91"/>
                    <a:gd name="T40" fmla="*/ 0 w 87"/>
                    <a:gd name="T41" fmla="*/ 45 h 91"/>
                    <a:gd name="T42" fmla="*/ 6 w 87"/>
                    <a:gd name="T43" fmla="*/ 52 h 91"/>
                    <a:gd name="T44" fmla="*/ 7 w 87"/>
                    <a:gd name="T45" fmla="*/ 56 h 91"/>
                    <a:gd name="T46" fmla="*/ 4 w 87"/>
                    <a:gd name="T47" fmla="*/ 64 h 91"/>
                    <a:gd name="T48" fmla="*/ 6 w 87"/>
                    <a:gd name="T49" fmla="*/ 68 h 91"/>
                    <a:gd name="T50" fmla="*/ 15 w 87"/>
                    <a:gd name="T51" fmla="*/ 71 h 91"/>
                    <a:gd name="T52" fmla="*/ 18 w 87"/>
                    <a:gd name="T53" fmla="*/ 74 h 91"/>
                    <a:gd name="T54" fmla="*/ 19 w 87"/>
                    <a:gd name="T55" fmla="*/ 83 h 91"/>
                    <a:gd name="T56" fmla="*/ 23 w 87"/>
                    <a:gd name="T57" fmla="*/ 85 h 91"/>
                    <a:gd name="T58" fmla="*/ 31 w 87"/>
                    <a:gd name="T59" fmla="*/ 83 h 91"/>
                    <a:gd name="T60" fmla="*/ 35 w 87"/>
                    <a:gd name="T61" fmla="*/ 84 h 91"/>
                    <a:gd name="T62" fmla="*/ 41 w 87"/>
                    <a:gd name="T63" fmla="*/ 91 h 91"/>
                    <a:gd name="T64" fmla="*/ 46 w 87"/>
                    <a:gd name="T65" fmla="*/ 91 h 91"/>
                    <a:gd name="T66" fmla="*/ 52 w 87"/>
                    <a:gd name="T67" fmla="*/ 84 h 91"/>
                    <a:gd name="T68" fmla="*/ 56 w 87"/>
                    <a:gd name="T69" fmla="*/ 83 h 91"/>
                    <a:gd name="T70" fmla="*/ 63 w 87"/>
                    <a:gd name="T71" fmla="*/ 86 h 91"/>
                    <a:gd name="T72" fmla="*/ 64 w 87"/>
                    <a:gd name="T73" fmla="*/ 79 h 91"/>
                    <a:gd name="T74" fmla="*/ 68 w 87"/>
                    <a:gd name="T75" fmla="*/ 76 h 91"/>
                    <a:gd name="T76" fmla="*/ 76 w 87"/>
                    <a:gd name="T77" fmla="*/ 76 h 91"/>
                    <a:gd name="T78" fmla="*/ 79 w 87"/>
                    <a:gd name="T79" fmla="*/ 72 h 91"/>
                    <a:gd name="T80" fmla="*/ 78 w 87"/>
                    <a:gd name="T81" fmla="*/ 63 h 91"/>
                    <a:gd name="T82" fmla="*/ 80 w 87"/>
                    <a:gd name="T83" fmla="*/ 59 h 91"/>
                    <a:gd name="T84" fmla="*/ 87 w 87"/>
                    <a:gd name="T85" fmla="*/ 54 h 91"/>
                    <a:gd name="T86" fmla="*/ 87 w 87"/>
                    <a:gd name="T87" fmla="*/ 49 h 91"/>
                    <a:gd name="T88" fmla="*/ 82 w 87"/>
                    <a:gd name="T89" fmla="*/ 43 h 91"/>
                    <a:gd name="T90" fmla="*/ 81 w 87"/>
                    <a:gd name="T91" fmla="*/ 38 h 91"/>
                    <a:gd name="T92" fmla="*/ 85 w 87"/>
                    <a:gd name="T93" fmla="*/ 30 h 91"/>
                    <a:gd name="T94" fmla="*/ 75 w 87"/>
                    <a:gd name="T95" fmla="*/ 28 h 91"/>
                    <a:gd name="T96" fmla="*/ 57 w 87"/>
                    <a:gd name="T97" fmla="*/ 12 h 91"/>
                    <a:gd name="T98" fmla="*/ 35 w 87"/>
                    <a:gd name="T99" fmla="*/ 50 h 91"/>
                    <a:gd name="T100" fmla="*/ 48 w 87"/>
                    <a:gd name="T101" fmla="*/ 55 h 91"/>
                    <a:gd name="T102" fmla="*/ 38 w 87"/>
                    <a:gd name="T103" fmla="*/ 28 h 91"/>
                    <a:gd name="T104" fmla="*/ 27 w 87"/>
                    <a:gd name="T105" fmla="*/ 13 h 91"/>
                    <a:gd name="T106" fmla="*/ 12 w 87"/>
                    <a:gd name="T107" fmla="*/ 31 h 91"/>
                    <a:gd name="T108" fmla="*/ 27 w 87"/>
                    <a:gd name="T109" fmla="*/ 41 h 91"/>
                    <a:gd name="T110" fmla="*/ 11 w 87"/>
                    <a:gd name="T111" fmla="*/ 34 h 91"/>
                    <a:gd name="T112" fmla="*/ 36 w 87"/>
                    <a:gd name="T113" fmla="*/ 62 h 91"/>
                    <a:gd name="T114" fmla="*/ 33 w 87"/>
                    <a:gd name="T115" fmla="*/ 80 h 91"/>
                    <a:gd name="T116" fmla="*/ 57 w 87"/>
                    <a:gd name="T117" fmla="*/ 79 h 91"/>
                    <a:gd name="T118" fmla="*/ 53 w 87"/>
                    <a:gd name="T119" fmla="*/ 61 h 91"/>
                    <a:gd name="T120" fmla="*/ 60 w 87"/>
                    <a:gd name="T121" fmla="*/ 78 h 91"/>
                    <a:gd name="T122" fmla="*/ 60 w 87"/>
                    <a:gd name="T123"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7" h="91">
                      <a:moveTo>
                        <a:pt x="78" y="29"/>
                      </a:moveTo>
                      <a:cubicBezTo>
                        <a:pt x="83" y="26"/>
                        <a:pt x="83" y="26"/>
                        <a:pt x="83" y="26"/>
                      </a:cubicBezTo>
                      <a:cubicBezTo>
                        <a:pt x="83" y="25"/>
                        <a:pt x="82" y="24"/>
                        <a:pt x="81" y="23"/>
                      </a:cubicBezTo>
                      <a:cubicBezTo>
                        <a:pt x="76" y="25"/>
                        <a:pt x="76" y="25"/>
                        <a:pt x="76" y="25"/>
                      </a:cubicBezTo>
                      <a:cubicBezTo>
                        <a:pt x="76" y="24"/>
                        <a:pt x="76" y="23"/>
                        <a:pt x="75" y="23"/>
                      </a:cubicBezTo>
                      <a:cubicBezTo>
                        <a:pt x="79" y="19"/>
                        <a:pt x="79" y="19"/>
                        <a:pt x="79" y="19"/>
                      </a:cubicBezTo>
                      <a:cubicBezTo>
                        <a:pt x="78" y="18"/>
                        <a:pt x="78" y="17"/>
                        <a:pt x="77" y="16"/>
                      </a:cubicBezTo>
                      <a:cubicBezTo>
                        <a:pt x="72" y="19"/>
                        <a:pt x="72" y="19"/>
                        <a:pt x="72" y="19"/>
                      </a:cubicBezTo>
                      <a:cubicBezTo>
                        <a:pt x="72" y="18"/>
                        <a:pt x="71" y="18"/>
                        <a:pt x="71" y="17"/>
                      </a:cubicBezTo>
                      <a:cubicBezTo>
                        <a:pt x="74" y="13"/>
                        <a:pt x="74" y="13"/>
                        <a:pt x="74" y="13"/>
                      </a:cubicBezTo>
                      <a:cubicBezTo>
                        <a:pt x="73" y="12"/>
                        <a:pt x="72" y="11"/>
                        <a:pt x="71" y="10"/>
                      </a:cubicBezTo>
                      <a:cubicBezTo>
                        <a:pt x="67" y="14"/>
                        <a:pt x="67" y="14"/>
                        <a:pt x="67" y="14"/>
                      </a:cubicBezTo>
                      <a:cubicBezTo>
                        <a:pt x="67" y="14"/>
                        <a:pt x="66" y="13"/>
                        <a:pt x="65" y="13"/>
                      </a:cubicBezTo>
                      <a:cubicBezTo>
                        <a:pt x="68" y="7"/>
                        <a:pt x="68" y="7"/>
                        <a:pt x="68" y="7"/>
                      </a:cubicBezTo>
                      <a:cubicBezTo>
                        <a:pt x="67" y="7"/>
                        <a:pt x="66" y="6"/>
                        <a:pt x="65" y="6"/>
                      </a:cubicBezTo>
                      <a:cubicBezTo>
                        <a:pt x="62" y="10"/>
                        <a:pt x="62" y="10"/>
                        <a:pt x="62" y="10"/>
                      </a:cubicBezTo>
                      <a:cubicBezTo>
                        <a:pt x="61" y="10"/>
                        <a:pt x="60" y="9"/>
                        <a:pt x="59" y="9"/>
                      </a:cubicBezTo>
                      <a:cubicBezTo>
                        <a:pt x="61" y="4"/>
                        <a:pt x="61" y="4"/>
                        <a:pt x="61" y="4"/>
                      </a:cubicBezTo>
                      <a:cubicBezTo>
                        <a:pt x="60" y="3"/>
                        <a:pt x="59" y="3"/>
                        <a:pt x="58" y="2"/>
                      </a:cubicBezTo>
                      <a:cubicBezTo>
                        <a:pt x="55" y="7"/>
                        <a:pt x="55" y="7"/>
                        <a:pt x="55" y="7"/>
                      </a:cubicBezTo>
                      <a:cubicBezTo>
                        <a:pt x="55" y="7"/>
                        <a:pt x="54" y="7"/>
                        <a:pt x="53" y="7"/>
                      </a:cubicBezTo>
                      <a:cubicBezTo>
                        <a:pt x="54" y="1"/>
                        <a:pt x="54" y="1"/>
                        <a:pt x="54" y="1"/>
                      </a:cubicBezTo>
                      <a:cubicBezTo>
                        <a:pt x="52" y="1"/>
                        <a:pt x="51" y="1"/>
                        <a:pt x="50" y="0"/>
                      </a:cubicBezTo>
                      <a:cubicBezTo>
                        <a:pt x="49" y="6"/>
                        <a:pt x="49" y="6"/>
                        <a:pt x="49" y="6"/>
                      </a:cubicBezTo>
                      <a:cubicBezTo>
                        <a:pt x="48" y="6"/>
                        <a:pt x="47" y="6"/>
                        <a:pt x="46" y="6"/>
                      </a:cubicBezTo>
                      <a:cubicBezTo>
                        <a:pt x="46" y="0"/>
                        <a:pt x="46" y="0"/>
                        <a:pt x="46" y="0"/>
                      </a:cubicBezTo>
                      <a:cubicBezTo>
                        <a:pt x="45" y="0"/>
                        <a:pt x="44" y="0"/>
                        <a:pt x="42" y="0"/>
                      </a:cubicBezTo>
                      <a:cubicBezTo>
                        <a:pt x="42" y="6"/>
                        <a:pt x="42" y="6"/>
                        <a:pt x="42" y="6"/>
                      </a:cubicBezTo>
                      <a:cubicBezTo>
                        <a:pt x="41" y="6"/>
                        <a:pt x="40" y="6"/>
                        <a:pt x="39" y="6"/>
                      </a:cubicBezTo>
                      <a:cubicBezTo>
                        <a:pt x="38" y="0"/>
                        <a:pt x="38" y="0"/>
                        <a:pt x="38" y="0"/>
                      </a:cubicBezTo>
                      <a:cubicBezTo>
                        <a:pt x="37" y="1"/>
                        <a:pt x="36" y="1"/>
                        <a:pt x="35" y="1"/>
                      </a:cubicBezTo>
                      <a:cubicBezTo>
                        <a:pt x="35" y="7"/>
                        <a:pt x="35" y="7"/>
                        <a:pt x="35" y="7"/>
                      </a:cubicBezTo>
                      <a:cubicBezTo>
                        <a:pt x="34" y="7"/>
                        <a:pt x="34" y="7"/>
                        <a:pt x="33" y="7"/>
                      </a:cubicBezTo>
                      <a:cubicBezTo>
                        <a:pt x="31" y="2"/>
                        <a:pt x="31" y="2"/>
                        <a:pt x="31" y="2"/>
                      </a:cubicBezTo>
                      <a:cubicBezTo>
                        <a:pt x="29" y="3"/>
                        <a:pt x="28" y="3"/>
                        <a:pt x="27" y="3"/>
                      </a:cubicBezTo>
                      <a:cubicBezTo>
                        <a:pt x="29" y="9"/>
                        <a:pt x="29" y="9"/>
                        <a:pt x="29" y="9"/>
                      </a:cubicBezTo>
                      <a:cubicBezTo>
                        <a:pt x="28" y="9"/>
                        <a:pt x="28" y="9"/>
                        <a:pt x="27" y="9"/>
                      </a:cubicBezTo>
                      <a:cubicBezTo>
                        <a:pt x="27" y="10"/>
                        <a:pt x="27" y="10"/>
                        <a:pt x="27" y="10"/>
                      </a:cubicBezTo>
                      <a:cubicBezTo>
                        <a:pt x="23" y="5"/>
                        <a:pt x="23" y="5"/>
                        <a:pt x="23" y="5"/>
                      </a:cubicBezTo>
                      <a:cubicBezTo>
                        <a:pt x="22" y="6"/>
                        <a:pt x="21" y="6"/>
                        <a:pt x="20" y="7"/>
                      </a:cubicBezTo>
                      <a:cubicBezTo>
                        <a:pt x="23" y="12"/>
                        <a:pt x="23" y="12"/>
                        <a:pt x="23" y="12"/>
                      </a:cubicBezTo>
                      <a:cubicBezTo>
                        <a:pt x="22" y="13"/>
                        <a:pt x="21" y="13"/>
                        <a:pt x="21" y="14"/>
                      </a:cubicBezTo>
                      <a:cubicBezTo>
                        <a:pt x="17" y="10"/>
                        <a:pt x="17" y="10"/>
                        <a:pt x="17" y="10"/>
                      </a:cubicBezTo>
                      <a:cubicBezTo>
                        <a:pt x="16" y="11"/>
                        <a:pt x="15" y="11"/>
                        <a:pt x="14" y="12"/>
                      </a:cubicBezTo>
                      <a:cubicBezTo>
                        <a:pt x="17" y="17"/>
                        <a:pt x="17" y="17"/>
                        <a:pt x="17" y="17"/>
                      </a:cubicBezTo>
                      <a:cubicBezTo>
                        <a:pt x="17" y="17"/>
                        <a:pt x="16" y="18"/>
                        <a:pt x="16" y="19"/>
                      </a:cubicBezTo>
                      <a:cubicBezTo>
                        <a:pt x="11" y="15"/>
                        <a:pt x="11" y="15"/>
                        <a:pt x="11" y="15"/>
                      </a:cubicBezTo>
                      <a:cubicBezTo>
                        <a:pt x="11" y="16"/>
                        <a:pt x="10" y="17"/>
                        <a:pt x="9" y="18"/>
                      </a:cubicBezTo>
                      <a:cubicBezTo>
                        <a:pt x="13" y="22"/>
                        <a:pt x="13" y="22"/>
                        <a:pt x="13" y="22"/>
                      </a:cubicBezTo>
                      <a:cubicBezTo>
                        <a:pt x="12" y="23"/>
                        <a:pt x="12" y="23"/>
                        <a:pt x="12" y="24"/>
                      </a:cubicBezTo>
                      <a:cubicBezTo>
                        <a:pt x="7" y="22"/>
                        <a:pt x="7" y="22"/>
                        <a:pt x="7" y="22"/>
                      </a:cubicBezTo>
                      <a:cubicBezTo>
                        <a:pt x="6" y="23"/>
                        <a:pt x="6" y="24"/>
                        <a:pt x="5" y="25"/>
                      </a:cubicBezTo>
                      <a:cubicBezTo>
                        <a:pt x="9" y="28"/>
                        <a:pt x="9" y="28"/>
                        <a:pt x="9" y="28"/>
                      </a:cubicBezTo>
                      <a:cubicBezTo>
                        <a:pt x="9" y="29"/>
                        <a:pt x="9" y="30"/>
                        <a:pt x="9" y="31"/>
                      </a:cubicBezTo>
                      <a:cubicBezTo>
                        <a:pt x="3" y="29"/>
                        <a:pt x="3" y="29"/>
                        <a:pt x="3" y="29"/>
                      </a:cubicBezTo>
                      <a:cubicBezTo>
                        <a:pt x="3" y="30"/>
                        <a:pt x="3" y="31"/>
                        <a:pt x="2" y="33"/>
                      </a:cubicBezTo>
                      <a:cubicBezTo>
                        <a:pt x="7" y="35"/>
                        <a:pt x="7" y="35"/>
                        <a:pt x="7" y="35"/>
                      </a:cubicBezTo>
                      <a:cubicBezTo>
                        <a:pt x="7" y="36"/>
                        <a:pt x="7" y="37"/>
                        <a:pt x="7" y="37"/>
                      </a:cubicBezTo>
                      <a:cubicBezTo>
                        <a:pt x="1" y="37"/>
                        <a:pt x="1" y="37"/>
                        <a:pt x="1" y="37"/>
                      </a:cubicBezTo>
                      <a:cubicBezTo>
                        <a:pt x="1" y="38"/>
                        <a:pt x="1" y="39"/>
                        <a:pt x="1" y="41"/>
                      </a:cubicBezTo>
                      <a:cubicBezTo>
                        <a:pt x="6" y="42"/>
                        <a:pt x="6" y="42"/>
                        <a:pt x="6" y="42"/>
                      </a:cubicBezTo>
                      <a:cubicBezTo>
                        <a:pt x="6" y="43"/>
                        <a:pt x="6" y="44"/>
                        <a:pt x="6" y="44"/>
                      </a:cubicBezTo>
                      <a:cubicBezTo>
                        <a:pt x="0" y="45"/>
                        <a:pt x="0" y="45"/>
                        <a:pt x="0" y="45"/>
                      </a:cubicBezTo>
                      <a:cubicBezTo>
                        <a:pt x="0" y="46"/>
                        <a:pt x="0" y="48"/>
                        <a:pt x="1" y="49"/>
                      </a:cubicBezTo>
                      <a:cubicBezTo>
                        <a:pt x="6" y="49"/>
                        <a:pt x="6" y="49"/>
                        <a:pt x="6" y="49"/>
                      </a:cubicBezTo>
                      <a:cubicBezTo>
                        <a:pt x="6" y="50"/>
                        <a:pt x="6" y="51"/>
                        <a:pt x="6" y="52"/>
                      </a:cubicBezTo>
                      <a:cubicBezTo>
                        <a:pt x="1" y="53"/>
                        <a:pt x="1" y="53"/>
                        <a:pt x="1" y="53"/>
                      </a:cubicBezTo>
                      <a:cubicBezTo>
                        <a:pt x="1" y="54"/>
                        <a:pt x="2" y="56"/>
                        <a:pt x="2" y="57"/>
                      </a:cubicBezTo>
                      <a:cubicBezTo>
                        <a:pt x="7" y="56"/>
                        <a:pt x="7" y="56"/>
                        <a:pt x="7" y="56"/>
                      </a:cubicBezTo>
                      <a:cubicBezTo>
                        <a:pt x="7" y="57"/>
                        <a:pt x="8" y="58"/>
                        <a:pt x="8" y="59"/>
                      </a:cubicBezTo>
                      <a:cubicBezTo>
                        <a:pt x="3" y="61"/>
                        <a:pt x="3" y="61"/>
                        <a:pt x="3" y="61"/>
                      </a:cubicBezTo>
                      <a:cubicBezTo>
                        <a:pt x="4" y="62"/>
                        <a:pt x="4" y="63"/>
                        <a:pt x="4" y="64"/>
                      </a:cubicBezTo>
                      <a:cubicBezTo>
                        <a:pt x="10" y="63"/>
                        <a:pt x="10" y="63"/>
                        <a:pt x="10" y="63"/>
                      </a:cubicBezTo>
                      <a:cubicBezTo>
                        <a:pt x="10" y="63"/>
                        <a:pt x="10" y="64"/>
                        <a:pt x="11" y="65"/>
                      </a:cubicBezTo>
                      <a:cubicBezTo>
                        <a:pt x="6" y="68"/>
                        <a:pt x="6" y="68"/>
                        <a:pt x="6" y="68"/>
                      </a:cubicBezTo>
                      <a:cubicBezTo>
                        <a:pt x="7" y="70"/>
                        <a:pt x="8" y="70"/>
                        <a:pt x="8" y="71"/>
                      </a:cubicBezTo>
                      <a:cubicBezTo>
                        <a:pt x="13" y="69"/>
                        <a:pt x="13" y="69"/>
                        <a:pt x="13" y="69"/>
                      </a:cubicBezTo>
                      <a:cubicBezTo>
                        <a:pt x="14" y="70"/>
                        <a:pt x="14" y="70"/>
                        <a:pt x="15" y="71"/>
                      </a:cubicBezTo>
                      <a:cubicBezTo>
                        <a:pt x="11" y="75"/>
                        <a:pt x="11" y="75"/>
                        <a:pt x="11" y="75"/>
                      </a:cubicBezTo>
                      <a:cubicBezTo>
                        <a:pt x="12" y="76"/>
                        <a:pt x="13" y="77"/>
                        <a:pt x="13" y="78"/>
                      </a:cubicBezTo>
                      <a:cubicBezTo>
                        <a:pt x="18" y="74"/>
                        <a:pt x="18" y="74"/>
                        <a:pt x="18" y="74"/>
                      </a:cubicBezTo>
                      <a:cubicBezTo>
                        <a:pt x="18" y="75"/>
                        <a:pt x="19" y="75"/>
                        <a:pt x="19" y="76"/>
                      </a:cubicBezTo>
                      <a:cubicBezTo>
                        <a:pt x="17" y="81"/>
                        <a:pt x="17" y="81"/>
                        <a:pt x="17" y="81"/>
                      </a:cubicBezTo>
                      <a:cubicBezTo>
                        <a:pt x="18" y="81"/>
                        <a:pt x="18" y="82"/>
                        <a:pt x="19" y="83"/>
                      </a:cubicBezTo>
                      <a:cubicBezTo>
                        <a:pt x="23" y="79"/>
                        <a:pt x="23" y="79"/>
                        <a:pt x="23" y="79"/>
                      </a:cubicBezTo>
                      <a:cubicBezTo>
                        <a:pt x="24" y="79"/>
                        <a:pt x="24" y="80"/>
                        <a:pt x="25" y="80"/>
                      </a:cubicBezTo>
                      <a:cubicBezTo>
                        <a:pt x="23" y="85"/>
                        <a:pt x="23" y="85"/>
                        <a:pt x="23" y="85"/>
                      </a:cubicBezTo>
                      <a:cubicBezTo>
                        <a:pt x="24" y="86"/>
                        <a:pt x="25" y="86"/>
                        <a:pt x="26" y="87"/>
                      </a:cubicBezTo>
                      <a:cubicBezTo>
                        <a:pt x="29" y="82"/>
                        <a:pt x="29" y="82"/>
                        <a:pt x="29" y="82"/>
                      </a:cubicBezTo>
                      <a:cubicBezTo>
                        <a:pt x="30" y="82"/>
                        <a:pt x="30" y="83"/>
                        <a:pt x="31" y="83"/>
                      </a:cubicBezTo>
                      <a:cubicBezTo>
                        <a:pt x="30" y="89"/>
                        <a:pt x="30" y="89"/>
                        <a:pt x="30" y="89"/>
                      </a:cubicBezTo>
                      <a:cubicBezTo>
                        <a:pt x="31" y="89"/>
                        <a:pt x="32" y="89"/>
                        <a:pt x="33" y="89"/>
                      </a:cubicBezTo>
                      <a:cubicBezTo>
                        <a:pt x="35" y="84"/>
                        <a:pt x="35" y="84"/>
                        <a:pt x="35" y="84"/>
                      </a:cubicBezTo>
                      <a:cubicBezTo>
                        <a:pt x="36" y="84"/>
                        <a:pt x="37" y="85"/>
                        <a:pt x="38" y="85"/>
                      </a:cubicBezTo>
                      <a:cubicBezTo>
                        <a:pt x="38" y="90"/>
                        <a:pt x="38" y="90"/>
                        <a:pt x="38" y="90"/>
                      </a:cubicBezTo>
                      <a:cubicBezTo>
                        <a:pt x="39" y="91"/>
                        <a:pt x="40" y="91"/>
                        <a:pt x="41" y="91"/>
                      </a:cubicBezTo>
                      <a:cubicBezTo>
                        <a:pt x="42" y="85"/>
                        <a:pt x="42" y="85"/>
                        <a:pt x="42" y="85"/>
                      </a:cubicBezTo>
                      <a:cubicBezTo>
                        <a:pt x="43" y="85"/>
                        <a:pt x="44" y="85"/>
                        <a:pt x="45" y="85"/>
                      </a:cubicBezTo>
                      <a:cubicBezTo>
                        <a:pt x="46" y="91"/>
                        <a:pt x="46" y="91"/>
                        <a:pt x="46" y="91"/>
                      </a:cubicBezTo>
                      <a:cubicBezTo>
                        <a:pt x="47" y="91"/>
                        <a:pt x="48" y="91"/>
                        <a:pt x="49" y="90"/>
                      </a:cubicBezTo>
                      <a:cubicBezTo>
                        <a:pt x="49" y="85"/>
                        <a:pt x="49" y="85"/>
                        <a:pt x="49" y="85"/>
                      </a:cubicBezTo>
                      <a:cubicBezTo>
                        <a:pt x="50" y="85"/>
                        <a:pt x="51" y="85"/>
                        <a:pt x="52" y="84"/>
                      </a:cubicBezTo>
                      <a:cubicBezTo>
                        <a:pt x="53" y="90"/>
                        <a:pt x="53" y="90"/>
                        <a:pt x="53" y="90"/>
                      </a:cubicBezTo>
                      <a:cubicBezTo>
                        <a:pt x="54" y="89"/>
                        <a:pt x="56" y="89"/>
                        <a:pt x="57" y="89"/>
                      </a:cubicBezTo>
                      <a:cubicBezTo>
                        <a:pt x="56" y="83"/>
                        <a:pt x="56" y="83"/>
                        <a:pt x="56" y="83"/>
                      </a:cubicBezTo>
                      <a:cubicBezTo>
                        <a:pt x="57" y="83"/>
                        <a:pt x="57" y="83"/>
                        <a:pt x="58" y="82"/>
                      </a:cubicBezTo>
                      <a:cubicBezTo>
                        <a:pt x="61" y="87"/>
                        <a:pt x="61" y="87"/>
                        <a:pt x="61" y="87"/>
                      </a:cubicBezTo>
                      <a:cubicBezTo>
                        <a:pt x="61" y="87"/>
                        <a:pt x="62" y="87"/>
                        <a:pt x="63" y="86"/>
                      </a:cubicBezTo>
                      <a:cubicBezTo>
                        <a:pt x="63" y="86"/>
                        <a:pt x="63" y="86"/>
                        <a:pt x="64" y="86"/>
                      </a:cubicBezTo>
                      <a:cubicBezTo>
                        <a:pt x="62" y="80"/>
                        <a:pt x="62" y="80"/>
                        <a:pt x="62" y="80"/>
                      </a:cubicBezTo>
                      <a:cubicBezTo>
                        <a:pt x="63" y="80"/>
                        <a:pt x="64" y="80"/>
                        <a:pt x="64" y="79"/>
                      </a:cubicBezTo>
                      <a:cubicBezTo>
                        <a:pt x="68" y="83"/>
                        <a:pt x="68" y="83"/>
                        <a:pt x="68" y="83"/>
                      </a:cubicBezTo>
                      <a:cubicBezTo>
                        <a:pt x="69" y="83"/>
                        <a:pt x="70" y="82"/>
                        <a:pt x="70" y="81"/>
                      </a:cubicBezTo>
                      <a:cubicBezTo>
                        <a:pt x="68" y="76"/>
                        <a:pt x="68" y="76"/>
                        <a:pt x="68" y="76"/>
                      </a:cubicBezTo>
                      <a:cubicBezTo>
                        <a:pt x="68" y="76"/>
                        <a:pt x="69" y="75"/>
                        <a:pt x="70" y="75"/>
                      </a:cubicBezTo>
                      <a:cubicBezTo>
                        <a:pt x="74" y="78"/>
                        <a:pt x="74" y="78"/>
                        <a:pt x="74" y="78"/>
                      </a:cubicBezTo>
                      <a:cubicBezTo>
                        <a:pt x="75" y="77"/>
                        <a:pt x="75" y="77"/>
                        <a:pt x="76" y="76"/>
                      </a:cubicBezTo>
                      <a:cubicBezTo>
                        <a:pt x="73" y="71"/>
                        <a:pt x="73" y="71"/>
                        <a:pt x="73" y="71"/>
                      </a:cubicBezTo>
                      <a:cubicBezTo>
                        <a:pt x="73" y="71"/>
                        <a:pt x="74" y="70"/>
                        <a:pt x="74" y="69"/>
                      </a:cubicBezTo>
                      <a:cubicBezTo>
                        <a:pt x="79" y="72"/>
                        <a:pt x="79" y="72"/>
                        <a:pt x="79" y="72"/>
                      </a:cubicBezTo>
                      <a:cubicBezTo>
                        <a:pt x="80" y="71"/>
                        <a:pt x="80" y="70"/>
                        <a:pt x="81" y="69"/>
                      </a:cubicBezTo>
                      <a:cubicBezTo>
                        <a:pt x="77" y="66"/>
                        <a:pt x="77" y="66"/>
                        <a:pt x="77" y="66"/>
                      </a:cubicBezTo>
                      <a:cubicBezTo>
                        <a:pt x="77" y="65"/>
                        <a:pt x="78" y="64"/>
                        <a:pt x="78" y="63"/>
                      </a:cubicBezTo>
                      <a:cubicBezTo>
                        <a:pt x="83" y="65"/>
                        <a:pt x="83" y="65"/>
                        <a:pt x="83" y="65"/>
                      </a:cubicBezTo>
                      <a:cubicBezTo>
                        <a:pt x="83" y="64"/>
                        <a:pt x="84" y="63"/>
                        <a:pt x="84" y="62"/>
                      </a:cubicBezTo>
                      <a:cubicBezTo>
                        <a:pt x="80" y="59"/>
                        <a:pt x="80" y="59"/>
                        <a:pt x="80" y="59"/>
                      </a:cubicBezTo>
                      <a:cubicBezTo>
                        <a:pt x="80" y="58"/>
                        <a:pt x="80" y="58"/>
                        <a:pt x="80" y="57"/>
                      </a:cubicBezTo>
                      <a:cubicBezTo>
                        <a:pt x="86" y="57"/>
                        <a:pt x="86" y="57"/>
                        <a:pt x="86" y="57"/>
                      </a:cubicBezTo>
                      <a:cubicBezTo>
                        <a:pt x="86" y="56"/>
                        <a:pt x="86" y="55"/>
                        <a:pt x="87" y="54"/>
                      </a:cubicBezTo>
                      <a:cubicBezTo>
                        <a:pt x="81" y="52"/>
                        <a:pt x="81" y="52"/>
                        <a:pt x="81" y="52"/>
                      </a:cubicBezTo>
                      <a:cubicBezTo>
                        <a:pt x="82" y="51"/>
                        <a:pt x="82" y="51"/>
                        <a:pt x="82" y="50"/>
                      </a:cubicBezTo>
                      <a:cubicBezTo>
                        <a:pt x="87" y="49"/>
                        <a:pt x="87" y="49"/>
                        <a:pt x="87" y="49"/>
                      </a:cubicBezTo>
                      <a:cubicBezTo>
                        <a:pt x="87" y="48"/>
                        <a:pt x="87" y="47"/>
                        <a:pt x="87" y="46"/>
                      </a:cubicBezTo>
                      <a:cubicBezTo>
                        <a:pt x="82" y="45"/>
                        <a:pt x="82" y="45"/>
                        <a:pt x="82" y="45"/>
                      </a:cubicBezTo>
                      <a:cubicBezTo>
                        <a:pt x="82" y="44"/>
                        <a:pt x="82" y="43"/>
                        <a:pt x="82" y="43"/>
                      </a:cubicBezTo>
                      <a:cubicBezTo>
                        <a:pt x="87" y="41"/>
                        <a:pt x="87" y="41"/>
                        <a:pt x="87" y="41"/>
                      </a:cubicBezTo>
                      <a:cubicBezTo>
                        <a:pt x="87" y="40"/>
                        <a:pt x="87" y="39"/>
                        <a:pt x="87" y="38"/>
                      </a:cubicBezTo>
                      <a:cubicBezTo>
                        <a:pt x="81" y="38"/>
                        <a:pt x="81" y="38"/>
                        <a:pt x="81" y="38"/>
                      </a:cubicBezTo>
                      <a:cubicBezTo>
                        <a:pt x="81" y="37"/>
                        <a:pt x="81" y="36"/>
                        <a:pt x="81" y="35"/>
                      </a:cubicBezTo>
                      <a:cubicBezTo>
                        <a:pt x="86" y="33"/>
                        <a:pt x="86" y="33"/>
                        <a:pt x="86" y="33"/>
                      </a:cubicBezTo>
                      <a:cubicBezTo>
                        <a:pt x="85" y="32"/>
                        <a:pt x="85" y="31"/>
                        <a:pt x="85" y="30"/>
                      </a:cubicBezTo>
                      <a:cubicBezTo>
                        <a:pt x="79" y="31"/>
                        <a:pt x="79" y="31"/>
                        <a:pt x="79" y="31"/>
                      </a:cubicBezTo>
                      <a:cubicBezTo>
                        <a:pt x="79" y="30"/>
                        <a:pt x="79" y="30"/>
                        <a:pt x="78" y="29"/>
                      </a:cubicBezTo>
                      <a:close/>
                      <a:moveTo>
                        <a:pt x="75" y="28"/>
                      </a:moveTo>
                      <a:cubicBezTo>
                        <a:pt x="59" y="36"/>
                        <a:pt x="59" y="36"/>
                        <a:pt x="59" y="36"/>
                      </a:cubicBezTo>
                      <a:cubicBezTo>
                        <a:pt x="57" y="32"/>
                        <a:pt x="54" y="30"/>
                        <a:pt x="51" y="29"/>
                      </a:cubicBezTo>
                      <a:cubicBezTo>
                        <a:pt x="57" y="12"/>
                        <a:pt x="57" y="12"/>
                        <a:pt x="57" y="12"/>
                      </a:cubicBezTo>
                      <a:cubicBezTo>
                        <a:pt x="64" y="15"/>
                        <a:pt x="71" y="20"/>
                        <a:pt x="75" y="28"/>
                      </a:cubicBezTo>
                      <a:close/>
                      <a:moveTo>
                        <a:pt x="48" y="55"/>
                      </a:moveTo>
                      <a:cubicBezTo>
                        <a:pt x="43" y="57"/>
                        <a:pt x="37" y="55"/>
                        <a:pt x="35" y="50"/>
                      </a:cubicBezTo>
                      <a:cubicBezTo>
                        <a:pt x="33" y="45"/>
                        <a:pt x="35" y="39"/>
                        <a:pt x="40" y="36"/>
                      </a:cubicBezTo>
                      <a:cubicBezTo>
                        <a:pt x="45" y="34"/>
                        <a:pt x="50" y="36"/>
                        <a:pt x="53" y="41"/>
                      </a:cubicBezTo>
                      <a:cubicBezTo>
                        <a:pt x="55" y="46"/>
                        <a:pt x="53" y="52"/>
                        <a:pt x="48" y="55"/>
                      </a:cubicBezTo>
                      <a:close/>
                      <a:moveTo>
                        <a:pt x="54" y="10"/>
                      </a:moveTo>
                      <a:cubicBezTo>
                        <a:pt x="48" y="27"/>
                        <a:pt x="48" y="27"/>
                        <a:pt x="48" y="27"/>
                      </a:cubicBezTo>
                      <a:cubicBezTo>
                        <a:pt x="45" y="27"/>
                        <a:pt x="41" y="27"/>
                        <a:pt x="38" y="28"/>
                      </a:cubicBezTo>
                      <a:cubicBezTo>
                        <a:pt x="30" y="12"/>
                        <a:pt x="30" y="12"/>
                        <a:pt x="30" y="12"/>
                      </a:cubicBezTo>
                      <a:cubicBezTo>
                        <a:pt x="38" y="8"/>
                        <a:pt x="46" y="8"/>
                        <a:pt x="54" y="10"/>
                      </a:cubicBezTo>
                      <a:close/>
                      <a:moveTo>
                        <a:pt x="27" y="13"/>
                      </a:moveTo>
                      <a:cubicBezTo>
                        <a:pt x="35" y="30"/>
                        <a:pt x="35" y="30"/>
                        <a:pt x="35" y="30"/>
                      </a:cubicBezTo>
                      <a:cubicBezTo>
                        <a:pt x="32" y="31"/>
                        <a:pt x="29" y="34"/>
                        <a:pt x="28" y="37"/>
                      </a:cubicBezTo>
                      <a:cubicBezTo>
                        <a:pt x="12" y="31"/>
                        <a:pt x="12" y="31"/>
                        <a:pt x="12" y="31"/>
                      </a:cubicBezTo>
                      <a:cubicBezTo>
                        <a:pt x="15" y="24"/>
                        <a:pt x="20" y="17"/>
                        <a:pt x="27" y="13"/>
                      </a:cubicBezTo>
                      <a:close/>
                      <a:moveTo>
                        <a:pt x="11" y="34"/>
                      </a:moveTo>
                      <a:cubicBezTo>
                        <a:pt x="27" y="41"/>
                        <a:pt x="27" y="41"/>
                        <a:pt x="27" y="41"/>
                      </a:cubicBezTo>
                      <a:cubicBezTo>
                        <a:pt x="26" y="44"/>
                        <a:pt x="26" y="48"/>
                        <a:pt x="27" y="51"/>
                      </a:cubicBezTo>
                      <a:cubicBezTo>
                        <a:pt x="12" y="59"/>
                        <a:pt x="12" y="59"/>
                        <a:pt x="12" y="59"/>
                      </a:cubicBezTo>
                      <a:cubicBezTo>
                        <a:pt x="8" y="51"/>
                        <a:pt x="8" y="42"/>
                        <a:pt x="11" y="34"/>
                      </a:cubicBezTo>
                      <a:close/>
                      <a:moveTo>
                        <a:pt x="13" y="62"/>
                      </a:moveTo>
                      <a:cubicBezTo>
                        <a:pt x="29" y="55"/>
                        <a:pt x="29" y="55"/>
                        <a:pt x="29" y="55"/>
                      </a:cubicBezTo>
                      <a:cubicBezTo>
                        <a:pt x="30" y="58"/>
                        <a:pt x="33" y="60"/>
                        <a:pt x="36" y="62"/>
                      </a:cubicBezTo>
                      <a:cubicBezTo>
                        <a:pt x="30" y="79"/>
                        <a:pt x="30" y="79"/>
                        <a:pt x="30" y="79"/>
                      </a:cubicBezTo>
                      <a:cubicBezTo>
                        <a:pt x="23" y="76"/>
                        <a:pt x="17" y="70"/>
                        <a:pt x="13" y="62"/>
                      </a:cubicBezTo>
                      <a:close/>
                      <a:moveTo>
                        <a:pt x="33" y="80"/>
                      </a:moveTo>
                      <a:cubicBezTo>
                        <a:pt x="39" y="63"/>
                        <a:pt x="39" y="63"/>
                        <a:pt x="39" y="63"/>
                      </a:cubicBezTo>
                      <a:cubicBezTo>
                        <a:pt x="43" y="64"/>
                        <a:pt x="46" y="64"/>
                        <a:pt x="50" y="63"/>
                      </a:cubicBezTo>
                      <a:cubicBezTo>
                        <a:pt x="57" y="79"/>
                        <a:pt x="57" y="79"/>
                        <a:pt x="57" y="79"/>
                      </a:cubicBezTo>
                      <a:cubicBezTo>
                        <a:pt x="49" y="83"/>
                        <a:pt x="41" y="83"/>
                        <a:pt x="33" y="80"/>
                      </a:cubicBezTo>
                      <a:close/>
                      <a:moveTo>
                        <a:pt x="60" y="78"/>
                      </a:moveTo>
                      <a:cubicBezTo>
                        <a:pt x="53" y="61"/>
                        <a:pt x="53" y="61"/>
                        <a:pt x="53" y="61"/>
                      </a:cubicBezTo>
                      <a:cubicBezTo>
                        <a:pt x="56" y="59"/>
                        <a:pt x="59" y="56"/>
                        <a:pt x="60" y="53"/>
                      </a:cubicBezTo>
                      <a:cubicBezTo>
                        <a:pt x="76" y="59"/>
                        <a:pt x="76" y="59"/>
                        <a:pt x="76" y="59"/>
                      </a:cubicBezTo>
                      <a:cubicBezTo>
                        <a:pt x="73" y="67"/>
                        <a:pt x="68" y="73"/>
                        <a:pt x="60" y="78"/>
                      </a:cubicBezTo>
                      <a:close/>
                      <a:moveTo>
                        <a:pt x="77" y="56"/>
                      </a:moveTo>
                      <a:cubicBezTo>
                        <a:pt x="61" y="50"/>
                        <a:pt x="61" y="50"/>
                        <a:pt x="61" y="50"/>
                      </a:cubicBezTo>
                      <a:cubicBezTo>
                        <a:pt x="62" y="46"/>
                        <a:pt x="62" y="42"/>
                        <a:pt x="60" y="39"/>
                      </a:cubicBezTo>
                      <a:cubicBezTo>
                        <a:pt x="76" y="31"/>
                        <a:pt x="76" y="31"/>
                        <a:pt x="76" y="31"/>
                      </a:cubicBezTo>
                      <a:cubicBezTo>
                        <a:pt x="79" y="39"/>
                        <a:pt x="80" y="48"/>
                        <a:pt x="77" y="5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7" name="Freeform 10"/>
                <p:cNvSpPr>
                  <a:spLocks noEditPoints="1"/>
                </p:cNvSpPr>
                <p:nvPr/>
              </p:nvSpPr>
              <p:spPr bwMode="auto">
                <a:xfrm>
                  <a:off x="1171575" y="2608263"/>
                  <a:ext cx="93663" cy="96838"/>
                </a:xfrm>
                <a:custGeom>
                  <a:avLst/>
                  <a:gdLst>
                    <a:gd name="T0" fmla="*/ 81 w 87"/>
                    <a:gd name="T1" fmla="*/ 23 h 91"/>
                    <a:gd name="T2" fmla="*/ 78 w 87"/>
                    <a:gd name="T3" fmla="*/ 19 h 91"/>
                    <a:gd name="T4" fmla="*/ 70 w 87"/>
                    <a:gd name="T5" fmla="*/ 17 h 91"/>
                    <a:gd name="T6" fmla="*/ 67 w 87"/>
                    <a:gd name="T7" fmla="*/ 14 h 91"/>
                    <a:gd name="T8" fmla="*/ 64 w 87"/>
                    <a:gd name="T9" fmla="*/ 6 h 91"/>
                    <a:gd name="T10" fmla="*/ 60 w 87"/>
                    <a:gd name="T11" fmla="*/ 4 h 91"/>
                    <a:gd name="T12" fmla="*/ 52 w 87"/>
                    <a:gd name="T13" fmla="*/ 7 h 91"/>
                    <a:gd name="T14" fmla="*/ 48 w 87"/>
                    <a:gd name="T15" fmla="*/ 6 h 91"/>
                    <a:gd name="T16" fmla="*/ 42 w 87"/>
                    <a:gd name="T17" fmla="*/ 0 h 91"/>
                    <a:gd name="T18" fmla="*/ 37 w 87"/>
                    <a:gd name="T19" fmla="*/ 0 h 91"/>
                    <a:gd name="T20" fmla="*/ 32 w 87"/>
                    <a:gd name="T21" fmla="*/ 7 h 91"/>
                    <a:gd name="T22" fmla="*/ 28 w 87"/>
                    <a:gd name="T23" fmla="*/ 9 h 91"/>
                    <a:gd name="T24" fmla="*/ 23 w 87"/>
                    <a:gd name="T25" fmla="*/ 5 h 91"/>
                    <a:gd name="T26" fmla="*/ 20 w 87"/>
                    <a:gd name="T27" fmla="*/ 14 h 91"/>
                    <a:gd name="T28" fmla="*/ 17 w 87"/>
                    <a:gd name="T29" fmla="*/ 17 h 91"/>
                    <a:gd name="T30" fmla="*/ 8 w 87"/>
                    <a:gd name="T31" fmla="*/ 18 h 91"/>
                    <a:gd name="T32" fmla="*/ 6 w 87"/>
                    <a:gd name="T33" fmla="*/ 22 h 91"/>
                    <a:gd name="T34" fmla="*/ 8 w 87"/>
                    <a:gd name="T35" fmla="*/ 31 h 91"/>
                    <a:gd name="T36" fmla="*/ 6 w 87"/>
                    <a:gd name="T37" fmla="*/ 35 h 91"/>
                    <a:gd name="T38" fmla="*/ 0 w 87"/>
                    <a:gd name="T39" fmla="*/ 41 h 91"/>
                    <a:gd name="T40" fmla="*/ 0 w 87"/>
                    <a:gd name="T41" fmla="*/ 45 h 91"/>
                    <a:gd name="T42" fmla="*/ 6 w 87"/>
                    <a:gd name="T43" fmla="*/ 52 h 91"/>
                    <a:gd name="T44" fmla="*/ 6 w 87"/>
                    <a:gd name="T45" fmla="*/ 56 h 91"/>
                    <a:gd name="T46" fmla="*/ 4 w 87"/>
                    <a:gd name="T47" fmla="*/ 64 h 91"/>
                    <a:gd name="T48" fmla="*/ 6 w 87"/>
                    <a:gd name="T49" fmla="*/ 69 h 91"/>
                    <a:gd name="T50" fmla="*/ 14 w 87"/>
                    <a:gd name="T51" fmla="*/ 71 h 91"/>
                    <a:gd name="T52" fmla="*/ 17 w 87"/>
                    <a:gd name="T53" fmla="*/ 74 h 91"/>
                    <a:gd name="T54" fmla="*/ 19 w 87"/>
                    <a:gd name="T55" fmla="*/ 83 h 91"/>
                    <a:gd name="T56" fmla="*/ 22 w 87"/>
                    <a:gd name="T57" fmla="*/ 85 h 91"/>
                    <a:gd name="T58" fmla="*/ 31 w 87"/>
                    <a:gd name="T59" fmla="*/ 83 h 91"/>
                    <a:gd name="T60" fmla="*/ 35 w 87"/>
                    <a:gd name="T61" fmla="*/ 84 h 91"/>
                    <a:gd name="T62" fmla="*/ 41 w 87"/>
                    <a:gd name="T63" fmla="*/ 91 h 91"/>
                    <a:gd name="T64" fmla="*/ 45 w 87"/>
                    <a:gd name="T65" fmla="*/ 91 h 91"/>
                    <a:gd name="T66" fmla="*/ 51 w 87"/>
                    <a:gd name="T67" fmla="*/ 84 h 91"/>
                    <a:gd name="T68" fmla="*/ 55 w 87"/>
                    <a:gd name="T69" fmla="*/ 83 h 91"/>
                    <a:gd name="T70" fmla="*/ 62 w 87"/>
                    <a:gd name="T71" fmla="*/ 86 h 91"/>
                    <a:gd name="T72" fmla="*/ 64 w 87"/>
                    <a:gd name="T73" fmla="*/ 79 h 91"/>
                    <a:gd name="T74" fmla="*/ 67 w 87"/>
                    <a:gd name="T75" fmla="*/ 76 h 91"/>
                    <a:gd name="T76" fmla="*/ 76 w 87"/>
                    <a:gd name="T77" fmla="*/ 76 h 91"/>
                    <a:gd name="T78" fmla="*/ 78 w 87"/>
                    <a:gd name="T79" fmla="*/ 72 h 91"/>
                    <a:gd name="T80" fmla="*/ 77 w 87"/>
                    <a:gd name="T81" fmla="*/ 63 h 91"/>
                    <a:gd name="T82" fmla="*/ 79 w 87"/>
                    <a:gd name="T83" fmla="*/ 59 h 91"/>
                    <a:gd name="T84" fmla="*/ 86 w 87"/>
                    <a:gd name="T85" fmla="*/ 54 h 91"/>
                    <a:gd name="T86" fmla="*/ 86 w 87"/>
                    <a:gd name="T87" fmla="*/ 49 h 91"/>
                    <a:gd name="T88" fmla="*/ 81 w 87"/>
                    <a:gd name="T89" fmla="*/ 43 h 91"/>
                    <a:gd name="T90" fmla="*/ 81 w 87"/>
                    <a:gd name="T91" fmla="*/ 38 h 91"/>
                    <a:gd name="T92" fmla="*/ 84 w 87"/>
                    <a:gd name="T93" fmla="*/ 30 h 91"/>
                    <a:gd name="T94" fmla="*/ 74 w 87"/>
                    <a:gd name="T95" fmla="*/ 28 h 91"/>
                    <a:gd name="T96" fmla="*/ 56 w 87"/>
                    <a:gd name="T97" fmla="*/ 12 h 91"/>
                    <a:gd name="T98" fmla="*/ 34 w 87"/>
                    <a:gd name="T99" fmla="*/ 50 h 91"/>
                    <a:gd name="T100" fmla="*/ 47 w 87"/>
                    <a:gd name="T101" fmla="*/ 55 h 91"/>
                    <a:gd name="T102" fmla="*/ 37 w 87"/>
                    <a:gd name="T103" fmla="*/ 28 h 91"/>
                    <a:gd name="T104" fmla="*/ 27 w 87"/>
                    <a:gd name="T105" fmla="*/ 13 h 91"/>
                    <a:gd name="T106" fmla="*/ 11 w 87"/>
                    <a:gd name="T107" fmla="*/ 31 h 91"/>
                    <a:gd name="T108" fmla="*/ 26 w 87"/>
                    <a:gd name="T109" fmla="*/ 41 h 91"/>
                    <a:gd name="T110" fmla="*/ 10 w 87"/>
                    <a:gd name="T111" fmla="*/ 35 h 91"/>
                    <a:gd name="T112" fmla="*/ 36 w 87"/>
                    <a:gd name="T113" fmla="*/ 62 h 91"/>
                    <a:gd name="T114" fmla="*/ 33 w 87"/>
                    <a:gd name="T115" fmla="*/ 80 h 91"/>
                    <a:gd name="T116" fmla="*/ 57 w 87"/>
                    <a:gd name="T117" fmla="*/ 79 h 91"/>
                    <a:gd name="T118" fmla="*/ 52 w 87"/>
                    <a:gd name="T119" fmla="*/ 61 h 91"/>
                    <a:gd name="T120" fmla="*/ 60 w 87"/>
                    <a:gd name="T121" fmla="*/ 78 h 91"/>
                    <a:gd name="T122" fmla="*/ 60 w 87"/>
                    <a:gd name="T123"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7" h="91">
                      <a:moveTo>
                        <a:pt x="78" y="29"/>
                      </a:moveTo>
                      <a:cubicBezTo>
                        <a:pt x="82" y="26"/>
                        <a:pt x="82" y="26"/>
                        <a:pt x="82" y="26"/>
                      </a:cubicBezTo>
                      <a:cubicBezTo>
                        <a:pt x="82" y="25"/>
                        <a:pt x="81" y="24"/>
                        <a:pt x="81" y="23"/>
                      </a:cubicBezTo>
                      <a:cubicBezTo>
                        <a:pt x="76" y="25"/>
                        <a:pt x="76" y="25"/>
                        <a:pt x="76" y="25"/>
                      </a:cubicBezTo>
                      <a:cubicBezTo>
                        <a:pt x="75" y="24"/>
                        <a:pt x="75" y="23"/>
                        <a:pt x="74" y="23"/>
                      </a:cubicBezTo>
                      <a:cubicBezTo>
                        <a:pt x="78" y="19"/>
                        <a:pt x="78" y="19"/>
                        <a:pt x="78" y="19"/>
                      </a:cubicBezTo>
                      <a:cubicBezTo>
                        <a:pt x="78" y="18"/>
                        <a:pt x="77" y="17"/>
                        <a:pt x="76" y="16"/>
                      </a:cubicBezTo>
                      <a:cubicBezTo>
                        <a:pt x="72" y="19"/>
                        <a:pt x="72" y="19"/>
                        <a:pt x="72" y="19"/>
                      </a:cubicBezTo>
                      <a:cubicBezTo>
                        <a:pt x="71" y="18"/>
                        <a:pt x="71" y="18"/>
                        <a:pt x="70" y="17"/>
                      </a:cubicBezTo>
                      <a:cubicBezTo>
                        <a:pt x="73" y="13"/>
                        <a:pt x="73" y="13"/>
                        <a:pt x="73" y="13"/>
                      </a:cubicBezTo>
                      <a:cubicBezTo>
                        <a:pt x="72" y="12"/>
                        <a:pt x="72" y="11"/>
                        <a:pt x="71" y="10"/>
                      </a:cubicBezTo>
                      <a:cubicBezTo>
                        <a:pt x="67" y="14"/>
                        <a:pt x="67" y="14"/>
                        <a:pt x="67" y="14"/>
                      </a:cubicBezTo>
                      <a:cubicBezTo>
                        <a:pt x="66" y="14"/>
                        <a:pt x="65" y="13"/>
                        <a:pt x="65" y="13"/>
                      </a:cubicBezTo>
                      <a:cubicBezTo>
                        <a:pt x="67" y="7"/>
                        <a:pt x="67" y="7"/>
                        <a:pt x="67" y="7"/>
                      </a:cubicBezTo>
                      <a:cubicBezTo>
                        <a:pt x="66" y="7"/>
                        <a:pt x="65" y="6"/>
                        <a:pt x="64" y="6"/>
                      </a:cubicBezTo>
                      <a:cubicBezTo>
                        <a:pt x="61" y="10"/>
                        <a:pt x="61" y="10"/>
                        <a:pt x="61" y="10"/>
                      </a:cubicBezTo>
                      <a:cubicBezTo>
                        <a:pt x="60" y="10"/>
                        <a:pt x="60" y="9"/>
                        <a:pt x="59" y="9"/>
                      </a:cubicBezTo>
                      <a:cubicBezTo>
                        <a:pt x="60" y="4"/>
                        <a:pt x="60" y="4"/>
                        <a:pt x="60" y="4"/>
                      </a:cubicBezTo>
                      <a:cubicBezTo>
                        <a:pt x="59" y="3"/>
                        <a:pt x="58" y="3"/>
                        <a:pt x="57" y="2"/>
                      </a:cubicBezTo>
                      <a:cubicBezTo>
                        <a:pt x="55" y="7"/>
                        <a:pt x="55" y="7"/>
                        <a:pt x="55" y="7"/>
                      </a:cubicBezTo>
                      <a:cubicBezTo>
                        <a:pt x="54" y="7"/>
                        <a:pt x="53" y="7"/>
                        <a:pt x="52" y="7"/>
                      </a:cubicBezTo>
                      <a:cubicBezTo>
                        <a:pt x="53" y="1"/>
                        <a:pt x="53" y="1"/>
                        <a:pt x="53" y="1"/>
                      </a:cubicBezTo>
                      <a:cubicBezTo>
                        <a:pt x="52" y="1"/>
                        <a:pt x="51" y="1"/>
                        <a:pt x="50" y="0"/>
                      </a:cubicBezTo>
                      <a:cubicBezTo>
                        <a:pt x="48" y="6"/>
                        <a:pt x="48" y="6"/>
                        <a:pt x="48" y="6"/>
                      </a:cubicBezTo>
                      <a:cubicBezTo>
                        <a:pt x="47" y="6"/>
                        <a:pt x="46" y="6"/>
                        <a:pt x="46" y="6"/>
                      </a:cubicBezTo>
                      <a:cubicBezTo>
                        <a:pt x="45" y="0"/>
                        <a:pt x="45" y="0"/>
                        <a:pt x="45" y="0"/>
                      </a:cubicBezTo>
                      <a:cubicBezTo>
                        <a:pt x="44" y="0"/>
                        <a:pt x="43" y="0"/>
                        <a:pt x="42" y="0"/>
                      </a:cubicBezTo>
                      <a:cubicBezTo>
                        <a:pt x="41" y="6"/>
                        <a:pt x="41" y="6"/>
                        <a:pt x="41" y="6"/>
                      </a:cubicBezTo>
                      <a:cubicBezTo>
                        <a:pt x="40" y="6"/>
                        <a:pt x="40" y="6"/>
                        <a:pt x="39" y="6"/>
                      </a:cubicBezTo>
                      <a:cubicBezTo>
                        <a:pt x="37" y="0"/>
                        <a:pt x="37" y="0"/>
                        <a:pt x="37" y="0"/>
                      </a:cubicBezTo>
                      <a:cubicBezTo>
                        <a:pt x="36" y="1"/>
                        <a:pt x="35" y="1"/>
                        <a:pt x="34" y="1"/>
                      </a:cubicBezTo>
                      <a:cubicBezTo>
                        <a:pt x="35" y="7"/>
                        <a:pt x="35" y="7"/>
                        <a:pt x="35" y="7"/>
                      </a:cubicBezTo>
                      <a:cubicBezTo>
                        <a:pt x="34" y="7"/>
                        <a:pt x="33" y="7"/>
                        <a:pt x="32" y="7"/>
                      </a:cubicBezTo>
                      <a:cubicBezTo>
                        <a:pt x="30" y="2"/>
                        <a:pt x="30" y="2"/>
                        <a:pt x="30" y="2"/>
                      </a:cubicBezTo>
                      <a:cubicBezTo>
                        <a:pt x="29" y="3"/>
                        <a:pt x="28" y="3"/>
                        <a:pt x="27" y="3"/>
                      </a:cubicBezTo>
                      <a:cubicBezTo>
                        <a:pt x="28" y="9"/>
                        <a:pt x="28" y="9"/>
                        <a:pt x="28" y="9"/>
                      </a:cubicBezTo>
                      <a:cubicBezTo>
                        <a:pt x="28" y="9"/>
                        <a:pt x="27" y="9"/>
                        <a:pt x="27" y="9"/>
                      </a:cubicBezTo>
                      <a:cubicBezTo>
                        <a:pt x="26" y="10"/>
                        <a:pt x="26" y="10"/>
                        <a:pt x="26" y="10"/>
                      </a:cubicBezTo>
                      <a:cubicBezTo>
                        <a:pt x="23" y="5"/>
                        <a:pt x="23" y="5"/>
                        <a:pt x="23" y="5"/>
                      </a:cubicBezTo>
                      <a:cubicBezTo>
                        <a:pt x="22" y="6"/>
                        <a:pt x="21" y="7"/>
                        <a:pt x="20" y="7"/>
                      </a:cubicBezTo>
                      <a:cubicBezTo>
                        <a:pt x="22" y="12"/>
                        <a:pt x="22" y="12"/>
                        <a:pt x="22" y="12"/>
                      </a:cubicBezTo>
                      <a:cubicBezTo>
                        <a:pt x="21" y="13"/>
                        <a:pt x="21" y="13"/>
                        <a:pt x="20" y="14"/>
                      </a:cubicBezTo>
                      <a:cubicBezTo>
                        <a:pt x="16" y="10"/>
                        <a:pt x="16" y="10"/>
                        <a:pt x="16" y="10"/>
                      </a:cubicBezTo>
                      <a:cubicBezTo>
                        <a:pt x="15" y="11"/>
                        <a:pt x="14" y="11"/>
                        <a:pt x="14" y="12"/>
                      </a:cubicBezTo>
                      <a:cubicBezTo>
                        <a:pt x="17" y="17"/>
                        <a:pt x="17" y="17"/>
                        <a:pt x="17" y="17"/>
                      </a:cubicBezTo>
                      <a:cubicBezTo>
                        <a:pt x="16" y="17"/>
                        <a:pt x="16" y="18"/>
                        <a:pt x="15" y="19"/>
                      </a:cubicBezTo>
                      <a:cubicBezTo>
                        <a:pt x="11" y="15"/>
                        <a:pt x="11" y="15"/>
                        <a:pt x="11" y="15"/>
                      </a:cubicBezTo>
                      <a:cubicBezTo>
                        <a:pt x="10" y="16"/>
                        <a:pt x="9" y="17"/>
                        <a:pt x="8" y="18"/>
                      </a:cubicBezTo>
                      <a:cubicBezTo>
                        <a:pt x="12" y="22"/>
                        <a:pt x="12" y="22"/>
                        <a:pt x="12" y="22"/>
                      </a:cubicBezTo>
                      <a:cubicBezTo>
                        <a:pt x="12" y="23"/>
                        <a:pt x="11" y="23"/>
                        <a:pt x="11" y="24"/>
                      </a:cubicBezTo>
                      <a:cubicBezTo>
                        <a:pt x="6" y="22"/>
                        <a:pt x="6" y="22"/>
                        <a:pt x="6" y="22"/>
                      </a:cubicBezTo>
                      <a:cubicBezTo>
                        <a:pt x="5" y="23"/>
                        <a:pt x="5" y="24"/>
                        <a:pt x="4" y="25"/>
                      </a:cubicBezTo>
                      <a:cubicBezTo>
                        <a:pt x="9" y="28"/>
                        <a:pt x="9" y="28"/>
                        <a:pt x="9" y="28"/>
                      </a:cubicBezTo>
                      <a:cubicBezTo>
                        <a:pt x="8" y="29"/>
                        <a:pt x="8" y="30"/>
                        <a:pt x="8" y="31"/>
                      </a:cubicBezTo>
                      <a:cubicBezTo>
                        <a:pt x="3" y="29"/>
                        <a:pt x="3" y="29"/>
                        <a:pt x="3" y="29"/>
                      </a:cubicBezTo>
                      <a:cubicBezTo>
                        <a:pt x="2" y="30"/>
                        <a:pt x="2" y="31"/>
                        <a:pt x="2" y="33"/>
                      </a:cubicBezTo>
                      <a:cubicBezTo>
                        <a:pt x="6" y="35"/>
                        <a:pt x="6" y="35"/>
                        <a:pt x="6" y="35"/>
                      </a:cubicBezTo>
                      <a:cubicBezTo>
                        <a:pt x="6" y="36"/>
                        <a:pt x="6" y="37"/>
                        <a:pt x="6" y="37"/>
                      </a:cubicBezTo>
                      <a:cubicBezTo>
                        <a:pt x="1" y="37"/>
                        <a:pt x="1" y="37"/>
                        <a:pt x="1" y="37"/>
                      </a:cubicBezTo>
                      <a:cubicBezTo>
                        <a:pt x="0" y="38"/>
                        <a:pt x="0" y="39"/>
                        <a:pt x="0" y="41"/>
                      </a:cubicBezTo>
                      <a:cubicBezTo>
                        <a:pt x="5" y="42"/>
                        <a:pt x="5" y="42"/>
                        <a:pt x="5" y="42"/>
                      </a:cubicBezTo>
                      <a:cubicBezTo>
                        <a:pt x="5" y="43"/>
                        <a:pt x="5" y="44"/>
                        <a:pt x="5" y="44"/>
                      </a:cubicBezTo>
                      <a:cubicBezTo>
                        <a:pt x="0" y="45"/>
                        <a:pt x="0" y="45"/>
                        <a:pt x="0" y="45"/>
                      </a:cubicBezTo>
                      <a:cubicBezTo>
                        <a:pt x="0" y="46"/>
                        <a:pt x="0" y="48"/>
                        <a:pt x="0" y="49"/>
                      </a:cubicBezTo>
                      <a:cubicBezTo>
                        <a:pt x="5" y="49"/>
                        <a:pt x="5" y="49"/>
                        <a:pt x="5" y="49"/>
                      </a:cubicBezTo>
                      <a:cubicBezTo>
                        <a:pt x="5" y="50"/>
                        <a:pt x="5" y="51"/>
                        <a:pt x="6" y="52"/>
                      </a:cubicBezTo>
                      <a:cubicBezTo>
                        <a:pt x="0" y="53"/>
                        <a:pt x="0" y="53"/>
                        <a:pt x="0" y="53"/>
                      </a:cubicBezTo>
                      <a:cubicBezTo>
                        <a:pt x="1" y="54"/>
                        <a:pt x="1" y="56"/>
                        <a:pt x="1" y="57"/>
                      </a:cubicBezTo>
                      <a:cubicBezTo>
                        <a:pt x="6" y="56"/>
                        <a:pt x="6" y="56"/>
                        <a:pt x="6" y="56"/>
                      </a:cubicBezTo>
                      <a:cubicBezTo>
                        <a:pt x="7" y="57"/>
                        <a:pt x="7" y="58"/>
                        <a:pt x="7" y="59"/>
                      </a:cubicBezTo>
                      <a:cubicBezTo>
                        <a:pt x="2" y="61"/>
                        <a:pt x="2" y="61"/>
                        <a:pt x="2" y="61"/>
                      </a:cubicBezTo>
                      <a:cubicBezTo>
                        <a:pt x="3" y="62"/>
                        <a:pt x="3" y="63"/>
                        <a:pt x="4" y="64"/>
                      </a:cubicBezTo>
                      <a:cubicBezTo>
                        <a:pt x="9" y="63"/>
                        <a:pt x="9" y="63"/>
                        <a:pt x="9" y="63"/>
                      </a:cubicBezTo>
                      <a:cubicBezTo>
                        <a:pt x="9" y="64"/>
                        <a:pt x="10" y="64"/>
                        <a:pt x="10" y="65"/>
                      </a:cubicBezTo>
                      <a:cubicBezTo>
                        <a:pt x="6" y="69"/>
                        <a:pt x="6" y="69"/>
                        <a:pt x="6" y="69"/>
                      </a:cubicBezTo>
                      <a:cubicBezTo>
                        <a:pt x="6" y="70"/>
                        <a:pt x="7" y="71"/>
                        <a:pt x="8" y="71"/>
                      </a:cubicBezTo>
                      <a:cubicBezTo>
                        <a:pt x="12" y="69"/>
                        <a:pt x="12" y="69"/>
                        <a:pt x="12" y="69"/>
                      </a:cubicBezTo>
                      <a:cubicBezTo>
                        <a:pt x="13" y="70"/>
                        <a:pt x="13" y="70"/>
                        <a:pt x="14" y="71"/>
                      </a:cubicBezTo>
                      <a:cubicBezTo>
                        <a:pt x="10" y="75"/>
                        <a:pt x="10" y="75"/>
                        <a:pt x="10" y="75"/>
                      </a:cubicBezTo>
                      <a:cubicBezTo>
                        <a:pt x="11" y="76"/>
                        <a:pt x="12" y="77"/>
                        <a:pt x="13" y="78"/>
                      </a:cubicBezTo>
                      <a:cubicBezTo>
                        <a:pt x="17" y="74"/>
                        <a:pt x="17" y="74"/>
                        <a:pt x="17" y="74"/>
                      </a:cubicBezTo>
                      <a:cubicBezTo>
                        <a:pt x="18" y="75"/>
                        <a:pt x="18" y="75"/>
                        <a:pt x="19" y="76"/>
                      </a:cubicBezTo>
                      <a:cubicBezTo>
                        <a:pt x="16" y="81"/>
                        <a:pt x="16" y="81"/>
                        <a:pt x="16" y="81"/>
                      </a:cubicBezTo>
                      <a:cubicBezTo>
                        <a:pt x="17" y="82"/>
                        <a:pt x="18" y="82"/>
                        <a:pt x="19" y="83"/>
                      </a:cubicBezTo>
                      <a:cubicBezTo>
                        <a:pt x="22" y="79"/>
                        <a:pt x="22" y="79"/>
                        <a:pt x="22" y="79"/>
                      </a:cubicBezTo>
                      <a:cubicBezTo>
                        <a:pt x="23" y="79"/>
                        <a:pt x="24" y="80"/>
                        <a:pt x="24" y="80"/>
                      </a:cubicBezTo>
                      <a:cubicBezTo>
                        <a:pt x="22" y="85"/>
                        <a:pt x="22" y="85"/>
                        <a:pt x="22" y="85"/>
                      </a:cubicBezTo>
                      <a:cubicBezTo>
                        <a:pt x="23" y="86"/>
                        <a:pt x="24" y="86"/>
                        <a:pt x="25" y="87"/>
                      </a:cubicBezTo>
                      <a:cubicBezTo>
                        <a:pt x="28" y="82"/>
                        <a:pt x="28" y="82"/>
                        <a:pt x="28" y="82"/>
                      </a:cubicBezTo>
                      <a:cubicBezTo>
                        <a:pt x="29" y="82"/>
                        <a:pt x="30" y="83"/>
                        <a:pt x="31" y="83"/>
                      </a:cubicBezTo>
                      <a:cubicBezTo>
                        <a:pt x="30" y="89"/>
                        <a:pt x="30" y="89"/>
                        <a:pt x="30" y="89"/>
                      </a:cubicBezTo>
                      <a:cubicBezTo>
                        <a:pt x="31" y="89"/>
                        <a:pt x="32" y="89"/>
                        <a:pt x="33" y="90"/>
                      </a:cubicBezTo>
                      <a:cubicBezTo>
                        <a:pt x="35" y="84"/>
                        <a:pt x="35" y="84"/>
                        <a:pt x="35" y="84"/>
                      </a:cubicBezTo>
                      <a:cubicBezTo>
                        <a:pt x="36" y="84"/>
                        <a:pt x="36" y="85"/>
                        <a:pt x="37" y="85"/>
                      </a:cubicBezTo>
                      <a:cubicBezTo>
                        <a:pt x="37" y="90"/>
                        <a:pt x="37" y="90"/>
                        <a:pt x="37" y="90"/>
                      </a:cubicBezTo>
                      <a:cubicBezTo>
                        <a:pt x="38" y="91"/>
                        <a:pt x="39" y="91"/>
                        <a:pt x="41" y="91"/>
                      </a:cubicBezTo>
                      <a:cubicBezTo>
                        <a:pt x="42" y="85"/>
                        <a:pt x="42" y="85"/>
                        <a:pt x="42" y="85"/>
                      </a:cubicBezTo>
                      <a:cubicBezTo>
                        <a:pt x="42" y="85"/>
                        <a:pt x="43" y="85"/>
                        <a:pt x="44" y="85"/>
                      </a:cubicBezTo>
                      <a:cubicBezTo>
                        <a:pt x="45" y="91"/>
                        <a:pt x="45" y="91"/>
                        <a:pt x="45" y="91"/>
                      </a:cubicBezTo>
                      <a:cubicBezTo>
                        <a:pt x="46" y="91"/>
                        <a:pt x="47" y="91"/>
                        <a:pt x="48" y="91"/>
                      </a:cubicBezTo>
                      <a:cubicBezTo>
                        <a:pt x="48" y="85"/>
                        <a:pt x="48" y="85"/>
                        <a:pt x="48" y="85"/>
                      </a:cubicBezTo>
                      <a:cubicBezTo>
                        <a:pt x="49" y="85"/>
                        <a:pt x="50" y="85"/>
                        <a:pt x="51" y="84"/>
                      </a:cubicBezTo>
                      <a:cubicBezTo>
                        <a:pt x="53" y="90"/>
                        <a:pt x="53" y="90"/>
                        <a:pt x="53" y="90"/>
                      </a:cubicBezTo>
                      <a:cubicBezTo>
                        <a:pt x="54" y="89"/>
                        <a:pt x="55" y="89"/>
                        <a:pt x="56" y="89"/>
                      </a:cubicBezTo>
                      <a:cubicBezTo>
                        <a:pt x="55" y="83"/>
                        <a:pt x="55" y="83"/>
                        <a:pt x="55" y="83"/>
                      </a:cubicBezTo>
                      <a:cubicBezTo>
                        <a:pt x="56" y="83"/>
                        <a:pt x="57" y="83"/>
                        <a:pt x="57" y="82"/>
                      </a:cubicBezTo>
                      <a:cubicBezTo>
                        <a:pt x="60" y="87"/>
                        <a:pt x="60" y="87"/>
                        <a:pt x="60" y="87"/>
                      </a:cubicBezTo>
                      <a:cubicBezTo>
                        <a:pt x="61" y="87"/>
                        <a:pt x="61" y="87"/>
                        <a:pt x="62" y="86"/>
                      </a:cubicBezTo>
                      <a:cubicBezTo>
                        <a:pt x="62" y="86"/>
                        <a:pt x="63" y="86"/>
                        <a:pt x="63" y="86"/>
                      </a:cubicBezTo>
                      <a:cubicBezTo>
                        <a:pt x="61" y="80"/>
                        <a:pt x="61" y="80"/>
                        <a:pt x="61" y="80"/>
                      </a:cubicBezTo>
                      <a:cubicBezTo>
                        <a:pt x="62" y="80"/>
                        <a:pt x="63" y="80"/>
                        <a:pt x="64" y="79"/>
                      </a:cubicBezTo>
                      <a:cubicBezTo>
                        <a:pt x="67" y="83"/>
                        <a:pt x="67" y="83"/>
                        <a:pt x="67" y="83"/>
                      </a:cubicBezTo>
                      <a:cubicBezTo>
                        <a:pt x="68" y="83"/>
                        <a:pt x="69" y="82"/>
                        <a:pt x="70" y="81"/>
                      </a:cubicBezTo>
                      <a:cubicBezTo>
                        <a:pt x="67" y="76"/>
                        <a:pt x="67" y="76"/>
                        <a:pt x="67" y="76"/>
                      </a:cubicBezTo>
                      <a:cubicBezTo>
                        <a:pt x="68" y="76"/>
                        <a:pt x="68" y="75"/>
                        <a:pt x="69" y="75"/>
                      </a:cubicBezTo>
                      <a:cubicBezTo>
                        <a:pt x="73" y="78"/>
                        <a:pt x="73" y="78"/>
                        <a:pt x="73" y="78"/>
                      </a:cubicBezTo>
                      <a:cubicBezTo>
                        <a:pt x="74" y="77"/>
                        <a:pt x="75" y="77"/>
                        <a:pt x="76" y="76"/>
                      </a:cubicBezTo>
                      <a:cubicBezTo>
                        <a:pt x="72" y="72"/>
                        <a:pt x="72" y="72"/>
                        <a:pt x="72" y="72"/>
                      </a:cubicBezTo>
                      <a:cubicBezTo>
                        <a:pt x="73" y="71"/>
                        <a:pt x="73" y="70"/>
                        <a:pt x="74" y="69"/>
                      </a:cubicBezTo>
                      <a:cubicBezTo>
                        <a:pt x="78" y="72"/>
                        <a:pt x="78" y="72"/>
                        <a:pt x="78" y="72"/>
                      </a:cubicBezTo>
                      <a:cubicBezTo>
                        <a:pt x="79" y="71"/>
                        <a:pt x="80" y="70"/>
                        <a:pt x="80" y="69"/>
                      </a:cubicBezTo>
                      <a:cubicBezTo>
                        <a:pt x="76" y="66"/>
                        <a:pt x="76" y="66"/>
                        <a:pt x="76" y="66"/>
                      </a:cubicBezTo>
                      <a:cubicBezTo>
                        <a:pt x="76" y="65"/>
                        <a:pt x="77" y="64"/>
                        <a:pt x="77" y="63"/>
                      </a:cubicBezTo>
                      <a:cubicBezTo>
                        <a:pt x="82" y="65"/>
                        <a:pt x="82" y="65"/>
                        <a:pt x="82" y="65"/>
                      </a:cubicBezTo>
                      <a:cubicBezTo>
                        <a:pt x="83" y="64"/>
                        <a:pt x="83" y="63"/>
                        <a:pt x="84" y="62"/>
                      </a:cubicBezTo>
                      <a:cubicBezTo>
                        <a:pt x="79" y="59"/>
                        <a:pt x="79" y="59"/>
                        <a:pt x="79" y="59"/>
                      </a:cubicBezTo>
                      <a:cubicBezTo>
                        <a:pt x="79" y="58"/>
                        <a:pt x="80" y="58"/>
                        <a:pt x="80" y="57"/>
                      </a:cubicBezTo>
                      <a:cubicBezTo>
                        <a:pt x="85" y="58"/>
                        <a:pt x="85" y="58"/>
                        <a:pt x="85" y="58"/>
                      </a:cubicBezTo>
                      <a:cubicBezTo>
                        <a:pt x="85" y="56"/>
                        <a:pt x="86" y="55"/>
                        <a:pt x="86" y="54"/>
                      </a:cubicBezTo>
                      <a:cubicBezTo>
                        <a:pt x="81" y="52"/>
                        <a:pt x="81" y="52"/>
                        <a:pt x="81" y="52"/>
                      </a:cubicBezTo>
                      <a:cubicBezTo>
                        <a:pt x="81" y="51"/>
                        <a:pt x="81" y="51"/>
                        <a:pt x="81" y="50"/>
                      </a:cubicBezTo>
                      <a:cubicBezTo>
                        <a:pt x="86" y="49"/>
                        <a:pt x="86" y="49"/>
                        <a:pt x="86" y="49"/>
                      </a:cubicBezTo>
                      <a:cubicBezTo>
                        <a:pt x="87" y="48"/>
                        <a:pt x="87" y="47"/>
                        <a:pt x="87" y="46"/>
                      </a:cubicBezTo>
                      <a:cubicBezTo>
                        <a:pt x="81" y="45"/>
                        <a:pt x="81" y="45"/>
                        <a:pt x="81" y="45"/>
                      </a:cubicBezTo>
                      <a:cubicBezTo>
                        <a:pt x="81" y="44"/>
                        <a:pt x="81" y="43"/>
                        <a:pt x="81" y="43"/>
                      </a:cubicBezTo>
                      <a:cubicBezTo>
                        <a:pt x="86" y="41"/>
                        <a:pt x="86" y="41"/>
                        <a:pt x="86" y="41"/>
                      </a:cubicBezTo>
                      <a:cubicBezTo>
                        <a:pt x="86" y="40"/>
                        <a:pt x="86" y="39"/>
                        <a:pt x="86" y="38"/>
                      </a:cubicBezTo>
                      <a:cubicBezTo>
                        <a:pt x="81" y="38"/>
                        <a:pt x="81" y="38"/>
                        <a:pt x="81" y="38"/>
                      </a:cubicBezTo>
                      <a:cubicBezTo>
                        <a:pt x="81" y="37"/>
                        <a:pt x="80" y="36"/>
                        <a:pt x="80" y="35"/>
                      </a:cubicBezTo>
                      <a:cubicBezTo>
                        <a:pt x="85" y="33"/>
                        <a:pt x="85" y="33"/>
                        <a:pt x="85" y="33"/>
                      </a:cubicBezTo>
                      <a:cubicBezTo>
                        <a:pt x="85" y="32"/>
                        <a:pt x="84" y="31"/>
                        <a:pt x="84" y="30"/>
                      </a:cubicBezTo>
                      <a:cubicBezTo>
                        <a:pt x="79" y="31"/>
                        <a:pt x="79" y="31"/>
                        <a:pt x="79" y="31"/>
                      </a:cubicBezTo>
                      <a:cubicBezTo>
                        <a:pt x="79" y="30"/>
                        <a:pt x="78" y="30"/>
                        <a:pt x="78" y="29"/>
                      </a:cubicBezTo>
                      <a:close/>
                      <a:moveTo>
                        <a:pt x="74" y="28"/>
                      </a:moveTo>
                      <a:cubicBezTo>
                        <a:pt x="58" y="36"/>
                        <a:pt x="58" y="36"/>
                        <a:pt x="58" y="36"/>
                      </a:cubicBezTo>
                      <a:cubicBezTo>
                        <a:pt x="56" y="32"/>
                        <a:pt x="54" y="30"/>
                        <a:pt x="50" y="29"/>
                      </a:cubicBezTo>
                      <a:cubicBezTo>
                        <a:pt x="56" y="12"/>
                        <a:pt x="56" y="12"/>
                        <a:pt x="56" y="12"/>
                      </a:cubicBezTo>
                      <a:cubicBezTo>
                        <a:pt x="64" y="15"/>
                        <a:pt x="70" y="20"/>
                        <a:pt x="74" y="28"/>
                      </a:cubicBezTo>
                      <a:close/>
                      <a:moveTo>
                        <a:pt x="47" y="55"/>
                      </a:moveTo>
                      <a:cubicBezTo>
                        <a:pt x="43" y="57"/>
                        <a:pt x="37" y="55"/>
                        <a:pt x="34" y="50"/>
                      </a:cubicBezTo>
                      <a:cubicBezTo>
                        <a:pt x="32" y="45"/>
                        <a:pt x="34" y="39"/>
                        <a:pt x="39" y="36"/>
                      </a:cubicBezTo>
                      <a:cubicBezTo>
                        <a:pt x="44" y="34"/>
                        <a:pt x="50" y="36"/>
                        <a:pt x="52" y="41"/>
                      </a:cubicBezTo>
                      <a:cubicBezTo>
                        <a:pt x="54" y="46"/>
                        <a:pt x="52" y="52"/>
                        <a:pt x="47" y="55"/>
                      </a:cubicBezTo>
                      <a:close/>
                      <a:moveTo>
                        <a:pt x="53" y="10"/>
                      </a:moveTo>
                      <a:cubicBezTo>
                        <a:pt x="47" y="27"/>
                        <a:pt x="47" y="27"/>
                        <a:pt x="47" y="27"/>
                      </a:cubicBezTo>
                      <a:cubicBezTo>
                        <a:pt x="44" y="27"/>
                        <a:pt x="41" y="27"/>
                        <a:pt x="37" y="28"/>
                      </a:cubicBezTo>
                      <a:cubicBezTo>
                        <a:pt x="30" y="12"/>
                        <a:pt x="30" y="12"/>
                        <a:pt x="30" y="12"/>
                      </a:cubicBezTo>
                      <a:cubicBezTo>
                        <a:pt x="37" y="8"/>
                        <a:pt x="46" y="8"/>
                        <a:pt x="53" y="10"/>
                      </a:cubicBezTo>
                      <a:close/>
                      <a:moveTo>
                        <a:pt x="27" y="13"/>
                      </a:moveTo>
                      <a:cubicBezTo>
                        <a:pt x="34" y="30"/>
                        <a:pt x="34" y="30"/>
                        <a:pt x="34" y="30"/>
                      </a:cubicBezTo>
                      <a:cubicBezTo>
                        <a:pt x="31" y="31"/>
                        <a:pt x="29" y="34"/>
                        <a:pt x="27" y="37"/>
                      </a:cubicBezTo>
                      <a:cubicBezTo>
                        <a:pt x="11" y="31"/>
                        <a:pt x="11" y="31"/>
                        <a:pt x="11" y="31"/>
                      </a:cubicBezTo>
                      <a:cubicBezTo>
                        <a:pt x="14" y="24"/>
                        <a:pt x="19" y="17"/>
                        <a:pt x="27" y="13"/>
                      </a:cubicBezTo>
                      <a:close/>
                      <a:moveTo>
                        <a:pt x="10" y="35"/>
                      </a:moveTo>
                      <a:cubicBezTo>
                        <a:pt x="26" y="41"/>
                        <a:pt x="26" y="41"/>
                        <a:pt x="26" y="41"/>
                      </a:cubicBezTo>
                      <a:cubicBezTo>
                        <a:pt x="25" y="44"/>
                        <a:pt x="25" y="48"/>
                        <a:pt x="26" y="51"/>
                      </a:cubicBezTo>
                      <a:cubicBezTo>
                        <a:pt x="11" y="59"/>
                        <a:pt x="11" y="59"/>
                        <a:pt x="11" y="59"/>
                      </a:cubicBezTo>
                      <a:cubicBezTo>
                        <a:pt x="8" y="51"/>
                        <a:pt x="8" y="42"/>
                        <a:pt x="10" y="35"/>
                      </a:cubicBezTo>
                      <a:close/>
                      <a:moveTo>
                        <a:pt x="12" y="62"/>
                      </a:moveTo>
                      <a:cubicBezTo>
                        <a:pt x="28" y="55"/>
                        <a:pt x="28" y="55"/>
                        <a:pt x="28" y="55"/>
                      </a:cubicBezTo>
                      <a:cubicBezTo>
                        <a:pt x="30" y="58"/>
                        <a:pt x="32" y="60"/>
                        <a:pt x="36" y="62"/>
                      </a:cubicBezTo>
                      <a:cubicBezTo>
                        <a:pt x="30" y="79"/>
                        <a:pt x="30" y="79"/>
                        <a:pt x="30" y="79"/>
                      </a:cubicBezTo>
                      <a:cubicBezTo>
                        <a:pt x="22" y="76"/>
                        <a:pt x="16" y="70"/>
                        <a:pt x="12" y="62"/>
                      </a:cubicBezTo>
                      <a:close/>
                      <a:moveTo>
                        <a:pt x="33" y="80"/>
                      </a:moveTo>
                      <a:cubicBezTo>
                        <a:pt x="39" y="63"/>
                        <a:pt x="39" y="63"/>
                        <a:pt x="39" y="63"/>
                      </a:cubicBezTo>
                      <a:cubicBezTo>
                        <a:pt x="42" y="64"/>
                        <a:pt x="46" y="64"/>
                        <a:pt x="49" y="63"/>
                      </a:cubicBezTo>
                      <a:cubicBezTo>
                        <a:pt x="57" y="79"/>
                        <a:pt x="57" y="79"/>
                        <a:pt x="57" y="79"/>
                      </a:cubicBezTo>
                      <a:cubicBezTo>
                        <a:pt x="49" y="83"/>
                        <a:pt x="40" y="83"/>
                        <a:pt x="33" y="80"/>
                      </a:cubicBezTo>
                      <a:close/>
                      <a:moveTo>
                        <a:pt x="60" y="78"/>
                      </a:moveTo>
                      <a:cubicBezTo>
                        <a:pt x="52" y="61"/>
                        <a:pt x="52" y="61"/>
                        <a:pt x="52" y="61"/>
                      </a:cubicBezTo>
                      <a:cubicBezTo>
                        <a:pt x="55" y="59"/>
                        <a:pt x="58" y="56"/>
                        <a:pt x="59" y="53"/>
                      </a:cubicBezTo>
                      <a:cubicBezTo>
                        <a:pt x="76" y="59"/>
                        <a:pt x="76" y="59"/>
                        <a:pt x="76" y="59"/>
                      </a:cubicBezTo>
                      <a:cubicBezTo>
                        <a:pt x="73" y="67"/>
                        <a:pt x="67" y="73"/>
                        <a:pt x="60" y="78"/>
                      </a:cubicBezTo>
                      <a:close/>
                      <a:moveTo>
                        <a:pt x="77" y="56"/>
                      </a:moveTo>
                      <a:cubicBezTo>
                        <a:pt x="60" y="50"/>
                        <a:pt x="60" y="50"/>
                        <a:pt x="60" y="50"/>
                      </a:cubicBezTo>
                      <a:cubicBezTo>
                        <a:pt x="61" y="46"/>
                        <a:pt x="61" y="42"/>
                        <a:pt x="60" y="39"/>
                      </a:cubicBezTo>
                      <a:cubicBezTo>
                        <a:pt x="75" y="31"/>
                        <a:pt x="75" y="31"/>
                        <a:pt x="75" y="31"/>
                      </a:cubicBezTo>
                      <a:cubicBezTo>
                        <a:pt x="79" y="39"/>
                        <a:pt x="79" y="48"/>
                        <a:pt x="77" y="5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8" name="Freeform 11"/>
                <p:cNvSpPr>
                  <a:spLocks noEditPoints="1"/>
                </p:cNvSpPr>
                <p:nvPr/>
              </p:nvSpPr>
              <p:spPr bwMode="auto">
                <a:xfrm>
                  <a:off x="1127125" y="2659063"/>
                  <a:ext cx="39688" cy="41275"/>
                </a:xfrm>
                <a:custGeom>
                  <a:avLst/>
                  <a:gdLst>
                    <a:gd name="T0" fmla="*/ 36 w 37"/>
                    <a:gd name="T1" fmla="*/ 26 h 38"/>
                    <a:gd name="T2" fmla="*/ 36 w 37"/>
                    <a:gd name="T3" fmla="*/ 24 h 38"/>
                    <a:gd name="T4" fmla="*/ 34 w 37"/>
                    <a:gd name="T5" fmla="*/ 21 h 38"/>
                    <a:gd name="T6" fmla="*/ 35 w 37"/>
                    <a:gd name="T7" fmla="*/ 19 h 38"/>
                    <a:gd name="T8" fmla="*/ 36 w 37"/>
                    <a:gd name="T9" fmla="*/ 16 h 38"/>
                    <a:gd name="T10" fmla="*/ 36 w 37"/>
                    <a:gd name="T11" fmla="*/ 14 h 38"/>
                    <a:gd name="T12" fmla="*/ 33 w 37"/>
                    <a:gd name="T13" fmla="*/ 12 h 38"/>
                    <a:gd name="T14" fmla="*/ 32 w 37"/>
                    <a:gd name="T15" fmla="*/ 10 h 38"/>
                    <a:gd name="T16" fmla="*/ 32 w 37"/>
                    <a:gd name="T17" fmla="*/ 6 h 38"/>
                    <a:gd name="T18" fmla="*/ 31 w 37"/>
                    <a:gd name="T19" fmla="*/ 5 h 38"/>
                    <a:gd name="T20" fmla="*/ 27 w 37"/>
                    <a:gd name="T21" fmla="*/ 5 h 38"/>
                    <a:gd name="T22" fmla="*/ 26 w 37"/>
                    <a:gd name="T23" fmla="*/ 4 h 38"/>
                    <a:gd name="T24" fmla="*/ 25 w 37"/>
                    <a:gd name="T25" fmla="*/ 1 h 38"/>
                    <a:gd name="T26" fmla="*/ 22 w 37"/>
                    <a:gd name="T27" fmla="*/ 3 h 38"/>
                    <a:gd name="T28" fmla="*/ 20 w 37"/>
                    <a:gd name="T29" fmla="*/ 2 h 38"/>
                    <a:gd name="T30" fmla="*/ 18 w 37"/>
                    <a:gd name="T31" fmla="*/ 0 h 38"/>
                    <a:gd name="T32" fmla="*/ 16 w 37"/>
                    <a:gd name="T33" fmla="*/ 0 h 38"/>
                    <a:gd name="T34" fmla="*/ 14 w 37"/>
                    <a:gd name="T35" fmla="*/ 3 h 38"/>
                    <a:gd name="T36" fmla="*/ 12 w 37"/>
                    <a:gd name="T37" fmla="*/ 4 h 38"/>
                    <a:gd name="T38" fmla="*/ 8 w 37"/>
                    <a:gd name="T39" fmla="*/ 3 h 38"/>
                    <a:gd name="T40" fmla="*/ 7 w 37"/>
                    <a:gd name="T41" fmla="*/ 4 h 38"/>
                    <a:gd name="T42" fmla="*/ 6 w 37"/>
                    <a:gd name="T43" fmla="*/ 8 h 38"/>
                    <a:gd name="T44" fmla="*/ 5 w 37"/>
                    <a:gd name="T45" fmla="*/ 10 h 38"/>
                    <a:gd name="T46" fmla="*/ 2 w 37"/>
                    <a:gd name="T47" fmla="*/ 11 h 38"/>
                    <a:gd name="T48" fmla="*/ 1 w 37"/>
                    <a:gd name="T49" fmla="*/ 13 h 38"/>
                    <a:gd name="T50" fmla="*/ 3 w 37"/>
                    <a:gd name="T51" fmla="*/ 16 h 38"/>
                    <a:gd name="T52" fmla="*/ 2 w 37"/>
                    <a:gd name="T53" fmla="*/ 18 h 38"/>
                    <a:gd name="T54" fmla="*/ 0 w 37"/>
                    <a:gd name="T55" fmla="*/ 21 h 38"/>
                    <a:gd name="T56" fmla="*/ 0 w 37"/>
                    <a:gd name="T57" fmla="*/ 23 h 38"/>
                    <a:gd name="T58" fmla="*/ 3 w 37"/>
                    <a:gd name="T59" fmla="*/ 25 h 38"/>
                    <a:gd name="T60" fmla="*/ 4 w 37"/>
                    <a:gd name="T61" fmla="*/ 27 h 38"/>
                    <a:gd name="T62" fmla="*/ 4 w 37"/>
                    <a:gd name="T63" fmla="*/ 30 h 38"/>
                    <a:gd name="T64" fmla="*/ 5 w 37"/>
                    <a:gd name="T65" fmla="*/ 32 h 38"/>
                    <a:gd name="T66" fmla="*/ 8 w 37"/>
                    <a:gd name="T67" fmla="*/ 32 h 38"/>
                    <a:gd name="T68" fmla="*/ 10 w 37"/>
                    <a:gd name="T69" fmla="*/ 33 h 38"/>
                    <a:gd name="T70" fmla="*/ 11 w 37"/>
                    <a:gd name="T71" fmla="*/ 37 h 38"/>
                    <a:gd name="T72" fmla="*/ 13 w 37"/>
                    <a:gd name="T73" fmla="*/ 35 h 38"/>
                    <a:gd name="T74" fmla="*/ 15 w 37"/>
                    <a:gd name="T75" fmla="*/ 36 h 38"/>
                    <a:gd name="T76" fmla="*/ 18 w 37"/>
                    <a:gd name="T77" fmla="*/ 38 h 38"/>
                    <a:gd name="T78" fmla="*/ 20 w 37"/>
                    <a:gd name="T79" fmla="*/ 38 h 38"/>
                    <a:gd name="T80" fmla="*/ 22 w 37"/>
                    <a:gd name="T81" fmla="*/ 36 h 38"/>
                    <a:gd name="T82" fmla="*/ 24 w 37"/>
                    <a:gd name="T83" fmla="*/ 35 h 38"/>
                    <a:gd name="T84" fmla="*/ 27 w 37"/>
                    <a:gd name="T85" fmla="*/ 36 h 38"/>
                    <a:gd name="T86" fmla="*/ 29 w 37"/>
                    <a:gd name="T87" fmla="*/ 35 h 38"/>
                    <a:gd name="T88" fmla="*/ 30 w 37"/>
                    <a:gd name="T89" fmla="*/ 31 h 38"/>
                    <a:gd name="T90" fmla="*/ 31 w 37"/>
                    <a:gd name="T91" fmla="*/ 30 h 38"/>
                    <a:gd name="T92" fmla="*/ 34 w 37"/>
                    <a:gd name="T93" fmla="*/ 29 h 38"/>
                    <a:gd name="T94" fmla="*/ 32 w 37"/>
                    <a:gd name="T95" fmla="*/ 25 h 38"/>
                    <a:gd name="T96" fmla="*/ 32 w 37"/>
                    <a:gd name="T97" fmla="*/ 14 h 38"/>
                    <a:gd name="T98" fmla="*/ 15 w 37"/>
                    <a:gd name="T99" fmla="*/ 17 h 38"/>
                    <a:gd name="T100" fmla="*/ 17 w 37"/>
                    <a:gd name="T101" fmla="*/ 23 h 38"/>
                    <a:gd name="T102" fmla="*/ 22 w 37"/>
                    <a:gd name="T103" fmla="*/ 12 h 38"/>
                    <a:gd name="T104" fmla="*/ 24 w 37"/>
                    <a:gd name="T105" fmla="*/ 5 h 38"/>
                    <a:gd name="T106" fmla="*/ 14 w 37"/>
                    <a:gd name="T107" fmla="*/ 4 h 38"/>
                    <a:gd name="T108" fmla="*/ 15 w 37"/>
                    <a:gd name="T109" fmla="*/ 12 h 38"/>
                    <a:gd name="T110" fmla="*/ 13 w 37"/>
                    <a:gd name="T111" fmla="*/ 5 h 38"/>
                    <a:gd name="T112" fmla="*/ 11 w 37"/>
                    <a:gd name="T113" fmla="*/ 21 h 38"/>
                    <a:gd name="T114" fmla="*/ 5 w 37"/>
                    <a:gd name="T115" fmla="*/ 25 h 38"/>
                    <a:gd name="T116" fmla="*/ 12 w 37"/>
                    <a:gd name="T117" fmla="*/ 33 h 38"/>
                    <a:gd name="T118" fmla="*/ 16 w 37"/>
                    <a:gd name="T119" fmla="*/ 26 h 38"/>
                    <a:gd name="T120" fmla="*/ 13 w 37"/>
                    <a:gd name="T121" fmla="*/ 33 h 38"/>
                    <a:gd name="T122" fmla="*/ 25 w 37"/>
                    <a:gd name="T123" fmla="*/ 2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 h="38">
                      <a:moveTo>
                        <a:pt x="33" y="26"/>
                      </a:moveTo>
                      <a:cubicBezTo>
                        <a:pt x="35" y="27"/>
                        <a:pt x="35" y="27"/>
                        <a:pt x="35" y="27"/>
                      </a:cubicBezTo>
                      <a:cubicBezTo>
                        <a:pt x="35" y="27"/>
                        <a:pt x="35" y="26"/>
                        <a:pt x="36" y="26"/>
                      </a:cubicBezTo>
                      <a:cubicBezTo>
                        <a:pt x="34" y="25"/>
                        <a:pt x="34" y="25"/>
                        <a:pt x="34" y="25"/>
                      </a:cubicBezTo>
                      <a:cubicBezTo>
                        <a:pt x="34" y="24"/>
                        <a:pt x="34" y="24"/>
                        <a:pt x="34" y="24"/>
                      </a:cubicBezTo>
                      <a:cubicBezTo>
                        <a:pt x="36" y="24"/>
                        <a:pt x="36" y="24"/>
                        <a:pt x="36" y="24"/>
                      </a:cubicBezTo>
                      <a:cubicBezTo>
                        <a:pt x="36" y="23"/>
                        <a:pt x="36" y="23"/>
                        <a:pt x="37" y="22"/>
                      </a:cubicBezTo>
                      <a:cubicBezTo>
                        <a:pt x="34" y="22"/>
                        <a:pt x="34" y="22"/>
                        <a:pt x="34" y="22"/>
                      </a:cubicBezTo>
                      <a:cubicBezTo>
                        <a:pt x="34" y="21"/>
                        <a:pt x="34" y="21"/>
                        <a:pt x="34" y="21"/>
                      </a:cubicBezTo>
                      <a:cubicBezTo>
                        <a:pt x="37" y="20"/>
                        <a:pt x="37" y="20"/>
                        <a:pt x="37" y="20"/>
                      </a:cubicBezTo>
                      <a:cubicBezTo>
                        <a:pt x="37" y="20"/>
                        <a:pt x="37" y="20"/>
                        <a:pt x="37" y="19"/>
                      </a:cubicBezTo>
                      <a:cubicBezTo>
                        <a:pt x="35" y="19"/>
                        <a:pt x="35" y="19"/>
                        <a:pt x="35" y="19"/>
                      </a:cubicBezTo>
                      <a:cubicBezTo>
                        <a:pt x="35" y="18"/>
                        <a:pt x="34" y="18"/>
                        <a:pt x="34" y="18"/>
                      </a:cubicBezTo>
                      <a:cubicBezTo>
                        <a:pt x="37" y="17"/>
                        <a:pt x="37" y="17"/>
                        <a:pt x="37" y="17"/>
                      </a:cubicBezTo>
                      <a:cubicBezTo>
                        <a:pt x="37" y="17"/>
                        <a:pt x="37" y="16"/>
                        <a:pt x="36" y="16"/>
                      </a:cubicBezTo>
                      <a:cubicBezTo>
                        <a:pt x="34" y="16"/>
                        <a:pt x="34" y="16"/>
                        <a:pt x="34" y="16"/>
                      </a:cubicBezTo>
                      <a:cubicBezTo>
                        <a:pt x="34" y="15"/>
                        <a:pt x="34" y="15"/>
                        <a:pt x="34" y="15"/>
                      </a:cubicBezTo>
                      <a:cubicBezTo>
                        <a:pt x="36" y="14"/>
                        <a:pt x="36" y="14"/>
                        <a:pt x="36" y="14"/>
                      </a:cubicBezTo>
                      <a:cubicBezTo>
                        <a:pt x="36" y="13"/>
                        <a:pt x="36" y="13"/>
                        <a:pt x="36" y="12"/>
                      </a:cubicBezTo>
                      <a:cubicBezTo>
                        <a:pt x="33" y="13"/>
                        <a:pt x="33" y="13"/>
                        <a:pt x="33" y="13"/>
                      </a:cubicBezTo>
                      <a:cubicBezTo>
                        <a:pt x="33" y="13"/>
                        <a:pt x="33" y="12"/>
                        <a:pt x="33" y="12"/>
                      </a:cubicBezTo>
                      <a:cubicBezTo>
                        <a:pt x="35" y="11"/>
                        <a:pt x="35" y="11"/>
                        <a:pt x="35" y="11"/>
                      </a:cubicBezTo>
                      <a:cubicBezTo>
                        <a:pt x="35" y="10"/>
                        <a:pt x="34" y="10"/>
                        <a:pt x="34" y="9"/>
                      </a:cubicBezTo>
                      <a:cubicBezTo>
                        <a:pt x="32" y="10"/>
                        <a:pt x="32" y="10"/>
                        <a:pt x="32" y="10"/>
                      </a:cubicBezTo>
                      <a:cubicBezTo>
                        <a:pt x="32" y="10"/>
                        <a:pt x="32" y="10"/>
                        <a:pt x="31" y="9"/>
                      </a:cubicBezTo>
                      <a:cubicBezTo>
                        <a:pt x="33" y="8"/>
                        <a:pt x="33" y="8"/>
                        <a:pt x="33" y="8"/>
                      </a:cubicBezTo>
                      <a:cubicBezTo>
                        <a:pt x="33" y="7"/>
                        <a:pt x="32" y="7"/>
                        <a:pt x="32" y="6"/>
                      </a:cubicBezTo>
                      <a:cubicBezTo>
                        <a:pt x="30" y="8"/>
                        <a:pt x="30" y="8"/>
                        <a:pt x="30" y="8"/>
                      </a:cubicBezTo>
                      <a:cubicBezTo>
                        <a:pt x="30" y="8"/>
                        <a:pt x="30" y="7"/>
                        <a:pt x="30" y="7"/>
                      </a:cubicBezTo>
                      <a:cubicBezTo>
                        <a:pt x="31" y="5"/>
                        <a:pt x="31" y="5"/>
                        <a:pt x="31" y="5"/>
                      </a:cubicBezTo>
                      <a:cubicBezTo>
                        <a:pt x="31" y="5"/>
                        <a:pt x="30" y="4"/>
                        <a:pt x="30" y="4"/>
                      </a:cubicBezTo>
                      <a:cubicBezTo>
                        <a:pt x="28" y="6"/>
                        <a:pt x="28" y="6"/>
                        <a:pt x="28" y="6"/>
                      </a:cubicBezTo>
                      <a:cubicBezTo>
                        <a:pt x="28" y="6"/>
                        <a:pt x="28" y="5"/>
                        <a:pt x="27" y="5"/>
                      </a:cubicBezTo>
                      <a:cubicBezTo>
                        <a:pt x="28" y="3"/>
                        <a:pt x="28" y="3"/>
                        <a:pt x="28" y="3"/>
                      </a:cubicBezTo>
                      <a:cubicBezTo>
                        <a:pt x="28" y="3"/>
                        <a:pt x="27" y="2"/>
                        <a:pt x="27" y="2"/>
                      </a:cubicBezTo>
                      <a:cubicBezTo>
                        <a:pt x="26" y="4"/>
                        <a:pt x="26" y="4"/>
                        <a:pt x="26" y="4"/>
                      </a:cubicBezTo>
                      <a:cubicBezTo>
                        <a:pt x="26" y="4"/>
                        <a:pt x="25" y="4"/>
                        <a:pt x="25" y="4"/>
                      </a:cubicBezTo>
                      <a:cubicBezTo>
                        <a:pt x="25" y="4"/>
                        <a:pt x="25" y="4"/>
                        <a:pt x="25" y="4"/>
                      </a:cubicBezTo>
                      <a:cubicBezTo>
                        <a:pt x="25" y="1"/>
                        <a:pt x="25" y="1"/>
                        <a:pt x="25" y="1"/>
                      </a:cubicBezTo>
                      <a:cubicBezTo>
                        <a:pt x="25" y="1"/>
                        <a:pt x="24" y="1"/>
                        <a:pt x="24" y="1"/>
                      </a:cubicBezTo>
                      <a:cubicBezTo>
                        <a:pt x="23" y="3"/>
                        <a:pt x="23" y="3"/>
                        <a:pt x="23" y="3"/>
                      </a:cubicBezTo>
                      <a:cubicBezTo>
                        <a:pt x="23" y="3"/>
                        <a:pt x="22" y="3"/>
                        <a:pt x="22" y="3"/>
                      </a:cubicBezTo>
                      <a:cubicBezTo>
                        <a:pt x="22" y="0"/>
                        <a:pt x="22" y="0"/>
                        <a:pt x="22" y="0"/>
                      </a:cubicBezTo>
                      <a:cubicBezTo>
                        <a:pt x="22" y="0"/>
                        <a:pt x="21" y="0"/>
                        <a:pt x="21" y="0"/>
                      </a:cubicBezTo>
                      <a:cubicBezTo>
                        <a:pt x="20" y="2"/>
                        <a:pt x="20" y="2"/>
                        <a:pt x="20" y="2"/>
                      </a:cubicBezTo>
                      <a:cubicBezTo>
                        <a:pt x="20" y="2"/>
                        <a:pt x="20" y="2"/>
                        <a:pt x="19" y="2"/>
                      </a:cubicBezTo>
                      <a:cubicBezTo>
                        <a:pt x="19" y="0"/>
                        <a:pt x="19" y="0"/>
                        <a:pt x="19" y="0"/>
                      </a:cubicBezTo>
                      <a:cubicBezTo>
                        <a:pt x="19" y="0"/>
                        <a:pt x="18" y="0"/>
                        <a:pt x="18" y="0"/>
                      </a:cubicBezTo>
                      <a:cubicBezTo>
                        <a:pt x="17" y="2"/>
                        <a:pt x="17" y="2"/>
                        <a:pt x="17" y="2"/>
                      </a:cubicBezTo>
                      <a:cubicBezTo>
                        <a:pt x="17" y="2"/>
                        <a:pt x="17" y="2"/>
                        <a:pt x="16" y="2"/>
                      </a:cubicBezTo>
                      <a:cubicBezTo>
                        <a:pt x="16" y="0"/>
                        <a:pt x="16" y="0"/>
                        <a:pt x="16" y="0"/>
                      </a:cubicBezTo>
                      <a:cubicBezTo>
                        <a:pt x="15" y="0"/>
                        <a:pt x="15" y="0"/>
                        <a:pt x="14" y="0"/>
                      </a:cubicBezTo>
                      <a:cubicBezTo>
                        <a:pt x="15" y="3"/>
                        <a:pt x="15" y="3"/>
                        <a:pt x="15" y="3"/>
                      </a:cubicBezTo>
                      <a:cubicBezTo>
                        <a:pt x="14" y="3"/>
                        <a:pt x="14" y="3"/>
                        <a:pt x="14" y="3"/>
                      </a:cubicBezTo>
                      <a:cubicBezTo>
                        <a:pt x="13" y="1"/>
                        <a:pt x="13" y="1"/>
                        <a:pt x="13" y="1"/>
                      </a:cubicBezTo>
                      <a:cubicBezTo>
                        <a:pt x="12" y="1"/>
                        <a:pt x="12" y="1"/>
                        <a:pt x="11" y="2"/>
                      </a:cubicBezTo>
                      <a:cubicBezTo>
                        <a:pt x="12" y="4"/>
                        <a:pt x="12" y="4"/>
                        <a:pt x="12" y="4"/>
                      </a:cubicBezTo>
                      <a:cubicBezTo>
                        <a:pt x="12" y="4"/>
                        <a:pt x="11" y="4"/>
                        <a:pt x="11" y="4"/>
                      </a:cubicBezTo>
                      <a:cubicBezTo>
                        <a:pt x="10" y="2"/>
                        <a:pt x="10" y="2"/>
                        <a:pt x="10" y="2"/>
                      </a:cubicBezTo>
                      <a:cubicBezTo>
                        <a:pt x="9" y="3"/>
                        <a:pt x="9" y="3"/>
                        <a:pt x="8" y="3"/>
                      </a:cubicBezTo>
                      <a:cubicBezTo>
                        <a:pt x="9" y="5"/>
                        <a:pt x="9" y="5"/>
                        <a:pt x="9" y="5"/>
                      </a:cubicBezTo>
                      <a:cubicBezTo>
                        <a:pt x="9" y="6"/>
                        <a:pt x="9" y="6"/>
                        <a:pt x="8" y="6"/>
                      </a:cubicBezTo>
                      <a:cubicBezTo>
                        <a:pt x="7" y="4"/>
                        <a:pt x="7" y="4"/>
                        <a:pt x="7" y="4"/>
                      </a:cubicBezTo>
                      <a:cubicBezTo>
                        <a:pt x="6" y="5"/>
                        <a:pt x="6" y="5"/>
                        <a:pt x="6" y="5"/>
                      </a:cubicBezTo>
                      <a:cubicBezTo>
                        <a:pt x="7" y="7"/>
                        <a:pt x="7" y="7"/>
                        <a:pt x="7" y="7"/>
                      </a:cubicBezTo>
                      <a:cubicBezTo>
                        <a:pt x="7" y="7"/>
                        <a:pt x="7" y="8"/>
                        <a:pt x="6" y="8"/>
                      </a:cubicBezTo>
                      <a:cubicBezTo>
                        <a:pt x="4" y="7"/>
                        <a:pt x="4" y="7"/>
                        <a:pt x="4" y="7"/>
                      </a:cubicBezTo>
                      <a:cubicBezTo>
                        <a:pt x="4" y="7"/>
                        <a:pt x="4" y="8"/>
                        <a:pt x="4" y="8"/>
                      </a:cubicBezTo>
                      <a:cubicBezTo>
                        <a:pt x="5" y="10"/>
                        <a:pt x="5" y="10"/>
                        <a:pt x="5" y="10"/>
                      </a:cubicBezTo>
                      <a:cubicBezTo>
                        <a:pt x="5" y="10"/>
                        <a:pt x="5" y="10"/>
                        <a:pt x="5" y="10"/>
                      </a:cubicBezTo>
                      <a:cubicBezTo>
                        <a:pt x="3" y="10"/>
                        <a:pt x="3" y="10"/>
                        <a:pt x="3" y="10"/>
                      </a:cubicBezTo>
                      <a:cubicBezTo>
                        <a:pt x="2" y="10"/>
                        <a:pt x="2" y="10"/>
                        <a:pt x="2" y="11"/>
                      </a:cubicBezTo>
                      <a:cubicBezTo>
                        <a:pt x="4" y="12"/>
                        <a:pt x="4" y="12"/>
                        <a:pt x="4" y="12"/>
                      </a:cubicBezTo>
                      <a:cubicBezTo>
                        <a:pt x="4" y="12"/>
                        <a:pt x="4" y="13"/>
                        <a:pt x="3" y="13"/>
                      </a:cubicBezTo>
                      <a:cubicBezTo>
                        <a:pt x="1" y="13"/>
                        <a:pt x="1" y="13"/>
                        <a:pt x="1" y="13"/>
                      </a:cubicBezTo>
                      <a:cubicBezTo>
                        <a:pt x="1" y="13"/>
                        <a:pt x="1" y="14"/>
                        <a:pt x="1" y="14"/>
                      </a:cubicBezTo>
                      <a:cubicBezTo>
                        <a:pt x="3" y="15"/>
                        <a:pt x="3" y="15"/>
                        <a:pt x="3" y="15"/>
                      </a:cubicBezTo>
                      <a:cubicBezTo>
                        <a:pt x="3" y="15"/>
                        <a:pt x="3" y="16"/>
                        <a:pt x="3" y="16"/>
                      </a:cubicBezTo>
                      <a:cubicBezTo>
                        <a:pt x="0" y="16"/>
                        <a:pt x="0" y="16"/>
                        <a:pt x="0" y="16"/>
                      </a:cubicBezTo>
                      <a:cubicBezTo>
                        <a:pt x="0" y="16"/>
                        <a:pt x="0" y="17"/>
                        <a:pt x="0" y="17"/>
                      </a:cubicBezTo>
                      <a:cubicBezTo>
                        <a:pt x="2" y="18"/>
                        <a:pt x="2" y="18"/>
                        <a:pt x="2" y="18"/>
                      </a:cubicBezTo>
                      <a:cubicBezTo>
                        <a:pt x="2" y="18"/>
                        <a:pt x="2" y="19"/>
                        <a:pt x="2" y="19"/>
                      </a:cubicBezTo>
                      <a:cubicBezTo>
                        <a:pt x="0" y="19"/>
                        <a:pt x="0" y="19"/>
                        <a:pt x="0" y="19"/>
                      </a:cubicBezTo>
                      <a:cubicBezTo>
                        <a:pt x="0" y="20"/>
                        <a:pt x="0" y="20"/>
                        <a:pt x="0" y="21"/>
                      </a:cubicBezTo>
                      <a:cubicBezTo>
                        <a:pt x="2" y="21"/>
                        <a:pt x="2" y="21"/>
                        <a:pt x="2" y="21"/>
                      </a:cubicBezTo>
                      <a:cubicBezTo>
                        <a:pt x="3" y="21"/>
                        <a:pt x="3" y="22"/>
                        <a:pt x="3" y="22"/>
                      </a:cubicBezTo>
                      <a:cubicBezTo>
                        <a:pt x="0" y="23"/>
                        <a:pt x="0" y="23"/>
                        <a:pt x="0" y="23"/>
                      </a:cubicBezTo>
                      <a:cubicBezTo>
                        <a:pt x="1" y="23"/>
                        <a:pt x="1" y="24"/>
                        <a:pt x="1" y="24"/>
                      </a:cubicBezTo>
                      <a:cubicBezTo>
                        <a:pt x="3" y="24"/>
                        <a:pt x="3" y="24"/>
                        <a:pt x="3" y="24"/>
                      </a:cubicBezTo>
                      <a:cubicBezTo>
                        <a:pt x="3" y="24"/>
                        <a:pt x="3" y="25"/>
                        <a:pt x="3" y="25"/>
                      </a:cubicBezTo>
                      <a:cubicBezTo>
                        <a:pt x="1" y="26"/>
                        <a:pt x="1" y="26"/>
                        <a:pt x="1" y="26"/>
                      </a:cubicBezTo>
                      <a:cubicBezTo>
                        <a:pt x="2" y="27"/>
                        <a:pt x="2" y="27"/>
                        <a:pt x="2" y="27"/>
                      </a:cubicBezTo>
                      <a:cubicBezTo>
                        <a:pt x="4" y="27"/>
                        <a:pt x="4" y="27"/>
                        <a:pt x="4" y="27"/>
                      </a:cubicBezTo>
                      <a:cubicBezTo>
                        <a:pt x="4" y="27"/>
                        <a:pt x="4" y="27"/>
                        <a:pt x="5" y="28"/>
                      </a:cubicBezTo>
                      <a:cubicBezTo>
                        <a:pt x="3" y="29"/>
                        <a:pt x="3" y="29"/>
                        <a:pt x="3" y="29"/>
                      </a:cubicBezTo>
                      <a:cubicBezTo>
                        <a:pt x="3" y="30"/>
                        <a:pt x="3" y="30"/>
                        <a:pt x="4" y="30"/>
                      </a:cubicBezTo>
                      <a:cubicBezTo>
                        <a:pt x="6" y="29"/>
                        <a:pt x="6" y="29"/>
                        <a:pt x="6" y="29"/>
                      </a:cubicBezTo>
                      <a:cubicBezTo>
                        <a:pt x="6" y="30"/>
                        <a:pt x="6" y="30"/>
                        <a:pt x="6" y="30"/>
                      </a:cubicBezTo>
                      <a:cubicBezTo>
                        <a:pt x="5" y="32"/>
                        <a:pt x="5" y="32"/>
                        <a:pt x="5" y="32"/>
                      </a:cubicBezTo>
                      <a:cubicBezTo>
                        <a:pt x="5" y="32"/>
                        <a:pt x="5" y="33"/>
                        <a:pt x="6" y="33"/>
                      </a:cubicBezTo>
                      <a:cubicBezTo>
                        <a:pt x="8" y="32"/>
                        <a:pt x="8" y="32"/>
                        <a:pt x="8" y="32"/>
                      </a:cubicBezTo>
                      <a:cubicBezTo>
                        <a:pt x="8" y="32"/>
                        <a:pt x="8" y="32"/>
                        <a:pt x="8" y="32"/>
                      </a:cubicBezTo>
                      <a:cubicBezTo>
                        <a:pt x="7" y="34"/>
                        <a:pt x="7" y="34"/>
                        <a:pt x="7" y="34"/>
                      </a:cubicBezTo>
                      <a:cubicBezTo>
                        <a:pt x="8" y="35"/>
                        <a:pt x="8" y="35"/>
                        <a:pt x="8" y="35"/>
                      </a:cubicBezTo>
                      <a:cubicBezTo>
                        <a:pt x="10" y="33"/>
                        <a:pt x="10" y="33"/>
                        <a:pt x="10" y="33"/>
                      </a:cubicBezTo>
                      <a:cubicBezTo>
                        <a:pt x="10" y="34"/>
                        <a:pt x="11" y="34"/>
                        <a:pt x="11" y="34"/>
                      </a:cubicBezTo>
                      <a:cubicBezTo>
                        <a:pt x="10" y="36"/>
                        <a:pt x="10" y="36"/>
                        <a:pt x="10" y="36"/>
                      </a:cubicBezTo>
                      <a:cubicBezTo>
                        <a:pt x="10" y="36"/>
                        <a:pt x="11" y="36"/>
                        <a:pt x="11" y="37"/>
                      </a:cubicBezTo>
                      <a:cubicBezTo>
                        <a:pt x="11" y="37"/>
                        <a:pt x="11" y="37"/>
                        <a:pt x="11" y="37"/>
                      </a:cubicBezTo>
                      <a:cubicBezTo>
                        <a:pt x="12" y="35"/>
                        <a:pt x="12" y="35"/>
                        <a:pt x="12" y="35"/>
                      </a:cubicBezTo>
                      <a:cubicBezTo>
                        <a:pt x="13" y="35"/>
                        <a:pt x="13" y="35"/>
                        <a:pt x="13" y="35"/>
                      </a:cubicBezTo>
                      <a:cubicBezTo>
                        <a:pt x="13" y="37"/>
                        <a:pt x="13" y="37"/>
                        <a:pt x="13" y="37"/>
                      </a:cubicBezTo>
                      <a:cubicBezTo>
                        <a:pt x="14" y="38"/>
                        <a:pt x="14" y="38"/>
                        <a:pt x="14" y="38"/>
                      </a:cubicBezTo>
                      <a:cubicBezTo>
                        <a:pt x="15" y="36"/>
                        <a:pt x="15" y="36"/>
                        <a:pt x="15" y="36"/>
                      </a:cubicBezTo>
                      <a:cubicBezTo>
                        <a:pt x="16" y="36"/>
                        <a:pt x="16" y="36"/>
                        <a:pt x="16" y="36"/>
                      </a:cubicBezTo>
                      <a:cubicBezTo>
                        <a:pt x="16" y="38"/>
                        <a:pt x="16" y="38"/>
                        <a:pt x="16" y="38"/>
                      </a:cubicBezTo>
                      <a:cubicBezTo>
                        <a:pt x="17" y="38"/>
                        <a:pt x="17" y="38"/>
                        <a:pt x="18" y="38"/>
                      </a:cubicBezTo>
                      <a:cubicBezTo>
                        <a:pt x="18" y="36"/>
                        <a:pt x="18" y="36"/>
                        <a:pt x="18" y="36"/>
                      </a:cubicBezTo>
                      <a:cubicBezTo>
                        <a:pt x="18" y="36"/>
                        <a:pt x="19" y="36"/>
                        <a:pt x="19" y="36"/>
                      </a:cubicBezTo>
                      <a:cubicBezTo>
                        <a:pt x="20" y="38"/>
                        <a:pt x="20" y="38"/>
                        <a:pt x="20" y="38"/>
                      </a:cubicBezTo>
                      <a:cubicBezTo>
                        <a:pt x="20" y="38"/>
                        <a:pt x="21" y="38"/>
                        <a:pt x="21" y="38"/>
                      </a:cubicBezTo>
                      <a:cubicBezTo>
                        <a:pt x="21" y="36"/>
                        <a:pt x="21" y="36"/>
                        <a:pt x="21" y="36"/>
                      </a:cubicBezTo>
                      <a:cubicBezTo>
                        <a:pt x="21" y="36"/>
                        <a:pt x="22" y="36"/>
                        <a:pt x="22" y="36"/>
                      </a:cubicBezTo>
                      <a:cubicBezTo>
                        <a:pt x="23" y="38"/>
                        <a:pt x="23" y="38"/>
                        <a:pt x="23" y="38"/>
                      </a:cubicBezTo>
                      <a:cubicBezTo>
                        <a:pt x="23" y="38"/>
                        <a:pt x="24" y="37"/>
                        <a:pt x="24" y="37"/>
                      </a:cubicBezTo>
                      <a:cubicBezTo>
                        <a:pt x="24" y="35"/>
                        <a:pt x="24" y="35"/>
                        <a:pt x="24" y="35"/>
                      </a:cubicBezTo>
                      <a:cubicBezTo>
                        <a:pt x="24" y="35"/>
                        <a:pt x="24" y="35"/>
                        <a:pt x="25" y="35"/>
                      </a:cubicBezTo>
                      <a:cubicBezTo>
                        <a:pt x="26" y="37"/>
                        <a:pt x="26" y="37"/>
                        <a:pt x="26" y="37"/>
                      </a:cubicBezTo>
                      <a:cubicBezTo>
                        <a:pt x="26" y="36"/>
                        <a:pt x="27" y="36"/>
                        <a:pt x="27" y="36"/>
                      </a:cubicBezTo>
                      <a:cubicBezTo>
                        <a:pt x="26" y="34"/>
                        <a:pt x="26" y="34"/>
                        <a:pt x="26" y="34"/>
                      </a:cubicBezTo>
                      <a:cubicBezTo>
                        <a:pt x="27" y="34"/>
                        <a:pt x="27" y="33"/>
                        <a:pt x="27" y="33"/>
                      </a:cubicBezTo>
                      <a:cubicBezTo>
                        <a:pt x="29" y="35"/>
                        <a:pt x="29" y="35"/>
                        <a:pt x="29" y="35"/>
                      </a:cubicBezTo>
                      <a:cubicBezTo>
                        <a:pt x="29" y="35"/>
                        <a:pt x="30" y="34"/>
                        <a:pt x="30" y="34"/>
                      </a:cubicBezTo>
                      <a:cubicBezTo>
                        <a:pt x="29" y="32"/>
                        <a:pt x="29" y="32"/>
                        <a:pt x="29" y="32"/>
                      </a:cubicBezTo>
                      <a:cubicBezTo>
                        <a:pt x="29" y="32"/>
                        <a:pt x="29" y="32"/>
                        <a:pt x="30" y="31"/>
                      </a:cubicBezTo>
                      <a:cubicBezTo>
                        <a:pt x="31" y="33"/>
                        <a:pt x="31" y="33"/>
                        <a:pt x="31" y="33"/>
                      </a:cubicBezTo>
                      <a:cubicBezTo>
                        <a:pt x="32" y="32"/>
                        <a:pt x="32" y="32"/>
                        <a:pt x="32" y="32"/>
                      </a:cubicBezTo>
                      <a:cubicBezTo>
                        <a:pt x="31" y="30"/>
                        <a:pt x="31" y="30"/>
                        <a:pt x="31" y="30"/>
                      </a:cubicBezTo>
                      <a:cubicBezTo>
                        <a:pt x="31" y="30"/>
                        <a:pt x="31" y="29"/>
                        <a:pt x="31" y="29"/>
                      </a:cubicBezTo>
                      <a:cubicBezTo>
                        <a:pt x="33" y="30"/>
                        <a:pt x="33" y="30"/>
                        <a:pt x="33" y="30"/>
                      </a:cubicBezTo>
                      <a:cubicBezTo>
                        <a:pt x="34" y="30"/>
                        <a:pt x="34" y="29"/>
                        <a:pt x="34" y="29"/>
                      </a:cubicBezTo>
                      <a:cubicBezTo>
                        <a:pt x="32" y="27"/>
                        <a:pt x="32" y="27"/>
                        <a:pt x="32" y="27"/>
                      </a:cubicBezTo>
                      <a:cubicBezTo>
                        <a:pt x="33" y="27"/>
                        <a:pt x="33" y="27"/>
                        <a:pt x="33" y="26"/>
                      </a:cubicBezTo>
                      <a:close/>
                      <a:moveTo>
                        <a:pt x="32" y="25"/>
                      </a:moveTo>
                      <a:cubicBezTo>
                        <a:pt x="26" y="22"/>
                        <a:pt x="26" y="22"/>
                        <a:pt x="26" y="22"/>
                      </a:cubicBezTo>
                      <a:cubicBezTo>
                        <a:pt x="26" y="20"/>
                        <a:pt x="26" y="19"/>
                        <a:pt x="26" y="17"/>
                      </a:cubicBezTo>
                      <a:cubicBezTo>
                        <a:pt x="32" y="14"/>
                        <a:pt x="32" y="14"/>
                        <a:pt x="32" y="14"/>
                      </a:cubicBezTo>
                      <a:cubicBezTo>
                        <a:pt x="33" y="18"/>
                        <a:pt x="33" y="21"/>
                        <a:pt x="32" y="25"/>
                      </a:cubicBezTo>
                      <a:close/>
                      <a:moveTo>
                        <a:pt x="17" y="23"/>
                      </a:moveTo>
                      <a:cubicBezTo>
                        <a:pt x="15" y="22"/>
                        <a:pt x="14" y="20"/>
                        <a:pt x="15" y="17"/>
                      </a:cubicBezTo>
                      <a:cubicBezTo>
                        <a:pt x="16" y="15"/>
                        <a:pt x="18" y="14"/>
                        <a:pt x="20" y="15"/>
                      </a:cubicBezTo>
                      <a:cubicBezTo>
                        <a:pt x="22" y="16"/>
                        <a:pt x="23" y="19"/>
                        <a:pt x="22" y="21"/>
                      </a:cubicBezTo>
                      <a:cubicBezTo>
                        <a:pt x="21" y="23"/>
                        <a:pt x="19" y="24"/>
                        <a:pt x="17" y="23"/>
                      </a:cubicBezTo>
                      <a:close/>
                      <a:moveTo>
                        <a:pt x="32" y="13"/>
                      </a:moveTo>
                      <a:cubicBezTo>
                        <a:pt x="25" y="16"/>
                        <a:pt x="25" y="16"/>
                        <a:pt x="25" y="16"/>
                      </a:cubicBezTo>
                      <a:cubicBezTo>
                        <a:pt x="25" y="14"/>
                        <a:pt x="24" y="13"/>
                        <a:pt x="22" y="12"/>
                      </a:cubicBezTo>
                      <a:cubicBezTo>
                        <a:pt x="25" y="6"/>
                        <a:pt x="25" y="6"/>
                        <a:pt x="25" y="6"/>
                      </a:cubicBezTo>
                      <a:cubicBezTo>
                        <a:pt x="28" y="7"/>
                        <a:pt x="31" y="10"/>
                        <a:pt x="32" y="13"/>
                      </a:cubicBezTo>
                      <a:close/>
                      <a:moveTo>
                        <a:pt x="24" y="5"/>
                      </a:moveTo>
                      <a:cubicBezTo>
                        <a:pt x="21" y="12"/>
                        <a:pt x="21" y="12"/>
                        <a:pt x="21" y="12"/>
                      </a:cubicBezTo>
                      <a:cubicBezTo>
                        <a:pt x="20" y="11"/>
                        <a:pt x="18" y="11"/>
                        <a:pt x="17" y="12"/>
                      </a:cubicBezTo>
                      <a:cubicBezTo>
                        <a:pt x="14" y="4"/>
                        <a:pt x="14" y="4"/>
                        <a:pt x="14" y="4"/>
                      </a:cubicBezTo>
                      <a:cubicBezTo>
                        <a:pt x="17" y="3"/>
                        <a:pt x="21" y="3"/>
                        <a:pt x="24" y="5"/>
                      </a:cubicBezTo>
                      <a:close/>
                      <a:moveTo>
                        <a:pt x="13" y="5"/>
                      </a:moveTo>
                      <a:cubicBezTo>
                        <a:pt x="15" y="12"/>
                        <a:pt x="15" y="12"/>
                        <a:pt x="15" y="12"/>
                      </a:cubicBezTo>
                      <a:cubicBezTo>
                        <a:pt x="14" y="13"/>
                        <a:pt x="13" y="14"/>
                        <a:pt x="12" y="15"/>
                      </a:cubicBezTo>
                      <a:cubicBezTo>
                        <a:pt x="5" y="12"/>
                        <a:pt x="5" y="12"/>
                        <a:pt x="5" y="12"/>
                      </a:cubicBezTo>
                      <a:cubicBezTo>
                        <a:pt x="7" y="9"/>
                        <a:pt x="10" y="6"/>
                        <a:pt x="13" y="5"/>
                      </a:cubicBezTo>
                      <a:close/>
                      <a:moveTo>
                        <a:pt x="5" y="13"/>
                      </a:moveTo>
                      <a:cubicBezTo>
                        <a:pt x="11" y="16"/>
                        <a:pt x="11" y="16"/>
                        <a:pt x="11" y="16"/>
                      </a:cubicBezTo>
                      <a:cubicBezTo>
                        <a:pt x="11" y="18"/>
                        <a:pt x="11" y="20"/>
                        <a:pt x="11" y="21"/>
                      </a:cubicBezTo>
                      <a:cubicBezTo>
                        <a:pt x="4" y="24"/>
                        <a:pt x="4" y="24"/>
                        <a:pt x="4" y="24"/>
                      </a:cubicBezTo>
                      <a:cubicBezTo>
                        <a:pt x="3" y="20"/>
                        <a:pt x="4" y="17"/>
                        <a:pt x="5" y="13"/>
                      </a:cubicBezTo>
                      <a:close/>
                      <a:moveTo>
                        <a:pt x="5" y="25"/>
                      </a:moveTo>
                      <a:cubicBezTo>
                        <a:pt x="12" y="22"/>
                        <a:pt x="12" y="22"/>
                        <a:pt x="12" y="22"/>
                      </a:cubicBezTo>
                      <a:cubicBezTo>
                        <a:pt x="12" y="24"/>
                        <a:pt x="13" y="25"/>
                        <a:pt x="15" y="26"/>
                      </a:cubicBezTo>
                      <a:cubicBezTo>
                        <a:pt x="12" y="33"/>
                        <a:pt x="12" y="33"/>
                        <a:pt x="12" y="33"/>
                      </a:cubicBezTo>
                      <a:cubicBezTo>
                        <a:pt x="8" y="31"/>
                        <a:pt x="6" y="28"/>
                        <a:pt x="5" y="25"/>
                      </a:cubicBezTo>
                      <a:close/>
                      <a:moveTo>
                        <a:pt x="13" y="33"/>
                      </a:moveTo>
                      <a:cubicBezTo>
                        <a:pt x="16" y="26"/>
                        <a:pt x="16" y="26"/>
                        <a:pt x="16" y="26"/>
                      </a:cubicBezTo>
                      <a:cubicBezTo>
                        <a:pt x="17" y="27"/>
                        <a:pt x="19" y="27"/>
                        <a:pt x="20" y="27"/>
                      </a:cubicBezTo>
                      <a:cubicBezTo>
                        <a:pt x="23" y="34"/>
                        <a:pt x="23" y="34"/>
                        <a:pt x="23" y="34"/>
                      </a:cubicBezTo>
                      <a:cubicBezTo>
                        <a:pt x="20" y="35"/>
                        <a:pt x="16" y="35"/>
                        <a:pt x="13" y="33"/>
                      </a:cubicBezTo>
                      <a:close/>
                      <a:moveTo>
                        <a:pt x="24" y="33"/>
                      </a:moveTo>
                      <a:cubicBezTo>
                        <a:pt x="22" y="26"/>
                        <a:pt x="22" y="26"/>
                        <a:pt x="22" y="26"/>
                      </a:cubicBezTo>
                      <a:cubicBezTo>
                        <a:pt x="23" y="25"/>
                        <a:pt x="24" y="24"/>
                        <a:pt x="25" y="23"/>
                      </a:cubicBezTo>
                      <a:cubicBezTo>
                        <a:pt x="32" y="26"/>
                        <a:pt x="32" y="26"/>
                        <a:pt x="32" y="26"/>
                      </a:cubicBezTo>
                      <a:cubicBezTo>
                        <a:pt x="30" y="29"/>
                        <a:pt x="27" y="32"/>
                        <a:pt x="24" y="33"/>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9" name="Freeform 12"/>
                <p:cNvSpPr>
                  <a:spLocks noEditPoints="1"/>
                </p:cNvSpPr>
                <p:nvPr/>
              </p:nvSpPr>
              <p:spPr bwMode="auto">
                <a:xfrm>
                  <a:off x="1038225" y="2528888"/>
                  <a:ext cx="22225" cy="25400"/>
                </a:xfrm>
                <a:custGeom>
                  <a:avLst/>
                  <a:gdLst>
                    <a:gd name="T0" fmla="*/ 21 w 21"/>
                    <a:gd name="T1" fmla="*/ 11 h 23"/>
                    <a:gd name="T2" fmla="*/ 21 w 21"/>
                    <a:gd name="T3" fmla="*/ 9 h 23"/>
                    <a:gd name="T4" fmla="*/ 19 w 21"/>
                    <a:gd name="T5" fmla="*/ 8 h 23"/>
                    <a:gd name="T6" fmla="*/ 19 w 21"/>
                    <a:gd name="T7" fmla="*/ 7 h 23"/>
                    <a:gd name="T8" fmla="*/ 19 w 21"/>
                    <a:gd name="T9" fmla="*/ 5 h 23"/>
                    <a:gd name="T10" fmla="*/ 18 w 21"/>
                    <a:gd name="T11" fmla="*/ 4 h 23"/>
                    <a:gd name="T12" fmla="*/ 16 w 21"/>
                    <a:gd name="T13" fmla="*/ 4 h 23"/>
                    <a:gd name="T14" fmla="*/ 15 w 21"/>
                    <a:gd name="T15" fmla="*/ 3 h 23"/>
                    <a:gd name="T16" fmla="*/ 15 w 21"/>
                    <a:gd name="T17" fmla="*/ 1 h 23"/>
                    <a:gd name="T18" fmla="*/ 14 w 21"/>
                    <a:gd name="T19" fmla="*/ 1 h 23"/>
                    <a:gd name="T20" fmla="*/ 12 w 21"/>
                    <a:gd name="T21" fmla="*/ 2 h 23"/>
                    <a:gd name="T22" fmla="*/ 11 w 21"/>
                    <a:gd name="T23" fmla="*/ 2 h 23"/>
                    <a:gd name="T24" fmla="*/ 10 w 21"/>
                    <a:gd name="T25" fmla="*/ 0 h 23"/>
                    <a:gd name="T26" fmla="*/ 8 w 21"/>
                    <a:gd name="T27" fmla="*/ 2 h 23"/>
                    <a:gd name="T28" fmla="*/ 7 w 21"/>
                    <a:gd name="T29" fmla="*/ 2 h 23"/>
                    <a:gd name="T30" fmla="*/ 5 w 21"/>
                    <a:gd name="T31" fmla="*/ 2 h 23"/>
                    <a:gd name="T32" fmla="*/ 4 w 21"/>
                    <a:gd name="T33" fmla="*/ 2 h 23"/>
                    <a:gd name="T34" fmla="*/ 4 w 21"/>
                    <a:gd name="T35" fmla="*/ 4 h 23"/>
                    <a:gd name="T36" fmla="*/ 3 w 21"/>
                    <a:gd name="T37" fmla="*/ 5 h 23"/>
                    <a:gd name="T38" fmla="*/ 1 w 21"/>
                    <a:gd name="T39" fmla="*/ 6 h 23"/>
                    <a:gd name="T40" fmla="*/ 1 w 21"/>
                    <a:gd name="T41" fmla="*/ 7 h 23"/>
                    <a:gd name="T42" fmla="*/ 1 w 21"/>
                    <a:gd name="T43" fmla="*/ 9 h 23"/>
                    <a:gd name="T44" fmla="*/ 1 w 21"/>
                    <a:gd name="T45" fmla="*/ 10 h 23"/>
                    <a:gd name="T46" fmla="*/ 0 w 21"/>
                    <a:gd name="T47" fmla="*/ 11 h 23"/>
                    <a:gd name="T48" fmla="*/ 0 w 21"/>
                    <a:gd name="T49" fmla="*/ 12 h 23"/>
                    <a:gd name="T50" fmla="*/ 1 w 21"/>
                    <a:gd name="T51" fmla="*/ 14 h 23"/>
                    <a:gd name="T52" fmla="*/ 1 w 21"/>
                    <a:gd name="T53" fmla="*/ 15 h 23"/>
                    <a:gd name="T54" fmla="*/ 1 w 21"/>
                    <a:gd name="T55" fmla="*/ 17 h 23"/>
                    <a:gd name="T56" fmla="*/ 2 w 21"/>
                    <a:gd name="T57" fmla="*/ 18 h 23"/>
                    <a:gd name="T58" fmla="*/ 4 w 21"/>
                    <a:gd name="T59" fmla="*/ 18 h 23"/>
                    <a:gd name="T60" fmla="*/ 4 w 21"/>
                    <a:gd name="T61" fmla="*/ 19 h 23"/>
                    <a:gd name="T62" fmla="*/ 5 w 21"/>
                    <a:gd name="T63" fmla="*/ 21 h 23"/>
                    <a:gd name="T64" fmla="*/ 6 w 21"/>
                    <a:gd name="T65" fmla="*/ 22 h 23"/>
                    <a:gd name="T66" fmla="*/ 8 w 21"/>
                    <a:gd name="T67" fmla="*/ 21 h 23"/>
                    <a:gd name="T68" fmla="*/ 9 w 21"/>
                    <a:gd name="T69" fmla="*/ 21 h 23"/>
                    <a:gd name="T70" fmla="*/ 10 w 21"/>
                    <a:gd name="T71" fmla="*/ 23 h 23"/>
                    <a:gd name="T72" fmla="*/ 11 w 21"/>
                    <a:gd name="T73" fmla="*/ 21 h 23"/>
                    <a:gd name="T74" fmla="*/ 12 w 21"/>
                    <a:gd name="T75" fmla="*/ 21 h 23"/>
                    <a:gd name="T76" fmla="*/ 14 w 21"/>
                    <a:gd name="T77" fmla="*/ 22 h 23"/>
                    <a:gd name="T78" fmla="*/ 15 w 21"/>
                    <a:gd name="T79" fmla="*/ 21 h 23"/>
                    <a:gd name="T80" fmla="*/ 16 w 21"/>
                    <a:gd name="T81" fmla="*/ 19 h 23"/>
                    <a:gd name="T82" fmla="*/ 17 w 21"/>
                    <a:gd name="T83" fmla="*/ 19 h 23"/>
                    <a:gd name="T84" fmla="*/ 19 w 21"/>
                    <a:gd name="T85" fmla="*/ 18 h 23"/>
                    <a:gd name="T86" fmla="*/ 20 w 21"/>
                    <a:gd name="T87" fmla="*/ 17 h 23"/>
                    <a:gd name="T88" fmla="*/ 19 w 21"/>
                    <a:gd name="T89" fmla="*/ 15 h 23"/>
                    <a:gd name="T90" fmla="*/ 19 w 21"/>
                    <a:gd name="T91" fmla="*/ 14 h 23"/>
                    <a:gd name="T92" fmla="*/ 21 w 21"/>
                    <a:gd name="T93" fmla="*/ 13 h 23"/>
                    <a:gd name="T94" fmla="*/ 19 w 21"/>
                    <a:gd name="T95" fmla="*/ 11 h 23"/>
                    <a:gd name="T96" fmla="*/ 17 w 21"/>
                    <a:gd name="T97" fmla="*/ 5 h 23"/>
                    <a:gd name="T98" fmla="*/ 8 w 21"/>
                    <a:gd name="T99" fmla="*/ 11 h 23"/>
                    <a:gd name="T100" fmla="*/ 10 w 21"/>
                    <a:gd name="T101" fmla="*/ 14 h 23"/>
                    <a:gd name="T102" fmla="*/ 11 w 21"/>
                    <a:gd name="T103" fmla="*/ 7 h 23"/>
                    <a:gd name="T104" fmla="*/ 10 w 21"/>
                    <a:gd name="T105" fmla="*/ 2 h 23"/>
                    <a:gd name="T106" fmla="*/ 4 w 21"/>
                    <a:gd name="T107" fmla="*/ 5 h 23"/>
                    <a:gd name="T108" fmla="*/ 7 w 21"/>
                    <a:gd name="T109" fmla="*/ 8 h 23"/>
                    <a:gd name="T110" fmla="*/ 4 w 21"/>
                    <a:gd name="T111" fmla="*/ 5 h 23"/>
                    <a:gd name="T112" fmla="*/ 7 w 21"/>
                    <a:gd name="T113" fmla="*/ 14 h 23"/>
                    <a:gd name="T114" fmla="*/ 4 w 21"/>
                    <a:gd name="T115" fmla="*/ 18 h 23"/>
                    <a:gd name="T116" fmla="*/ 10 w 21"/>
                    <a:gd name="T117" fmla="*/ 20 h 23"/>
                    <a:gd name="T118" fmla="*/ 11 w 21"/>
                    <a:gd name="T119" fmla="*/ 16 h 23"/>
                    <a:gd name="T120" fmla="*/ 11 w 21"/>
                    <a:gd name="T121" fmla="*/ 20 h 23"/>
                    <a:gd name="T122" fmla="*/ 15 w 21"/>
                    <a:gd name="T123"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 h="23">
                      <a:moveTo>
                        <a:pt x="20" y="12"/>
                      </a:moveTo>
                      <a:cubicBezTo>
                        <a:pt x="21" y="11"/>
                        <a:pt x="21" y="11"/>
                        <a:pt x="21" y="11"/>
                      </a:cubicBezTo>
                      <a:cubicBezTo>
                        <a:pt x="21" y="11"/>
                        <a:pt x="21" y="11"/>
                        <a:pt x="21" y="11"/>
                      </a:cubicBezTo>
                      <a:cubicBezTo>
                        <a:pt x="20" y="10"/>
                        <a:pt x="20" y="10"/>
                        <a:pt x="20" y="10"/>
                      </a:cubicBezTo>
                      <a:cubicBezTo>
                        <a:pt x="20" y="10"/>
                        <a:pt x="20" y="10"/>
                        <a:pt x="20" y="10"/>
                      </a:cubicBezTo>
                      <a:cubicBezTo>
                        <a:pt x="21" y="9"/>
                        <a:pt x="21" y="9"/>
                        <a:pt x="21" y="9"/>
                      </a:cubicBezTo>
                      <a:cubicBezTo>
                        <a:pt x="21" y="9"/>
                        <a:pt x="21" y="9"/>
                        <a:pt x="21" y="9"/>
                      </a:cubicBezTo>
                      <a:cubicBezTo>
                        <a:pt x="19" y="9"/>
                        <a:pt x="19" y="9"/>
                        <a:pt x="19" y="9"/>
                      </a:cubicBezTo>
                      <a:cubicBezTo>
                        <a:pt x="19" y="9"/>
                        <a:pt x="19" y="8"/>
                        <a:pt x="19" y="8"/>
                      </a:cubicBezTo>
                      <a:cubicBezTo>
                        <a:pt x="20" y="7"/>
                        <a:pt x="20" y="7"/>
                        <a:pt x="20" y="7"/>
                      </a:cubicBezTo>
                      <a:cubicBezTo>
                        <a:pt x="20" y="7"/>
                        <a:pt x="20" y="7"/>
                        <a:pt x="20" y="7"/>
                      </a:cubicBezTo>
                      <a:cubicBezTo>
                        <a:pt x="19" y="7"/>
                        <a:pt x="19" y="7"/>
                        <a:pt x="19" y="7"/>
                      </a:cubicBezTo>
                      <a:cubicBezTo>
                        <a:pt x="19" y="7"/>
                        <a:pt x="18" y="7"/>
                        <a:pt x="18" y="7"/>
                      </a:cubicBezTo>
                      <a:cubicBezTo>
                        <a:pt x="19" y="6"/>
                        <a:pt x="19" y="6"/>
                        <a:pt x="19" y="6"/>
                      </a:cubicBezTo>
                      <a:cubicBezTo>
                        <a:pt x="19" y="5"/>
                        <a:pt x="19" y="5"/>
                        <a:pt x="19" y="5"/>
                      </a:cubicBezTo>
                      <a:cubicBezTo>
                        <a:pt x="18" y="6"/>
                        <a:pt x="18" y="6"/>
                        <a:pt x="18" y="6"/>
                      </a:cubicBezTo>
                      <a:cubicBezTo>
                        <a:pt x="18" y="5"/>
                        <a:pt x="18" y="5"/>
                        <a:pt x="17" y="5"/>
                      </a:cubicBezTo>
                      <a:cubicBezTo>
                        <a:pt x="18" y="4"/>
                        <a:pt x="18" y="4"/>
                        <a:pt x="18" y="4"/>
                      </a:cubicBezTo>
                      <a:cubicBezTo>
                        <a:pt x="18" y="4"/>
                        <a:pt x="18" y="4"/>
                        <a:pt x="18" y="3"/>
                      </a:cubicBezTo>
                      <a:cubicBezTo>
                        <a:pt x="17" y="4"/>
                        <a:pt x="17" y="4"/>
                        <a:pt x="17" y="4"/>
                      </a:cubicBezTo>
                      <a:cubicBezTo>
                        <a:pt x="17" y="4"/>
                        <a:pt x="16" y="4"/>
                        <a:pt x="16" y="4"/>
                      </a:cubicBezTo>
                      <a:cubicBezTo>
                        <a:pt x="17" y="3"/>
                        <a:pt x="17" y="3"/>
                        <a:pt x="17" y="3"/>
                      </a:cubicBezTo>
                      <a:cubicBezTo>
                        <a:pt x="17" y="2"/>
                        <a:pt x="16" y="2"/>
                        <a:pt x="16" y="2"/>
                      </a:cubicBezTo>
                      <a:cubicBezTo>
                        <a:pt x="15" y="3"/>
                        <a:pt x="15" y="3"/>
                        <a:pt x="15" y="3"/>
                      </a:cubicBezTo>
                      <a:cubicBezTo>
                        <a:pt x="15" y="3"/>
                        <a:pt x="15" y="3"/>
                        <a:pt x="15" y="3"/>
                      </a:cubicBezTo>
                      <a:cubicBezTo>
                        <a:pt x="15" y="2"/>
                        <a:pt x="15" y="2"/>
                        <a:pt x="15" y="2"/>
                      </a:cubicBezTo>
                      <a:cubicBezTo>
                        <a:pt x="15" y="1"/>
                        <a:pt x="15" y="1"/>
                        <a:pt x="15" y="1"/>
                      </a:cubicBezTo>
                      <a:cubicBezTo>
                        <a:pt x="14" y="2"/>
                        <a:pt x="14" y="2"/>
                        <a:pt x="14" y="2"/>
                      </a:cubicBezTo>
                      <a:cubicBezTo>
                        <a:pt x="14" y="2"/>
                        <a:pt x="13" y="2"/>
                        <a:pt x="13" y="2"/>
                      </a:cubicBezTo>
                      <a:cubicBezTo>
                        <a:pt x="14" y="1"/>
                        <a:pt x="14" y="1"/>
                        <a:pt x="14" y="1"/>
                      </a:cubicBezTo>
                      <a:cubicBezTo>
                        <a:pt x="13" y="1"/>
                        <a:pt x="13" y="1"/>
                        <a:pt x="13" y="1"/>
                      </a:cubicBezTo>
                      <a:cubicBezTo>
                        <a:pt x="12" y="2"/>
                        <a:pt x="12" y="2"/>
                        <a:pt x="12" y="2"/>
                      </a:cubicBezTo>
                      <a:cubicBezTo>
                        <a:pt x="12" y="2"/>
                        <a:pt x="12" y="2"/>
                        <a:pt x="12" y="2"/>
                      </a:cubicBezTo>
                      <a:cubicBezTo>
                        <a:pt x="12" y="0"/>
                        <a:pt x="12" y="0"/>
                        <a:pt x="12" y="0"/>
                      </a:cubicBezTo>
                      <a:cubicBezTo>
                        <a:pt x="11" y="0"/>
                        <a:pt x="11" y="0"/>
                        <a:pt x="11" y="0"/>
                      </a:cubicBezTo>
                      <a:cubicBezTo>
                        <a:pt x="11" y="2"/>
                        <a:pt x="11" y="2"/>
                        <a:pt x="11" y="2"/>
                      </a:cubicBezTo>
                      <a:cubicBezTo>
                        <a:pt x="10" y="2"/>
                        <a:pt x="10" y="2"/>
                        <a:pt x="10" y="2"/>
                      </a:cubicBezTo>
                      <a:cubicBezTo>
                        <a:pt x="10" y="2"/>
                        <a:pt x="10" y="2"/>
                        <a:pt x="10" y="2"/>
                      </a:cubicBezTo>
                      <a:cubicBezTo>
                        <a:pt x="10" y="0"/>
                        <a:pt x="10" y="0"/>
                        <a:pt x="10" y="0"/>
                      </a:cubicBezTo>
                      <a:cubicBezTo>
                        <a:pt x="9" y="0"/>
                        <a:pt x="9" y="0"/>
                        <a:pt x="9" y="0"/>
                      </a:cubicBezTo>
                      <a:cubicBezTo>
                        <a:pt x="9" y="2"/>
                        <a:pt x="9" y="2"/>
                        <a:pt x="9" y="2"/>
                      </a:cubicBezTo>
                      <a:cubicBezTo>
                        <a:pt x="9" y="2"/>
                        <a:pt x="8" y="2"/>
                        <a:pt x="8" y="2"/>
                      </a:cubicBezTo>
                      <a:cubicBezTo>
                        <a:pt x="8" y="1"/>
                        <a:pt x="8" y="1"/>
                        <a:pt x="8" y="1"/>
                      </a:cubicBezTo>
                      <a:cubicBezTo>
                        <a:pt x="8" y="1"/>
                        <a:pt x="7" y="1"/>
                        <a:pt x="7" y="1"/>
                      </a:cubicBezTo>
                      <a:cubicBezTo>
                        <a:pt x="7" y="2"/>
                        <a:pt x="7" y="2"/>
                        <a:pt x="7" y="2"/>
                      </a:cubicBezTo>
                      <a:cubicBezTo>
                        <a:pt x="7" y="2"/>
                        <a:pt x="7" y="2"/>
                        <a:pt x="7" y="2"/>
                      </a:cubicBezTo>
                      <a:cubicBezTo>
                        <a:pt x="6" y="1"/>
                        <a:pt x="6" y="1"/>
                        <a:pt x="6" y="1"/>
                      </a:cubicBezTo>
                      <a:cubicBezTo>
                        <a:pt x="6" y="1"/>
                        <a:pt x="5" y="1"/>
                        <a:pt x="5" y="2"/>
                      </a:cubicBezTo>
                      <a:cubicBezTo>
                        <a:pt x="6" y="3"/>
                        <a:pt x="6" y="3"/>
                        <a:pt x="6" y="3"/>
                      </a:cubicBezTo>
                      <a:cubicBezTo>
                        <a:pt x="6" y="3"/>
                        <a:pt x="5" y="3"/>
                        <a:pt x="5" y="3"/>
                      </a:cubicBezTo>
                      <a:cubicBezTo>
                        <a:pt x="4" y="2"/>
                        <a:pt x="4" y="2"/>
                        <a:pt x="4" y="2"/>
                      </a:cubicBezTo>
                      <a:cubicBezTo>
                        <a:pt x="4" y="2"/>
                        <a:pt x="4" y="2"/>
                        <a:pt x="4" y="3"/>
                      </a:cubicBezTo>
                      <a:cubicBezTo>
                        <a:pt x="4" y="4"/>
                        <a:pt x="4" y="4"/>
                        <a:pt x="4" y="4"/>
                      </a:cubicBezTo>
                      <a:cubicBezTo>
                        <a:pt x="4" y="4"/>
                        <a:pt x="4" y="4"/>
                        <a:pt x="4" y="4"/>
                      </a:cubicBezTo>
                      <a:cubicBezTo>
                        <a:pt x="3" y="3"/>
                        <a:pt x="3" y="3"/>
                        <a:pt x="3" y="3"/>
                      </a:cubicBezTo>
                      <a:cubicBezTo>
                        <a:pt x="3" y="4"/>
                        <a:pt x="2" y="4"/>
                        <a:pt x="2" y="4"/>
                      </a:cubicBezTo>
                      <a:cubicBezTo>
                        <a:pt x="3" y="5"/>
                        <a:pt x="3" y="5"/>
                        <a:pt x="3" y="5"/>
                      </a:cubicBezTo>
                      <a:cubicBezTo>
                        <a:pt x="3" y="5"/>
                        <a:pt x="3" y="5"/>
                        <a:pt x="3" y="6"/>
                      </a:cubicBezTo>
                      <a:cubicBezTo>
                        <a:pt x="2" y="5"/>
                        <a:pt x="2" y="5"/>
                        <a:pt x="2" y="5"/>
                      </a:cubicBezTo>
                      <a:cubicBezTo>
                        <a:pt x="1" y="5"/>
                        <a:pt x="1" y="5"/>
                        <a:pt x="1" y="6"/>
                      </a:cubicBezTo>
                      <a:cubicBezTo>
                        <a:pt x="2" y="6"/>
                        <a:pt x="2" y="6"/>
                        <a:pt x="2" y="6"/>
                      </a:cubicBezTo>
                      <a:cubicBezTo>
                        <a:pt x="2" y="7"/>
                        <a:pt x="2" y="7"/>
                        <a:pt x="2" y="7"/>
                      </a:cubicBezTo>
                      <a:cubicBezTo>
                        <a:pt x="1" y="7"/>
                        <a:pt x="1" y="7"/>
                        <a:pt x="1" y="7"/>
                      </a:cubicBezTo>
                      <a:cubicBezTo>
                        <a:pt x="0" y="7"/>
                        <a:pt x="0" y="7"/>
                        <a:pt x="0" y="7"/>
                      </a:cubicBezTo>
                      <a:cubicBezTo>
                        <a:pt x="1" y="8"/>
                        <a:pt x="1" y="8"/>
                        <a:pt x="1" y="8"/>
                      </a:cubicBezTo>
                      <a:cubicBezTo>
                        <a:pt x="1" y="8"/>
                        <a:pt x="1" y="8"/>
                        <a:pt x="1" y="9"/>
                      </a:cubicBezTo>
                      <a:cubicBezTo>
                        <a:pt x="0" y="8"/>
                        <a:pt x="0" y="8"/>
                        <a:pt x="0" y="8"/>
                      </a:cubicBezTo>
                      <a:cubicBezTo>
                        <a:pt x="0" y="9"/>
                        <a:pt x="0" y="9"/>
                        <a:pt x="0" y="9"/>
                      </a:cubicBezTo>
                      <a:cubicBezTo>
                        <a:pt x="1" y="10"/>
                        <a:pt x="1" y="10"/>
                        <a:pt x="1" y="10"/>
                      </a:cubicBezTo>
                      <a:cubicBezTo>
                        <a:pt x="1" y="10"/>
                        <a:pt x="1" y="10"/>
                        <a:pt x="1" y="10"/>
                      </a:cubicBezTo>
                      <a:cubicBezTo>
                        <a:pt x="0" y="10"/>
                        <a:pt x="0" y="10"/>
                        <a:pt x="0" y="10"/>
                      </a:cubicBezTo>
                      <a:cubicBezTo>
                        <a:pt x="0" y="11"/>
                        <a:pt x="0" y="11"/>
                        <a:pt x="0" y="11"/>
                      </a:cubicBezTo>
                      <a:cubicBezTo>
                        <a:pt x="1" y="12"/>
                        <a:pt x="1" y="12"/>
                        <a:pt x="1" y="12"/>
                      </a:cubicBezTo>
                      <a:cubicBezTo>
                        <a:pt x="1" y="12"/>
                        <a:pt x="1" y="12"/>
                        <a:pt x="1" y="12"/>
                      </a:cubicBezTo>
                      <a:cubicBezTo>
                        <a:pt x="0" y="12"/>
                        <a:pt x="0" y="12"/>
                        <a:pt x="0" y="12"/>
                      </a:cubicBezTo>
                      <a:cubicBezTo>
                        <a:pt x="0" y="13"/>
                        <a:pt x="0" y="13"/>
                        <a:pt x="0" y="13"/>
                      </a:cubicBezTo>
                      <a:cubicBezTo>
                        <a:pt x="1" y="13"/>
                        <a:pt x="1" y="13"/>
                        <a:pt x="1" y="13"/>
                      </a:cubicBezTo>
                      <a:cubicBezTo>
                        <a:pt x="1" y="14"/>
                        <a:pt x="1" y="14"/>
                        <a:pt x="1" y="14"/>
                      </a:cubicBezTo>
                      <a:cubicBezTo>
                        <a:pt x="0" y="14"/>
                        <a:pt x="0" y="14"/>
                        <a:pt x="0" y="14"/>
                      </a:cubicBezTo>
                      <a:cubicBezTo>
                        <a:pt x="0" y="15"/>
                        <a:pt x="0" y="15"/>
                        <a:pt x="0" y="15"/>
                      </a:cubicBezTo>
                      <a:cubicBezTo>
                        <a:pt x="1" y="15"/>
                        <a:pt x="1" y="15"/>
                        <a:pt x="1" y="15"/>
                      </a:cubicBezTo>
                      <a:cubicBezTo>
                        <a:pt x="2" y="15"/>
                        <a:pt x="2" y="15"/>
                        <a:pt x="2" y="16"/>
                      </a:cubicBezTo>
                      <a:cubicBezTo>
                        <a:pt x="1" y="16"/>
                        <a:pt x="1" y="16"/>
                        <a:pt x="1" y="16"/>
                      </a:cubicBezTo>
                      <a:cubicBezTo>
                        <a:pt x="1" y="17"/>
                        <a:pt x="1" y="17"/>
                        <a:pt x="1" y="17"/>
                      </a:cubicBezTo>
                      <a:cubicBezTo>
                        <a:pt x="2" y="17"/>
                        <a:pt x="2" y="17"/>
                        <a:pt x="2" y="17"/>
                      </a:cubicBezTo>
                      <a:cubicBezTo>
                        <a:pt x="2" y="17"/>
                        <a:pt x="2" y="17"/>
                        <a:pt x="3" y="17"/>
                      </a:cubicBezTo>
                      <a:cubicBezTo>
                        <a:pt x="2" y="18"/>
                        <a:pt x="2" y="18"/>
                        <a:pt x="2" y="18"/>
                      </a:cubicBezTo>
                      <a:cubicBezTo>
                        <a:pt x="2" y="18"/>
                        <a:pt x="2" y="19"/>
                        <a:pt x="2" y="19"/>
                      </a:cubicBezTo>
                      <a:cubicBezTo>
                        <a:pt x="3" y="18"/>
                        <a:pt x="3" y="18"/>
                        <a:pt x="3" y="18"/>
                      </a:cubicBezTo>
                      <a:cubicBezTo>
                        <a:pt x="3" y="18"/>
                        <a:pt x="3" y="18"/>
                        <a:pt x="4" y="18"/>
                      </a:cubicBezTo>
                      <a:cubicBezTo>
                        <a:pt x="3" y="20"/>
                        <a:pt x="3" y="20"/>
                        <a:pt x="3" y="20"/>
                      </a:cubicBezTo>
                      <a:cubicBezTo>
                        <a:pt x="3" y="20"/>
                        <a:pt x="3" y="20"/>
                        <a:pt x="3" y="20"/>
                      </a:cubicBezTo>
                      <a:cubicBezTo>
                        <a:pt x="4" y="19"/>
                        <a:pt x="4" y="19"/>
                        <a:pt x="4" y="19"/>
                      </a:cubicBezTo>
                      <a:cubicBezTo>
                        <a:pt x="5" y="19"/>
                        <a:pt x="5" y="19"/>
                        <a:pt x="5" y="20"/>
                      </a:cubicBezTo>
                      <a:cubicBezTo>
                        <a:pt x="4" y="21"/>
                        <a:pt x="4" y="21"/>
                        <a:pt x="4" y="21"/>
                      </a:cubicBezTo>
                      <a:cubicBezTo>
                        <a:pt x="5" y="21"/>
                        <a:pt x="5" y="21"/>
                        <a:pt x="5" y="21"/>
                      </a:cubicBezTo>
                      <a:cubicBezTo>
                        <a:pt x="6" y="20"/>
                        <a:pt x="6" y="20"/>
                        <a:pt x="6" y="20"/>
                      </a:cubicBezTo>
                      <a:cubicBezTo>
                        <a:pt x="6" y="20"/>
                        <a:pt x="6" y="20"/>
                        <a:pt x="6" y="20"/>
                      </a:cubicBezTo>
                      <a:cubicBezTo>
                        <a:pt x="6" y="22"/>
                        <a:pt x="6" y="22"/>
                        <a:pt x="6" y="22"/>
                      </a:cubicBezTo>
                      <a:cubicBezTo>
                        <a:pt x="6" y="22"/>
                        <a:pt x="7" y="22"/>
                        <a:pt x="7" y="22"/>
                      </a:cubicBezTo>
                      <a:cubicBezTo>
                        <a:pt x="7" y="21"/>
                        <a:pt x="7" y="21"/>
                        <a:pt x="7" y="21"/>
                      </a:cubicBezTo>
                      <a:cubicBezTo>
                        <a:pt x="8" y="21"/>
                        <a:pt x="8" y="21"/>
                        <a:pt x="8" y="21"/>
                      </a:cubicBezTo>
                      <a:cubicBezTo>
                        <a:pt x="8" y="22"/>
                        <a:pt x="8" y="22"/>
                        <a:pt x="8" y="22"/>
                      </a:cubicBezTo>
                      <a:cubicBezTo>
                        <a:pt x="8" y="22"/>
                        <a:pt x="8" y="23"/>
                        <a:pt x="9" y="23"/>
                      </a:cubicBezTo>
                      <a:cubicBezTo>
                        <a:pt x="9" y="21"/>
                        <a:pt x="9" y="21"/>
                        <a:pt x="9" y="21"/>
                      </a:cubicBezTo>
                      <a:cubicBezTo>
                        <a:pt x="9" y="21"/>
                        <a:pt x="9" y="21"/>
                        <a:pt x="10" y="21"/>
                      </a:cubicBezTo>
                      <a:cubicBezTo>
                        <a:pt x="10" y="23"/>
                        <a:pt x="10" y="23"/>
                        <a:pt x="10" y="23"/>
                      </a:cubicBezTo>
                      <a:cubicBezTo>
                        <a:pt x="10" y="23"/>
                        <a:pt x="10" y="23"/>
                        <a:pt x="10" y="23"/>
                      </a:cubicBezTo>
                      <a:cubicBezTo>
                        <a:pt x="10" y="23"/>
                        <a:pt x="11" y="23"/>
                        <a:pt x="11" y="23"/>
                      </a:cubicBezTo>
                      <a:cubicBezTo>
                        <a:pt x="11" y="21"/>
                        <a:pt x="11" y="21"/>
                        <a:pt x="11" y="21"/>
                      </a:cubicBezTo>
                      <a:cubicBezTo>
                        <a:pt x="11" y="21"/>
                        <a:pt x="11" y="21"/>
                        <a:pt x="11" y="21"/>
                      </a:cubicBezTo>
                      <a:cubicBezTo>
                        <a:pt x="12" y="23"/>
                        <a:pt x="12" y="23"/>
                        <a:pt x="12" y="23"/>
                      </a:cubicBezTo>
                      <a:cubicBezTo>
                        <a:pt x="12" y="23"/>
                        <a:pt x="12" y="22"/>
                        <a:pt x="13" y="22"/>
                      </a:cubicBezTo>
                      <a:cubicBezTo>
                        <a:pt x="12" y="21"/>
                        <a:pt x="12" y="21"/>
                        <a:pt x="12" y="21"/>
                      </a:cubicBezTo>
                      <a:cubicBezTo>
                        <a:pt x="13" y="21"/>
                        <a:pt x="13" y="21"/>
                        <a:pt x="13" y="21"/>
                      </a:cubicBezTo>
                      <a:cubicBezTo>
                        <a:pt x="14" y="22"/>
                        <a:pt x="14" y="22"/>
                        <a:pt x="14" y="22"/>
                      </a:cubicBezTo>
                      <a:cubicBezTo>
                        <a:pt x="14" y="22"/>
                        <a:pt x="14" y="22"/>
                        <a:pt x="14" y="22"/>
                      </a:cubicBezTo>
                      <a:cubicBezTo>
                        <a:pt x="14" y="20"/>
                        <a:pt x="14" y="20"/>
                        <a:pt x="14" y="20"/>
                      </a:cubicBezTo>
                      <a:cubicBezTo>
                        <a:pt x="14" y="20"/>
                        <a:pt x="14" y="20"/>
                        <a:pt x="15" y="20"/>
                      </a:cubicBezTo>
                      <a:cubicBezTo>
                        <a:pt x="15" y="21"/>
                        <a:pt x="15" y="21"/>
                        <a:pt x="15" y="21"/>
                      </a:cubicBezTo>
                      <a:cubicBezTo>
                        <a:pt x="16" y="21"/>
                        <a:pt x="16" y="21"/>
                        <a:pt x="16" y="21"/>
                      </a:cubicBezTo>
                      <a:cubicBezTo>
                        <a:pt x="16" y="20"/>
                        <a:pt x="16" y="20"/>
                        <a:pt x="16" y="20"/>
                      </a:cubicBezTo>
                      <a:cubicBezTo>
                        <a:pt x="16" y="19"/>
                        <a:pt x="16" y="19"/>
                        <a:pt x="16" y="19"/>
                      </a:cubicBezTo>
                      <a:cubicBezTo>
                        <a:pt x="17" y="20"/>
                        <a:pt x="17" y="20"/>
                        <a:pt x="17" y="20"/>
                      </a:cubicBezTo>
                      <a:cubicBezTo>
                        <a:pt x="17" y="20"/>
                        <a:pt x="17" y="20"/>
                        <a:pt x="18" y="20"/>
                      </a:cubicBezTo>
                      <a:cubicBezTo>
                        <a:pt x="17" y="19"/>
                        <a:pt x="17" y="19"/>
                        <a:pt x="17" y="19"/>
                      </a:cubicBezTo>
                      <a:cubicBezTo>
                        <a:pt x="17" y="18"/>
                        <a:pt x="17" y="18"/>
                        <a:pt x="17" y="18"/>
                      </a:cubicBezTo>
                      <a:cubicBezTo>
                        <a:pt x="18" y="19"/>
                        <a:pt x="18" y="19"/>
                        <a:pt x="18" y="19"/>
                      </a:cubicBezTo>
                      <a:cubicBezTo>
                        <a:pt x="19" y="19"/>
                        <a:pt x="19" y="18"/>
                        <a:pt x="19" y="18"/>
                      </a:cubicBezTo>
                      <a:cubicBezTo>
                        <a:pt x="18" y="17"/>
                        <a:pt x="18" y="17"/>
                        <a:pt x="18" y="17"/>
                      </a:cubicBezTo>
                      <a:cubicBezTo>
                        <a:pt x="18" y="17"/>
                        <a:pt x="18" y="17"/>
                        <a:pt x="18" y="17"/>
                      </a:cubicBezTo>
                      <a:cubicBezTo>
                        <a:pt x="20" y="17"/>
                        <a:pt x="20" y="17"/>
                        <a:pt x="20" y="17"/>
                      </a:cubicBezTo>
                      <a:cubicBezTo>
                        <a:pt x="20" y="17"/>
                        <a:pt x="20" y="17"/>
                        <a:pt x="20" y="16"/>
                      </a:cubicBezTo>
                      <a:cubicBezTo>
                        <a:pt x="19" y="16"/>
                        <a:pt x="19" y="16"/>
                        <a:pt x="19" y="16"/>
                      </a:cubicBezTo>
                      <a:cubicBezTo>
                        <a:pt x="19" y="15"/>
                        <a:pt x="19" y="15"/>
                        <a:pt x="19" y="15"/>
                      </a:cubicBezTo>
                      <a:cubicBezTo>
                        <a:pt x="20" y="15"/>
                        <a:pt x="20" y="15"/>
                        <a:pt x="20" y="15"/>
                      </a:cubicBezTo>
                      <a:cubicBezTo>
                        <a:pt x="20" y="15"/>
                        <a:pt x="21" y="15"/>
                        <a:pt x="21" y="15"/>
                      </a:cubicBezTo>
                      <a:cubicBezTo>
                        <a:pt x="19" y="14"/>
                        <a:pt x="19" y="14"/>
                        <a:pt x="19" y="14"/>
                      </a:cubicBezTo>
                      <a:cubicBezTo>
                        <a:pt x="19" y="14"/>
                        <a:pt x="19" y="14"/>
                        <a:pt x="20" y="13"/>
                      </a:cubicBezTo>
                      <a:cubicBezTo>
                        <a:pt x="21" y="13"/>
                        <a:pt x="21" y="13"/>
                        <a:pt x="21" y="13"/>
                      </a:cubicBezTo>
                      <a:cubicBezTo>
                        <a:pt x="21" y="13"/>
                        <a:pt x="21" y="13"/>
                        <a:pt x="21" y="13"/>
                      </a:cubicBezTo>
                      <a:cubicBezTo>
                        <a:pt x="20" y="12"/>
                        <a:pt x="20" y="12"/>
                        <a:pt x="20" y="12"/>
                      </a:cubicBezTo>
                      <a:cubicBezTo>
                        <a:pt x="20" y="12"/>
                        <a:pt x="20" y="12"/>
                        <a:pt x="20" y="12"/>
                      </a:cubicBezTo>
                      <a:close/>
                      <a:moveTo>
                        <a:pt x="19" y="11"/>
                      </a:moveTo>
                      <a:cubicBezTo>
                        <a:pt x="15" y="11"/>
                        <a:pt x="15" y="11"/>
                        <a:pt x="15" y="11"/>
                      </a:cubicBezTo>
                      <a:cubicBezTo>
                        <a:pt x="14" y="10"/>
                        <a:pt x="14" y="9"/>
                        <a:pt x="14" y="8"/>
                      </a:cubicBezTo>
                      <a:cubicBezTo>
                        <a:pt x="17" y="5"/>
                        <a:pt x="17" y="5"/>
                        <a:pt x="17" y="5"/>
                      </a:cubicBezTo>
                      <a:cubicBezTo>
                        <a:pt x="18" y="7"/>
                        <a:pt x="19" y="9"/>
                        <a:pt x="19" y="11"/>
                      </a:cubicBezTo>
                      <a:close/>
                      <a:moveTo>
                        <a:pt x="10" y="14"/>
                      </a:moveTo>
                      <a:cubicBezTo>
                        <a:pt x="9" y="14"/>
                        <a:pt x="8" y="13"/>
                        <a:pt x="8" y="11"/>
                      </a:cubicBezTo>
                      <a:cubicBezTo>
                        <a:pt x="8" y="10"/>
                        <a:pt x="9" y="9"/>
                        <a:pt x="10" y="9"/>
                      </a:cubicBezTo>
                      <a:cubicBezTo>
                        <a:pt x="12" y="9"/>
                        <a:pt x="13" y="10"/>
                        <a:pt x="13" y="11"/>
                      </a:cubicBezTo>
                      <a:cubicBezTo>
                        <a:pt x="13" y="13"/>
                        <a:pt x="12" y="14"/>
                        <a:pt x="10" y="14"/>
                      </a:cubicBezTo>
                      <a:close/>
                      <a:moveTo>
                        <a:pt x="16" y="5"/>
                      </a:moveTo>
                      <a:cubicBezTo>
                        <a:pt x="13" y="8"/>
                        <a:pt x="13" y="8"/>
                        <a:pt x="13" y="8"/>
                      </a:cubicBezTo>
                      <a:cubicBezTo>
                        <a:pt x="12" y="7"/>
                        <a:pt x="12" y="7"/>
                        <a:pt x="11" y="7"/>
                      </a:cubicBezTo>
                      <a:cubicBezTo>
                        <a:pt x="11" y="2"/>
                        <a:pt x="11" y="2"/>
                        <a:pt x="11" y="2"/>
                      </a:cubicBezTo>
                      <a:cubicBezTo>
                        <a:pt x="13" y="3"/>
                        <a:pt x="15" y="3"/>
                        <a:pt x="16" y="5"/>
                      </a:cubicBezTo>
                      <a:close/>
                      <a:moveTo>
                        <a:pt x="10" y="2"/>
                      </a:moveTo>
                      <a:cubicBezTo>
                        <a:pt x="10" y="7"/>
                        <a:pt x="10" y="7"/>
                        <a:pt x="10" y="7"/>
                      </a:cubicBezTo>
                      <a:cubicBezTo>
                        <a:pt x="9" y="7"/>
                        <a:pt x="8" y="7"/>
                        <a:pt x="8" y="8"/>
                      </a:cubicBezTo>
                      <a:cubicBezTo>
                        <a:pt x="4" y="5"/>
                        <a:pt x="4" y="5"/>
                        <a:pt x="4" y="5"/>
                      </a:cubicBezTo>
                      <a:cubicBezTo>
                        <a:pt x="6" y="3"/>
                        <a:pt x="8" y="3"/>
                        <a:pt x="10" y="2"/>
                      </a:cubicBezTo>
                      <a:close/>
                      <a:moveTo>
                        <a:pt x="4" y="5"/>
                      </a:moveTo>
                      <a:cubicBezTo>
                        <a:pt x="7" y="8"/>
                        <a:pt x="7" y="8"/>
                        <a:pt x="7" y="8"/>
                      </a:cubicBezTo>
                      <a:cubicBezTo>
                        <a:pt x="6" y="9"/>
                        <a:pt x="6" y="10"/>
                        <a:pt x="6" y="11"/>
                      </a:cubicBezTo>
                      <a:cubicBezTo>
                        <a:pt x="2" y="11"/>
                        <a:pt x="2" y="11"/>
                        <a:pt x="2" y="11"/>
                      </a:cubicBezTo>
                      <a:cubicBezTo>
                        <a:pt x="2" y="9"/>
                        <a:pt x="3" y="7"/>
                        <a:pt x="4" y="5"/>
                      </a:cubicBezTo>
                      <a:close/>
                      <a:moveTo>
                        <a:pt x="2" y="12"/>
                      </a:moveTo>
                      <a:cubicBezTo>
                        <a:pt x="6" y="12"/>
                        <a:pt x="6" y="12"/>
                        <a:pt x="6" y="12"/>
                      </a:cubicBezTo>
                      <a:cubicBezTo>
                        <a:pt x="6" y="13"/>
                        <a:pt x="6" y="14"/>
                        <a:pt x="7" y="14"/>
                      </a:cubicBezTo>
                      <a:cubicBezTo>
                        <a:pt x="4" y="17"/>
                        <a:pt x="4" y="17"/>
                        <a:pt x="4" y="17"/>
                      </a:cubicBezTo>
                      <a:cubicBezTo>
                        <a:pt x="3" y="16"/>
                        <a:pt x="2" y="14"/>
                        <a:pt x="2" y="12"/>
                      </a:cubicBezTo>
                      <a:close/>
                      <a:moveTo>
                        <a:pt x="4" y="18"/>
                      </a:moveTo>
                      <a:cubicBezTo>
                        <a:pt x="7" y="15"/>
                        <a:pt x="7" y="15"/>
                        <a:pt x="7" y="15"/>
                      </a:cubicBezTo>
                      <a:cubicBezTo>
                        <a:pt x="8" y="16"/>
                        <a:pt x="9" y="16"/>
                        <a:pt x="10" y="16"/>
                      </a:cubicBezTo>
                      <a:cubicBezTo>
                        <a:pt x="10" y="20"/>
                        <a:pt x="10" y="20"/>
                        <a:pt x="10" y="20"/>
                      </a:cubicBezTo>
                      <a:cubicBezTo>
                        <a:pt x="8" y="20"/>
                        <a:pt x="6" y="19"/>
                        <a:pt x="4" y="18"/>
                      </a:cubicBezTo>
                      <a:close/>
                      <a:moveTo>
                        <a:pt x="11" y="20"/>
                      </a:moveTo>
                      <a:cubicBezTo>
                        <a:pt x="11" y="16"/>
                        <a:pt x="11" y="16"/>
                        <a:pt x="11" y="16"/>
                      </a:cubicBezTo>
                      <a:cubicBezTo>
                        <a:pt x="12" y="16"/>
                        <a:pt x="12" y="16"/>
                        <a:pt x="13" y="15"/>
                      </a:cubicBezTo>
                      <a:cubicBezTo>
                        <a:pt x="16" y="18"/>
                        <a:pt x="16" y="18"/>
                        <a:pt x="16" y="18"/>
                      </a:cubicBezTo>
                      <a:cubicBezTo>
                        <a:pt x="15" y="19"/>
                        <a:pt x="13" y="20"/>
                        <a:pt x="11" y="20"/>
                      </a:cubicBezTo>
                      <a:close/>
                      <a:moveTo>
                        <a:pt x="17" y="17"/>
                      </a:moveTo>
                      <a:cubicBezTo>
                        <a:pt x="14" y="14"/>
                        <a:pt x="14" y="14"/>
                        <a:pt x="14" y="14"/>
                      </a:cubicBezTo>
                      <a:cubicBezTo>
                        <a:pt x="14" y="14"/>
                        <a:pt x="15" y="13"/>
                        <a:pt x="15" y="12"/>
                      </a:cubicBezTo>
                      <a:cubicBezTo>
                        <a:pt x="19" y="12"/>
                        <a:pt x="19" y="12"/>
                        <a:pt x="19" y="12"/>
                      </a:cubicBezTo>
                      <a:cubicBezTo>
                        <a:pt x="19" y="14"/>
                        <a:pt x="18" y="16"/>
                        <a:pt x="17" y="17"/>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0" name="Freeform 13"/>
                <p:cNvSpPr>
                  <a:spLocks noEditPoints="1"/>
                </p:cNvSpPr>
                <p:nvPr/>
              </p:nvSpPr>
              <p:spPr bwMode="auto">
                <a:xfrm>
                  <a:off x="1322388" y="2455863"/>
                  <a:ext cx="25400" cy="26988"/>
                </a:xfrm>
                <a:custGeom>
                  <a:avLst/>
                  <a:gdLst>
                    <a:gd name="T0" fmla="*/ 24 w 24"/>
                    <a:gd name="T1" fmla="*/ 15 h 25"/>
                    <a:gd name="T2" fmla="*/ 24 w 24"/>
                    <a:gd name="T3" fmla="*/ 14 h 25"/>
                    <a:gd name="T4" fmla="*/ 23 w 24"/>
                    <a:gd name="T5" fmla="*/ 12 h 25"/>
                    <a:gd name="T6" fmla="*/ 23 w 24"/>
                    <a:gd name="T7" fmla="*/ 11 h 25"/>
                    <a:gd name="T8" fmla="*/ 24 w 24"/>
                    <a:gd name="T9" fmla="*/ 8 h 25"/>
                    <a:gd name="T10" fmla="*/ 23 w 24"/>
                    <a:gd name="T11" fmla="*/ 7 h 25"/>
                    <a:gd name="T12" fmla="*/ 21 w 24"/>
                    <a:gd name="T13" fmla="*/ 6 h 25"/>
                    <a:gd name="T14" fmla="*/ 20 w 24"/>
                    <a:gd name="T15" fmla="*/ 5 h 25"/>
                    <a:gd name="T16" fmla="*/ 20 w 24"/>
                    <a:gd name="T17" fmla="*/ 3 h 25"/>
                    <a:gd name="T18" fmla="*/ 19 w 24"/>
                    <a:gd name="T19" fmla="*/ 2 h 25"/>
                    <a:gd name="T20" fmla="*/ 17 w 24"/>
                    <a:gd name="T21" fmla="*/ 3 h 25"/>
                    <a:gd name="T22" fmla="*/ 16 w 24"/>
                    <a:gd name="T23" fmla="*/ 2 h 25"/>
                    <a:gd name="T24" fmla="*/ 15 w 24"/>
                    <a:gd name="T25" fmla="*/ 1 h 25"/>
                    <a:gd name="T26" fmla="*/ 13 w 24"/>
                    <a:gd name="T27" fmla="*/ 2 h 25"/>
                    <a:gd name="T28" fmla="*/ 12 w 24"/>
                    <a:gd name="T29" fmla="*/ 2 h 25"/>
                    <a:gd name="T30" fmla="*/ 10 w 24"/>
                    <a:gd name="T31" fmla="*/ 0 h 25"/>
                    <a:gd name="T32" fmla="*/ 9 w 24"/>
                    <a:gd name="T33" fmla="*/ 1 h 25"/>
                    <a:gd name="T34" fmla="*/ 8 w 24"/>
                    <a:gd name="T35" fmla="*/ 3 h 25"/>
                    <a:gd name="T36" fmla="*/ 7 w 24"/>
                    <a:gd name="T37" fmla="*/ 4 h 25"/>
                    <a:gd name="T38" fmla="*/ 4 w 24"/>
                    <a:gd name="T39" fmla="*/ 4 h 25"/>
                    <a:gd name="T40" fmla="*/ 3 w 24"/>
                    <a:gd name="T41" fmla="*/ 4 h 25"/>
                    <a:gd name="T42" fmla="*/ 4 w 24"/>
                    <a:gd name="T43" fmla="*/ 7 h 25"/>
                    <a:gd name="T44" fmla="*/ 3 w 24"/>
                    <a:gd name="T45" fmla="*/ 8 h 25"/>
                    <a:gd name="T46" fmla="*/ 1 w 24"/>
                    <a:gd name="T47" fmla="*/ 9 h 25"/>
                    <a:gd name="T48" fmla="*/ 1 w 24"/>
                    <a:gd name="T49" fmla="*/ 10 h 25"/>
                    <a:gd name="T50" fmla="*/ 2 w 24"/>
                    <a:gd name="T51" fmla="*/ 12 h 25"/>
                    <a:gd name="T52" fmla="*/ 2 w 24"/>
                    <a:gd name="T53" fmla="*/ 14 h 25"/>
                    <a:gd name="T54" fmla="*/ 1 w 24"/>
                    <a:gd name="T55" fmla="*/ 16 h 25"/>
                    <a:gd name="T56" fmla="*/ 1 w 24"/>
                    <a:gd name="T57" fmla="*/ 17 h 25"/>
                    <a:gd name="T58" fmla="*/ 3 w 24"/>
                    <a:gd name="T59" fmla="*/ 18 h 25"/>
                    <a:gd name="T60" fmla="*/ 4 w 24"/>
                    <a:gd name="T61" fmla="*/ 19 h 25"/>
                    <a:gd name="T62" fmla="*/ 4 w 24"/>
                    <a:gd name="T63" fmla="*/ 22 h 25"/>
                    <a:gd name="T64" fmla="*/ 5 w 24"/>
                    <a:gd name="T65" fmla="*/ 22 h 25"/>
                    <a:gd name="T66" fmla="*/ 7 w 24"/>
                    <a:gd name="T67" fmla="*/ 22 h 25"/>
                    <a:gd name="T68" fmla="*/ 8 w 24"/>
                    <a:gd name="T69" fmla="*/ 23 h 25"/>
                    <a:gd name="T70" fmla="*/ 9 w 24"/>
                    <a:gd name="T71" fmla="*/ 25 h 25"/>
                    <a:gd name="T72" fmla="*/ 11 w 24"/>
                    <a:gd name="T73" fmla="*/ 24 h 25"/>
                    <a:gd name="T74" fmla="*/ 12 w 24"/>
                    <a:gd name="T75" fmla="*/ 24 h 25"/>
                    <a:gd name="T76" fmla="*/ 14 w 24"/>
                    <a:gd name="T77" fmla="*/ 25 h 25"/>
                    <a:gd name="T78" fmla="*/ 15 w 24"/>
                    <a:gd name="T79" fmla="*/ 25 h 25"/>
                    <a:gd name="T80" fmla="*/ 16 w 24"/>
                    <a:gd name="T81" fmla="*/ 23 h 25"/>
                    <a:gd name="T82" fmla="*/ 17 w 24"/>
                    <a:gd name="T83" fmla="*/ 22 h 25"/>
                    <a:gd name="T84" fmla="*/ 20 w 24"/>
                    <a:gd name="T85" fmla="*/ 23 h 25"/>
                    <a:gd name="T86" fmla="*/ 21 w 24"/>
                    <a:gd name="T87" fmla="*/ 22 h 25"/>
                    <a:gd name="T88" fmla="*/ 21 w 24"/>
                    <a:gd name="T89" fmla="*/ 19 h 25"/>
                    <a:gd name="T90" fmla="*/ 21 w 24"/>
                    <a:gd name="T91" fmla="*/ 18 h 25"/>
                    <a:gd name="T92" fmla="*/ 24 w 24"/>
                    <a:gd name="T93" fmla="*/ 17 h 25"/>
                    <a:gd name="T94" fmla="*/ 22 w 24"/>
                    <a:gd name="T95" fmla="*/ 15 h 25"/>
                    <a:gd name="T96" fmla="*/ 21 w 24"/>
                    <a:gd name="T97" fmla="*/ 8 h 25"/>
                    <a:gd name="T98" fmla="*/ 10 w 24"/>
                    <a:gd name="T99" fmla="*/ 12 h 25"/>
                    <a:gd name="T100" fmla="*/ 12 w 24"/>
                    <a:gd name="T101" fmla="*/ 15 h 25"/>
                    <a:gd name="T102" fmla="*/ 14 w 24"/>
                    <a:gd name="T103" fmla="*/ 8 h 25"/>
                    <a:gd name="T104" fmla="*/ 15 w 24"/>
                    <a:gd name="T105" fmla="*/ 3 h 25"/>
                    <a:gd name="T106" fmla="*/ 8 w 24"/>
                    <a:gd name="T107" fmla="*/ 4 h 25"/>
                    <a:gd name="T108" fmla="*/ 10 w 24"/>
                    <a:gd name="T109" fmla="*/ 9 h 25"/>
                    <a:gd name="T110" fmla="*/ 7 w 24"/>
                    <a:gd name="T111" fmla="*/ 4 h 25"/>
                    <a:gd name="T112" fmla="*/ 8 w 24"/>
                    <a:gd name="T113" fmla="*/ 15 h 25"/>
                    <a:gd name="T114" fmla="*/ 4 w 24"/>
                    <a:gd name="T115" fmla="*/ 18 h 25"/>
                    <a:gd name="T116" fmla="*/ 9 w 24"/>
                    <a:gd name="T117" fmla="*/ 22 h 25"/>
                    <a:gd name="T118" fmla="*/ 12 w 24"/>
                    <a:gd name="T119" fmla="*/ 18 h 25"/>
                    <a:gd name="T120" fmla="*/ 10 w 24"/>
                    <a:gd name="T121" fmla="*/ 23 h 25"/>
                    <a:gd name="T122" fmla="*/ 17 w 24"/>
                    <a:gd name="T123"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 h="25">
                      <a:moveTo>
                        <a:pt x="23" y="16"/>
                      </a:moveTo>
                      <a:cubicBezTo>
                        <a:pt x="24" y="16"/>
                        <a:pt x="24" y="16"/>
                        <a:pt x="24" y="16"/>
                      </a:cubicBezTo>
                      <a:cubicBezTo>
                        <a:pt x="24" y="16"/>
                        <a:pt x="24" y="15"/>
                        <a:pt x="24" y="15"/>
                      </a:cubicBezTo>
                      <a:cubicBezTo>
                        <a:pt x="23" y="15"/>
                        <a:pt x="23" y="15"/>
                        <a:pt x="23" y="15"/>
                      </a:cubicBezTo>
                      <a:cubicBezTo>
                        <a:pt x="23" y="14"/>
                        <a:pt x="23" y="14"/>
                        <a:pt x="23" y="14"/>
                      </a:cubicBezTo>
                      <a:cubicBezTo>
                        <a:pt x="24" y="14"/>
                        <a:pt x="24" y="14"/>
                        <a:pt x="24" y="14"/>
                      </a:cubicBezTo>
                      <a:cubicBezTo>
                        <a:pt x="24" y="13"/>
                        <a:pt x="24" y="13"/>
                        <a:pt x="24" y="13"/>
                      </a:cubicBezTo>
                      <a:cubicBezTo>
                        <a:pt x="23" y="13"/>
                        <a:pt x="23" y="13"/>
                        <a:pt x="23" y="13"/>
                      </a:cubicBezTo>
                      <a:cubicBezTo>
                        <a:pt x="23" y="12"/>
                        <a:pt x="23" y="12"/>
                        <a:pt x="23" y="12"/>
                      </a:cubicBezTo>
                      <a:cubicBezTo>
                        <a:pt x="24" y="12"/>
                        <a:pt x="24" y="12"/>
                        <a:pt x="24" y="12"/>
                      </a:cubicBezTo>
                      <a:cubicBezTo>
                        <a:pt x="24" y="11"/>
                        <a:pt x="24" y="11"/>
                        <a:pt x="24" y="11"/>
                      </a:cubicBezTo>
                      <a:cubicBezTo>
                        <a:pt x="23" y="11"/>
                        <a:pt x="23" y="11"/>
                        <a:pt x="23" y="11"/>
                      </a:cubicBezTo>
                      <a:cubicBezTo>
                        <a:pt x="23" y="10"/>
                        <a:pt x="23" y="10"/>
                        <a:pt x="23" y="10"/>
                      </a:cubicBezTo>
                      <a:cubicBezTo>
                        <a:pt x="24" y="9"/>
                        <a:pt x="24" y="9"/>
                        <a:pt x="24" y="9"/>
                      </a:cubicBezTo>
                      <a:cubicBezTo>
                        <a:pt x="24" y="9"/>
                        <a:pt x="24" y="9"/>
                        <a:pt x="24" y="8"/>
                      </a:cubicBezTo>
                      <a:cubicBezTo>
                        <a:pt x="22" y="9"/>
                        <a:pt x="22" y="9"/>
                        <a:pt x="22" y="9"/>
                      </a:cubicBezTo>
                      <a:cubicBezTo>
                        <a:pt x="22" y="9"/>
                        <a:pt x="22" y="8"/>
                        <a:pt x="22" y="8"/>
                      </a:cubicBezTo>
                      <a:cubicBezTo>
                        <a:pt x="23" y="7"/>
                        <a:pt x="23" y="7"/>
                        <a:pt x="23" y="7"/>
                      </a:cubicBezTo>
                      <a:cubicBezTo>
                        <a:pt x="23" y="7"/>
                        <a:pt x="23" y="7"/>
                        <a:pt x="23" y="6"/>
                      </a:cubicBezTo>
                      <a:cubicBezTo>
                        <a:pt x="21" y="7"/>
                        <a:pt x="21" y="7"/>
                        <a:pt x="21" y="7"/>
                      </a:cubicBezTo>
                      <a:cubicBezTo>
                        <a:pt x="21" y="7"/>
                        <a:pt x="21" y="7"/>
                        <a:pt x="21" y="6"/>
                      </a:cubicBezTo>
                      <a:cubicBezTo>
                        <a:pt x="22" y="5"/>
                        <a:pt x="22" y="5"/>
                        <a:pt x="22" y="5"/>
                      </a:cubicBezTo>
                      <a:cubicBezTo>
                        <a:pt x="22" y="5"/>
                        <a:pt x="22" y="5"/>
                        <a:pt x="22" y="5"/>
                      </a:cubicBezTo>
                      <a:cubicBezTo>
                        <a:pt x="20" y="5"/>
                        <a:pt x="20" y="5"/>
                        <a:pt x="20" y="5"/>
                      </a:cubicBezTo>
                      <a:cubicBezTo>
                        <a:pt x="20" y="5"/>
                        <a:pt x="20" y="5"/>
                        <a:pt x="20" y="5"/>
                      </a:cubicBezTo>
                      <a:cubicBezTo>
                        <a:pt x="21" y="4"/>
                        <a:pt x="21" y="4"/>
                        <a:pt x="21" y="4"/>
                      </a:cubicBezTo>
                      <a:cubicBezTo>
                        <a:pt x="20" y="3"/>
                        <a:pt x="20" y="3"/>
                        <a:pt x="20" y="3"/>
                      </a:cubicBezTo>
                      <a:cubicBezTo>
                        <a:pt x="19" y="4"/>
                        <a:pt x="19" y="4"/>
                        <a:pt x="19" y="4"/>
                      </a:cubicBezTo>
                      <a:cubicBezTo>
                        <a:pt x="19" y="4"/>
                        <a:pt x="19" y="4"/>
                        <a:pt x="18" y="4"/>
                      </a:cubicBezTo>
                      <a:cubicBezTo>
                        <a:pt x="19" y="2"/>
                        <a:pt x="19" y="2"/>
                        <a:pt x="19" y="2"/>
                      </a:cubicBezTo>
                      <a:cubicBezTo>
                        <a:pt x="19" y="2"/>
                        <a:pt x="18" y="2"/>
                        <a:pt x="18" y="2"/>
                      </a:cubicBezTo>
                      <a:cubicBezTo>
                        <a:pt x="17" y="3"/>
                        <a:pt x="17" y="3"/>
                        <a:pt x="17" y="3"/>
                      </a:cubicBezTo>
                      <a:cubicBezTo>
                        <a:pt x="17" y="3"/>
                        <a:pt x="17" y="3"/>
                        <a:pt x="17" y="3"/>
                      </a:cubicBezTo>
                      <a:cubicBezTo>
                        <a:pt x="17" y="1"/>
                        <a:pt x="17" y="1"/>
                        <a:pt x="17" y="1"/>
                      </a:cubicBezTo>
                      <a:cubicBezTo>
                        <a:pt x="17" y="1"/>
                        <a:pt x="17" y="1"/>
                        <a:pt x="16" y="1"/>
                      </a:cubicBezTo>
                      <a:cubicBezTo>
                        <a:pt x="16" y="2"/>
                        <a:pt x="16" y="2"/>
                        <a:pt x="16" y="2"/>
                      </a:cubicBezTo>
                      <a:cubicBezTo>
                        <a:pt x="15" y="2"/>
                        <a:pt x="15" y="2"/>
                        <a:pt x="15" y="2"/>
                      </a:cubicBezTo>
                      <a:cubicBezTo>
                        <a:pt x="15" y="2"/>
                        <a:pt x="15" y="2"/>
                        <a:pt x="15" y="2"/>
                      </a:cubicBezTo>
                      <a:cubicBezTo>
                        <a:pt x="15" y="1"/>
                        <a:pt x="15" y="1"/>
                        <a:pt x="15" y="1"/>
                      </a:cubicBezTo>
                      <a:cubicBezTo>
                        <a:pt x="15" y="0"/>
                        <a:pt x="14" y="0"/>
                        <a:pt x="14" y="0"/>
                      </a:cubicBezTo>
                      <a:cubicBezTo>
                        <a:pt x="14" y="2"/>
                        <a:pt x="14" y="2"/>
                        <a:pt x="14" y="2"/>
                      </a:cubicBezTo>
                      <a:cubicBezTo>
                        <a:pt x="14" y="2"/>
                        <a:pt x="13" y="2"/>
                        <a:pt x="13" y="2"/>
                      </a:cubicBezTo>
                      <a:cubicBezTo>
                        <a:pt x="13" y="0"/>
                        <a:pt x="13" y="0"/>
                        <a:pt x="13" y="0"/>
                      </a:cubicBezTo>
                      <a:cubicBezTo>
                        <a:pt x="13" y="0"/>
                        <a:pt x="12" y="0"/>
                        <a:pt x="12" y="0"/>
                      </a:cubicBezTo>
                      <a:cubicBezTo>
                        <a:pt x="12" y="2"/>
                        <a:pt x="12" y="2"/>
                        <a:pt x="12" y="2"/>
                      </a:cubicBezTo>
                      <a:cubicBezTo>
                        <a:pt x="12" y="2"/>
                        <a:pt x="11" y="2"/>
                        <a:pt x="11" y="2"/>
                      </a:cubicBezTo>
                      <a:cubicBezTo>
                        <a:pt x="11" y="0"/>
                        <a:pt x="11" y="0"/>
                        <a:pt x="11" y="0"/>
                      </a:cubicBezTo>
                      <a:cubicBezTo>
                        <a:pt x="11" y="0"/>
                        <a:pt x="10" y="0"/>
                        <a:pt x="10" y="0"/>
                      </a:cubicBezTo>
                      <a:cubicBezTo>
                        <a:pt x="10" y="2"/>
                        <a:pt x="10" y="2"/>
                        <a:pt x="10" y="2"/>
                      </a:cubicBezTo>
                      <a:cubicBezTo>
                        <a:pt x="10" y="2"/>
                        <a:pt x="10" y="2"/>
                        <a:pt x="9" y="2"/>
                      </a:cubicBezTo>
                      <a:cubicBezTo>
                        <a:pt x="9" y="1"/>
                        <a:pt x="9" y="1"/>
                        <a:pt x="9" y="1"/>
                      </a:cubicBezTo>
                      <a:cubicBezTo>
                        <a:pt x="8" y="1"/>
                        <a:pt x="8" y="1"/>
                        <a:pt x="8" y="1"/>
                      </a:cubicBezTo>
                      <a:cubicBezTo>
                        <a:pt x="8" y="3"/>
                        <a:pt x="8" y="3"/>
                        <a:pt x="8" y="3"/>
                      </a:cubicBezTo>
                      <a:cubicBezTo>
                        <a:pt x="8" y="3"/>
                        <a:pt x="8" y="3"/>
                        <a:pt x="8" y="3"/>
                      </a:cubicBezTo>
                      <a:cubicBezTo>
                        <a:pt x="7" y="2"/>
                        <a:pt x="7" y="2"/>
                        <a:pt x="7" y="2"/>
                      </a:cubicBezTo>
                      <a:cubicBezTo>
                        <a:pt x="6" y="2"/>
                        <a:pt x="6" y="2"/>
                        <a:pt x="6" y="2"/>
                      </a:cubicBezTo>
                      <a:cubicBezTo>
                        <a:pt x="7" y="4"/>
                        <a:pt x="7" y="4"/>
                        <a:pt x="7" y="4"/>
                      </a:cubicBezTo>
                      <a:cubicBezTo>
                        <a:pt x="6" y="4"/>
                        <a:pt x="6" y="4"/>
                        <a:pt x="6" y="4"/>
                      </a:cubicBezTo>
                      <a:cubicBezTo>
                        <a:pt x="5" y="3"/>
                        <a:pt x="5" y="3"/>
                        <a:pt x="5" y="3"/>
                      </a:cubicBezTo>
                      <a:cubicBezTo>
                        <a:pt x="5" y="3"/>
                        <a:pt x="5" y="3"/>
                        <a:pt x="4" y="4"/>
                      </a:cubicBezTo>
                      <a:cubicBezTo>
                        <a:pt x="5" y="5"/>
                        <a:pt x="5" y="5"/>
                        <a:pt x="5" y="5"/>
                      </a:cubicBezTo>
                      <a:cubicBezTo>
                        <a:pt x="5" y="5"/>
                        <a:pt x="5" y="5"/>
                        <a:pt x="5" y="5"/>
                      </a:cubicBezTo>
                      <a:cubicBezTo>
                        <a:pt x="3" y="4"/>
                        <a:pt x="3" y="4"/>
                        <a:pt x="3" y="4"/>
                      </a:cubicBezTo>
                      <a:cubicBezTo>
                        <a:pt x="3" y="5"/>
                        <a:pt x="3" y="5"/>
                        <a:pt x="3" y="5"/>
                      </a:cubicBezTo>
                      <a:cubicBezTo>
                        <a:pt x="4" y="6"/>
                        <a:pt x="4" y="6"/>
                        <a:pt x="4" y="6"/>
                      </a:cubicBezTo>
                      <a:cubicBezTo>
                        <a:pt x="4" y="6"/>
                        <a:pt x="4" y="7"/>
                        <a:pt x="4" y="7"/>
                      </a:cubicBezTo>
                      <a:cubicBezTo>
                        <a:pt x="2" y="6"/>
                        <a:pt x="2" y="6"/>
                        <a:pt x="2" y="6"/>
                      </a:cubicBezTo>
                      <a:cubicBezTo>
                        <a:pt x="2" y="7"/>
                        <a:pt x="2" y="7"/>
                        <a:pt x="2" y="7"/>
                      </a:cubicBezTo>
                      <a:cubicBezTo>
                        <a:pt x="3" y="8"/>
                        <a:pt x="3" y="8"/>
                        <a:pt x="3" y="8"/>
                      </a:cubicBezTo>
                      <a:cubicBezTo>
                        <a:pt x="3" y="8"/>
                        <a:pt x="3" y="8"/>
                        <a:pt x="3" y="9"/>
                      </a:cubicBezTo>
                      <a:cubicBezTo>
                        <a:pt x="1" y="8"/>
                        <a:pt x="1" y="8"/>
                        <a:pt x="1" y="8"/>
                      </a:cubicBezTo>
                      <a:cubicBezTo>
                        <a:pt x="1" y="9"/>
                        <a:pt x="1" y="9"/>
                        <a:pt x="1" y="9"/>
                      </a:cubicBezTo>
                      <a:cubicBezTo>
                        <a:pt x="2" y="10"/>
                        <a:pt x="2" y="10"/>
                        <a:pt x="2" y="10"/>
                      </a:cubicBezTo>
                      <a:cubicBezTo>
                        <a:pt x="2" y="10"/>
                        <a:pt x="2" y="10"/>
                        <a:pt x="2" y="11"/>
                      </a:cubicBezTo>
                      <a:cubicBezTo>
                        <a:pt x="1" y="10"/>
                        <a:pt x="1" y="10"/>
                        <a:pt x="1" y="10"/>
                      </a:cubicBezTo>
                      <a:cubicBezTo>
                        <a:pt x="1" y="11"/>
                        <a:pt x="1" y="11"/>
                        <a:pt x="1" y="11"/>
                      </a:cubicBezTo>
                      <a:cubicBezTo>
                        <a:pt x="2" y="12"/>
                        <a:pt x="2" y="12"/>
                        <a:pt x="2" y="12"/>
                      </a:cubicBezTo>
                      <a:cubicBezTo>
                        <a:pt x="2" y="12"/>
                        <a:pt x="2" y="12"/>
                        <a:pt x="2" y="12"/>
                      </a:cubicBezTo>
                      <a:cubicBezTo>
                        <a:pt x="0" y="13"/>
                        <a:pt x="0" y="13"/>
                        <a:pt x="0" y="13"/>
                      </a:cubicBezTo>
                      <a:cubicBezTo>
                        <a:pt x="0" y="13"/>
                        <a:pt x="0" y="13"/>
                        <a:pt x="0" y="14"/>
                      </a:cubicBezTo>
                      <a:cubicBezTo>
                        <a:pt x="2" y="14"/>
                        <a:pt x="2" y="14"/>
                        <a:pt x="2" y="14"/>
                      </a:cubicBezTo>
                      <a:cubicBezTo>
                        <a:pt x="2" y="14"/>
                        <a:pt x="2" y="14"/>
                        <a:pt x="2" y="14"/>
                      </a:cubicBezTo>
                      <a:cubicBezTo>
                        <a:pt x="1" y="15"/>
                        <a:pt x="1" y="15"/>
                        <a:pt x="1" y="15"/>
                      </a:cubicBezTo>
                      <a:cubicBezTo>
                        <a:pt x="1" y="15"/>
                        <a:pt x="1" y="16"/>
                        <a:pt x="1" y="16"/>
                      </a:cubicBezTo>
                      <a:cubicBezTo>
                        <a:pt x="2" y="16"/>
                        <a:pt x="2" y="16"/>
                        <a:pt x="2" y="16"/>
                      </a:cubicBezTo>
                      <a:cubicBezTo>
                        <a:pt x="2" y="16"/>
                        <a:pt x="2" y="16"/>
                        <a:pt x="3" y="16"/>
                      </a:cubicBezTo>
                      <a:cubicBezTo>
                        <a:pt x="1" y="17"/>
                        <a:pt x="1" y="17"/>
                        <a:pt x="1" y="17"/>
                      </a:cubicBezTo>
                      <a:cubicBezTo>
                        <a:pt x="1" y="17"/>
                        <a:pt x="1" y="18"/>
                        <a:pt x="2" y="18"/>
                      </a:cubicBezTo>
                      <a:cubicBezTo>
                        <a:pt x="3" y="18"/>
                        <a:pt x="3" y="18"/>
                        <a:pt x="3" y="18"/>
                      </a:cubicBezTo>
                      <a:cubicBezTo>
                        <a:pt x="3" y="18"/>
                        <a:pt x="3" y="18"/>
                        <a:pt x="3" y="18"/>
                      </a:cubicBezTo>
                      <a:cubicBezTo>
                        <a:pt x="2" y="19"/>
                        <a:pt x="2" y="19"/>
                        <a:pt x="2" y="19"/>
                      </a:cubicBezTo>
                      <a:cubicBezTo>
                        <a:pt x="2" y="19"/>
                        <a:pt x="2" y="20"/>
                        <a:pt x="3" y="20"/>
                      </a:cubicBezTo>
                      <a:cubicBezTo>
                        <a:pt x="4" y="19"/>
                        <a:pt x="4" y="19"/>
                        <a:pt x="4" y="19"/>
                      </a:cubicBezTo>
                      <a:cubicBezTo>
                        <a:pt x="4" y="19"/>
                        <a:pt x="4" y="20"/>
                        <a:pt x="4" y="20"/>
                      </a:cubicBezTo>
                      <a:cubicBezTo>
                        <a:pt x="3" y="21"/>
                        <a:pt x="3" y="21"/>
                        <a:pt x="3" y="21"/>
                      </a:cubicBezTo>
                      <a:cubicBezTo>
                        <a:pt x="4" y="21"/>
                        <a:pt x="4" y="21"/>
                        <a:pt x="4" y="22"/>
                      </a:cubicBezTo>
                      <a:cubicBezTo>
                        <a:pt x="5" y="21"/>
                        <a:pt x="5" y="21"/>
                        <a:pt x="5" y="21"/>
                      </a:cubicBezTo>
                      <a:cubicBezTo>
                        <a:pt x="5" y="21"/>
                        <a:pt x="6" y="21"/>
                        <a:pt x="6" y="21"/>
                      </a:cubicBezTo>
                      <a:cubicBezTo>
                        <a:pt x="5" y="22"/>
                        <a:pt x="5" y="22"/>
                        <a:pt x="5" y="22"/>
                      </a:cubicBezTo>
                      <a:cubicBezTo>
                        <a:pt x="5" y="23"/>
                        <a:pt x="5" y="23"/>
                        <a:pt x="6" y="23"/>
                      </a:cubicBezTo>
                      <a:cubicBezTo>
                        <a:pt x="7" y="22"/>
                        <a:pt x="7" y="22"/>
                        <a:pt x="7" y="22"/>
                      </a:cubicBezTo>
                      <a:cubicBezTo>
                        <a:pt x="7" y="22"/>
                        <a:pt x="7" y="22"/>
                        <a:pt x="7" y="22"/>
                      </a:cubicBezTo>
                      <a:cubicBezTo>
                        <a:pt x="7" y="24"/>
                        <a:pt x="7" y="24"/>
                        <a:pt x="7" y="24"/>
                      </a:cubicBezTo>
                      <a:cubicBezTo>
                        <a:pt x="7" y="24"/>
                        <a:pt x="7" y="24"/>
                        <a:pt x="8" y="24"/>
                      </a:cubicBezTo>
                      <a:cubicBezTo>
                        <a:pt x="8" y="23"/>
                        <a:pt x="8" y="23"/>
                        <a:pt x="8" y="23"/>
                      </a:cubicBezTo>
                      <a:cubicBezTo>
                        <a:pt x="9" y="23"/>
                        <a:pt x="9" y="23"/>
                        <a:pt x="9" y="23"/>
                      </a:cubicBezTo>
                      <a:cubicBezTo>
                        <a:pt x="9" y="25"/>
                        <a:pt x="9" y="25"/>
                        <a:pt x="9" y="25"/>
                      </a:cubicBezTo>
                      <a:cubicBezTo>
                        <a:pt x="9" y="25"/>
                        <a:pt x="9" y="25"/>
                        <a:pt x="9" y="25"/>
                      </a:cubicBezTo>
                      <a:cubicBezTo>
                        <a:pt x="9" y="25"/>
                        <a:pt x="9" y="25"/>
                        <a:pt x="10" y="25"/>
                      </a:cubicBezTo>
                      <a:cubicBezTo>
                        <a:pt x="10" y="23"/>
                        <a:pt x="10" y="23"/>
                        <a:pt x="10" y="23"/>
                      </a:cubicBezTo>
                      <a:cubicBezTo>
                        <a:pt x="10" y="23"/>
                        <a:pt x="11" y="24"/>
                        <a:pt x="11" y="24"/>
                      </a:cubicBezTo>
                      <a:cubicBezTo>
                        <a:pt x="11" y="25"/>
                        <a:pt x="11" y="25"/>
                        <a:pt x="11" y="25"/>
                      </a:cubicBezTo>
                      <a:cubicBezTo>
                        <a:pt x="11" y="25"/>
                        <a:pt x="11" y="25"/>
                        <a:pt x="12" y="25"/>
                      </a:cubicBezTo>
                      <a:cubicBezTo>
                        <a:pt x="12" y="24"/>
                        <a:pt x="12" y="24"/>
                        <a:pt x="12" y="24"/>
                      </a:cubicBezTo>
                      <a:cubicBezTo>
                        <a:pt x="12" y="24"/>
                        <a:pt x="12" y="24"/>
                        <a:pt x="13" y="24"/>
                      </a:cubicBezTo>
                      <a:cubicBezTo>
                        <a:pt x="13" y="25"/>
                        <a:pt x="13" y="25"/>
                        <a:pt x="13" y="25"/>
                      </a:cubicBezTo>
                      <a:cubicBezTo>
                        <a:pt x="13" y="25"/>
                        <a:pt x="14" y="25"/>
                        <a:pt x="14" y="25"/>
                      </a:cubicBezTo>
                      <a:cubicBezTo>
                        <a:pt x="14" y="24"/>
                        <a:pt x="14" y="24"/>
                        <a:pt x="14" y="24"/>
                      </a:cubicBezTo>
                      <a:cubicBezTo>
                        <a:pt x="14" y="24"/>
                        <a:pt x="14" y="24"/>
                        <a:pt x="15" y="23"/>
                      </a:cubicBezTo>
                      <a:cubicBezTo>
                        <a:pt x="15" y="25"/>
                        <a:pt x="15" y="25"/>
                        <a:pt x="15" y="25"/>
                      </a:cubicBezTo>
                      <a:cubicBezTo>
                        <a:pt x="15" y="25"/>
                        <a:pt x="16" y="25"/>
                        <a:pt x="16" y="25"/>
                      </a:cubicBezTo>
                      <a:cubicBezTo>
                        <a:pt x="16" y="23"/>
                        <a:pt x="16" y="23"/>
                        <a:pt x="16" y="23"/>
                      </a:cubicBezTo>
                      <a:cubicBezTo>
                        <a:pt x="16" y="23"/>
                        <a:pt x="16" y="23"/>
                        <a:pt x="16" y="23"/>
                      </a:cubicBezTo>
                      <a:cubicBezTo>
                        <a:pt x="17" y="24"/>
                        <a:pt x="17" y="24"/>
                        <a:pt x="17" y="24"/>
                      </a:cubicBezTo>
                      <a:cubicBezTo>
                        <a:pt x="17" y="24"/>
                        <a:pt x="18" y="24"/>
                        <a:pt x="18" y="24"/>
                      </a:cubicBezTo>
                      <a:cubicBezTo>
                        <a:pt x="17" y="22"/>
                        <a:pt x="17" y="22"/>
                        <a:pt x="17" y="22"/>
                      </a:cubicBezTo>
                      <a:cubicBezTo>
                        <a:pt x="18" y="22"/>
                        <a:pt x="18" y="22"/>
                        <a:pt x="18" y="22"/>
                      </a:cubicBezTo>
                      <a:cubicBezTo>
                        <a:pt x="19" y="23"/>
                        <a:pt x="19" y="23"/>
                        <a:pt x="19" y="23"/>
                      </a:cubicBezTo>
                      <a:cubicBezTo>
                        <a:pt x="19" y="23"/>
                        <a:pt x="20" y="23"/>
                        <a:pt x="20" y="23"/>
                      </a:cubicBezTo>
                      <a:cubicBezTo>
                        <a:pt x="19" y="21"/>
                        <a:pt x="19" y="21"/>
                        <a:pt x="19" y="21"/>
                      </a:cubicBezTo>
                      <a:cubicBezTo>
                        <a:pt x="19" y="21"/>
                        <a:pt x="19" y="21"/>
                        <a:pt x="20" y="21"/>
                      </a:cubicBezTo>
                      <a:cubicBezTo>
                        <a:pt x="21" y="22"/>
                        <a:pt x="21" y="22"/>
                        <a:pt x="21" y="22"/>
                      </a:cubicBezTo>
                      <a:cubicBezTo>
                        <a:pt x="21" y="22"/>
                        <a:pt x="21" y="21"/>
                        <a:pt x="21" y="21"/>
                      </a:cubicBezTo>
                      <a:cubicBezTo>
                        <a:pt x="20" y="20"/>
                        <a:pt x="20" y="20"/>
                        <a:pt x="20" y="20"/>
                      </a:cubicBezTo>
                      <a:cubicBezTo>
                        <a:pt x="21" y="20"/>
                        <a:pt x="21" y="20"/>
                        <a:pt x="21" y="19"/>
                      </a:cubicBezTo>
                      <a:cubicBezTo>
                        <a:pt x="22" y="20"/>
                        <a:pt x="22" y="20"/>
                        <a:pt x="22" y="20"/>
                      </a:cubicBezTo>
                      <a:cubicBezTo>
                        <a:pt x="22" y="20"/>
                        <a:pt x="22" y="20"/>
                        <a:pt x="23" y="19"/>
                      </a:cubicBezTo>
                      <a:cubicBezTo>
                        <a:pt x="21" y="18"/>
                        <a:pt x="21" y="18"/>
                        <a:pt x="21" y="18"/>
                      </a:cubicBezTo>
                      <a:cubicBezTo>
                        <a:pt x="22" y="18"/>
                        <a:pt x="22" y="18"/>
                        <a:pt x="22" y="18"/>
                      </a:cubicBezTo>
                      <a:cubicBezTo>
                        <a:pt x="23" y="18"/>
                        <a:pt x="23" y="18"/>
                        <a:pt x="23" y="18"/>
                      </a:cubicBezTo>
                      <a:cubicBezTo>
                        <a:pt x="23" y="18"/>
                        <a:pt x="23" y="18"/>
                        <a:pt x="24" y="17"/>
                      </a:cubicBezTo>
                      <a:cubicBezTo>
                        <a:pt x="22" y="16"/>
                        <a:pt x="22" y="16"/>
                        <a:pt x="22" y="16"/>
                      </a:cubicBezTo>
                      <a:cubicBezTo>
                        <a:pt x="22" y="16"/>
                        <a:pt x="22" y="16"/>
                        <a:pt x="23" y="16"/>
                      </a:cubicBezTo>
                      <a:close/>
                      <a:moveTo>
                        <a:pt x="22" y="15"/>
                      </a:moveTo>
                      <a:cubicBezTo>
                        <a:pt x="17" y="14"/>
                        <a:pt x="17" y="14"/>
                        <a:pt x="17" y="14"/>
                      </a:cubicBezTo>
                      <a:cubicBezTo>
                        <a:pt x="17" y="13"/>
                        <a:pt x="17" y="11"/>
                        <a:pt x="17" y="11"/>
                      </a:cubicBezTo>
                      <a:cubicBezTo>
                        <a:pt x="21" y="8"/>
                        <a:pt x="21" y="8"/>
                        <a:pt x="21" y="8"/>
                      </a:cubicBezTo>
                      <a:cubicBezTo>
                        <a:pt x="22" y="10"/>
                        <a:pt x="22" y="13"/>
                        <a:pt x="22" y="15"/>
                      </a:cubicBezTo>
                      <a:close/>
                      <a:moveTo>
                        <a:pt x="12" y="15"/>
                      </a:moveTo>
                      <a:cubicBezTo>
                        <a:pt x="10" y="15"/>
                        <a:pt x="9" y="13"/>
                        <a:pt x="10" y="12"/>
                      </a:cubicBezTo>
                      <a:cubicBezTo>
                        <a:pt x="10" y="10"/>
                        <a:pt x="12" y="10"/>
                        <a:pt x="13" y="10"/>
                      </a:cubicBezTo>
                      <a:cubicBezTo>
                        <a:pt x="15" y="10"/>
                        <a:pt x="15" y="12"/>
                        <a:pt x="15" y="13"/>
                      </a:cubicBezTo>
                      <a:cubicBezTo>
                        <a:pt x="15" y="15"/>
                        <a:pt x="13" y="16"/>
                        <a:pt x="12" y="15"/>
                      </a:cubicBezTo>
                      <a:close/>
                      <a:moveTo>
                        <a:pt x="21" y="7"/>
                      </a:moveTo>
                      <a:cubicBezTo>
                        <a:pt x="16" y="10"/>
                        <a:pt x="16" y="10"/>
                        <a:pt x="16" y="10"/>
                      </a:cubicBezTo>
                      <a:cubicBezTo>
                        <a:pt x="16" y="9"/>
                        <a:pt x="15" y="8"/>
                        <a:pt x="14" y="8"/>
                      </a:cubicBezTo>
                      <a:cubicBezTo>
                        <a:pt x="15" y="3"/>
                        <a:pt x="15" y="3"/>
                        <a:pt x="15" y="3"/>
                      </a:cubicBezTo>
                      <a:cubicBezTo>
                        <a:pt x="18" y="4"/>
                        <a:pt x="19" y="5"/>
                        <a:pt x="21" y="7"/>
                      </a:cubicBezTo>
                      <a:close/>
                      <a:moveTo>
                        <a:pt x="15" y="3"/>
                      </a:moveTo>
                      <a:cubicBezTo>
                        <a:pt x="13" y="8"/>
                        <a:pt x="13" y="8"/>
                        <a:pt x="13" y="8"/>
                      </a:cubicBezTo>
                      <a:cubicBezTo>
                        <a:pt x="12" y="8"/>
                        <a:pt x="11" y="8"/>
                        <a:pt x="11" y="8"/>
                      </a:cubicBezTo>
                      <a:cubicBezTo>
                        <a:pt x="8" y="4"/>
                        <a:pt x="8" y="4"/>
                        <a:pt x="8" y="4"/>
                      </a:cubicBezTo>
                      <a:cubicBezTo>
                        <a:pt x="10" y="3"/>
                        <a:pt x="12" y="2"/>
                        <a:pt x="15" y="3"/>
                      </a:cubicBezTo>
                      <a:close/>
                      <a:moveTo>
                        <a:pt x="7" y="4"/>
                      </a:moveTo>
                      <a:cubicBezTo>
                        <a:pt x="10" y="9"/>
                        <a:pt x="10" y="9"/>
                        <a:pt x="10" y="9"/>
                      </a:cubicBezTo>
                      <a:cubicBezTo>
                        <a:pt x="9" y="9"/>
                        <a:pt x="8" y="10"/>
                        <a:pt x="8" y="11"/>
                      </a:cubicBezTo>
                      <a:cubicBezTo>
                        <a:pt x="3" y="9"/>
                        <a:pt x="3" y="9"/>
                        <a:pt x="3" y="9"/>
                      </a:cubicBezTo>
                      <a:cubicBezTo>
                        <a:pt x="4" y="7"/>
                        <a:pt x="6" y="5"/>
                        <a:pt x="7" y="4"/>
                      </a:cubicBezTo>
                      <a:close/>
                      <a:moveTo>
                        <a:pt x="3" y="10"/>
                      </a:moveTo>
                      <a:cubicBezTo>
                        <a:pt x="8" y="12"/>
                        <a:pt x="8" y="12"/>
                        <a:pt x="8" y="12"/>
                      </a:cubicBezTo>
                      <a:cubicBezTo>
                        <a:pt x="7" y="13"/>
                        <a:pt x="8" y="14"/>
                        <a:pt x="8" y="15"/>
                      </a:cubicBezTo>
                      <a:cubicBezTo>
                        <a:pt x="4" y="17"/>
                        <a:pt x="4" y="17"/>
                        <a:pt x="4" y="17"/>
                      </a:cubicBezTo>
                      <a:cubicBezTo>
                        <a:pt x="3" y="15"/>
                        <a:pt x="3" y="13"/>
                        <a:pt x="3" y="10"/>
                      </a:cubicBezTo>
                      <a:close/>
                      <a:moveTo>
                        <a:pt x="4" y="18"/>
                      </a:moveTo>
                      <a:cubicBezTo>
                        <a:pt x="8" y="16"/>
                        <a:pt x="8" y="16"/>
                        <a:pt x="8" y="16"/>
                      </a:cubicBezTo>
                      <a:cubicBezTo>
                        <a:pt x="9" y="16"/>
                        <a:pt x="10" y="17"/>
                        <a:pt x="11" y="17"/>
                      </a:cubicBezTo>
                      <a:cubicBezTo>
                        <a:pt x="9" y="22"/>
                        <a:pt x="9" y="22"/>
                        <a:pt x="9" y="22"/>
                      </a:cubicBezTo>
                      <a:cubicBezTo>
                        <a:pt x="7" y="22"/>
                        <a:pt x="5" y="20"/>
                        <a:pt x="4" y="18"/>
                      </a:cubicBezTo>
                      <a:close/>
                      <a:moveTo>
                        <a:pt x="10" y="23"/>
                      </a:moveTo>
                      <a:cubicBezTo>
                        <a:pt x="12" y="18"/>
                        <a:pt x="12" y="18"/>
                        <a:pt x="12" y="18"/>
                      </a:cubicBezTo>
                      <a:cubicBezTo>
                        <a:pt x="13" y="18"/>
                        <a:pt x="14" y="18"/>
                        <a:pt x="14" y="17"/>
                      </a:cubicBezTo>
                      <a:cubicBezTo>
                        <a:pt x="17" y="22"/>
                        <a:pt x="17" y="22"/>
                        <a:pt x="17" y="22"/>
                      </a:cubicBezTo>
                      <a:cubicBezTo>
                        <a:pt x="15" y="23"/>
                        <a:pt x="13" y="23"/>
                        <a:pt x="10" y="23"/>
                      </a:cubicBezTo>
                      <a:close/>
                      <a:moveTo>
                        <a:pt x="18" y="21"/>
                      </a:moveTo>
                      <a:cubicBezTo>
                        <a:pt x="15" y="17"/>
                        <a:pt x="15" y="17"/>
                        <a:pt x="15" y="17"/>
                      </a:cubicBezTo>
                      <a:cubicBezTo>
                        <a:pt x="16" y="16"/>
                        <a:pt x="17" y="15"/>
                        <a:pt x="17" y="14"/>
                      </a:cubicBezTo>
                      <a:cubicBezTo>
                        <a:pt x="22" y="16"/>
                        <a:pt x="22" y="16"/>
                        <a:pt x="22" y="16"/>
                      </a:cubicBezTo>
                      <a:cubicBezTo>
                        <a:pt x="21" y="18"/>
                        <a:pt x="19" y="20"/>
                        <a:pt x="18" y="21"/>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1" name="Freeform 14"/>
                <p:cNvSpPr>
                  <a:spLocks noEditPoints="1"/>
                </p:cNvSpPr>
                <p:nvPr/>
              </p:nvSpPr>
              <p:spPr bwMode="auto">
                <a:xfrm>
                  <a:off x="1054100" y="2536826"/>
                  <a:ext cx="63500" cy="66675"/>
                </a:xfrm>
                <a:custGeom>
                  <a:avLst/>
                  <a:gdLst>
                    <a:gd name="T0" fmla="*/ 54 w 60"/>
                    <a:gd name="T1" fmla="*/ 14 h 63"/>
                    <a:gd name="T2" fmla="*/ 53 w 60"/>
                    <a:gd name="T3" fmla="*/ 11 h 63"/>
                    <a:gd name="T4" fmla="*/ 47 w 60"/>
                    <a:gd name="T5" fmla="*/ 11 h 63"/>
                    <a:gd name="T6" fmla="*/ 44 w 60"/>
                    <a:gd name="T7" fmla="*/ 9 h 63"/>
                    <a:gd name="T8" fmla="*/ 42 w 60"/>
                    <a:gd name="T9" fmla="*/ 3 h 63"/>
                    <a:gd name="T10" fmla="*/ 39 w 60"/>
                    <a:gd name="T11" fmla="*/ 2 h 63"/>
                    <a:gd name="T12" fmla="*/ 34 w 60"/>
                    <a:gd name="T13" fmla="*/ 4 h 63"/>
                    <a:gd name="T14" fmla="*/ 31 w 60"/>
                    <a:gd name="T15" fmla="*/ 4 h 63"/>
                    <a:gd name="T16" fmla="*/ 26 w 60"/>
                    <a:gd name="T17" fmla="*/ 0 h 63"/>
                    <a:gd name="T18" fmla="*/ 23 w 60"/>
                    <a:gd name="T19" fmla="*/ 1 h 63"/>
                    <a:gd name="T20" fmla="*/ 20 w 60"/>
                    <a:gd name="T21" fmla="*/ 6 h 63"/>
                    <a:gd name="T22" fmla="*/ 17 w 60"/>
                    <a:gd name="T23" fmla="*/ 7 h 63"/>
                    <a:gd name="T24" fmla="*/ 14 w 60"/>
                    <a:gd name="T25" fmla="*/ 5 h 63"/>
                    <a:gd name="T26" fmla="*/ 12 w 60"/>
                    <a:gd name="T27" fmla="*/ 11 h 63"/>
                    <a:gd name="T28" fmla="*/ 10 w 60"/>
                    <a:gd name="T29" fmla="*/ 13 h 63"/>
                    <a:gd name="T30" fmla="*/ 4 w 60"/>
                    <a:gd name="T31" fmla="*/ 15 h 63"/>
                    <a:gd name="T32" fmla="*/ 3 w 60"/>
                    <a:gd name="T33" fmla="*/ 17 h 63"/>
                    <a:gd name="T34" fmla="*/ 4 w 60"/>
                    <a:gd name="T35" fmla="*/ 23 h 63"/>
                    <a:gd name="T36" fmla="*/ 4 w 60"/>
                    <a:gd name="T37" fmla="*/ 26 h 63"/>
                    <a:gd name="T38" fmla="*/ 0 w 60"/>
                    <a:gd name="T39" fmla="*/ 30 h 63"/>
                    <a:gd name="T40" fmla="*/ 0 w 60"/>
                    <a:gd name="T41" fmla="*/ 34 h 63"/>
                    <a:gd name="T42" fmla="*/ 4 w 60"/>
                    <a:gd name="T43" fmla="*/ 38 h 63"/>
                    <a:gd name="T44" fmla="*/ 5 w 60"/>
                    <a:gd name="T45" fmla="*/ 41 h 63"/>
                    <a:gd name="T46" fmla="*/ 3 w 60"/>
                    <a:gd name="T47" fmla="*/ 47 h 63"/>
                    <a:gd name="T48" fmla="*/ 5 w 60"/>
                    <a:gd name="T49" fmla="*/ 49 h 63"/>
                    <a:gd name="T50" fmla="*/ 11 w 60"/>
                    <a:gd name="T51" fmla="*/ 51 h 63"/>
                    <a:gd name="T52" fmla="*/ 13 w 60"/>
                    <a:gd name="T53" fmla="*/ 53 h 63"/>
                    <a:gd name="T54" fmla="*/ 14 w 60"/>
                    <a:gd name="T55" fmla="*/ 59 h 63"/>
                    <a:gd name="T56" fmla="*/ 17 w 60"/>
                    <a:gd name="T57" fmla="*/ 60 h 63"/>
                    <a:gd name="T58" fmla="*/ 23 w 60"/>
                    <a:gd name="T59" fmla="*/ 58 h 63"/>
                    <a:gd name="T60" fmla="*/ 26 w 60"/>
                    <a:gd name="T61" fmla="*/ 59 h 63"/>
                    <a:gd name="T62" fmla="*/ 30 w 60"/>
                    <a:gd name="T63" fmla="*/ 63 h 63"/>
                    <a:gd name="T64" fmla="*/ 33 w 60"/>
                    <a:gd name="T65" fmla="*/ 63 h 63"/>
                    <a:gd name="T66" fmla="*/ 37 w 60"/>
                    <a:gd name="T67" fmla="*/ 58 h 63"/>
                    <a:gd name="T68" fmla="*/ 40 w 60"/>
                    <a:gd name="T69" fmla="*/ 57 h 63"/>
                    <a:gd name="T70" fmla="*/ 45 w 60"/>
                    <a:gd name="T71" fmla="*/ 59 h 63"/>
                    <a:gd name="T72" fmla="*/ 45 w 60"/>
                    <a:gd name="T73" fmla="*/ 54 h 63"/>
                    <a:gd name="T74" fmla="*/ 48 w 60"/>
                    <a:gd name="T75" fmla="*/ 52 h 63"/>
                    <a:gd name="T76" fmla="*/ 53 w 60"/>
                    <a:gd name="T77" fmla="*/ 51 h 63"/>
                    <a:gd name="T78" fmla="*/ 55 w 60"/>
                    <a:gd name="T79" fmla="*/ 48 h 63"/>
                    <a:gd name="T80" fmla="*/ 54 w 60"/>
                    <a:gd name="T81" fmla="*/ 42 h 63"/>
                    <a:gd name="T82" fmla="*/ 55 w 60"/>
                    <a:gd name="T83" fmla="*/ 39 h 63"/>
                    <a:gd name="T84" fmla="*/ 59 w 60"/>
                    <a:gd name="T85" fmla="*/ 35 h 63"/>
                    <a:gd name="T86" fmla="*/ 60 w 60"/>
                    <a:gd name="T87" fmla="*/ 32 h 63"/>
                    <a:gd name="T88" fmla="*/ 56 w 60"/>
                    <a:gd name="T89" fmla="*/ 28 h 63"/>
                    <a:gd name="T90" fmla="*/ 55 w 60"/>
                    <a:gd name="T91" fmla="*/ 24 h 63"/>
                    <a:gd name="T92" fmla="*/ 57 w 60"/>
                    <a:gd name="T93" fmla="*/ 19 h 63"/>
                    <a:gd name="T94" fmla="*/ 20 w 60"/>
                    <a:gd name="T95" fmla="*/ 47 h 63"/>
                    <a:gd name="T96" fmla="*/ 22 w 60"/>
                    <a:gd name="T97" fmla="*/ 36 h 63"/>
                    <a:gd name="T98" fmla="*/ 31 w 60"/>
                    <a:gd name="T99" fmla="*/ 50 h 63"/>
                    <a:gd name="T100" fmla="*/ 41 w 60"/>
                    <a:gd name="T101" fmla="*/ 53 h 63"/>
                    <a:gd name="T102" fmla="*/ 32 w 60"/>
                    <a:gd name="T103" fmla="*/ 30 h 63"/>
                    <a:gd name="T104" fmla="*/ 26 w 60"/>
                    <a:gd name="T105" fmla="*/ 24 h 63"/>
                    <a:gd name="T106" fmla="*/ 28 w 60"/>
                    <a:gd name="T107" fmla="*/ 13 h 63"/>
                    <a:gd name="T108" fmla="*/ 37 w 60"/>
                    <a:gd name="T109" fmla="*/ 27 h 63"/>
                    <a:gd name="T110" fmla="*/ 47 w 60"/>
                    <a:gd name="T111" fmla="*/ 3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0" h="63">
                      <a:moveTo>
                        <a:pt x="53" y="18"/>
                      </a:moveTo>
                      <a:cubicBezTo>
                        <a:pt x="56" y="16"/>
                        <a:pt x="56" y="16"/>
                        <a:pt x="56" y="16"/>
                      </a:cubicBezTo>
                      <a:cubicBezTo>
                        <a:pt x="55" y="15"/>
                        <a:pt x="55" y="14"/>
                        <a:pt x="54" y="14"/>
                      </a:cubicBezTo>
                      <a:cubicBezTo>
                        <a:pt x="51" y="16"/>
                        <a:pt x="51" y="16"/>
                        <a:pt x="51" y="16"/>
                      </a:cubicBezTo>
                      <a:cubicBezTo>
                        <a:pt x="51" y="15"/>
                        <a:pt x="50" y="15"/>
                        <a:pt x="50" y="14"/>
                      </a:cubicBezTo>
                      <a:cubicBezTo>
                        <a:pt x="53" y="11"/>
                        <a:pt x="53" y="11"/>
                        <a:pt x="53" y="11"/>
                      </a:cubicBezTo>
                      <a:cubicBezTo>
                        <a:pt x="52" y="11"/>
                        <a:pt x="52" y="10"/>
                        <a:pt x="51" y="9"/>
                      </a:cubicBezTo>
                      <a:cubicBezTo>
                        <a:pt x="48" y="12"/>
                        <a:pt x="48" y="12"/>
                        <a:pt x="48" y="12"/>
                      </a:cubicBezTo>
                      <a:cubicBezTo>
                        <a:pt x="48" y="11"/>
                        <a:pt x="47" y="11"/>
                        <a:pt x="47" y="11"/>
                      </a:cubicBezTo>
                      <a:cubicBezTo>
                        <a:pt x="49" y="7"/>
                        <a:pt x="49" y="7"/>
                        <a:pt x="49" y="7"/>
                      </a:cubicBezTo>
                      <a:cubicBezTo>
                        <a:pt x="48" y="7"/>
                        <a:pt x="48" y="6"/>
                        <a:pt x="47" y="6"/>
                      </a:cubicBezTo>
                      <a:cubicBezTo>
                        <a:pt x="44" y="9"/>
                        <a:pt x="44" y="9"/>
                        <a:pt x="44" y="9"/>
                      </a:cubicBezTo>
                      <a:cubicBezTo>
                        <a:pt x="44" y="8"/>
                        <a:pt x="43" y="8"/>
                        <a:pt x="43" y="8"/>
                      </a:cubicBezTo>
                      <a:cubicBezTo>
                        <a:pt x="44" y="4"/>
                        <a:pt x="44" y="4"/>
                        <a:pt x="44" y="4"/>
                      </a:cubicBezTo>
                      <a:cubicBezTo>
                        <a:pt x="44" y="4"/>
                        <a:pt x="43" y="3"/>
                        <a:pt x="42" y="3"/>
                      </a:cubicBezTo>
                      <a:cubicBezTo>
                        <a:pt x="40" y="6"/>
                        <a:pt x="40" y="6"/>
                        <a:pt x="40" y="6"/>
                      </a:cubicBezTo>
                      <a:cubicBezTo>
                        <a:pt x="40" y="6"/>
                        <a:pt x="39" y="6"/>
                        <a:pt x="39" y="6"/>
                      </a:cubicBezTo>
                      <a:cubicBezTo>
                        <a:pt x="39" y="2"/>
                        <a:pt x="39" y="2"/>
                        <a:pt x="39" y="2"/>
                      </a:cubicBezTo>
                      <a:cubicBezTo>
                        <a:pt x="39" y="2"/>
                        <a:pt x="38" y="1"/>
                        <a:pt x="37" y="1"/>
                      </a:cubicBezTo>
                      <a:cubicBezTo>
                        <a:pt x="36" y="5"/>
                        <a:pt x="36" y="5"/>
                        <a:pt x="36" y="5"/>
                      </a:cubicBezTo>
                      <a:cubicBezTo>
                        <a:pt x="35" y="5"/>
                        <a:pt x="35" y="4"/>
                        <a:pt x="34" y="4"/>
                      </a:cubicBezTo>
                      <a:cubicBezTo>
                        <a:pt x="34" y="0"/>
                        <a:pt x="34" y="0"/>
                        <a:pt x="34" y="0"/>
                      </a:cubicBezTo>
                      <a:cubicBezTo>
                        <a:pt x="33" y="0"/>
                        <a:pt x="33" y="0"/>
                        <a:pt x="32" y="0"/>
                      </a:cubicBezTo>
                      <a:cubicBezTo>
                        <a:pt x="31" y="4"/>
                        <a:pt x="31" y="4"/>
                        <a:pt x="31" y="4"/>
                      </a:cubicBezTo>
                      <a:cubicBezTo>
                        <a:pt x="31" y="4"/>
                        <a:pt x="30" y="4"/>
                        <a:pt x="29" y="4"/>
                      </a:cubicBezTo>
                      <a:cubicBezTo>
                        <a:pt x="29" y="0"/>
                        <a:pt x="29" y="0"/>
                        <a:pt x="29" y="0"/>
                      </a:cubicBezTo>
                      <a:cubicBezTo>
                        <a:pt x="28" y="0"/>
                        <a:pt x="27" y="0"/>
                        <a:pt x="26" y="0"/>
                      </a:cubicBezTo>
                      <a:cubicBezTo>
                        <a:pt x="26" y="4"/>
                        <a:pt x="26" y="4"/>
                        <a:pt x="26" y="4"/>
                      </a:cubicBezTo>
                      <a:cubicBezTo>
                        <a:pt x="26" y="4"/>
                        <a:pt x="25" y="4"/>
                        <a:pt x="25" y="4"/>
                      </a:cubicBezTo>
                      <a:cubicBezTo>
                        <a:pt x="23" y="1"/>
                        <a:pt x="23" y="1"/>
                        <a:pt x="23" y="1"/>
                      </a:cubicBezTo>
                      <a:cubicBezTo>
                        <a:pt x="23" y="1"/>
                        <a:pt x="22" y="1"/>
                        <a:pt x="21" y="1"/>
                      </a:cubicBezTo>
                      <a:cubicBezTo>
                        <a:pt x="22" y="5"/>
                        <a:pt x="22" y="5"/>
                        <a:pt x="22" y="5"/>
                      </a:cubicBezTo>
                      <a:cubicBezTo>
                        <a:pt x="21" y="5"/>
                        <a:pt x="21" y="6"/>
                        <a:pt x="20" y="6"/>
                      </a:cubicBezTo>
                      <a:cubicBezTo>
                        <a:pt x="18" y="2"/>
                        <a:pt x="18" y="2"/>
                        <a:pt x="18" y="2"/>
                      </a:cubicBezTo>
                      <a:cubicBezTo>
                        <a:pt x="18" y="3"/>
                        <a:pt x="17" y="3"/>
                        <a:pt x="16" y="3"/>
                      </a:cubicBezTo>
                      <a:cubicBezTo>
                        <a:pt x="17" y="7"/>
                        <a:pt x="17" y="7"/>
                        <a:pt x="17" y="7"/>
                      </a:cubicBezTo>
                      <a:cubicBezTo>
                        <a:pt x="17" y="7"/>
                        <a:pt x="17" y="7"/>
                        <a:pt x="16" y="8"/>
                      </a:cubicBezTo>
                      <a:cubicBezTo>
                        <a:pt x="16" y="8"/>
                        <a:pt x="16" y="8"/>
                        <a:pt x="16" y="8"/>
                      </a:cubicBezTo>
                      <a:cubicBezTo>
                        <a:pt x="14" y="5"/>
                        <a:pt x="14" y="5"/>
                        <a:pt x="14" y="5"/>
                      </a:cubicBezTo>
                      <a:cubicBezTo>
                        <a:pt x="13" y="5"/>
                        <a:pt x="12" y="6"/>
                        <a:pt x="12" y="6"/>
                      </a:cubicBezTo>
                      <a:cubicBezTo>
                        <a:pt x="13" y="10"/>
                        <a:pt x="13" y="10"/>
                        <a:pt x="13" y="10"/>
                      </a:cubicBezTo>
                      <a:cubicBezTo>
                        <a:pt x="13" y="10"/>
                        <a:pt x="13" y="10"/>
                        <a:pt x="12" y="11"/>
                      </a:cubicBezTo>
                      <a:cubicBezTo>
                        <a:pt x="9" y="8"/>
                        <a:pt x="9" y="8"/>
                        <a:pt x="9" y="8"/>
                      </a:cubicBezTo>
                      <a:cubicBezTo>
                        <a:pt x="9" y="9"/>
                        <a:pt x="8" y="9"/>
                        <a:pt x="8" y="10"/>
                      </a:cubicBezTo>
                      <a:cubicBezTo>
                        <a:pt x="10" y="13"/>
                        <a:pt x="10" y="13"/>
                        <a:pt x="10" y="13"/>
                      </a:cubicBezTo>
                      <a:cubicBezTo>
                        <a:pt x="10" y="14"/>
                        <a:pt x="9" y="14"/>
                        <a:pt x="9" y="14"/>
                      </a:cubicBezTo>
                      <a:cubicBezTo>
                        <a:pt x="6" y="13"/>
                        <a:pt x="6" y="13"/>
                        <a:pt x="6" y="13"/>
                      </a:cubicBezTo>
                      <a:cubicBezTo>
                        <a:pt x="5" y="13"/>
                        <a:pt x="5" y="14"/>
                        <a:pt x="4" y="15"/>
                      </a:cubicBezTo>
                      <a:cubicBezTo>
                        <a:pt x="7" y="17"/>
                        <a:pt x="7" y="17"/>
                        <a:pt x="7" y="17"/>
                      </a:cubicBezTo>
                      <a:cubicBezTo>
                        <a:pt x="7" y="18"/>
                        <a:pt x="7" y="18"/>
                        <a:pt x="6" y="19"/>
                      </a:cubicBezTo>
                      <a:cubicBezTo>
                        <a:pt x="3" y="17"/>
                        <a:pt x="3" y="17"/>
                        <a:pt x="3" y="17"/>
                      </a:cubicBezTo>
                      <a:cubicBezTo>
                        <a:pt x="2" y="18"/>
                        <a:pt x="2" y="19"/>
                        <a:pt x="2" y="20"/>
                      </a:cubicBezTo>
                      <a:cubicBezTo>
                        <a:pt x="5" y="21"/>
                        <a:pt x="5" y="21"/>
                        <a:pt x="5" y="21"/>
                      </a:cubicBezTo>
                      <a:cubicBezTo>
                        <a:pt x="5" y="22"/>
                        <a:pt x="5" y="23"/>
                        <a:pt x="4" y="23"/>
                      </a:cubicBezTo>
                      <a:cubicBezTo>
                        <a:pt x="1" y="23"/>
                        <a:pt x="1" y="23"/>
                        <a:pt x="1" y="23"/>
                      </a:cubicBezTo>
                      <a:cubicBezTo>
                        <a:pt x="1" y="23"/>
                        <a:pt x="0" y="24"/>
                        <a:pt x="0" y="25"/>
                      </a:cubicBezTo>
                      <a:cubicBezTo>
                        <a:pt x="4" y="26"/>
                        <a:pt x="4" y="26"/>
                        <a:pt x="4" y="26"/>
                      </a:cubicBezTo>
                      <a:cubicBezTo>
                        <a:pt x="4" y="27"/>
                        <a:pt x="3" y="27"/>
                        <a:pt x="3" y="28"/>
                      </a:cubicBezTo>
                      <a:cubicBezTo>
                        <a:pt x="0" y="28"/>
                        <a:pt x="0" y="28"/>
                        <a:pt x="0" y="28"/>
                      </a:cubicBezTo>
                      <a:cubicBezTo>
                        <a:pt x="0" y="29"/>
                        <a:pt x="0" y="30"/>
                        <a:pt x="0" y="30"/>
                      </a:cubicBezTo>
                      <a:cubicBezTo>
                        <a:pt x="3" y="31"/>
                        <a:pt x="3" y="31"/>
                        <a:pt x="3" y="31"/>
                      </a:cubicBezTo>
                      <a:cubicBezTo>
                        <a:pt x="3" y="32"/>
                        <a:pt x="3" y="32"/>
                        <a:pt x="3" y="33"/>
                      </a:cubicBezTo>
                      <a:cubicBezTo>
                        <a:pt x="0" y="34"/>
                        <a:pt x="0" y="34"/>
                        <a:pt x="0" y="34"/>
                      </a:cubicBezTo>
                      <a:cubicBezTo>
                        <a:pt x="0" y="34"/>
                        <a:pt x="0" y="35"/>
                        <a:pt x="0" y="36"/>
                      </a:cubicBezTo>
                      <a:cubicBezTo>
                        <a:pt x="4" y="36"/>
                        <a:pt x="4" y="36"/>
                        <a:pt x="4" y="36"/>
                      </a:cubicBezTo>
                      <a:cubicBezTo>
                        <a:pt x="4" y="37"/>
                        <a:pt x="4" y="37"/>
                        <a:pt x="4" y="38"/>
                      </a:cubicBezTo>
                      <a:cubicBezTo>
                        <a:pt x="0" y="39"/>
                        <a:pt x="0" y="39"/>
                        <a:pt x="0" y="39"/>
                      </a:cubicBezTo>
                      <a:cubicBezTo>
                        <a:pt x="1" y="40"/>
                        <a:pt x="1" y="41"/>
                        <a:pt x="1" y="42"/>
                      </a:cubicBezTo>
                      <a:cubicBezTo>
                        <a:pt x="5" y="41"/>
                        <a:pt x="5" y="41"/>
                        <a:pt x="5" y="41"/>
                      </a:cubicBezTo>
                      <a:cubicBezTo>
                        <a:pt x="5" y="41"/>
                        <a:pt x="5" y="42"/>
                        <a:pt x="5" y="42"/>
                      </a:cubicBezTo>
                      <a:cubicBezTo>
                        <a:pt x="2" y="45"/>
                        <a:pt x="2" y="45"/>
                        <a:pt x="2" y="45"/>
                      </a:cubicBezTo>
                      <a:cubicBezTo>
                        <a:pt x="3" y="45"/>
                        <a:pt x="3" y="46"/>
                        <a:pt x="3" y="47"/>
                      </a:cubicBezTo>
                      <a:cubicBezTo>
                        <a:pt x="7" y="45"/>
                        <a:pt x="7" y="45"/>
                        <a:pt x="7" y="45"/>
                      </a:cubicBezTo>
                      <a:cubicBezTo>
                        <a:pt x="7" y="46"/>
                        <a:pt x="7" y="46"/>
                        <a:pt x="8" y="47"/>
                      </a:cubicBezTo>
                      <a:cubicBezTo>
                        <a:pt x="5" y="49"/>
                        <a:pt x="5" y="49"/>
                        <a:pt x="5" y="49"/>
                      </a:cubicBezTo>
                      <a:cubicBezTo>
                        <a:pt x="5" y="50"/>
                        <a:pt x="6" y="51"/>
                        <a:pt x="6" y="51"/>
                      </a:cubicBezTo>
                      <a:cubicBezTo>
                        <a:pt x="9" y="49"/>
                        <a:pt x="9" y="49"/>
                        <a:pt x="9" y="49"/>
                      </a:cubicBezTo>
                      <a:cubicBezTo>
                        <a:pt x="10" y="50"/>
                        <a:pt x="10" y="50"/>
                        <a:pt x="11" y="51"/>
                      </a:cubicBezTo>
                      <a:cubicBezTo>
                        <a:pt x="8" y="54"/>
                        <a:pt x="8" y="54"/>
                        <a:pt x="8" y="54"/>
                      </a:cubicBezTo>
                      <a:cubicBezTo>
                        <a:pt x="9" y="54"/>
                        <a:pt x="9" y="55"/>
                        <a:pt x="10" y="55"/>
                      </a:cubicBezTo>
                      <a:cubicBezTo>
                        <a:pt x="13" y="53"/>
                        <a:pt x="13" y="53"/>
                        <a:pt x="13" y="53"/>
                      </a:cubicBezTo>
                      <a:cubicBezTo>
                        <a:pt x="13" y="53"/>
                        <a:pt x="14" y="54"/>
                        <a:pt x="14" y="54"/>
                      </a:cubicBezTo>
                      <a:cubicBezTo>
                        <a:pt x="12" y="57"/>
                        <a:pt x="12" y="57"/>
                        <a:pt x="12" y="57"/>
                      </a:cubicBezTo>
                      <a:cubicBezTo>
                        <a:pt x="13" y="58"/>
                        <a:pt x="14" y="58"/>
                        <a:pt x="14" y="59"/>
                      </a:cubicBezTo>
                      <a:cubicBezTo>
                        <a:pt x="17" y="56"/>
                        <a:pt x="17" y="56"/>
                        <a:pt x="17" y="56"/>
                      </a:cubicBezTo>
                      <a:cubicBezTo>
                        <a:pt x="17" y="56"/>
                        <a:pt x="18" y="56"/>
                        <a:pt x="18" y="56"/>
                      </a:cubicBezTo>
                      <a:cubicBezTo>
                        <a:pt x="17" y="60"/>
                        <a:pt x="17" y="60"/>
                        <a:pt x="17" y="60"/>
                      </a:cubicBezTo>
                      <a:cubicBezTo>
                        <a:pt x="18" y="61"/>
                        <a:pt x="19" y="61"/>
                        <a:pt x="19" y="61"/>
                      </a:cubicBezTo>
                      <a:cubicBezTo>
                        <a:pt x="21" y="58"/>
                        <a:pt x="21" y="58"/>
                        <a:pt x="21" y="58"/>
                      </a:cubicBezTo>
                      <a:cubicBezTo>
                        <a:pt x="22" y="58"/>
                        <a:pt x="22" y="58"/>
                        <a:pt x="23" y="58"/>
                      </a:cubicBezTo>
                      <a:cubicBezTo>
                        <a:pt x="22" y="62"/>
                        <a:pt x="22" y="62"/>
                        <a:pt x="22" y="62"/>
                      </a:cubicBezTo>
                      <a:cubicBezTo>
                        <a:pt x="23" y="62"/>
                        <a:pt x="24" y="62"/>
                        <a:pt x="25" y="63"/>
                      </a:cubicBezTo>
                      <a:cubicBezTo>
                        <a:pt x="26" y="59"/>
                        <a:pt x="26" y="59"/>
                        <a:pt x="26" y="59"/>
                      </a:cubicBezTo>
                      <a:cubicBezTo>
                        <a:pt x="26" y="59"/>
                        <a:pt x="27" y="59"/>
                        <a:pt x="27" y="59"/>
                      </a:cubicBezTo>
                      <a:cubicBezTo>
                        <a:pt x="28" y="63"/>
                        <a:pt x="28" y="63"/>
                        <a:pt x="28" y="63"/>
                      </a:cubicBezTo>
                      <a:cubicBezTo>
                        <a:pt x="28" y="63"/>
                        <a:pt x="29" y="63"/>
                        <a:pt x="30" y="63"/>
                      </a:cubicBezTo>
                      <a:cubicBezTo>
                        <a:pt x="30" y="59"/>
                        <a:pt x="30" y="59"/>
                        <a:pt x="30" y="59"/>
                      </a:cubicBezTo>
                      <a:cubicBezTo>
                        <a:pt x="31" y="59"/>
                        <a:pt x="32" y="59"/>
                        <a:pt x="32" y="59"/>
                      </a:cubicBezTo>
                      <a:cubicBezTo>
                        <a:pt x="33" y="63"/>
                        <a:pt x="33" y="63"/>
                        <a:pt x="33" y="63"/>
                      </a:cubicBezTo>
                      <a:cubicBezTo>
                        <a:pt x="34" y="63"/>
                        <a:pt x="35" y="63"/>
                        <a:pt x="35" y="62"/>
                      </a:cubicBezTo>
                      <a:cubicBezTo>
                        <a:pt x="35" y="59"/>
                        <a:pt x="35" y="59"/>
                        <a:pt x="35" y="59"/>
                      </a:cubicBezTo>
                      <a:cubicBezTo>
                        <a:pt x="36" y="58"/>
                        <a:pt x="36" y="58"/>
                        <a:pt x="37" y="58"/>
                      </a:cubicBezTo>
                      <a:cubicBezTo>
                        <a:pt x="38" y="62"/>
                        <a:pt x="38" y="62"/>
                        <a:pt x="38" y="62"/>
                      </a:cubicBezTo>
                      <a:cubicBezTo>
                        <a:pt x="39" y="61"/>
                        <a:pt x="40" y="61"/>
                        <a:pt x="41" y="61"/>
                      </a:cubicBezTo>
                      <a:cubicBezTo>
                        <a:pt x="40" y="57"/>
                        <a:pt x="40" y="57"/>
                        <a:pt x="40" y="57"/>
                      </a:cubicBezTo>
                      <a:cubicBezTo>
                        <a:pt x="40" y="57"/>
                        <a:pt x="41" y="57"/>
                        <a:pt x="41" y="56"/>
                      </a:cubicBezTo>
                      <a:cubicBezTo>
                        <a:pt x="43" y="60"/>
                        <a:pt x="43" y="60"/>
                        <a:pt x="43" y="60"/>
                      </a:cubicBezTo>
                      <a:cubicBezTo>
                        <a:pt x="44" y="59"/>
                        <a:pt x="44" y="59"/>
                        <a:pt x="45" y="59"/>
                      </a:cubicBezTo>
                      <a:cubicBezTo>
                        <a:pt x="45" y="59"/>
                        <a:pt x="45" y="59"/>
                        <a:pt x="45" y="58"/>
                      </a:cubicBezTo>
                      <a:cubicBezTo>
                        <a:pt x="44" y="55"/>
                        <a:pt x="44" y="55"/>
                        <a:pt x="44" y="55"/>
                      </a:cubicBezTo>
                      <a:cubicBezTo>
                        <a:pt x="44" y="54"/>
                        <a:pt x="45" y="54"/>
                        <a:pt x="45" y="54"/>
                      </a:cubicBezTo>
                      <a:cubicBezTo>
                        <a:pt x="48" y="57"/>
                        <a:pt x="48" y="57"/>
                        <a:pt x="48" y="57"/>
                      </a:cubicBezTo>
                      <a:cubicBezTo>
                        <a:pt x="49" y="56"/>
                        <a:pt x="49" y="56"/>
                        <a:pt x="50" y="55"/>
                      </a:cubicBezTo>
                      <a:cubicBezTo>
                        <a:pt x="48" y="52"/>
                        <a:pt x="48" y="52"/>
                        <a:pt x="48" y="52"/>
                      </a:cubicBezTo>
                      <a:cubicBezTo>
                        <a:pt x="48" y="51"/>
                        <a:pt x="48" y="51"/>
                        <a:pt x="49" y="50"/>
                      </a:cubicBezTo>
                      <a:cubicBezTo>
                        <a:pt x="52" y="53"/>
                        <a:pt x="52" y="53"/>
                        <a:pt x="52" y="53"/>
                      </a:cubicBezTo>
                      <a:cubicBezTo>
                        <a:pt x="52" y="52"/>
                        <a:pt x="53" y="51"/>
                        <a:pt x="53" y="51"/>
                      </a:cubicBezTo>
                      <a:cubicBezTo>
                        <a:pt x="51" y="48"/>
                        <a:pt x="51" y="48"/>
                        <a:pt x="51" y="48"/>
                      </a:cubicBezTo>
                      <a:cubicBezTo>
                        <a:pt x="51" y="48"/>
                        <a:pt x="51" y="47"/>
                        <a:pt x="52" y="47"/>
                      </a:cubicBezTo>
                      <a:cubicBezTo>
                        <a:pt x="55" y="48"/>
                        <a:pt x="55" y="48"/>
                        <a:pt x="55" y="48"/>
                      </a:cubicBezTo>
                      <a:cubicBezTo>
                        <a:pt x="56" y="47"/>
                        <a:pt x="56" y="47"/>
                        <a:pt x="56" y="46"/>
                      </a:cubicBezTo>
                      <a:cubicBezTo>
                        <a:pt x="53" y="44"/>
                        <a:pt x="53" y="44"/>
                        <a:pt x="53" y="44"/>
                      </a:cubicBezTo>
                      <a:cubicBezTo>
                        <a:pt x="54" y="43"/>
                        <a:pt x="54" y="43"/>
                        <a:pt x="54" y="42"/>
                      </a:cubicBezTo>
                      <a:cubicBezTo>
                        <a:pt x="58" y="43"/>
                        <a:pt x="58" y="43"/>
                        <a:pt x="58" y="43"/>
                      </a:cubicBezTo>
                      <a:cubicBezTo>
                        <a:pt x="58" y="42"/>
                        <a:pt x="58" y="42"/>
                        <a:pt x="58" y="41"/>
                      </a:cubicBezTo>
                      <a:cubicBezTo>
                        <a:pt x="55" y="39"/>
                        <a:pt x="55" y="39"/>
                        <a:pt x="55" y="39"/>
                      </a:cubicBezTo>
                      <a:cubicBezTo>
                        <a:pt x="55" y="39"/>
                        <a:pt x="55" y="38"/>
                        <a:pt x="55" y="37"/>
                      </a:cubicBezTo>
                      <a:cubicBezTo>
                        <a:pt x="59" y="38"/>
                        <a:pt x="59" y="38"/>
                        <a:pt x="59" y="38"/>
                      </a:cubicBezTo>
                      <a:cubicBezTo>
                        <a:pt x="59" y="37"/>
                        <a:pt x="59" y="36"/>
                        <a:pt x="59" y="35"/>
                      </a:cubicBezTo>
                      <a:cubicBezTo>
                        <a:pt x="56" y="34"/>
                        <a:pt x="56" y="34"/>
                        <a:pt x="56" y="34"/>
                      </a:cubicBezTo>
                      <a:cubicBezTo>
                        <a:pt x="56" y="34"/>
                        <a:pt x="56" y="33"/>
                        <a:pt x="56" y="33"/>
                      </a:cubicBezTo>
                      <a:cubicBezTo>
                        <a:pt x="60" y="32"/>
                        <a:pt x="60" y="32"/>
                        <a:pt x="60" y="32"/>
                      </a:cubicBezTo>
                      <a:cubicBezTo>
                        <a:pt x="60" y="31"/>
                        <a:pt x="60" y="30"/>
                        <a:pt x="60" y="30"/>
                      </a:cubicBezTo>
                      <a:cubicBezTo>
                        <a:pt x="56" y="29"/>
                        <a:pt x="56" y="29"/>
                        <a:pt x="56" y="29"/>
                      </a:cubicBezTo>
                      <a:cubicBezTo>
                        <a:pt x="56" y="29"/>
                        <a:pt x="56" y="28"/>
                        <a:pt x="56" y="28"/>
                      </a:cubicBezTo>
                      <a:cubicBezTo>
                        <a:pt x="59" y="26"/>
                        <a:pt x="59" y="26"/>
                        <a:pt x="59" y="26"/>
                      </a:cubicBezTo>
                      <a:cubicBezTo>
                        <a:pt x="59" y="26"/>
                        <a:pt x="59" y="25"/>
                        <a:pt x="59" y="24"/>
                      </a:cubicBezTo>
                      <a:cubicBezTo>
                        <a:pt x="55" y="24"/>
                        <a:pt x="55" y="24"/>
                        <a:pt x="55" y="24"/>
                      </a:cubicBezTo>
                      <a:cubicBezTo>
                        <a:pt x="55" y="24"/>
                        <a:pt x="55" y="23"/>
                        <a:pt x="55" y="23"/>
                      </a:cubicBezTo>
                      <a:cubicBezTo>
                        <a:pt x="58" y="21"/>
                        <a:pt x="58" y="21"/>
                        <a:pt x="58" y="21"/>
                      </a:cubicBezTo>
                      <a:cubicBezTo>
                        <a:pt x="58" y="20"/>
                        <a:pt x="57" y="19"/>
                        <a:pt x="57" y="19"/>
                      </a:cubicBezTo>
                      <a:cubicBezTo>
                        <a:pt x="54" y="20"/>
                        <a:pt x="54" y="20"/>
                        <a:pt x="54" y="20"/>
                      </a:cubicBezTo>
                      <a:cubicBezTo>
                        <a:pt x="53" y="19"/>
                        <a:pt x="53" y="19"/>
                        <a:pt x="53" y="18"/>
                      </a:cubicBezTo>
                      <a:close/>
                      <a:moveTo>
                        <a:pt x="20" y="47"/>
                      </a:moveTo>
                      <a:cubicBezTo>
                        <a:pt x="16" y="49"/>
                        <a:pt x="11" y="47"/>
                        <a:pt x="9" y="44"/>
                      </a:cubicBezTo>
                      <a:cubicBezTo>
                        <a:pt x="7" y="40"/>
                        <a:pt x="9" y="35"/>
                        <a:pt x="12" y="33"/>
                      </a:cubicBezTo>
                      <a:cubicBezTo>
                        <a:pt x="16" y="31"/>
                        <a:pt x="20" y="32"/>
                        <a:pt x="22" y="36"/>
                      </a:cubicBezTo>
                      <a:cubicBezTo>
                        <a:pt x="24" y="40"/>
                        <a:pt x="23" y="44"/>
                        <a:pt x="20" y="47"/>
                      </a:cubicBezTo>
                      <a:close/>
                      <a:moveTo>
                        <a:pt x="41" y="53"/>
                      </a:moveTo>
                      <a:cubicBezTo>
                        <a:pt x="38" y="55"/>
                        <a:pt x="33" y="54"/>
                        <a:pt x="31" y="50"/>
                      </a:cubicBezTo>
                      <a:cubicBezTo>
                        <a:pt x="29" y="46"/>
                        <a:pt x="30" y="41"/>
                        <a:pt x="34" y="39"/>
                      </a:cubicBezTo>
                      <a:cubicBezTo>
                        <a:pt x="37" y="37"/>
                        <a:pt x="42" y="38"/>
                        <a:pt x="44" y="42"/>
                      </a:cubicBezTo>
                      <a:cubicBezTo>
                        <a:pt x="46" y="46"/>
                        <a:pt x="45" y="50"/>
                        <a:pt x="41" y="53"/>
                      </a:cubicBezTo>
                      <a:close/>
                      <a:moveTo>
                        <a:pt x="27" y="33"/>
                      </a:moveTo>
                      <a:cubicBezTo>
                        <a:pt x="26" y="32"/>
                        <a:pt x="26" y="30"/>
                        <a:pt x="28" y="29"/>
                      </a:cubicBezTo>
                      <a:cubicBezTo>
                        <a:pt x="30" y="28"/>
                        <a:pt x="32" y="28"/>
                        <a:pt x="32" y="30"/>
                      </a:cubicBezTo>
                      <a:cubicBezTo>
                        <a:pt x="33" y="31"/>
                        <a:pt x="33" y="34"/>
                        <a:pt x="31" y="35"/>
                      </a:cubicBezTo>
                      <a:cubicBezTo>
                        <a:pt x="30" y="35"/>
                        <a:pt x="28" y="35"/>
                        <a:pt x="27" y="33"/>
                      </a:cubicBezTo>
                      <a:close/>
                      <a:moveTo>
                        <a:pt x="26" y="24"/>
                      </a:moveTo>
                      <a:cubicBezTo>
                        <a:pt x="22" y="26"/>
                        <a:pt x="17" y="25"/>
                        <a:pt x="15" y="21"/>
                      </a:cubicBezTo>
                      <a:cubicBezTo>
                        <a:pt x="13" y="17"/>
                        <a:pt x="14" y="13"/>
                        <a:pt x="18" y="10"/>
                      </a:cubicBezTo>
                      <a:cubicBezTo>
                        <a:pt x="22" y="8"/>
                        <a:pt x="26" y="10"/>
                        <a:pt x="28" y="13"/>
                      </a:cubicBezTo>
                      <a:cubicBezTo>
                        <a:pt x="30" y="17"/>
                        <a:pt x="29" y="22"/>
                        <a:pt x="26" y="24"/>
                      </a:cubicBezTo>
                      <a:close/>
                      <a:moveTo>
                        <a:pt x="47" y="30"/>
                      </a:moveTo>
                      <a:cubicBezTo>
                        <a:pt x="43" y="32"/>
                        <a:pt x="39" y="31"/>
                        <a:pt x="37" y="27"/>
                      </a:cubicBezTo>
                      <a:cubicBezTo>
                        <a:pt x="35" y="23"/>
                        <a:pt x="36" y="19"/>
                        <a:pt x="40" y="17"/>
                      </a:cubicBezTo>
                      <a:cubicBezTo>
                        <a:pt x="43" y="14"/>
                        <a:pt x="48" y="16"/>
                        <a:pt x="50" y="19"/>
                      </a:cubicBezTo>
                      <a:cubicBezTo>
                        <a:pt x="52" y="23"/>
                        <a:pt x="51" y="28"/>
                        <a:pt x="47" y="30"/>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2" name="Freeform 15"/>
                <p:cNvSpPr>
                  <a:spLocks noEditPoints="1"/>
                </p:cNvSpPr>
                <p:nvPr/>
              </p:nvSpPr>
              <p:spPr bwMode="auto">
                <a:xfrm>
                  <a:off x="1225550" y="2528888"/>
                  <a:ext cx="76200" cy="79375"/>
                </a:xfrm>
                <a:custGeom>
                  <a:avLst/>
                  <a:gdLst>
                    <a:gd name="T0" fmla="*/ 65 w 71"/>
                    <a:gd name="T1" fmla="*/ 17 h 75"/>
                    <a:gd name="T2" fmla="*/ 63 w 71"/>
                    <a:gd name="T3" fmla="*/ 14 h 75"/>
                    <a:gd name="T4" fmla="*/ 56 w 71"/>
                    <a:gd name="T5" fmla="*/ 13 h 75"/>
                    <a:gd name="T6" fmla="*/ 53 w 71"/>
                    <a:gd name="T7" fmla="*/ 11 h 75"/>
                    <a:gd name="T8" fmla="*/ 51 w 71"/>
                    <a:gd name="T9" fmla="*/ 4 h 75"/>
                    <a:gd name="T10" fmla="*/ 47 w 71"/>
                    <a:gd name="T11" fmla="*/ 2 h 75"/>
                    <a:gd name="T12" fmla="*/ 41 w 71"/>
                    <a:gd name="T13" fmla="*/ 5 h 75"/>
                    <a:gd name="T14" fmla="*/ 37 w 71"/>
                    <a:gd name="T15" fmla="*/ 5 h 75"/>
                    <a:gd name="T16" fmla="*/ 32 w 71"/>
                    <a:gd name="T17" fmla="*/ 1 h 75"/>
                    <a:gd name="T18" fmla="*/ 28 w 71"/>
                    <a:gd name="T19" fmla="*/ 1 h 75"/>
                    <a:gd name="T20" fmla="*/ 24 w 71"/>
                    <a:gd name="T21" fmla="*/ 7 h 75"/>
                    <a:gd name="T22" fmla="*/ 21 w 71"/>
                    <a:gd name="T23" fmla="*/ 9 h 75"/>
                    <a:gd name="T24" fmla="*/ 17 w 71"/>
                    <a:gd name="T25" fmla="*/ 6 h 75"/>
                    <a:gd name="T26" fmla="*/ 15 w 71"/>
                    <a:gd name="T27" fmla="*/ 13 h 75"/>
                    <a:gd name="T28" fmla="*/ 12 w 71"/>
                    <a:gd name="T29" fmla="*/ 16 h 75"/>
                    <a:gd name="T30" fmla="*/ 6 w 71"/>
                    <a:gd name="T31" fmla="*/ 18 h 75"/>
                    <a:gd name="T32" fmla="*/ 4 w 71"/>
                    <a:gd name="T33" fmla="*/ 21 h 75"/>
                    <a:gd name="T34" fmla="*/ 6 w 71"/>
                    <a:gd name="T35" fmla="*/ 28 h 75"/>
                    <a:gd name="T36" fmla="*/ 5 w 71"/>
                    <a:gd name="T37" fmla="*/ 31 h 75"/>
                    <a:gd name="T38" fmla="*/ 0 w 71"/>
                    <a:gd name="T39" fmla="*/ 36 h 75"/>
                    <a:gd name="T40" fmla="*/ 0 w 71"/>
                    <a:gd name="T41" fmla="*/ 40 h 75"/>
                    <a:gd name="T42" fmla="*/ 5 w 71"/>
                    <a:gd name="T43" fmla="*/ 45 h 75"/>
                    <a:gd name="T44" fmla="*/ 6 w 71"/>
                    <a:gd name="T45" fmla="*/ 49 h 75"/>
                    <a:gd name="T46" fmla="*/ 4 w 71"/>
                    <a:gd name="T47" fmla="*/ 56 h 75"/>
                    <a:gd name="T48" fmla="*/ 6 w 71"/>
                    <a:gd name="T49" fmla="*/ 59 h 75"/>
                    <a:gd name="T50" fmla="*/ 13 w 71"/>
                    <a:gd name="T51" fmla="*/ 60 h 75"/>
                    <a:gd name="T52" fmla="*/ 16 w 71"/>
                    <a:gd name="T53" fmla="*/ 63 h 75"/>
                    <a:gd name="T54" fmla="*/ 18 w 71"/>
                    <a:gd name="T55" fmla="*/ 70 h 75"/>
                    <a:gd name="T56" fmla="*/ 21 w 71"/>
                    <a:gd name="T57" fmla="*/ 72 h 75"/>
                    <a:gd name="T58" fmla="*/ 27 w 71"/>
                    <a:gd name="T59" fmla="*/ 69 h 75"/>
                    <a:gd name="T60" fmla="*/ 31 w 71"/>
                    <a:gd name="T61" fmla="*/ 70 h 75"/>
                    <a:gd name="T62" fmla="*/ 36 w 71"/>
                    <a:gd name="T63" fmla="*/ 75 h 75"/>
                    <a:gd name="T64" fmla="*/ 40 w 71"/>
                    <a:gd name="T65" fmla="*/ 75 h 75"/>
                    <a:gd name="T66" fmla="*/ 44 w 71"/>
                    <a:gd name="T67" fmla="*/ 69 h 75"/>
                    <a:gd name="T68" fmla="*/ 48 w 71"/>
                    <a:gd name="T69" fmla="*/ 68 h 75"/>
                    <a:gd name="T70" fmla="*/ 53 w 71"/>
                    <a:gd name="T71" fmla="*/ 70 h 75"/>
                    <a:gd name="T72" fmla="*/ 54 w 71"/>
                    <a:gd name="T73" fmla="*/ 64 h 75"/>
                    <a:gd name="T74" fmla="*/ 57 w 71"/>
                    <a:gd name="T75" fmla="*/ 62 h 75"/>
                    <a:gd name="T76" fmla="*/ 64 w 71"/>
                    <a:gd name="T77" fmla="*/ 61 h 75"/>
                    <a:gd name="T78" fmla="*/ 66 w 71"/>
                    <a:gd name="T79" fmla="*/ 57 h 75"/>
                    <a:gd name="T80" fmla="*/ 65 w 71"/>
                    <a:gd name="T81" fmla="*/ 50 h 75"/>
                    <a:gd name="T82" fmla="*/ 66 w 71"/>
                    <a:gd name="T83" fmla="*/ 47 h 75"/>
                    <a:gd name="T84" fmla="*/ 71 w 71"/>
                    <a:gd name="T85" fmla="*/ 42 h 75"/>
                    <a:gd name="T86" fmla="*/ 71 w 71"/>
                    <a:gd name="T87" fmla="*/ 38 h 75"/>
                    <a:gd name="T88" fmla="*/ 67 w 71"/>
                    <a:gd name="T89" fmla="*/ 33 h 75"/>
                    <a:gd name="T90" fmla="*/ 66 w 71"/>
                    <a:gd name="T91" fmla="*/ 29 h 75"/>
                    <a:gd name="T92" fmla="*/ 68 w 71"/>
                    <a:gd name="T93" fmla="*/ 23 h 75"/>
                    <a:gd name="T94" fmla="*/ 24 w 71"/>
                    <a:gd name="T95" fmla="*/ 56 h 75"/>
                    <a:gd name="T96" fmla="*/ 27 w 71"/>
                    <a:gd name="T97" fmla="*/ 43 h 75"/>
                    <a:gd name="T98" fmla="*/ 37 w 71"/>
                    <a:gd name="T99" fmla="*/ 59 h 75"/>
                    <a:gd name="T100" fmla="*/ 49 w 71"/>
                    <a:gd name="T101" fmla="*/ 63 h 75"/>
                    <a:gd name="T102" fmla="*/ 39 w 71"/>
                    <a:gd name="T103" fmla="*/ 36 h 75"/>
                    <a:gd name="T104" fmla="*/ 31 w 71"/>
                    <a:gd name="T105" fmla="*/ 29 h 75"/>
                    <a:gd name="T106" fmla="*/ 34 w 71"/>
                    <a:gd name="T107" fmla="*/ 16 h 75"/>
                    <a:gd name="T108" fmla="*/ 44 w 71"/>
                    <a:gd name="T109" fmla="*/ 33 h 75"/>
                    <a:gd name="T110" fmla="*/ 56 w 71"/>
                    <a:gd name="T111" fmla="*/ 3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75">
                      <a:moveTo>
                        <a:pt x="63" y="22"/>
                      </a:moveTo>
                      <a:cubicBezTo>
                        <a:pt x="67" y="19"/>
                        <a:pt x="67" y="19"/>
                        <a:pt x="67" y="19"/>
                      </a:cubicBezTo>
                      <a:cubicBezTo>
                        <a:pt x="66" y="18"/>
                        <a:pt x="66" y="17"/>
                        <a:pt x="65" y="17"/>
                      </a:cubicBezTo>
                      <a:cubicBezTo>
                        <a:pt x="61" y="19"/>
                        <a:pt x="61" y="19"/>
                        <a:pt x="61" y="19"/>
                      </a:cubicBezTo>
                      <a:cubicBezTo>
                        <a:pt x="61" y="18"/>
                        <a:pt x="60" y="18"/>
                        <a:pt x="60" y="17"/>
                      </a:cubicBezTo>
                      <a:cubicBezTo>
                        <a:pt x="63" y="14"/>
                        <a:pt x="63" y="14"/>
                        <a:pt x="63" y="14"/>
                      </a:cubicBezTo>
                      <a:cubicBezTo>
                        <a:pt x="62" y="13"/>
                        <a:pt x="62" y="12"/>
                        <a:pt x="61" y="11"/>
                      </a:cubicBezTo>
                      <a:cubicBezTo>
                        <a:pt x="58" y="14"/>
                        <a:pt x="58" y="14"/>
                        <a:pt x="58" y="14"/>
                      </a:cubicBezTo>
                      <a:cubicBezTo>
                        <a:pt x="57" y="14"/>
                        <a:pt x="57" y="13"/>
                        <a:pt x="56" y="13"/>
                      </a:cubicBezTo>
                      <a:cubicBezTo>
                        <a:pt x="58" y="9"/>
                        <a:pt x="58" y="9"/>
                        <a:pt x="58" y="9"/>
                      </a:cubicBezTo>
                      <a:cubicBezTo>
                        <a:pt x="58" y="8"/>
                        <a:pt x="57" y="8"/>
                        <a:pt x="56" y="7"/>
                      </a:cubicBezTo>
                      <a:cubicBezTo>
                        <a:pt x="53" y="11"/>
                        <a:pt x="53" y="11"/>
                        <a:pt x="53" y="11"/>
                      </a:cubicBezTo>
                      <a:cubicBezTo>
                        <a:pt x="53" y="10"/>
                        <a:pt x="52" y="10"/>
                        <a:pt x="51" y="9"/>
                      </a:cubicBezTo>
                      <a:cubicBezTo>
                        <a:pt x="53" y="5"/>
                        <a:pt x="53" y="5"/>
                        <a:pt x="53" y="5"/>
                      </a:cubicBezTo>
                      <a:cubicBezTo>
                        <a:pt x="52" y="5"/>
                        <a:pt x="51" y="4"/>
                        <a:pt x="51" y="4"/>
                      </a:cubicBezTo>
                      <a:cubicBezTo>
                        <a:pt x="48" y="8"/>
                        <a:pt x="48" y="8"/>
                        <a:pt x="48" y="8"/>
                      </a:cubicBezTo>
                      <a:cubicBezTo>
                        <a:pt x="48" y="7"/>
                        <a:pt x="47" y="7"/>
                        <a:pt x="46" y="7"/>
                      </a:cubicBezTo>
                      <a:cubicBezTo>
                        <a:pt x="47" y="2"/>
                        <a:pt x="47" y="2"/>
                        <a:pt x="47" y="2"/>
                      </a:cubicBezTo>
                      <a:cubicBezTo>
                        <a:pt x="46" y="2"/>
                        <a:pt x="46" y="2"/>
                        <a:pt x="45" y="2"/>
                      </a:cubicBezTo>
                      <a:cubicBezTo>
                        <a:pt x="43" y="6"/>
                        <a:pt x="43" y="6"/>
                        <a:pt x="43" y="6"/>
                      </a:cubicBezTo>
                      <a:cubicBezTo>
                        <a:pt x="42" y="6"/>
                        <a:pt x="42" y="6"/>
                        <a:pt x="41" y="5"/>
                      </a:cubicBezTo>
                      <a:cubicBezTo>
                        <a:pt x="41" y="1"/>
                        <a:pt x="41" y="1"/>
                        <a:pt x="41" y="1"/>
                      </a:cubicBezTo>
                      <a:cubicBezTo>
                        <a:pt x="40" y="1"/>
                        <a:pt x="39" y="1"/>
                        <a:pt x="38" y="0"/>
                      </a:cubicBezTo>
                      <a:cubicBezTo>
                        <a:pt x="37" y="5"/>
                        <a:pt x="37" y="5"/>
                        <a:pt x="37" y="5"/>
                      </a:cubicBezTo>
                      <a:cubicBezTo>
                        <a:pt x="37" y="5"/>
                        <a:pt x="36" y="5"/>
                        <a:pt x="35" y="5"/>
                      </a:cubicBezTo>
                      <a:cubicBezTo>
                        <a:pt x="35" y="0"/>
                        <a:pt x="35" y="0"/>
                        <a:pt x="35" y="0"/>
                      </a:cubicBezTo>
                      <a:cubicBezTo>
                        <a:pt x="34" y="0"/>
                        <a:pt x="33" y="0"/>
                        <a:pt x="32" y="1"/>
                      </a:cubicBezTo>
                      <a:cubicBezTo>
                        <a:pt x="32" y="5"/>
                        <a:pt x="32" y="5"/>
                        <a:pt x="32" y="5"/>
                      </a:cubicBezTo>
                      <a:cubicBezTo>
                        <a:pt x="31" y="5"/>
                        <a:pt x="30" y="5"/>
                        <a:pt x="30" y="6"/>
                      </a:cubicBezTo>
                      <a:cubicBezTo>
                        <a:pt x="28" y="1"/>
                        <a:pt x="28" y="1"/>
                        <a:pt x="28" y="1"/>
                      </a:cubicBezTo>
                      <a:cubicBezTo>
                        <a:pt x="27" y="1"/>
                        <a:pt x="27" y="2"/>
                        <a:pt x="26" y="2"/>
                      </a:cubicBezTo>
                      <a:cubicBezTo>
                        <a:pt x="26" y="6"/>
                        <a:pt x="26" y="6"/>
                        <a:pt x="26" y="6"/>
                      </a:cubicBezTo>
                      <a:cubicBezTo>
                        <a:pt x="26" y="7"/>
                        <a:pt x="25" y="7"/>
                        <a:pt x="24" y="7"/>
                      </a:cubicBezTo>
                      <a:cubicBezTo>
                        <a:pt x="22" y="3"/>
                        <a:pt x="22" y="3"/>
                        <a:pt x="22" y="3"/>
                      </a:cubicBezTo>
                      <a:cubicBezTo>
                        <a:pt x="21" y="3"/>
                        <a:pt x="21" y="4"/>
                        <a:pt x="20" y="4"/>
                      </a:cubicBezTo>
                      <a:cubicBezTo>
                        <a:pt x="21" y="9"/>
                        <a:pt x="21" y="9"/>
                        <a:pt x="21" y="9"/>
                      </a:cubicBezTo>
                      <a:cubicBezTo>
                        <a:pt x="21" y="9"/>
                        <a:pt x="20" y="9"/>
                        <a:pt x="20" y="9"/>
                      </a:cubicBezTo>
                      <a:cubicBezTo>
                        <a:pt x="20" y="9"/>
                        <a:pt x="20" y="10"/>
                        <a:pt x="19" y="10"/>
                      </a:cubicBezTo>
                      <a:cubicBezTo>
                        <a:pt x="17" y="6"/>
                        <a:pt x="17" y="6"/>
                        <a:pt x="17" y="6"/>
                      </a:cubicBezTo>
                      <a:cubicBezTo>
                        <a:pt x="16" y="7"/>
                        <a:pt x="15" y="7"/>
                        <a:pt x="14" y="8"/>
                      </a:cubicBezTo>
                      <a:cubicBezTo>
                        <a:pt x="16" y="12"/>
                        <a:pt x="16" y="12"/>
                        <a:pt x="16" y="12"/>
                      </a:cubicBezTo>
                      <a:cubicBezTo>
                        <a:pt x="16" y="12"/>
                        <a:pt x="15" y="13"/>
                        <a:pt x="15" y="13"/>
                      </a:cubicBezTo>
                      <a:cubicBezTo>
                        <a:pt x="11" y="10"/>
                        <a:pt x="11" y="10"/>
                        <a:pt x="11" y="10"/>
                      </a:cubicBezTo>
                      <a:cubicBezTo>
                        <a:pt x="11" y="11"/>
                        <a:pt x="10" y="12"/>
                        <a:pt x="10" y="12"/>
                      </a:cubicBezTo>
                      <a:cubicBezTo>
                        <a:pt x="12" y="16"/>
                        <a:pt x="12" y="16"/>
                        <a:pt x="12" y="16"/>
                      </a:cubicBezTo>
                      <a:cubicBezTo>
                        <a:pt x="12" y="16"/>
                        <a:pt x="11" y="17"/>
                        <a:pt x="11" y="17"/>
                      </a:cubicBezTo>
                      <a:cubicBezTo>
                        <a:pt x="7" y="15"/>
                        <a:pt x="7" y="15"/>
                        <a:pt x="7" y="15"/>
                      </a:cubicBezTo>
                      <a:cubicBezTo>
                        <a:pt x="7" y="16"/>
                        <a:pt x="6" y="17"/>
                        <a:pt x="6" y="18"/>
                      </a:cubicBezTo>
                      <a:cubicBezTo>
                        <a:pt x="9" y="21"/>
                        <a:pt x="9" y="21"/>
                        <a:pt x="9" y="21"/>
                      </a:cubicBezTo>
                      <a:cubicBezTo>
                        <a:pt x="9" y="21"/>
                        <a:pt x="8" y="22"/>
                        <a:pt x="8" y="22"/>
                      </a:cubicBezTo>
                      <a:cubicBezTo>
                        <a:pt x="4" y="21"/>
                        <a:pt x="4" y="21"/>
                        <a:pt x="4" y="21"/>
                      </a:cubicBezTo>
                      <a:cubicBezTo>
                        <a:pt x="3" y="22"/>
                        <a:pt x="3" y="23"/>
                        <a:pt x="3" y="23"/>
                      </a:cubicBezTo>
                      <a:cubicBezTo>
                        <a:pt x="6" y="26"/>
                        <a:pt x="6" y="26"/>
                        <a:pt x="6" y="26"/>
                      </a:cubicBezTo>
                      <a:cubicBezTo>
                        <a:pt x="6" y="26"/>
                        <a:pt x="6" y="27"/>
                        <a:pt x="6" y="28"/>
                      </a:cubicBezTo>
                      <a:cubicBezTo>
                        <a:pt x="1" y="27"/>
                        <a:pt x="1" y="27"/>
                        <a:pt x="1" y="27"/>
                      </a:cubicBezTo>
                      <a:cubicBezTo>
                        <a:pt x="1" y="28"/>
                        <a:pt x="1" y="29"/>
                        <a:pt x="1" y="30"/>
                      </a:cubicBezTo>
                      <a:cubicBezTo>
                        <a:pt x="5" y="31"/>
                        <a:pt x="5" y="31"/>
                        <a:pt x="5" y="31"/>
                      </a:cubicBezTo>
                      <a:cubicBezTo>
                        <a:pt x="5" y="32"/>
                        <a:pt x="5" y="33"/>
                        <a:pt x="5" y="33"/>
                      </a:cubicBezTo>
                      <a:cubicBezTo>
                        <a:pt x="0" y="34"/>
                        <a:pt x="0" y="34"/>
                        <a:pt x="0" y="34"/>
                      </a:cubicBezTo>
                      <a:cubicBezTo>
                        <a:pt x="0" y="35"/>
                        <a:pt x="0" y="36"/>
                        <a:pt x="0" y="36"/>
                      </a:cubicBezTo>
                      <a:cubicBezTo>
                        <a:pt x="4" y="37"/>
                        <a:pt x="4" y="37"/>
                        <a:pt x="4" y="37"/>
                      </a:cubicBezTo>
                      <a:cubicBezTo>
                        <a:pt x="4" y="38"/>
                        <a:pt x="4" y="39"/>
                        <a:pt x="4" y="39"/>
                      </a:cubicBezTo>
                      <a:cubicBezTo>
                        <a:pt x="0" y="40"/>
                        <a:pt x="0" y="40"/>
                        <a:pt x="0" y="40"/>
                      </a:cubicBezTo>
                      <a:cubicBezTo>
                        <a:pt x="0" y="41"/>
                        <a:pt x="0" y="42"/>
                        <a:pt x="0" y="43"/>
                      </a:cubicBezTo>
                      <a:cubicBezTo>
                        <a:pt x="5" y="43"/>
                        <a:pt x="5" y="43"/>
                        <a:pt x="5" y="43"/>
                      </a:cubicBezTo>
                      <a:cubicBezTo>
                        <a:pt x="5" y="44"/>
                        <a:pt x="5" y="44"/>
                        <a:pt x="5" y="45"/>
                      </a:cubicBezTo>
                      <a:cubicBezTo>
                        <a:pt x="1" y="47"/>
                        <a:pt x="1" y="47"/>
                        <a:pt x="1" y="47"/>
                      </a:cubicBezTo>
                      <a:cubicBezTo>
                        <a:pt x="1" y="48"/>
                        <a:pt x="2" y="49"/>
                        <a:pt x="2" y="50"/>
                      </a:cubicBezTo>
                      <a:cubicBezTo>
                        <a:pt x="6" y="49"/>
                        <a:pt x="6" y="49"/>
                        <a:pt x="6" y="49"/>
                      </a:cubicBezTo>
                      <a:cubicBezTo>
                        <a:pt x="6" y="49"/>
                        <a:pt x="7" y="50"/>
                        <a:pt x="7" y="51"/>
                      </a:cubicBezTo>
                      <a:cubicBezTo>
                        <a:pt x="3" y="53"/>
                        <a:pt x="3" y="53"/>
                        <a:pt x="3" y="53"/>
                      </a:cubicBezTo>
                      <a:cubicBezTo>
                        <a:pt x="4" y="54"/>
                        <a:pt x="4" y="55"/>
                        <a:pt x="4" y="56"/>
                      </a:cubicBezTo>
                      <a:cubicBezTo>
                        <a:pt x="9" y="54"/>
                        <a:pt x="9" y="54"/>
                        <a:pt x="9" y="54"/>
                      </a:cubicBezTo>
                      <a:cubicBezTo>
                        <a:pt x="9" y="55"/>
                        <a:pt x="9" y="55"/>
                        <a:pt x="10" y="56"/>
                      </a:cubicBezTo>
                      <a:cubicBezTo>
                        <a:pt x="6" y="59"/>
                        <a:pt x="6" y="59"/>
                        <a:pt x="6" y="59"/>
                      </a:cubicBezTo>
                      <a:cubicBezTo>
                        <a:pt x="7" y="60"/>
                        <a:pt x="7" y="61"/>
                        <a:pt x="8" y="61"/>
                      </a:cubicBezTo>
                      <a:cubicBezTo>
                        <a:pt x="12" y="59"/>
                        <a:pt x="12" y="59"/>
                        <a:pt x="12" y="59"/>
                      </a:cubicBezTo>
                      <a:cubicBezTo>
                        <a:pt x="12" y="59"/>
                        <a:pt x="13" y="60"/>
                        <a:pt x="13" y="60"/>
                      </a:cubicBezTo>
                      <a:cubicBezTo>
                        <a:pt x="10" y="64"/>
                        <a:pt x="10" y="64"/>
                        <a:pt x="10" y="64"/>
                      </a:cubicBezTo>
                      <a:cubicBezTo>
                        <a:pt x="11" y="65"/>
                        <a:pt x="12" y="65"/>
                        <a:pt x="12" y="66"/>
                      </a:cubicBezTo>
                      <a:cubicBezTo>
                        <a:pt x="16" y="63"/>
                        <a:pt x="16" y="63"/>
                        <a:pt x="16" y="63"/>
                      </a:cubicBezTo>
                      <a:cubicBezTo>
                        <a:pt x="16" y="63"/>
                        <a:pt x="17" y="64"/>
                        <a:pt x="17" y="64"/>
                      </a:cubicBezTo>
                      <a:cubicBezTo>
                        <a:pt x="15" y="68"/>
                        <a:pt x="15" y="68"/>
                        <a:pt x="15" y="68"/>
                      </a:cubicBezTo>
                      <a:cubicBezTo>
                        <a:pt x="16" y="69"/>
                        <a:pt x="17" y="69"/>
                        <a:pt x="18" y="70"/>
                      </a:cubicBezTo>
                      <a:cubicBezTo>
                        <a:pt x="20" y="66"/>
                        <a:pt x="20" y="66"/>
                        <a:pt x="20" y="66"/>
                      </a:cubicBezTo>
                      <a:cubicBezTo>
                        <a:pt x="21" y="67"/>
                        <a:pt x="22" y="67"/>
                        <a:pt x="22" y="67"/>
                      </a:cubicBezTo>
                      <a:cubicBezTo>
                        <a:pt x="21" y="72"/>
                        <a:pt x="21" y="72"/>
                        <a:pt x="21" y="72"/>
                      </a:cubicBezTo>
                      <a:cubicBezTo>
                        <a:pt x="22" y="72"/>
                        <a:pt x="23" y="72"/>
                        <a:pt x="23" y="73"/>
                      </a:cubicBezTo>
                      <a:cubicBezTo>
                        <a:pt x="25" y="69"/>
                        <a:pt x="25" y="69"/>
                        <a:pt x="25" y="69"/>
                      </a:cubicBezTo>
                      <a:cubicBezTo>
                        <a:pt x="26" y="69"/>
                        <a:pt x="27" y="69"/>
                        <a:pt x="27" y="69"/>
                      </a:cubicBezTo>
                      <a:cubicBezTo>
                        <a:pt x="27" y="74"/>
                        <a:pt x="27" y="74"/>
                        <a:pt x="27" y="74"/>
                      </a:cubicBezTo>
                      <a:cubicBezTo>
                        <a:pt x="28" y="74"/>
                        <a:pt x="29" y="74"/>
                        <a:pt x="30" y="75"/>
                      </a:cubicBezTo>
                      <a:cubicBezTo>
                        <a:pt x="31" y="70"/>
                        <a:pt x="31" y="70"/>
                        <a:pt x="31" y="70"/>
                      </a:cubicBezTo>
                      <a:cubicBezTo>
                        <a:pt x="32" y="70"/>
                        <a:pt x="32" y="70"/>
                        <a:pt x="33" y="70"/>
                      </a:cubicBezTo>
                      <a:cubicBezTo>
                        <a:pt x="33" y="75"/>
                        <a:pt x="33" y="75"/>
                        <a:pt x="33" y="75"/>
                      </a:cubicBezTo>
                      <a:cubicBezTo>
                        <a:pt x="34" y="75"/>
                        <a:pt x="35" y="75"/>
                        <a:pt x="36" y="75"/>
                      </a:cubicBezTo>
                      <a:cubicBezTo>
                        <a:pt x="37" y="70"/>
                        <a:pt x="37" y="70"/>
                        <a:pt x="37" y="70"/>
                      </a:cubicBezTo>
                      <a:cubicBezTo>
                        <a:pt x="37" y="70"/>
                        <a:pt x="38" y="70"/>
                        <a:pt x="39" y="70"/>
                      </a:cubicBezTo>
                      <a:cubicBezTo>
                        <a:pt x="40" y="75"/>
                        <a:pt x="40" y="75"/>
                        <a:pt x="40" y="75"/>
                      </a:cubicBezTo>
                      <a:cubicBezTo>
                        <a:pt x="41" y="75"/>
                        <a:pt x="42" y="75"/>
                        <a:pt x="42" y="74"/>
                      </a:cubicBezTo>
                      <a:cubicBezTo>
                        <a:pt x="42" y="70"/>
                        <a:pt x="42" y="70"/>
                        <a:pt x="42" y="70"/>
                      </a:cubicBezTo>
                      <a:cubicBezTo>
                        <a:pt x="43" y="70"/>
                        <a:pt x="43" y="69"/>
                        <a:pt x="44" y="69"/>
                      </a:cubicBezTo>
                      <a:cubicBezTo>
                        <a:pt x="46" y="73"/>
                        <a:pt x="46" y="73"/>
                        <a:pt x="46" y="73"/>
                      </a:cubicBezTo>
                      <a:cubicBezTo>
                        <a:pt x="47" y="73"/>
                        <a:pt x="48" y="73"/>
                        <a:pt x="49" y="73"/>
                      </a:cubicBezTo>
                      <a:cubicBezTo>
                        <a:pt x="48" y="68"/>
                        <a:pt x="48" y="68"/>
                        <a:pt x="48" y="68"/>
                      </a:cubicBezTo>
                      <a:cubicBezTo>
                        <a:pt x="48" y="68"/>
                        <a:pt x="49" y="67"/>
                        <a:pt x="49" y="67"/>
                      </a:cubicBezTo>
                      <a:cubicBezTo>
                        <a:pt x="52" y="71"/>
                        <a:pt x="52" y="71"/>
                        <a:pt x="52" y="71"/>
                      </a:cubicBezTo>
                      <a:cubicBezTo>
                        <a:pt x="52" y="71"/>
                        <a:pt x="53" y="70"/>
                        <a:pt x="53" y="70"/>
                      </a:cubicBezTo>
                      <a:cubicBezTo>
                        <a:pt x="54" y="70"/>
                        <a:pt x="54" y="70"/>
                        <a:pt x="54" y="70"/>
                      </a:cubicBezTo>
                      <a:cubicBezTo>
                        <a:pt x="53" y="65"/>
                        <a:pt x="53" y="65"/>
                        <a:pt x="53" y="65"/>
                      </a:cubicBezTo>
                      <a:cubicBezTo>
                        <a:pt x="53" y="65"/>
                        <a:pt x="54" y="64"/>
                        <a:pt x="54" y="64"/>
                      </a:cubicBezTo>
                      <a:cubicBezTo>
                        <a:pt x="57" y="67"/>
                        <a:pt x="57" y="67"/>
                        <a:pt x="57" y="67"/>
                      </a:cubicBezTo>
                      <a:cubicBezTo>
                        <a:pt x="58" y="67"/>
                        <a:pt x="59" y="66"/>
                        <a:pt x="59" y="66"/>
                      </a:cubicBezTo>
                      <a:cubicBezTo>
                        <a:pt x="57" y="62"/>
                        <a:pt x="57" y="62"/>
                        <a:pt x="57" y="62"/>
                      </a:cubicBezTo>
                      <a:cubicBezTo>
                        <a:pt x="57" y="61"/>
                        <a:pt x="58" y="61"/>
                        <a:pt x="58" y="60"/>
                      </a:cubicBezTo>
                      <a:cubicBezTo>
                        <a:pt x="62" y="63"/>
                        <a:pt x="62" y="63"/>
                        <a:pt x="62" y="63"/>
                      </a:cubicBezTo>
                      <a:cubicBezTo>
                        <a:pt x="63" y="62"/>
                        <a:pt x="63" y="61"/>
                        <a:pt x="64" y="61"/>
                      </a:cubicBezTo>
                      <a:cubicBezTo>
                        <a:pt x="61" y="57"/>
                        <a:pt x="61" y="57"/>
                        <a:pt x="61" y="57"/>
                      </a:cubicBezTo>
                      <a:cubicBezTo>
                        <a:pt x="61" y="57"/>
                        <a:pt x="62" y="56"/>
                        <a:pt x="62" y="56"/>
                      </a:cubicBezTo>
                      <a:cubicBezTo>
                        <a:pt x="66" y="57"/>
                        <a:pt x="66" y="57"/>
                        <a:pt x="66" y="57"/>
                      </a:cubicBezTo>
                      <a:cubicBezTo>
                        <a:pt x="66" y="57"/>
                        <a:pt x="67" y="56"/>
                        <a:pt x="67" y="55"/>
                      </a:cubicBezTo>
                      <a:cubicBezTo>
                        <a:pt x="64" y="52"/>
                        <a:pt x="64" y="52"/>
                        <a:pt x="64" y="52"/>
                      </a:cubicBezTo>
                      <a:cubicBezTo>
                        <a:pt x="64" y="52"/>
                        <a:pt x="64" y="51"/>
                        <a:pt x="65" y="50"/>
                      </a:cubicBezTo>
                      <a:cubicBezTo>
                        <a:pt x="69" y="51"/>
                        <a:pt x="69" y="51"/>
                        <a:pt x="69" y="51"/>
                      </a:cubicBezTo>
                      <a:cubicBezTo>
                        <a:pt x="69" y="51"/>
                        <a:pt x="69" y="50"/>
                        <a:pt x="70" y="49"/>
                      </a:cubicBezTo>
                      <a:cubicBezTo>
                        <a:pt x="66" y="47"/>
                        <a:pt x="66" y="47"/>
                        <a:pt x="66" y="47"/>
                      </a:cubicBezTo>
                      <a:cubicBezTo>
                        <a:pt x="66" y="46"/>
                        <a:pt x="66" y="45"/>
                        <a:pt x="66" y="45"/>
                      </a:cubicBezTo>
                      <a:cubicBezTo>
                        <a:pt x="71" y="45"/>
                        <a:pt x="71" y="45"/>
                        <a:pt x="71" y="45"/>
                      </a:cubicBezTo>
                      <a:cubicBezTo>
                        <a:pt x="71" y="44"/>
                        <a:pt x="71" y="43"/>
                        <a:pt x="71" y="42"/>
                      </a:cubicBezTo>
                      <a:cubicBezTo>
                        <a:pt x="67" y="41"/>
                        <a:pt x="67" y="41"/>
                        <a:pt x="67" y="41"/>
                      </a:cubicBezTo>
                      <a:cubicBezTo>
                        <a:pt x="67" y="40"/>
                        <a:pt x="67" y="40"/>
                        <a:pt x="67" y="39"/>
                      </a:cubicBezTo>
                      <a:cubicBezTo>
                        <a:pt x="71" y="38"/>
                        <a:pt x="71" y="38"/>
                        <a:pt x="71" y="38"/>
                      </a:cubicBezTo>
                      <a:cubicBezTo>
                        <a:pt x="71" y="37"/>
                        <a:pt x="71" y="36"/>
                        <a:pt x="71" y="35"/>
                      </a:cubicBezTo>
                      <a:cubicBezTo>
                        <a:pt x="67" y="35"/>
                        <a:pt x="67" y="35"/>
                        <a:pt x="67" y="35"/>
                      </a:cubicBezTo>
                      <a:cubicBezTo>
                        <a:pt x="67" y="34"/>
                        <a:pt x="67" y="34"/>
                        <a:pt x="67" y="33"/>
                      </a:cubicBezTo>
                      <a:cubicBezTo>
                        <a:pt x="71" y="32"/>
                        <a:pt x="71" y="32"/>
                        <a:pt x="71" y="32"/>
                      </a:cubicBezTo>
                      <a:cubicBezTo>
                        <a:pt x="71" y="31"/>
                        <a:pt x="71" y="30"/>
                        <a:pt x="70" y="29"/>
                      </a:cubicBezTo>
                      <a:cubicBezTo>
                        <a:pt x="66" y="29"/>
                        <a:pt x="66" y="29"/>
                        <a:pt x="66" y="29"/>
                      </a:cubicBezTo>
                      <a:cubicBezTo>
                        <a:pt x="66" y="29"/>
                        <a:pt x="66" y="28"/>
                        <a:pt x="65" y="27"/>
                      </a:cubicBezTo>
                      <a:cubicBezTo>
                        <a:pt x="69" y="25"/>
                        <a:pt x="69" y="25"/>
                        <a:pt x="69" y="25"/>
                      </a:cubicBezTo>
                      <a:cubicBezTo>
                        <a:pt x="69" y="24"/>
                        <a:pt x="69" y="23"/>
                        <a:pt x="68" y="23"/>
                      </a:cubicBezTo>
                      <a:cubicBezTo>
                        <a:pt x="64" y="24"/>
                        <a:pt x="64" y="24"/>
                        <a:pt x="64" y="24"/>
                      </a:cubicBezTo>
                      <a:cubicBezTo>
                        <a:pt x="64" y="23"/>
                        <a:pt x="63" y="23"/>
                        <a:pt x="63" y="22"/>
                      </a:cubicBezTo>
                      <a:close/>
                      <a:moveTo>
                        <a:pt x="24" y="56"/>
                      </a:moveTo>
                      <a:cubicBezTo>
                        <a:pt x="20" y="58"/>
                        <a:pt x="14" y="57"/>
                        <a:pt x="12" y="52"/>
                      </a:cubicBezTo>
                      <a:cubicBezTo>
                        <a:pt x="9" y="48"/>
                        <a:pt x="11" y="42"/>
                        <a:pt x="15" y="39"/>
                      </a:cubicBezTo>
                      <a:cubicBezTo>
                        <a:pt x="19" y="37"/>
                        <a:pt x="25" y="38"/>
                        <a:pt x="27" y="43"/>
                      </a:cubicBezTo>
                      <a:cubicBezTo>
                        <a:pt x="30" y="47"/>
                        <a:pt x="28" y="53"/>
                        <a:pt x="24" y="56"/>
                      </a:cubicBezTo>
                      <a:close/>
                      <a:moveTo>
                        <a:pt x="49" y="63"/>
                      </a:moveTo>
                      <a:cubicBezTo>
                        <a:pt x="45" y="65"/>
                        <a:pt x="40" y="64"/>
                        <a:pt x="37" y="59"/>
                      </a:cubicBezTo>
                      <a:cubicBezTo>
                        <a:pt x="35" y="55"/>
                        <a:pt x="36" y="49"/>
                        <a:pt x="41" y="47"/>
                      </a:cubicBezTo>
                      <a:cubicBezTo>
                        <a:pt x="45" y="44"/>
                        <a:pt x="50" y="46"/>
                        <a:pt x="53" y="50"/>
                      </a:cubicBezTo>
                      <a:cubicBezTo>
                        <a:pt x="55" y="55"/>
                        <a:pt x="54" y="60"/>
                        <a:pt x="49" y="63"/>
                      </a:cubicBezTo>
                      <a:close/>
                      <a:moveTo>
                        <a:pt x="32" y="40"/>
                      </a:moveTo>
                      <a:cubicBezTo>
                        <a:pt x="31" y="38"/>
                        <a:pt x="32" y="35"/>
                        <a:pt x="34" y="34"/>
                      </a:cubicBezTo>
                      <a:cubicBezTo>
                        <a:pt x="36" y="33"/>
                        <a:pt x="38" y="34"/>
                        <a:pt x="39" y="36"/>
                      </a:cubicBezTo>
                      <a:cubicBezTo>
                        <a:pt x="40" y="38"/>
                        <a:pt x="39" y="40"/>
                        <a:pt x="38" y="41"/>
                      </a:cubicBezTo>
                      <a:cubicBezTo>
                        <a:pt x="36" y="42"/>
                        <a:pt x="33" y="42"/>
                        <a:pt x="32" y="40"/>
                      </a:cubicBezTo>
                      <a:close/>
                      <a:moveTo>
                        <a:pt x="31" y="29"/>
                      </a:moveTo>
                      <a:cubicBezTo>
                        <a:pt x="27" y="31"/>
                        <a:pt x="21" y="30"/>
                        <a:pt x="19" y="25"/>
                      </a:cubicBezTo>
                      <a:cubicBezTo>
                        <a:pt x="16" y="21"/>
                        <a:pt x="18" y="15"/>
                        <a:pt x="22" y="13"/>
                      </a:cubicBezTo>
                      <a:cubicBezTo>
                        <a:pt x="26" y="10"/>
                        <a:pt x="32" y="12"/>
                        <a:pt x="34" y="16"/>
                      </a:cubicBezTo>
                      <a:cubicBezTo>
                        <a:pt x="36" y="21"/>
                        <a:pt x="35" y="26"/>
                        <a:pt x="31" y="29"/>
                      </a:cubicBezTo>
                      <a:close/>
                      <a:moveTo>
                        <a:pt x="56" y="36"/>
                      </a:moveTo>
                      <a:cubicBezTo>
                        <a:pt x="52" y="39"/>
                        <a:pt x="47" y="37"/>
                        <a:pt x="44" y="33"/>
                      </a:cubicBezTo>
                      <a:cubicBezTo>
                        <a:pt x="42" y="28"/>
                        <a:pt x="43" y="22"/>
                        <a:pt x="47" y="20"/>
                      </a:cubicBezTo>
                      <a:cubicBezTo>
                        <a:pt x="52" y="17"/>
                        <a:pt x="57" y="19"/>
                        <a:pt x="60" y="23"/>
                      </a:cubicBezTo>
                      <a:cubicBezTo>
                        <a:pt x="62" y="28"/>
                        <a:pt x="61" y="34"/>
                        <a:pt x="56" y="3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3" name="Freeform 16"/>
                <p:cNvSpPr>
                  <a:spLocks noEditPoints="1"/>
                </p:cNvSpPr>
                <p:nvPr/>
              </p:nvSpPr>
              <p:spPr bwMode="auto">
                <a:xfrm>
                  <a:off x="1192213" y="2576513"/>
                  <a:ext cx="28575" cy="28575"/>
                </a:xfrm>
                <a:custGeom>
                  <a:avLst/>
                  <a:gdLst>
                    <a:gd name="T0" fmla="*/ 23 w 27"/>
                    <a:gd name="T1" fmla="*/ 14 h 27"/>
                    <a:gd name="T2" fmla="*/ 23 w 27"/>
                    <a:gd name="T3" fmla="*/ 14 h 27"/>
                    <a:gd name="T4" fmla="*/ 23 w 27"/>
                    <a:gd name="T5" fmla="*/ 12 h 27"/>
                    <a:gd name="T6" fmla="*/ 27 w 27"/>
                    <a:gd name="T7" fmla="*/ 10 h 27"/>
                    <a:gd name="T8" fmla="*/ 25 w 27"/>
                    <a:gd name="T9" fmla="*/ 6 h 27"/>
                    <a:gd name="T10" fmla="*/ 21 w 27"/>
                    <a:gd name="T11" fmla="*/ 7 h 27"/>
                    <a:gd name="T12" fmla="*/ 19 w 27"/>
                    <a:gd name="T13" fmla="*/ 5 h 27"/>
                    <a:gd name="T14" fmla="*/ 20 w 27"/>
                    <a:gd name="T15" fmla="*/ 1 h 27"/>
                    <a:gd name="T16" fmla="*/ 16 w 27"/>
                    <a:gd name="T17" fmla="*/ 0 h 27"/>
                    <a:gd name="T18" fmla="*/ 14 w 27"/>
                    <a:gd name="T19" fmla="*/ 3 h 27"/>
                    <a:gd name="T20" fmla="*/ 13 w 27"/>
                    <a:gd name="T21" fmla="*/ 3 h 27"/>
                    <a:gd name="T22" fmla="*/ 12 w 27"/>
                    <a:gd name="T23" fmla="*/ 3 h 27"/>
                    <a:gd name="T24" fmla="*/ 10 w 27"/>
                    <a:gd name="T25" fmla="*/ 0 h 27"/>
                    <a:gd name="T26" fmla="*/ 6 w 27"/>
                    <a:gd name="T27" fmla="*/ 2 h 27"/>
                    <a:gd name="T28" fmla="*/ 7 w 27"/>
                    <a:gd name="T29" fmla="*/ 6 h 27"/>
                    <a:gd name="T30" fmla="*/ 6 w 27"/>
                    <a:gd name="T31" fmla="*/ 7 h 27"/>
                    <a:gd name="T32" fmla="*/ 2 w 27"/>
                    <a:gd name="T33" fmla="*/ 6 h 27"/>
                    <a:gd name="T34" fmla="*/ 0 w 27"/>
                    <a:gd name="T35" fmla="*/ 11 h 27"/>
                    <a:gd name="T36" fmla="*/ 4 w 27"/>
                    <a:gd name="T37" fmla="*/ 13 h 27"/>
                    <a:gd name="T38" fmla="*/ 4 w 27"/>
                    <a:gd name="T39" fmla="*/ 14 h 27"/>
                    <a:gd name="T40" fmla="*/ 4 w 27"/>
                    <a:gd name="T41" fmla="*/ 15 h 27"/>
                    <a:gd name="T42" fmla="*/ 0 w 27"/>
                    <a:gd name="T43" fmla="*/ 17 h 27"/>
                    <a:gd name="T44" fmla="*/ 2 w 27"/>
                    <a:gd name="T45" fmla="*/ 21 h 27"/>
                    <a:gd name="T46" fmla="*/ 6 w 27"/>
                    <a:gd name="T47" fmla="*/ 20 h 27"/>
                    <a:gd name="T48" fmla="*/ 8 w 27"/>
                    <a:gd name="T49" fmla="*/ 22 h 27"/>
                    <a:gd name="T50" fmla="*/ 7 w 27"/>
                    <a:gd name="T51" fmla="*/ 26 h 27"/>
                    <a:gd name="T52" fmla="*/ 11 w 27"/>
                    <a:gd name="T53" fmla="*/ 27 h 27"/>
                    <a:gd name="T54" fmla="*/ 13 w 27"/>
                    <a:gd name="T55" fmla="*/ 24 h 27"/>
                    <a:gd name="T56" fmla="*/ 13 w 27"/>
                    <a:gd name="T57" fmla="*/ 24 h 27"/>
                    <a:gd name="T58" fmla="*/ 15 w 27"/>
                    <a:gd name="T59" fmla="*/ 24 h 27"/>
                    <a:gd name="T60" fmla="*/ 17 w 27"/>
                    <a:gd name="T61" fmla="*/ 27 h 27"/>
                    <a:gd name="T62" fmla="*/ 21 w 27"/>
                    <a:gd name="T63" fmla="*/ 25 h 27"/>
                    <a:gd name="T64" fmla="*/ 20 w 27"/>
                    <a:gd name="T65" fmla="*/ 21 h 27"/>
                    <a:gd name="T66" fmla="*/ 21 w 27"/>
                    <a:gd name="T67" fmla="*/ 20 h 27"/>
                    <a:gd name="T68" fmla="*/ 25 w 27"/>
                    <a:gd name="T69" fmla="*/ 21 h 27"/>
                    <a:gd name="T70" fmla="*/ 27 w 27"/>
                    <a:gd name="T71" fmla="*/ 16 h 27"/>
                    <a:gd name="T72" fmla="*/ 23 w 27"/>
                    <a:gd name="T73" fmla="*/ 14 h 27"/>
                    <a:gd name="T74" fmla="*/ 13 w 27"/>
                    <a:gd name="T75" fmla="*/ 18 h 27"/>
                    <a:gd name="T76" fmla="*/ 9 w 27"/>
                    <a:gd name="T77" fmla="*/ 14 h 27"/>
                    <a:gd name="T78" fmla="*/ 13 w 27"/>
                    <a:gd name="T79" fmla="*/ 9 h 27"/>
                    <a:gd name="T80" fmla="*/ 18 w 27"/>
                    <a:gd name="T81" fmla="*/ 14 h 27"/>
                    <a:gd name="T82" fmla="*/ 13 w 27"/>
                    <a:gd name="T83"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 h="27">
                      <a:moveTo>
                        <a:pt x="23" y="14"/>
                      </a:moveTo>
                      <a:cubicBezTo>
                        <a:pt x="23" y="14"/>
                        <a:pt x="23" y="14"/>
                        <a:pt x="23" y="14"/>
                      </a:cubicBezTo>
                      <a:cubicBezTo>
                        <a:pt x="23" y="13"/>
                        <a:pt x="23" y="13"/>
                        <a:pt x="23" y="12"/>
                      </a:cubicBezTo>
                      <a:cubicBezTo>
                        <a:pt x="27" y="10"/>
                        <a:pt x="27" y="10"/>
                        <a:pt x="27" y="10"/>
                      </a:cubicBezTo>
                      <a:cubicBezTo>
                        <a:pt x="26" y="8"/>
                        <a:pt x="26" y="7"/>
                        <a:pt x="25" y="6"/>
                      </a:cubicBezTo>
                      <a:cubicBezTo>
                        <a:pt x="21" y="7"/>
                        <a:pt x="21" y="7"/>
                        <a:pt x="21" y="7"/>
                      </a:cubicBezTo>
                      <a:cubicBezTo>
                        <a:pt x="20" y="6"/>
                        <a:pt x="20" y="6"/>
                        <a:pt x="19" y="5"/>
                      </a:cubicBezTo>
                      <a:cubicBezTo>
                        <a:pt x="20" y="1"/>
                        <a:pt x="20" y="1"/>
                        <a:pt x="20" y="1"/>
                      </a:cubicBezTo>
                      <a:cubicBezTo>
                        <a:pt x="19" y="1"/>
                        <a:pt x="18" y="0"/>
                        <a:pt x="16" y="0"/>
                      </a:cubicBezTo>
                      <a:cubicBezTo>
                        <a:pt x="14" y="3"/>
                        <a:pt x="14" y="3"/>
                        <a:pt x="14" y="3"/>
                      </a:cubicBezTo>
                      <a:cubicBezTo>
                        <a:pt x="14" y="3"/>
                        <a:pt x="14" y="3"/>
                        <a:pt x="13" y="3"/>
                      </a:cubicBezTo>
                      <a:cubicBezTo>
                        <a:pt x="13" y="3"/>
                        <a:pt x="13" y="3"/>
                        <a:pt x="12" y="3"/>
                      </a:cubicBezTo>
                      <a:cubicBezTo>
                        <a:pt x="10" y="0"/>
                        <a:pt x="10" y="0"/>
                        <a:pt x="10" y="0"/>
                      </a:cubicBezTo>
                      <a:cubicBezTo>
                        <a:pt x="9" y="0"/>
                        <a:pt x="7" y="1"/>
                        <a:pt x="6" y="2"/>
                      </a:cubicBezTo>
                      <a:cubicBezTo>
                        <a:pt x="7" y="6"/>
                        <a:pt x="7" y="6"/>
                        <a:pt x="7" y="6"/>
                      </a:cubicBezTo>
                      <a:cubicBezTo>
                        <a:pt x="7" y="6"/>
                        <a:pt x="6" y="7"/>
                        <a:pt x="6" y="7"/>
                      </a:cubicBezTo>
                      <a:cubicBezTo>
                        <a:pt x="2" y="6"/>
                        <a:pt x="2" y="6"/>
                        <a:pt x="2" y="6"/>
                      </a:cubicBezTo>
                      <a:cubicBezTo>
                        <a:pt x="1" y="8"/>
                        <a:pt x="1" y="9"/>
                        <a:pt x="0" y="11"/>
                      </a:cubicBezTo>
                      <a:cubicBezTo>
                        <a:pt x="4" y="13"/>
                        <a:pt x="4" y="13"/>
                        <a:pt x="4" y="13"/>
                      </a:cubicBezTo>
                      <a:cubicBezTo>
                        <a:pt x="4" y="13"/>
                        <a:pt x="4" y="13"/>
                        <a:pt x="4" y="14"/>
                      </a:cubicBezTo>
                      <a:cubicBezTo>
                        <a:pt x="4" y="14"/>
                        <a:pt x="4" y="14"/>
                        <a:pt x="4" y="15"/>
                      </a:cubicBezTo>
                      <a:cubicBezTo>
                        <a:pt x="0" y="17"/>
                        <a:pt x="0" y="17"/>
                        <a:pt x="0" y="17"/>
                      </a:cubicBezTo>
                      <a:cubicBezTo>
                        <a:pt x="1" y="19"/>
                        <a:pt x="1" y="20"/>
                        <a:pt x="2" y="21"/>
                      </a:cubicBezTo>
                      <a:cubicBezTo>
                        <a:pt x="6" y="20"/>
                        <a:pt x="6" y="20"/>
                        <a:pt x="6" y="20"/>
                      </a:cubicBezTo>
                      <a:cubicBezTo>
                        <a:pt x="6" y="21"/>
                        <a:pt x="7" y="21"/>
                        <a:pt x="8" y="22"/>
                      </a:cubicBezTo>
                      <a:cubicBezTo>
                        <a:pt x="7" y="26"/>
                        <a:pt x="7" y="26"/>
                        <a:pt x="7" y="26"/>
                      </a:cubicBezTo>
                      <a:cubicBezTo>
                        <a:pt x="8" y="26"/>
                        <a:pt x="9" y="27"/>
                        <a:pt x="11" y="27"/>
                      </a:cubicBezTo>
                      <a:cubicBezTo>
                        <a:pt x="13" y="24"/>
                        <a:pt x="13" y="24"/>
                        <a:pt x="13" y="24"/>
                      </a:cubicBezTo>
                      <a:cubicBezTo>
                        <a:pt x="13" y="24"/>
                        <a:pt x="13" y="24"/>
                        <a:pt x="13" y="24"/>
                      </a:cubicBezTo>
                      <a:cubicBezTo>
                        <a:pt x="14" y="24"/>
                        <a:pt x="14" y="24"/>
                        <a:pt x="15" y="24"/>
                      </a:cubicBezTo>
                      <a:cubicBezTo>
                        <a:pt x="17" y="27"/>
                        <a:pt x="17" y="27"/>
                        <a:pt x="17" y="27"/>
                      </a:cubicBezTo>
                      <a:cubicBezTo>
                        <a:pt x="18" y="27"/>
                        <a:pt x="20" y="26"/>
                        <a:pt x="21" y="25"/>
                      </a:cubicBezTo>
                      <a:cubicBezTo>
                        <a:pt x="20" y="21"/>
                        <a:pt x="20" y="21"/>
                        <a:pt x="20" y="21"/>
                      </a:cubicBezTo>
                      <a:cubicBezTo>
                        <a:pt x="20" y="21"/>
                        <a:pt x="21" y="20"/>
                        <a:pt x="21" y="20"/>
                      </a:cubicBezTo>
                      <a:cubicBezTo>
                        <a:pt x="25" y="21"/>
                        <a:pt x="25" y="21"/>
                        <a:pt x="25" y="21"/>
                      </a:cubicBezTo>
                      <a:cubicBezTo>
                        <a:pt x="26" y="19"/>
                        <a:pt x="26" y="18"/>
                        <a:pt x="27" y="16"/>
                      </a:cubicBezTo>
                      <a:lnTo>
                        <a:pt x="23" y="14"/>
                      </a:lnTo>
                      <a:close/>
                      <a:moveTo>
                        <a:pt x="13" y="18"/>
                      </a:moveTo>
                      <a:cubicBezTo>
                        <a:pt x="11" y="18"/>
                        <a:pt x="9" y="16"/>
                        <a:pt x="9" y="14"/>
                      </a:cubicBezTo>
                      <a:cubicBezTo>
                        <a:pt x="9" y="11"/>
                        <a:pt x="11" y="9"/>
                        <a:pt x="13" y="9"/>
                      </a:cubicBezTo>
                      <a:cubicBezTo>
                        <a:pt x="16" y="9"/>
                        <a:pt x="18" y="11"/>
                        <a:pt x="18" y="14"/>
                      </a:cubicBezTo>
                      <a:cubicBezTo>
                        <a:pt x="18" y="16"/>
                        <a:pt x="16" y="18"/>
                        <a:pt x="13" y="18"/>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4" name="Freeform 17"/>
                <p:cNvSpPr>
                  <a:spLocks noEditPoints="1"/>
                </p:cNvSpPr>
                <p:nvPr/>
              </p:nvSpPr>
              <p:spPr bwMode="auto">
                <a:xfrm>
                  <a:off x="1203325" y="2713038"/>
                  <a:ext cx="25400" cy="25400"/>
                </a:xfrm>
                <a:custGeom>
                  <a:avLst/>
                  <a:gdLst>
                    <a:gd name="T0" fmla="*/ 21 w 24"/>
                    <a:gd name="T1" fmla="*/ 13 h 25"/>
                    <a:gd name="T2" fmla="*/ 21 w 24"/>
                    <a:gd name="T3" fmla="*/ 12 h 25"/>
                    <a:gd name="T4" fmla="*/ 21 w 24"/>
                    <a:gd name="T5" fmla="*/ 11 h 25"/>
                    <a:gd name="T6" fmla="*/ 24 w 24"/>
                    <a:gd name="T7" fmla="*/ 9 h 25"/>
                    <a:gd name="T8" fmla="*/ 23 w 24"/>
                    <a:gd name="T9" fmla="*/ 5 h 25"/>
                    <a:gd name="T10" fmla="*/ 19 w 24"/>
                    <a:gd name="T11" fmla="*/ 6 h 25"/>
                    <a:gd name="T12" fmla="*/ 18 w 24"/>
                    <a:gd name="T13" fmla="*/ 5 h 25"/>
                    <a:gd name="T14" fmla="*/ 18 w 24"/>
                    <a:gd name="T15" fmla="*/ 1 h 25"/>
                    <a:gd name="T16" fmla="*/ 15 w 24"/>
                    <a:gd name="T17" fmla="*/ 0 h 25"/>
                    <a:gd name="T18" fmla="*/ 13 w 24"/>
                    <a:gd name="T19" fmla="*/ 3 h 25"/>
                    <a:gd name="T20" fmla="*/ 12 w 24"/>
                    <a:gd name="T21" fmla="*/ 3 h 25"/>
                    <a:gd name="T22" fmla="*/ 11 w 24"/>
                    <a:gd name="T23" fmla="*/ 3 h 25"/>
                    <a:gd name="T24" fmla="*/ 9 w 24"/>
                    <a:gd name="T25" fmla="*/ 0 h 25"/>
                    <a:gd name="T26" fmla="*/ 6 w 24"/>
                    <a:gd name="T27" fmla="*/ 2 h 25"/>
                    <a:gd name="T28" fmla="*/ 7 w 24"/>
                    <a:gd name="T29" fmla="*/ 5 h 25"/>
                    <a:gd name="T30" fmla="*/ 5 w 24"/>
                    <a:gd name="T31" fmla="*/ 7 h 25"/>
                    <a:gd name="T32" fmla="*/ 2 w 24"/>
                    <a:gd name="T33" fmla="*/ 6 h 25"/>
                    <a:gd name="T34" fmla="*/ 0 w 24"/>
                    <a:gd name="T35" fmla="*/ 10 h 25"/>
                    <a:gd name="T36" fmla="*/ 4 w 24"/>
                    <a:gd name="T37" fmla="*/ 11 h 25"/>
                    <a:gd name="T38" fmla="*/ 4 w 24"/>
                    <a:gd name="T39" fmla="*/ 12 h 25"/>
                    <a:gd name="T40" fmla="*/ 4 w 24"/>
                    <a:gd name="T41" fmla="*/ 13 h 25"/>
                    <a:gd name="T42" fmla="*/ 1 w 24"/>
                    <a:gd name="T43" fmla="*/ 15 h 25"/>
                    <a:gd name="T44" fmla="*/ 2 w 24"/>
                    <a:gd name="T45" fmla="*/ 19 h 25"/>
                    <a:gd name="T46" fmla="*/ 6 w 24"/>
                    <a:gd name="T47" fmla="*/ 18 h 25"/>
                    <a:gd name="T48" fmla="*/ 7 w 24"/>
                    <a:gd name="T49" fmla="*/ 20 h 25"/>
                    <a:gd name="T50" fmla="*/ 6 w 24"/>
                    <a:gd name="T51" fmla="*/ 23 h 25"/>
                    <a:gd name="T52" fmla="*/ 10 w 24"/>
                    <a:gd name="T53" fmla="*/ 25 h 25"/>
                    <a:gd name="T54" fmla="*/ 12 w 24"/>
                    <a:gd name="T55" fmla="*/ 21 h 25"/>
                    <a:gd name="T56" fmla="*/ 12 w 24"/>
                    <a:gd name="T57" fmla="*/ 21 h 25"/>
                    <a:gd name="T58" fmla="*/ 13 w 24"/>
                    <a:gd name="T59" fmla="*/ 21 h 25"/>
                    <a:gd name="T60" fmla="*/ 15 w 24"/>
                    <a:gd name="T61" fmla="*/ 25 h 25"/>
                    <a:gd name="T62" fmla="*/ 19 w 24"/>
                    <a:gd name="T63" fmla="*/ 23 h 25"/>
                    <a:gd name="T64" fmla="*/ 18 w 24"/>
                    <a:gd name="T65" fmla="*/ 19 h 25"/>
                    <a:gd name="T66" fmla="*/ 19 w 24"/>
                    <a:gd name="T67" fmla="*/ 18 h 25"/>
                    <a:gd name="T68" fmla="*/ 23 w 24"/>
                    <a:gd name="T69" fmla="*/ 19 h 25"/>
                    <a:gd name="T70" fmla="*/ 24 w 24"/>
                    <a:gd name="T71" fmla="*/ 15 h 25"/>
                    <a:gd name="T72" fmla="*/ 21 w 24"/>
                    <a:gd name="T73" fmla="*/ 13 h 25"/>
                    <a:gd name="T74" fmla="*/ 12 w 24"/>
                    <a:gd name="T75" fmla="*/ 16 h 25"/>
                    <a:gd name="T76" fmla="*/ 8 w 24"/>
                    <a:gd name="T77" fmla="*/ 12 h 25"/>
                    <a:gd name="T78" fmla="*/ 12 w 24"/>
                    <a:gd name="T79" fmla="*/ 8 h 25"/>
                    <a:gd name="T80" fmla="*/ 16 w 24"/>
                    <a:gd name="T81" fmla="*/ 12 h 25"/>
                    <a:gd name="T82" fmla="*/ 12 w 24"/>
                    <a:gd name="T83" fmla="*/ 1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25">
                      <a:moveTo>
                        <a:pt x="21" y="13"/>
                      </a:moveTo>
                      <a:cubicBezTo>
                        <a:pt x="21" y="13"/>
                        <a:pt x="21" y="13"/>
                        <a:pt x="21" y="12"/>
                      </a:cubicBezTo>
                      <a:cubicBezTo>
                        <a:pt x="21" y="12"/>
                        <a:pt x="21" y="11"/>
                        <a:pt x="21" y="11"/>
                      </a:cubicBezTo>
                      <a:cubicBezTo>
                        <a:pt x="24" y="9"/>
                        <a:pt x="24" y="9"/>
                        <a:pt x="24" y="9"/>
                      </a:cubicBezTo>
                      <a:cubicBezTo>
                        <a:pt x="24" y="8"/>
                        <a:pt x="23" y="6"/>
                        <a:pt x="23" y="5"/>
                      </a:cubicBezTo>
                      <a:cubicBezTo>
                        <a:pt x="19" y="6"/>
                        <a:pt x="19" y="6"/>
                        <a:pt x="19" y="6"/>
                      </a:cubicBezTo>
                      <a:cubicBezTo>
                        <a:pt x="19" y="6"/>
                        <a:pt x="18" y="5"/>
                        <a:pt x="18" y="5"/>
                      </a:cubicBezTo>
                      <a:cubicBezTo>
                        <a:pt x="18" y="1"/>
                        <a:pt x="18" y="1"/>
                        <a:pt x="18" y="1"/>
                      </a:cubicBezTo>
                      <a:cubicBezTo>
                        <a:pt x="17" y="1"/>
                        <a:pt x="16" y="0"/>
                        <a:pt x="15" y="0"/>
                      </a:cubicBezTo>
                      <a:cubicBezTo>
                        <a:pt x="13" y="3"/>
                        <a:pt x="13" y="3"/>
                        <a:pt x="13" y="3"/>
                      </a:cubicBezTo>
                      <a:cubicBezTo>
                        <a:pt x="13" y="3"/>
                        <a:pt x="13" y="3"/>
                        <a:pt x="12" y="3"/>
                      </a:cubicBezTo>
                      <a:cubicBezTo>
                        <a:pt x="12" y="3"/>
                        <a:pt x="12" y="3"/>
                        <a:pt x="11" y="3"/>
                      </a:cubicBezTo>
                      <a:cubicBezTo>
                        <a:pt x="9" y="0"/>
                        <a:pt x="9" y="0"/>
                        <a:pt x="9" y="0"/>
                      </a:cubicBezTo>
                      <a:cubicBezTo>
                        <a:pt x="8" y="0"/>
                        <a:pt x="7" y="1"/>
                        <a:pt x="6" y="2"/>
                      </a:cubicBezTo>
                      <a:cubicBezTo>
                        <a:pt x="7" y="5"/>
                        <a:pt x="7" y="5"/>
                        <a:pt x="7" y="5"/>
                      </a:cubicBezTo>
                      <a:cubicBezTo>
                        <a:pt x="6" y="6"/>
                        <a:pt x="6" y="6"/>
                        <a:pt x="5" y="7"/>
                      </a:cubicBezTo>
                      <a:cubicBezTo>
                        <a:pt x="2" y="6"/>
                        <a:pt x="2" y="6"/>
                        <a:pt x="2" y="6"/>
                      </a:cubicBezTo>
                      <a:cubicBezTo>
                        <a:pt x="1" y="7"/>
                        <a:pt x="1" y="8"/>
                        <a:pt x="0" y="10"/>
                      </a:cubicBezTo>
                      <a:cubicBezTo>
                        <a:pt x="4" y="11"/>
                        <a:pt x="4" y="11"/>
                        <a:pt x="4" y="11"/>
                      </a:cubicBezTo>
                      <a:cubicBezTo>
                        <a:pt x="4" y="12"/>
                        <a:pt x="4" y="12"/>
                        <a:pt x="4" y="12"/>
                      </a:cubicBezTo>
                      <a:cubicBezTo>
                        <a:pt x="4" y="13"/>
                        <a:pt x="4" y="13"/>
                        <a:pt x="4" y="13"/>
                      </a:cubicBezTo>
                      <a:cubicBezTo>
                        <a:pt x="1" y="15"/>
                        <a:pt x="1" y="15"/>
                        <a:pt x="1" y="15"/>
                      </a:cubicBezTo>
                      <a:cubicBezTo>
                        <a:pt x="1" y="17"/>
                        <a:pt x="1" y="18"/>
                        <a:pt x="2" y="19"/>
                      </a:cubicBezTo>
                      <a:cubicBezTo>
                        <a:pt x="6" y="18"/>
                        <a:pt x="6" y="18"/>
                        <a:pt x="6" y="18"/>
                      </a:cubicBezTo>
                      <a:cubicBezTo>
                        <a:pt x="6" y="19"/>
                        <a:pt x="6" y="19"/>
                        <a:pt x="7" y="20"/>
                      </a:cubicBezTo>
                      <a:cubicBezTo>
                        <a:pt x="6" y="23"/>
                        <a:pt x="6" y="23"/>
                        <a:pt x="6" y="23"/>
                      </a:cubicBezTo>
                      <a:cubicBezTo>
                        <a:pt x="7" y="24"/>
                        <a:pt x="8" y="24"/>
                        <a:pt x="10" y="25"/>
                      </a:cubicBezTo>
                      <a:cubicBezTo>
                        <a:pt x="12" y="21"/>
                        <a:pt x="12" y="21"/>
                        <a:pt x="12" y="21"/>
                      </a:cubicBezTo>
                      <a:cubicBezTo>
                        <a:pt x="12" y="21"/>
                        <a:pt x="12" y="21"/>
                        <a:pt x="12" y="21"/>
                      </a:cubicBezTo>
                      <a:cubicBezTo>
                        <a:pt x="13" y="21"/>
                        <a:pt x="13" y="21"/>
                        <a:pt x="13" y="21"/>
                      </a:cubicBezTo>
                      <a:cubicBezTo>
                        <a:pt x="15" y="25"/>
                        <a:pt x="15" y="25"/>
                        <a:pt x="15" y="25"/>
                      </a:cubicBezTo>
                      <a:cubicBezTo>
                        <a:pt x="17" y="24"/>
                        <a:pt x="18" y="24"/>
                        <a:pt x="19" y="23"/>
                      </a:cubicBezTo>
                      <a:cubicBezTo>
                        <a:pt x="18" y="19"/>
                        <a:pt x="18" y="19"/>
                        <a:pt x="18" y="19"/>
                      </a:cubicBezTo>
                      <a:cubicBezTo>
                        <a:pt x="18" y="19"/>
                        <a:pt x="19" y="18"/>
                        <a:pt x="19" y="18"/>
                      </a:cubicBezTo>
                      <a:cubicBezTo>
                        <a:pt x="23" y="19"/>
                        <a:pt x="23" y="19"/>
                        <a:pt x="23" y="19"/>
                      </a:cubicBezTo>
                      <a:cubicBezTo>
                        <a:pt x="23" y="18"/>
                        <a:pt x="24" y="16"/>
                        <a:pt x="24" y="15"/>
                      </a:cubicBezTo>
                      <a:lnTo>
                        <a:pt x="21" y="13"/>
                      </a:lnTo>
                      <a:close/>
                      <a:moveTo>
                        <a:pt x="12" y="16"/>
                      </a:moveTo>
                      <a:cubicBezTo>
                        <a:pt x="10" y="16"/>
                        <a:pt x="8" y="15"/>
                        <a:pt x="8" y="12"/>
                      </a:cubicBezTo>
                      <a:cubicBezTo>
                        <a:pt x="8" y="10"/>
                        <a:pt x="10" y="8"/>
                        <a:pt x="12" y="8"/>
                      </a:cubicBezTo>
                      <a:cubicBezTo>
                        <a:pt x="15" y="8"/>
                        <a:pt x="16" y="10"/>
                        <a:pt x="16" y="12"/>
                      </a:cubicBezTo>
                      <a:cubicBezTo>
                        <a:pt x="16" y="15"/>
                        <a:pt x="15" y="16"/>
                        <a:pt x="12" y="1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5" name="Freeform 18"/>
                <p:cNvSpPr>
                  <a:spLocks noEditPoints="1"/>
                </p:cNvSpPr>
                <p:nvPr/>
              </p:nvSpPr>
              <p:spPr bwMode="auto">
                <a:xfrm>
                  <a:off x="1301750" y="2359026"/>
                  <a:ext cx="74613" cy="77788"/>
                </a:xfrm>
                <a:custGeom>
                  <a:avLst/>
                  <a:gdLst>
                    <a:gd name="T0" fmla="*/ 70 w 70"/>
                    <a:gd name="T1" fmla="*/ 37 h 73"/>
                    <a:gd name="T2" fmla="*/ 64 w 70"/>
                    <a:gd name="T3" fmla="*/ 31 h 73"/>
                    <a:gd name="T4" fmla="*/ 68 w 70"/>
                    <a:gd name="T5" fmla="*/ 27 h 73"/>
                    <a:gd name="T6" fmla="*/ 62 w 70"/>
                    <a:gd name="T7" fmla="*/ 23 h 73"/>
                    <a:gd name="T8" fmla="*/ 64 w 70"/>
                    <a:gd name="T9" fmla="*/ 17 h 73"/>
                    <a:gd name="T10" fmla="*/ 57 w 70"/>
                    <a:gd name="T11" fmla="*/ 16 h 73"/>
                    <a:gd name="T12" fmla="*/ 58 w 70"/>
                    <a:gd name="T13" fmla="*/ 9 h 73"/>
                    <a:gd name="T14" fmla="*/ 50 w 70"/>
                    <a:gd name="T15" fmla="*/ 10 h 73"/>
                    <a:gd name="T16" fmla="*/ 50 w 70"/>
                    <a:gd name="T17" fmla="*/ 4 h 73"/>
                    <a:gd name="T18" fmla="*/ 42 w 70"/>
                    <a:gd name="T19" fmla="*/ 7 h 73"/>
                    <a:gd name="T20" fmla="*/ 40 w 70"/>
                    <a:gd name="T21" fmla="*/ 1 h 73"/>
                    <a:gd name="T22" fmla="*/ 34 w 70"/>
                    <a:gd name="T23" fmla="*/ 6 h 73"/>
                    <a:gd name="T24" fmla="*/ 30 w 70"/>
                    <a:gd name="T25" fmla="*/ 1 h 73"/>
                    <a:gd name="T26" fmla="*/ 26 w 70"/>
                    <a:gd name="T27" fmla="*/ 7 h 73"/>
                    <a:gd name="T28" fmla="*/ 21 w 70"/>
                    <a:gd name="T29" fmla="*/ 4 h 73"/>
                    <a:gd name="T30" fmla="*/ 18 w 70"/>
                    <a:gd name="T31" fmla="*/ 11 h 73"/>
                    <a:gd name="T32" fmla="*/ 12 w 70"/>
                    <a:gd name="T33" fmla="*/ 9 h 73"/>
                    <a:gd name="T34" fmla="*/ 12 w 70"/>
                    <a:gd name="T35" fmla="*/ 17 h 73"/>
                    <a:gd name="T36" fmla="*/ 6 w 70"/>
                    <a:gd name="T37" fmla="*/ 17 h 73"/>
                    <a:gd name="T38" fmla="*/ 8 w 70"/>
                    <a:gd name="T39" fmla="*/ 25 h 73"/>
                    <a:gd name="T40" fmla="*/ 2 w 70"/>
                    <a:gd name="T41" fmla="*/ 26 h 73"/>
                    <a:gd name="T42" fmla="*/ 5 w 70"/>
                    <a:gd name="T43" fmla="*/ 33 h 73"/>
                    <a:gd name="T44" fmla="*/ 0 w 70"/>
                    <a:gd name="T45" fmla="*/ 36 h 73"/>
                    <a:gd name="T46" fmla="*/ 0 w 70"/>
                    <a:gd name="T47" fmla="*/ 42 h 73"/>
                    <a:gd name="T48" fmla="*/ 6 w 70"/>
                    <a:gd name="T49" fmla="*/ 44 h 73"/>
                    <a:gd name="T50" fmla="*/ 3 w 70"/>
                    <a:gd name="T51" fmla="*/ 52 h 73"/>
                    <a:gd name="T52" fmla="*/ 9 w 70"/>
                    <a:gd name="T53" fmla="*/ 52 h 73"/>
                    <a:gd name="T54" fmla="*/ 8 w 70"/>
                    <a:gd name="T55" fmla="*/ 60 h 73"/>
                    <a:gd name="T56" fmla="*/ 15 w 70"/>
                    <a:gd name="T57" fmla="*/ 59 h 73"/>
                    <a:gd name="T58" fmla="*/ 16 w 70"/>
                    <a:gd name="T59" fmla="*/ 67 h 73"/>
                    <a:gd name="T60" fmla="*/ 21 w 70"/>
                    <a:gd name="T61" fmla="*/ 64 h 73"/>
                    <a:gd name="T62" fmla="*/ 25 w 70"/>
                    <a:gd name="T63" fmla="*/ 72 h 73"/>
                    <a:gd name="T64" fmla="*/ 30 w 70"/>
                    <a:gd name="T65" fmla="*/ 67 h 73"/>
                    <a:gd name="T66" fmla="*/ 35 w 70"/>
                    <a:gd name="T67" fmla="*/ 73 h 73"/>
                    <a:gd name="T68" fmla="*/ 38 w 70"/>
                    <a:gd name="T69" fmla="*/ 68 h 73"/>
                    <a:gd name="T70" fmla="*/ 44 w 70"/>
                    <a:gd name="T71" fmla="*/ 72 h 73"/>
                    <a:gd name="T72" fmla="*/ 46 w 70"/>
                    <a:gd name="T73" fmla="*/ 65 h 73"/>
                    <a:gd name="T74" fmla="*/ 53 w 70"/>
                    <a:gd name="T75" fmla="*/ 67 h 73"/>
                    <a:gd name="T76" fmla="*/ 53 w 70"/>
                    <a:gd name="T77" fmla="*/ 61 h 73"/>
                    <a:gd name="T78" fmla="*/ 61 w 70"/>
                    <a:gd name="T79" fmla="*/ 61 h 73"/>
                    <a:gd name="T80" fmla="*/ 59 w 70"/>
                    <a:gd name="T81" fmla="*/ 54 h 73"/>
                    <a:gd name="T82" fmla="*/ 66 w 70"/>
                    <a:gd name="T83" fmla="*/ 52 h 73"/>
                    <a:gd name="T84" fmla="*/ 63 w 70"/>
                    <a:gd name="T85" fmla="*/ 47 h 73"/>
                    <a:gd name="T86" fmla="*/ 69 w 70"/>
                    <a:gd name="T87" fmla="*/ 42 h 73"/>
                    <a:gd name="T88" fmla="*/ 65 w 70"/>
                    <a:gd name="T89" fmla="*/ 38 h 73"/>
                    <a:gd name="T90" fmla="*/ 35 w 70"/>
                    <a:gd name="T91" fmla="*/ 64 h 73"/>
                    <a:gd name="T92" fmla="*/ 35 w 70"/>
                    <a:gd name="T93" fmla="*/ 10 h 73"/>
                    <a:gd name="T94" fmla="*/ 35 w 70"/>
                    <a:gd name="T95" fmla="*/ 6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 h="73">
                      <a:moveTo>
                        <a:pt x="70" y="37"/>
                      </a:moveTo>
                      <a:cubicBezTo>
                        <a:pt x="70" y="37"/>
                        <a:pt x="70" y="37"/>
                        <a:pt x="70" y="37"/>
                      </a:cubicBezTo>
                      <a:cubicBezTo>
                        <a:pt x="70" y="35"/>
                        <a:pt x="70" y="33"/>
                        <a:pt x="69" y="32"/>
                      </a:cubicBezTo>
                      <a:cubicBezTo>
                        <a:pt x="64" y="31"/>
                        <a:pt x="64" y="31"/>
                        <a:pt x="64" y="31"/>
                      </a:cubicBezTo>
                      <a:cubicBezTo>
                        <a:pt x="64" y="31"/>
                        <a:pt x="64" y="30"/>
                        <a:pt x="64" y="29"/>
                      </a:cubicBezTo>
                      <a:cubicBezTo>
                        <a:pt x="68" y="27"/>
                        <a:pt x="68" y="27"/>
                        <a:pt x="68" y="27"/>
                      </a:cubicBezTo>
                      <a:cubicBezTo>
                        <a:pt x="68" y="25"/>
                        <a:pt x="67" y="23"/>
                        <a:pt x="67" y="22"/>
                      </a:cubicBezTo>
                      <a:cubicBezTo>
                        <a:pt x="62" y="23"/>
                        <a:pt x="62" y="23"/>
                        <a:pt x="62" y="23"/>
                      </a:cubicBezTo>
                      <a:cubicBezTo>
                        <a:pt x="61" y="22"/>
                        <a:pt x="61" y="22"/>
                        <a:pt x="60" y="21"/>
                      </a:cubicBezTo>
                      <a:cubicBezTo>
                        <a:pt x="64" y="17"/>
                        <a:pt x="64" y="17"/>
                        <a:pt x="64" y="17"/>
                      </a:cubicBezTo>
                      <a:cubicBezTo>
                        <a:pt x="63" y="16"/>
                        <a:pt x="62" y="14"/>
                        <a:pt x="61" y="13"/>
                      </a:cubicBezTo>
                      <a:cubicBezTo>
                        <a:pt x="57" y="16"/>
                        <a:pt x="57" y="16"/>
                        <a:pt x="57" y="16"/>
                      </a:cubicBezTo>
                      <a:cubicBezTo>
                        <a:pt x="56" y="15"/>
                        <a:pt x="56" y="15"/>
                        <a:pt x="55" y="14"/>
                      </a:cubicBezTo>
                      <a:cubicBezTo>
                        <a:pt x="58" y="9"/>
                        <a:pt x="58" y="9"/>
                        <a:pt x="58" y="9"/>
                      </a:cubicBezTo>
                      <a:cubicBezTo>
                        <a:pt x="57" y="8"/>
                        <a:pt x="55" y="7"/>
                        <a:pt x="54" y="6"/>
                      </a:cubicBezTo>
                      <a:cubicBezTo>
                        <a:pt x="50" y="10"/>
                        <a:pt x="50" y="10"/>
                        <a:pt x="50" y="10"/>
                      </a:cubicBezTo>
                      <a:cubicBezTo>
                        <a:pt x="50" y="10"/>
                        <a:pt x="49" y="9"/>
                        <a:pt x="48" y="9"/>
                      </a:cubicBezTo>
                      <a:cubicBezTo>
                        <a:pt x="50" y="4"/>
                        <a:pt x="50" y="4"/>
                        <a:pt x="50" y="4"/>
                      </a:cubicBezTo>
                      <a:cubicBezTo>
                        <a:pt x="48" y="3"/>
                        <a:pt x="46" y="2"/>
                        <a:pt x="45" y="2"/>
                      </a:cubicBezTo>
                      <a:cubicBezTo>
                        <a:pt x="42" y="7"/>
                        <a:pt x="42" y="7"/>
                        <a:pt x="42" y="7"/>
                      </a:cubicBezTo>
                      <a:cubicBezTo>
                        <a:pt x="42" y="6"/>
                        <a:pt x="41" y="6"/>
                        <a:pt x="40" y="6"/>
                      </a:cubicBezTo>
                      <a:cubicBezTo>
                        <a:pt x="40" y="1"/>
                        <a:pt x="40" y="1"/>
                        <a:pt x="40" y="1"/>
                      </a:cubicBezTo>
                      <a:cubicBezTo>
                        <a:pt x="38" y="0"/>
                        <a:pt x="37" y="0"/>
                        <a:pt x="35" y="0"/>
                      </a:cubicBezTo>
                      <a:cubicBezTo>
                        <a:pt x="34" y="6"/>
                        <a:pt x="34" y="6"/>
                        <a:pt x="34" y="6"/>
                      </a:cubicBezTo>
                      <a:cubicBezTo>
                        <a:pt x="33" y="6"/>
                        <a:pt x="33" y="6"/>
                        <a:pt x="32" y="6"/>
                      </a:cubicBezTo>
                      <a:cubicBezTo>
                        <a:pt x="30" y="1"/>
                        <a:pt x="30" y="1"/>
                        <a:pt x="30" y="1"/>
                      </a:cubicBezTo>
                      <a:cubicBezTo>
                        <a:pt x="28" y="1"/>
                        <a:pt x="27" y="1"/>
                        <a:pt x="25" y="2"/>
                      </a:cubicBezTo>
                      <a:cubicBezTo>
                        <a:pt x="26" y="7"/>
                        <a:pt x="26" y="7"/>
                        <a:pt x="26" y="7"/>
                      </a:cubicBezTo>
                      <a:cubicBezTo>
                        <a:pt x="25" y="7"/>
                        <a:pt x="24" y="8"/>
                        <a:pt x="24" y="8"/>
                      </a:cubicBezTo>
                      <a:cubicBezTo>
                        <a:pt x="21" y="4"/>
                        <a:pt x="21" y="4"/>
                        <a:pt x="21" y="4"/>
                      </a:cubicBezTo>
                      <a:cubicBezTo>
                        <a:pt x="19" y="4"/>
                        <a:pt x="18" y="5"/>
                        <a:pt x="16" y="6"/>
                      </a:cubicBezTo>
                      <a:cubicBezTo>
                        <a:pt x="18" y="11"/>
                        <a:pt x="18" y="11"/>
                        <a:pt x="18" y="11"/>
                      </a:cubicBezTo>
                      <a:cubicBezTo>
                        <a:pt x="18" y="11"/>
                        <a:pt x="17" y="12"/>
                        <a:pt x="16" y="12"/>
                      </a:cubicBezTo>
                      <a:cubicBezTo>
                        <a:pt x="12" y="9"/>
                        <a:pt x="12" y="9"/>
                        <a:pt x="12" y="9"/>
                      </a:cubicBezTo>
                      <a:cubicBezTo>
                        <a:pt x="11" y="10"/>
                        <a:pt x="10" y="11"/>
                        <a:pt x="9" y="13"/>
                      </a:cubicBezTo>
                      <a:cubicBezTo>
                        <a:pt x="12" y="17"/>
                        <a:pt x="12" y="17"/>
                        <a:pt x="12" y="17"/>
                      </a:cubicBezTo>
                      <a:cubicBezTo>
                        <a:pt x="11" y="18"/>
                        <a:pt x="11" y="18"/>
                        <a:pt x="10" y="19"/>
                      </a:cubicBezTo>
                      <a:cubicBezTo>
                        <a:pt x="6" y="17"/>
                        <a:pt x="6" y="17"/>
                        <a:pt x="6" y="17"/>
                      </a:cubicBezTo>
                      <a:cubicBezTo>
                        <a:pt x="5" y="18"/>
                        <a:pt x="4" y="20"/>
                        <a:pt x="3" y="21"/>
                      </a:cubicBezTo>
                      <a:cubicBezTo>
                        <a:pt x="8" y="25"/>
                        <a:pt x="8" y="25"/>
                        <a:pt x="8" y="25"/>
                      </a:cubicBezTo>
                      <a:cubicBezTo>
                        <a:pt x="7" y="25"/>
                        <a:pt x="7" y="26"/>
                        <a:pt x="7" y="27"/>
                      </a:cubicBezTo>
                      <a:cubicBezTo>
                        <a:pt x="2" y="26"/>
                        <a:pt x="2" y="26"/>
                        <a:pt x="2" y="26"/>
                      </a:cubicBezTo>
                      <a:cubicBezTo>
                        <a:pt x="1" y="28"/>
                        <a:pt x="1" y="30"/>
                        <a:pt x="0" y="31"/>
                      </a:cubicBezTo>
                      <a:cubicBezTo>
                        <a:pt x="5" y="33"/>
                        <a:pt x="5" y="33"/>
                        <a:pt x="5" y="33"/>
                      </a:cubicBezTo>
                      <a:cubicBezTo>
                        <a:pt x="5" y="34"/>
                        <a:pt x="5" y="35"/>
                        <a:pt x="5" y="36"/>
                      </a:cubicBezTo>
                      <a:cubicBezTo>
                        <a:pt x="0" y="36"/>
                        <a:pt x="0" y="36"/>
                        <a:pt x="0" y="36"/>
                      </a:cubicBezTo>
                      <a:cubicBezTo>
                        <a:pt x="0" y="37"/>
                        <a:pt x="0" y="37"/>
                        <a:pt x="0" y="37"/>
                      </a:cubicBezTo>
                      <a:cubicBezTo>
                        <a:pt x="0" y="38"/>
                        <a:pt x="0" y="40"/>
                        <a:pt x="0" y="42"/>
                      </a:cubicBezTo>
                      <a:cubicBezTo>
                        <a:pt x="6" y="42"/>
                        <a:pt x="6" y="42"/>
                        <a:pt x="6" y="42"/>
                      </a:cubicBezTo>
                      <a:cubicBezTo>
                        <a:pt x="6" y="43"/>
                        <a:pt x="6" y="44"/>
                        <a:pt x="6" y="44"/>
                      </a:cubicBezTo>
                      <a:cubicBezTo>
                        <a:pt x="1" y="47"/>
                        <a:pt x="1" y="47"/>
                        <a:pt x="1" y="47"/>
                      </a:cubicBezTo>
                      <a:cubicBezTo>
                        <a:pt x="2" y="48"/>
                        <a:pt x="2" y="50"/>
                        <a:pt x="3" y="52"/>
                      </a:cubicBezTo>
                      <a:cubicBezTo>
                        <a:pt x="8" y="50"/>
                        <a:pt x="8" y="50"/>
                        <a:pt x="8" y="50"/>
                      </a:cubicBezTo>
                      <a:cubicBezTo>
                        <a:pt x="8" y="51"/>
                        <a:pt x="9" y="52"/>
                        <a:pt x="9" y="52"/>
                      </a:cubicBezTo>
                      <a:cubicBezTo>
                        <a:pt x="5" y="56"/>
                        <a:pt x="5" y="56"/>
                        <a:pt x="5" y="56"/>
                      </a:cubicBezTo>
                      <a:cubicBezTo>
                        <a:pt x="6" y="58"/>
                        <a:pt x="7" y="59"/>
                        <a:pt x="8" y="60"/>
                      </a:cubicBezTo>
                      <a:cubicBezTo>
                        <a:pt x="13" y="58"/>
                        <a:pt x="13" y="58"/>
                        <a:pt x="13" y="58"/>
                      </a:cubicBezTo>
                      <a:cubicBezTo>
                        <a:pt x="13" y="58"/>
                        <a:pt x="14" y="59"/>
                        <a:pt x="15" y="59"/>
                      </a:cubicBezTo>
                      <a:cubicBezTo>
                        <a:pt x="12" y="64"/>
                        <a:pt x="12" y="64"/>
                        <a:pt x="12" y="64"/>
                      </a:cubicBezTo>
                      <a:cubicBezTo>
                        <a:pt x="13" y="65"/>
                        <a:pt x="14" y="66"/>
                        <a:pt x="16" y="67"/>
                      </a:cubicBezTo>
                      <a:cubicBezTo>
                        <a:pt x="19" y="63"/>
                        <a:pt x="19" y="63"/>
                        <a:pt x="19" y="63"/>
                      </a:cubicBezTo>
                      <a:cubicBezTo>
                        <a:pt x="20" y="64"/>
                        <a:pt x="21" y="64"/>
                        <a:pt x="21" y="64"/>
                      </a:cubicBezTo>
                      <a:cubicBezTo>
                        <a:pt x="20" y="70"/>
                        <a:pt x="20" y="70"/>
                        <a:pt x="20" y="70"/>
                      </a:cubicBezTo>
                      <a:cubicBezTo>
                        <a:pt x="22" y="70"/>
                        <a:pt x="23" y="71"/>
                        <a:pt x="25" y="72"/>
                      </a:cubicBezTo>
                      <a:cubicBezTo>
                        <a:pt x="27" y="67"/>
                        <a:pt x="27" y="67"/>
                        <a:pt x="27" y="67"/>
                      </a:cubicBezTo>
                      <a:cubicBezTo>
                        <a:pt x="28" y="67"/>
                        <a:pt x="29" y="67"/>
                        <a:pt x="30" y="67"/>
                      </a:cubicBezTo>
                      <a:cubicBezTo>
                        <a:pt x="30" y="73"/>
                        <a:pt x="30" y="73"/>
                        <a:pt x="30" y="73"/>
                      </a:cubicBezTo>
                      <a:cubicBezTo>
                        <a:pt x="31" y="73"/>
                        <a:pt x="33" y="73"/>
                        <a:pt x="35" y="73"/>
                      </a:cubicBezTo>
                      <a:cubicBezTo>
                        <a:pt x="36" y="68"/>
                        <a:pt x="36" y="68"/>
                        <a:pt x="36" y="68"/>
                      </a:cubicBezTo>
                      <a:cubicBezTo>
                        <a:pt x="36" y="68"/>
                        <a:pt x="37" y="68"/>
                        <a:pt x="38" y="68"/>
                      </a:cubicBezTo>
                      <a:cubicBezTo>
                        <a:pt x="40" y="73"/>
                        <a:pt x="40" y="73"/>
                        <a:pt x="40" y="73"/>
                      </a:cubicBezTo>
                      <a:cubicBezTo>
                        <a:pt x="41" y="73"/>
                        <a:pt x="43" y="72"/>
                        <a:pt x="44" y="72"/>
                      </a:cubicBezTo>
                      <a:cubicBezTo>
                        <a:pt x="44" y="66"/>
                        <a:pt x="44" y="66"/>
                        <a:pt x="44" y="66"/>
                      </a:cubicBezTo>
                      <a:cubicBezTo>
                        <a:pt x="45" y="66"/>
                        <a:pt x="45" y="66"/>
                        <a:pt x="46" y="65"/>
                      </a:cubicBezTo>
                      <a:cubicBezTo>
                        <a:pt x="49" y="70"/>
                        <a:pt x="49" y="70"/>
                        <a:pt x="49" y="70"/>
                      </a:cubicBezTo>
                      <a:cubicBezTo>
                        <a:pt x="51" y="69"/>
                        <a:pt x="52" y="68"/>
                        <a:pt x="53" y="67"/>
                      </a:cubicBezTo>
                      <a:cubicBezTo>
                        <a:pt x="52" y="62"/>
                        <a:pt x="52" y="62"/>
                        <a:pt x="52" y="62"/>
                      </a:cubicBezTo>
                      <a:cubicBezTo>
                        <a:pt x="52" y="62"/>
                        <a:pt x="53" y="61"/>
                        <a:pt x="53" y="61"/>
                      </a:cubicBezTo>
                      <a:cubicBezTo>
                        <a:pt x="57" y="64"/>
                        <a:pt x="57" y="64"/>
                        <a:pt x="57" y="64"/>
                      </a:cubicBezTo>
                      <a:cubicBezTo>
                        <a:pt x="59" y="63"/>
                        <a:pt x="60" y="62"/>
                        <a:pt x="61" y="61"/>
                      </a:cubicBezTo>
                      <a:cubicBezTo>
                        <a:pt x="58" y="56"/>
                        <a:pt x="58" y="56"/>
                        <a:pt x="58" y="56"/>
                      </a:cubicBezTo>
                      <a:cubicBezTo>
                        <a:pt x="58" y="56"/>
                        <a:pt x="59" y="55"/>
                        <a:pt x="59" y="54"/>
                      </a:cubicBezTo>
                      <a:cubicBezTo>
                        <a:pt x="64" y="57"/>
                        <a:pt x="64" y="57"/>
                        <a:pt x="64" y="57"/>
                      </a:cubicBezTo>
                      <a:cubicBezTo>
                        <a:pt x="65" y="55"/>
                        <a:pt x="66" y="54"/>
                        <a:pt x="66" y="52"/>
                      </a:cubicBezTo>
                      <a:cubicBezTo>
                        <a:pt x="62" y="49"/>
                        <a:pt x="62" y="49"/>
                        <a:pt x="62" y="49"/>
                      </a:cubicBezTo>
                      <a:cubicBezTo>
                        <a:pt x="63" y="48"/>
                        <a:pt x="63" y="47"/>
                        <a:pt x="63" y="47"/>
                      </a:cubicBezTo>
                      <a:cubicBezTo>
                        <a:pt x="68" y="47"/>
                        <a:pt x="68" y="47"/>
                        <a:pt x="68" y="47"/>
                      </a:cubicBezTo>
                      <a:cubicBezTo>
                        <a:pt x="69" y="46"/>
                        <a:pt x="69" y="44"/>
                        <a:pt x="69" y="42"/>
                      </a:cubicBezTo>
                      <a:cubicBezTo>
                        <a:pt x="64" y="40"/>
                        <a:pt x="64" y="40"/>
                        <a:pt x="64" y="40"/>
                      </a:cubicBezTo>
                      <a:cubicBezTo>
                        <a:pt x="64" y="40"/>
                        <a:pt x="65" y="39"/>
                        <a:pt x="65" y="38"/>
                      </a:cubicBezTo>
                      <a:lnTo>
                        <a:pt x="70" y="37"/>
                      </a:lnTo>
                      <a:close/>
                      <a:moveTo>
                        <a:pt x="35" y="64"/>
                      </a:moveTo>
                      <a:cubicBezTo>
                        <a:pt x="21" y="64"/>
                        <a:pt x="9" y="52"/>
                        <a:pt x="9" y="37"/>
                      </a:cubicBezTo>
                      <a:cubicBezTo>
                        <a:pt x="9" y="22"/>
                        <a:pt x="21" y="10"/>
                        <a:pt x="35" y="10"/>
                      </a:cubicBezTo>
                      <a:cubicBezTo>
                        <a:pt x="49" y="10"/>
                        <a:pt x="61" y="22"/>
                        <a:pt x="61" y="37"/>
                      </a:cubicBezTo>
                      <a:cubicBezTo>
                        <a:pt x="61" y="52"/>
                        <a:pt x="49" y="64"/>
                        <a:pt x="35" y="64"/>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6" name="Freeform 19"/>
                <p:cNvSpPr>
                  <a:spLocks noEditPoints="1"/>
                </p:cNvSpPr>
                <p:nvPr/>
              </p:nvSpPr>
              <p:spPr bwMode="auto">
                <a:xfrm>
                  <a:off x="1312863" y="2371726"/>
                  <a:ext cx="52388" cy="53975"/>
                </a:xfrm>
                <a:custGeom>
                  <a:avLst/>
                  <a:gdLst>
                    <a:gd name="T0" fmla="*/ 25 w 50"/>
                    <a:gd name="T1" fmla="*/ 0 h 52"/>
                    <a:gd name="T2" fmla="*/ 0 w 50"/>
                    <a:gd name="T3" fmla="*/ 26 h 52"/>
                    <a:gd name="T4" fmla="*/ 25 w 50"/>
                    <a:gd name="T5" fmla="*/ 52 h 52"/>
                    <a:gd name="T6" fmla="*/ 50 w 50"/>
                    <a:gd name="T7" fmla="*/ 26 h 52"/>
                    <a:gd name="T8" fmla="*/ 25 w 50"/>
                    <a:gd name="T9" fmla="*/ 0 h 52"/>
                    <a:gd name="T10" fmla="*/ 25 w 50"/>
                    <a:gd name="T11" fmla="*/ 48 h 52"/>
                    <a:gd name="T12" fmla="*/ 4 w 50"/>
                    <a:gd name="T13" fmla="*/ 26 h 52"/>
                    <a:gd name="T14" fmla="*/ 25 w 50"/>
                    <a:gd name="T15" fmla="*/ 4 h 52"/>
                    <a:gd name="T16" fmla="*/ 46 w 50"/>
                    <a:gd name="T17" fmla="*/ 26 h 52"/>
                    <a:gd name="T18" fmla="*/ 25 w 50"/>
                    <a:gd name="T19"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2">
                      <a:moveTo>
                        <a:pt x="25" y="0"/>
                      </a:moveTo>
                      <a:cubicBezTo>
                        <a:pt x="11" y="0"/>
                        <a:pt x="0" y="11"/>
                        <a:pt x="0" y="26"/>
                      </a:cubicBezTo>
                      <a:cubicBezTo>
                        <a:pt x="0" y="40"/>
                        <a:pt x="11" y="52"/>
                        <a:pt x="25" y="52"/>
                      </a:cubicBezTo>
                      <a:cubicBezTo>
                        <a:pt x="39" y="52"/>
                        <a:pt x="50" y="40"/>
                        <a:pt x="50" y="26"/>
                      </a:cubicBezTo>
                      <a:cubicBezTo>
                        <a:pt x="50" y="11"/>
                        <a:pt x="39" y="0"/>
                        <a:pt x="25" y="0"/>
                      </a:cubicBezTo>
                      <a:close/>
                      <a:moveTo>
                        <a:pt x="25" y="48"/>
                      </a:moveTo>
                      <a:cubicBezTo>
                        <a:pt x="13" y="48"/>
                        <a:pt x="4" y="38"/>
                        <a:pt x="4" y="26"/>
                      </a:cubicBezTo>
                      <a:cubicBezTo>
                        <a:pt x="4" y="14"/>
                        <a:pt x="13" y="4"/>
                        <a:pt x="25" y="4"/>
                      </a:cubicBezTo>
                      <a:cubicBezTo>
                        <a:pt x="36" y="4"/>
                        <a:pt x="46" y="14"/>
                        <a:pt x="46" y="26"/>
                      </a:cubicBezTo>
                      <a:cubicBezTo>
                        <a:pt x="46" y="38"/>
                        <a:pt x="36" y="48"/>
                        <a:pt x="25" y="48"/>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7" name="Freeform 20"/>
                <p:cNvSpPr>
                  <a:spLocks noEditPoints="1"/>
                </p:cNvSpPr>
                <p:nvPr/>
              </p:nvSpPr>
              <p:spPr bwMode="auto">
                <a:xfrm>
                  <a:off x="1133475" y="2698751"/>
                  <a:ext cx="66675" cy="69850"/>
                </a:xfrm>
                <a:custGeom>
                  <a:avLst/>
                  <a:gdLst>
                    <a:gd name="T0" fmla="*/ 63 w 63"/>
                    <a:gd name="T1" fmla="*/ 33 h 66"/>
                    <a:gd name="T2" fmla="*/ 58 w 63"/>
                    <a:gd name="T3" fmla="*/ 28 h 66"/>
                    <a:gd name="T4" fmla="*/ 62 w 63"/>
                    <a:gd name="T5" fmla="*/ 24 h 66"/>
                    <a:gd name="T6" fmla="*/ 56 w 63"/>
                    <a:gd name="T7" fmla="*/ 20 h 66"/>
                    <a:gd name="T8" fmla="*/ 59 w 63"/>
                    <a:gd name="T9" fmla="*/ 15 h 66"/>
                    <a:gd name="T10" fmla="*/ 52 w 63"/>
                    <a:gd name="T11" fmla="*/ 14 h 66"/>
                    <a:gd name="T12" fmla="*/ 53 w 63"/>
                    <a:gd name="T13" fmla="*/ 8 h 66"/>
                    <a:gd name="T14" fmla="*/ 46 w 63"/>
                    <a:gd name="T15" fmla="*/ 9 h 66"/>
                    <a:gd name="T16" fmla="*/ 45 w 63"/>
                    <a:gd name="T17" fmla="*/ 3 h 66"/>
                    <a:gd name="T18" fmla="*/ 39 w 63"/>
                    <a:gd name="T19" fmla="*/ 5 h 66"/>
                    <a:gd name="T20" fmla="*/ 36 w 63"/>
                    <a:gd name="T21" fmla="*/ 0 h 66"/>
                    <a:gd name="T22" fmla="*/ 31 w 63"/>
                    <a:gd name="T23" fmla="*/ 4 h 66"/>
                    <a:gd name="T24" fmla="*/ 27 w 63"/>
                    <a:gd name="T25" fmla="*/ 0 h 66"/>
                    <a:gd name="T26" fmla="*/ 23 w 63"/>
                    <a:gd name="T27" fmla="*/ 6 h 66"/>
                    <a:gd name="T28" fmla="*/ 19 w 63"/>
                    <a:gd name="T29" fmla="*/ 3 h 66"/>
                    <a:gd name="T30" fmla="*/ 16 w 63"/>
                    <a:gd name="T31" fmla="*/ 9 h 66"/>
                    <a:gd name="T32" fmla="*/ 11 w 63"/>
                    <a:gd name="T33" fmla="*/ 8 h 66"/>
                    <a:gd name="T34" fmla="*/ 11 w 63"/>
                    <a:gd name="T35" fmla="*/ 15 h 66"/>
                    <a:gd name="T36" fmla="*/ 5 w 63"/>
                    <a:gd name="T37" fmla="*/ 15 h 66"/>
                    <a:gd name="T38" fmla="*/ 7 w 63"/>
                    <a:gd name="T39" fmla="*/ 22 h 66"/>
                    <a:gd name="T40" fmla="*/ 1 w 63"/>
                    <a:gd name="T41" fmla="*/ 23 h 66"/>
                    <a:gd name="T42" fmla="*/ 5 w 63"/>
                    <a:gd name="T43" fmla="*/ 30 h 66"/>
                    <a:gd name="T44" fmla="*/ 0 w 63"/>
                    <a:gd name="T45" fmla="*/ 33 h 66"/>
                    <a:gd name="T46" fmla="*/ 0 w 63"/>
                    <a:gd name="T47" fmla="*/ 37 h 66"/>
                    <a:gd name="T48" fmla="*/ 5 w 63"/>
                    <a:gd name="T49" fmla="*/ 40 h 66"/>
                    <a:gd name="T50" fmla="*/ 3 w 63"/>
                    <a:gd name="T51" fmla="*/ 46 h 66"/>
                    <a:gd name="T52" fmla="*/ 8 w 63"/>
                    <a:gd name="T53" fmla="*/ 47 h 66"/>
                    <a:gd name="T54" fmla="*/ 7 w 63"/>
                    <a:gd name="T55" fmla="*/ 54 h 66"/>
                    <a:gd name="T56" fmla="*/ 13 w 63"/>
                    <a:gd name="T57" fmla="*/ 54 h 66"/>
                    <a:gd name="T58" fmla="*/ 14 w 63"/>
                    <a:gd name="T59" fmla="*/ 61 h 66"/>
                    <a:gd name="T60" fmla="*/ 19 w 63"/>
                    <a:gd name="T61" fmla="*/ 58 h 66"/>
                    <a:gd name="T62" fmla="*/ 22 w 63"/>
                    <a:gd name="T63" fmla="*/ 65 h 66"/>
                    <a:gd name="T64" fmla="*/ 27 w 63"/>
                    <a:gd name="T65" fmla="*/ 61 h 66"/>
                    <a:gd name="T66" fmla="*/ 31 w 63"/>
                    <a:gd name="T67" fmla="*/ 66 h 66"/>
                    <a:gd name="T68" fmla="*/ 34 w 63"/>
                    <a:gd name="T69" fmla="*/ 61 h 66"/>
                    <a:gd name="T70" fmla="*/ 40 w 63"/>
                    <a:gd name="T71" fmla="*/ 65 h 66"/>
                    <a:gd name="T72" fmla="*/ 42 w 63"/>
                    <a:gd name="T73" fmla="*/ 59 h 66"/>
                    <a:gd name="T74" fmla="*/ 49 w 63"/>
                    <a:gd name="T75" fmla="*/ 61 h 66"/>
                    <a:gd name="T76" fmla="*/ 49 w 63"/>
                    <a:gd name="T77" fmla="*/ 55 h 66"/>
                    <a:gd name="T78" fmla="*/ 56 w 63"/>
                    <a:gd name="T79" fmla="*/ 55 h 66"/>
                    <a:gd name="T80" fmla="*/ 54 w 63"/>
                    <a:gd name="T81" fmla="*/ 49 h 66"/>
                    <a:gd name="T82" fmla="*/ 60 w 63"/>
                    <a:gd name="T83" fmla="*/ 47 h 66"/>
                    <a:gd name="T84" fmla="*/ 57 w 63"/>
                    <a:gd name="T85" fmla="*/ 42 h 66"/>
                    <a:gd name="T86" fmla="*/ 63 w 63"/>
                    <a:gd name="T87" fmla="*/ 38 h 66"/>
                    <a:gd name="T88" fmla="*/ 59 w 63"/>
                    <a:gd name="T89" fmla="*/ 34 h 66"/>
                    <a:gd name="T90" fmla="*/ 32 w 63"/>
                    <a:gd name="T91" fmla="*/ 57 h 66"/>
                    <a:gd name="T92" fmla="*/ 32 w 63"/>
                    <a:gd name="T93" fmla="*/ 8 h 66"/>
                    <a:gd name="T94" fmla="*/ 32 w 63"/>
                    <a:gd name="T95"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 h="66">
                      <a:moveTo>
                        <a:pt x="63" y="33"/>
                      </a:moveTo>
                      <a:cubicBezTo>
                        <a:pt x="63" y="33"/>
                        <a:pt x="63" y="33"/>
                        <a:pt x="63" y="33"/>
                      </a:cubicBezTo>
                      <a:cubicBezTo>
                        <a:pt x="63" y="31"/>
                        <a:pt x="63" y="30"/>
                        <a:pt x="63" y="28"/>
                      </a:cubicBezTo>
                      <a:cubicBezTo>
                        <a:pt x="58" y="28"/>
                        <a:pt x="58" y="28"/>
                        <a:pt x="58" y="28"/>
                      </a:cubicBezTo>
                      <a:cubicBezTo>
                        <a:pt x="58" y="27"/>
                        <a:pt x="58" y="27"/>
                        <a:pt x="58" y="26"/>
                      </a:cubicBezTo>
                      <a:cubicBezTo>
                        <a:pt x="62" y="24"/>
                        <a:pt x="62" y="24"/>
                        <a:pt x="62" y="24"/>
                      </a:cubicBezTo>
                      <a:cubicBezTo>
                        <a:pt x="62" y="22"/>
                        <a:pt x="61" y="21"/>
                        <a:pt x="61" y="19"/>
                      </a:cubicBezTo>
                      <a:cubicBezTo>
                        <a:pt x="56" y="20"/>
                        <a:pt x="56" y="20"/>
                        <a:pt x="56" y="20"/>
                      </a:cubicBezTo>
                      <a:cubicBezTo>
                        <a:pt x="56" y="20"/>
                        <a:pt x="55" y="19"/>
                        <a:pt x="55" y="18"/>
                      </a:cubicBezTo>
                      <a:cubicBezTo>
                        <a:pt x="59" y="15"/>
                        <a:pt x="59" y="15"/>
                        <a:pt x="59" y="15"/>
                      </a:cubicBezTo>
                      <a:cubicBezTo>
                        <a:pt x="58" y="14"/>
                        <a:pt x="57" y="12"/>
                        <a:pt x="56" y="11"/>
                      </a:cubicBezTo>
                      <a:cubicBezTo>
                        <a:pt x="52" y="14"/>
                        <a:pt x="52" y="14"/>
                        <a:pt x="52" y="14"/>
                      </a:cubicBezTo>
                      <a:cubicBezTo>
                        <a:pt x="51" y="13"/>
                        <a:pt x="51" y="13"/>
                        <a:pt x="50" y="12"/>
                      </a:cubicBezTo>
                      <a:cubicBezTo>
                        <a:pt x="53" y="8"/>
                        <a:pt x="53" y="8"/>
                        <a:pt x="53" y="8"/>
                      </a:cubicBezTo>
                      <a:cubicBezTo>
                        <a:pt x="52" y="7"/>
                        <a:pt x="50" y="6"/>
                        <a:pt x="49" y="5"/>
                      </a:cubicBezTo>
                      <a:cubicBezTo>
                        <a:pt x="46" y="9"/>
                        <a:pt x="46" y="9"/>
                        <a:pt x="46" y="9"/>
                      </a:cubicBezTo>
                      <a:cubicBezTo>
                        <a:pt x="45" y="8"/>
                        <a:pt x="45" y="8"/>
                        <a:pt x="44" y="8"/>
                      </a:cubicBezTo>
                      <a:cubicBezTo>
                        <a:pt x="45" y="3"/>
                        <a:pt x="45" y="3"/>
                        <a:pt x="45" y="3"/>
                      </a:cubicBezTo>
                      <a:cubicBezTo>
                        <a:pt x="44" y="2"/>
                        <a:pt x="42" y="1"/>
                        <a:pt x="41" y="1"/>
                      </a:cubicBezTo>
                      <a:cubicBezTo>
                        <a:pt x="39" y="5"/>
                        <a:pt x="39" y="5"/>
                        <a:pt x="39" y="5"/>
                      </a:cubicBezTo>
                      <a:cubicBezTo>
                        <a:pt x="38" y="5"/>
                        <a:pt x="37" y="5"/>
                        <a:pt x="37" y="5"/>
                      </a:cubicBezTo>
                      <a:cubicBezTo>
                        <a:pt x="36" y="0"/>
                        <a:pt x="36" y="0"/>
                        <a:pt x="36" y="0"/>
                      </a:cubicBezTo>
                      <a:cubicBezTo>
                        <a:pt x="35" y="0"/>
                        <a:pt x="33" y="0"/>
                        <a:pt x="32" y="0"/>
                      </a:cubicBezTo>
                      <a:cubicBezTo>
                        <a:pt x="31" y="4"/>
                        <a:pt x="31" y="4"/>
                        <a:pt x="31" y="4"/>
                      </a:cubicBezTo>
                      <a:cubicBezTo>
                        <a:pt x="30" y="5"/>
                        <a:pt x="30" y="5"/>
                        <a:pt x="29" y="5"/>
                      </a:cubicBezTo>
                      <a:cubicBezTo>
                        <a:pt x="27" y="0"/>
                        <a:pt x="27" y="0"/>
                        <a:pt x="27" y="0"/>
                      </a:cubicBezTo>
                      <a:cubicBezTo>
                        <a:pt x="26" y="0"/>
                        <a:pt x="24" y="0"/>
                        <a:pt x="23" y="1"/>
                      </a:cubicBezTo>
                      <a:cubicBezTo>
                        <a:pt x="23" y="6"/>
                        <a:pt x="23" y="6"/>
                        <a:pt x="23" y="6"/>
                      </a:cubicBezTo>
                      <a:cubicBezTo>
                        <a:pt x="23" y="6"/>
                        <a:pt x="22" y="6"/>
                        <a:pt x="21" y="7"/>
                      </a:cubicBezTo>
                      <a:cubicBezTo>
                        <a:pt x="19" y="3"/>
                        <a:pt x="19" y="3"/>
                        <a:pt x="19" y="3"/>
                      </a:cubicBezTo>
                      <a:cubicBezTo>
                        <a:pt x="17" y="3"/>
                        <a:pt x="16" y="4"/>
                        <a:pt x="15" y="5"/>
                      </a:cubicBezTo>
                      <a:cubicBezTo>
                        <a:pt x="16" y="9"/>
                        <a:pt x="16" y="9"/>
                        <a:pt x="16" y="9"/>
                      </a:cubicBezTo>
                      <a:cubicBezTo>
                        <a:pt x="16" y="10"/>
                        <a:pt x="15" y="10"/>
                        <a:pt x="15" y="11"/>
                      </a:cubicBezTo>
                      <a:cubicBezTo>
                        <a:pt x="11" y="8"/>
                        <a:pt x="11" y="8"/>
                        <a:pt x="11" y="8"/>
                      </a:cubicBezTo>
                      <a:cubicBezTo>
                        <a:pt x="10" y="9"/>
                        <a:pt x="9" y="10"/>
                        <a:pt x="8" y="11"/>
                      </a:cubicBezTo>
                      <a:cubicBezTo>
                        <a:pt x="11" y="15"/>
                        <a:pt x="11" y="15"/>
                        <a:pt x="11" y="15"/>
                      </a:cubicBezTo>
                      <a:cubicBezTo>
                        <a:pt x="10" y="15"/>
                        <a:pt x="10" y="16"/>
                        <a:pt x="9" y="17"/>
                      </a:cubicBezTo>
                      <a:cubicBezTo>
                        <a:pt x="5" y="15"/>
                        <a:pt x="5" y="15"/>
                        <a:pt x="5" y="15"/>
                      </a:cubicBezTo>
                      <a:cubicBezTo>
                        <a:pt x="4" y="16"/>
                        <a:pt x="3" y="17"/>
                        <a:pt x="3" y="19"/>
                      </a:cubicBezTo>
                      <a:cubicBezTo>
                        <a:pt x="7" y="22"/>
                        <a:pt x="7" y="22"/>
                        <a:pt x="7" y="22"/>
                      </a:cubicBezTo>
                      <a:cubicBezTo>
                        <a:pt x="6" y="22"/>
                        <a:pt x="6" y="23"/>
                        <a:pt x="6" y="24"/>
                      </a:cubicBezTo>
                      <a:cubicBezTo>
                        <a:pt x="1" y="23"/>
                        <a:pt x="1" y="23"/>
                        <a:pt x="1" y="23"/>
                      </a:cubicBezTo>
                      <a:cubicBezTo>
                        <a:pt x="1" y="25"/>
                        <a:pt x="0" y="26"/>
                        <a:pt x="0" y="28"/>
                      </a:cubicBezTo>
                      <a:cubicBezTo>
                        <a:pt x="5" y="30"/>
                        <a:pt x="5" y="30"/>
                        <a:pt x="5" y="30"/>
                      </a:cubicBezTo>
                      <a:cubicBezTo>
                        <a:pt x="5" y="30"/>
                        <a:pt x="5" y="31"/>
                        <a:pt x="5" y="32"/>
                      </a:cubicBezTo>
                      <a:cubicBezTo>
                        <a:pt x="0" y="33"/>
                        <a:pt x="0" y="33"/>
                        <a:pt x="0" y="33"/>
                      </a:cubicBezTo>
                      <a:cubicBezTo>
                        <a:pt x="0" y="33"/>
                        <a:pt x="0" y="33"/>
                        <a:pt x="0" y="33"/>
                      </a:cubicBezTo>
                      <a:cubicBezTo>
                        <a:pt x="0" y="34"/>
                        <a:pt x="0" y="36"/>
                        <a:pt x="0" y="37"/>
                      </a:cubicBezTo>
                      <a:cubicBezTo>
                        <a:pt x="5" y="38"/>
                        <a:pt x="5" y="38"/>
                        <a:pt x="5" y="38"/>
                      </a:cubicBezTo>
                      <a:cubicBezTo>
                        <a:pt x="5" y="38"/>
                        <a:pt x="5" y="39"/>
                        <a:pt x="5" y="40"/>
                      </a:cubicBezTo>
                      <a:cubicBezTo>
                        <a:pt x="1" y="42"/>
                        <a:pt x="1" y="42"/>
                        <a:pt x="1" y="42"/>
                      </a:cubicBezTo>
                      <a:cubicBezTo>
                        <a:pt x="1" y="44"/>
                        <a:pt x="2" y="45"/>
                        <a:pt x="3" y="46"/>
                      </a:cubicBezTo>
                      <a:cubicBezTo>
                        <a:pt x="7" y="45"/>
                        <a:pt x="7" y="45"/>
                        <a:pt x="7" y="45"/>
                      </a:cubicBezTo>
                      <a:cubicBezTo>
                        <a:pt x="8" y="46"/>
                        <a:pt x="8" y="47"/>
                        <a:pt x="8" y="47"/>
                      </a:cubicBezTo>
                      <a:cubicBezTo>
                        <a:pt x="5" y="51"/>
                        <a:pt x="5" y="51"/>
                        <a:pt x="5" y="51"/>
                      </a:cubicBezTo>
                      <a:cubicBezTo>
                        <a:pt x="6" y="52"/>
                        <a:pt x="6" y="53"/>
                        <a:pt x="7" y="54"/>
                      </a:cubicBezTo>
                      <a:cubicBezTo>
                        <a:pt x="12" y="52"/>
                        <a:pt x="12" y="52"/>
                        <a:pt x="12" y="52"/>
                      </a:cubicBezTo>
                      <a:cubicBezTo>
                        <a:pt x="12" y="53"/>
                        <a:pt x="13" y="53"/>
                        <a:pt x="13" y="54"/>
                      </a:cubicBezTo>
                      <a:cubicBezTo>
                        <a:pt x="11" y="58"/>
                        <a:pt x="11" y="58"/>
                        <a:pt x="11" y="58"/>
                      </a:cubicBezTo>
                      <a:cubicBezTo>
                        <a:pt x="12" y="59"/>
                        <a:pt x="13" y="60"/>
                        <a:pt x="14" y="61"/>
                      </a:cubicBezTo>
                      <a:cubicBezTo>
                        <a:pt x="18" y="57"/>
                        <a:pt x="18" y="57"/>
                        <a:pt x="18" y="57"/>
                      </a:cubicBezTo>
                      <a:cubicBezTo>
                        <a:pt x="18" y="58"/>
                        <a:pt x="19" y="58"/>
                        <a:pt x="19" y="58"/>
                      </a:cubicBezTo>
                      <a:cubicBezTo>
                        <a:pt x="18" y="63"/>
                        <a:pt x="18" y="63"/>
                        <a:pt x="18" y="63"/>
                      </a:cubicBezTo>
                      <a:cubicBezTo>
                        <a:pt x="20" y="64"/>
                        <a:pt x="21" y="64"/>
                        <a:pt x="22" y="65"/>
                      </a:cubicBezTo>
                      <a:cubicBezTo>
                        <a:pt x="25" y="60"/>
                        <a:pt x="25" y="60"/>
                        <a:pt x="25" y="60"/>
                      </a:cubicBezTo>
                      <a:cubicBezTo>
                        <a:pt x="25" y="61"/>
                        <a:pt x="26" y="61"/>
                        <a:pt x="27" y="61"/>
                      </a:cubicBezTo>
                      <a:cubicBezTo>
                        <a:pt x="27" y="66"/>
                        <a:pt x="27" y="66"/>
                        <a:pt x="27" y="66"/>
                      </a:cubicBezTo>
                      <a:cubicBezTo>
                        <a:pt x="28" y="66"/>
                        <a:pt x="30" y="66"/>
                        <a:pt x="31" y="66"/>
                      </a:cubicBezTo>
                      <a:cubicBezTo>
                        <a:pt x="32" y="61"/>
                        <a:pt x="32" y="61"/>
                        <a:pt x="32" y="61"/>
                      </a:cubicBezTo>
                      <a:cubicBezTo>
                        <a:pt x="33" y="61"/>
                        <a:pt x="34" y="61"/>
                        <a:pt x="34" y="61"/>
                      </a:cubicBezTo>
                      <a:cubicBezTo>
                        <a:pt x="36" y="66"/>
                        <a:pt x="36" y="66"/>
                        <a:pt x="36" y="66"/>
                      </a:cubicBezTo>
                      <a:cubicBezTo>
                        <a:pt x="37" y="66"/>
                        <a:pt x="39" y="65"/>
                        <a:pt x="40" y="65"/>
                      </a:cubicBezTo>
                      <a:cubicBezTo>
                        <a:pt x="40" y="60"/>
                        <a:pt x="40" y="60"/>
                        <a:pt x="40" y="60"/>
                      </a:cubicBezTo>
                      <a:cubicBezTo>
                        <a:pt x="41" y="60"/>
                        <a:pt x="41" y="59"/>
                        <a:pt x="42" y="59"/>
                      </a:cubicBezTo>
                      <a:cubicBezTo>
                        <a:pt x="45" y="63"/>
                        <a:pt x="45" y="63"/>
                        <a:pt x="45" y="63"/>
                      </a:cubicBezTo>
                      <a:cubicBezTo>
                        <a:pt x="46" y="63"/>
                        <a:pt x="47" y="62"/>
                        <a:pt x="49" y="61"/>
                      </a:cubicBezTo>
                      <a:cubicBezTo>
                        <a:pt x="47" y="56"/>
                        <a:pt x="47" y="56"/>
                        <a:pt x="47" y="56"/>
                      </a:cubicBezTo>
                      <a:cubicBezTo>
                        <a:pt x="48" y="56"/>
                        <a:pt x="48" y="56"/>
                        <a:pt x="49" y="55"/>
                      </a:cubicBezTo>
                      <a:cubicBezTo>
                        <a:pt x="52" y="58"/>
                        <a:pt x="52" y="58"/>
                        <a:pt x="52" y="58"/>
                      </a:cubicBezTo>
                      <a:cubicBezTo>
                        <a:pt x="53" y="57"/>
                        <a:pt x="55" y="56"/>
                        <a:pt x="56" y="55"/>
                      </a:cubicBezTo>
                      <a:cubicBezTo>
                        <a:pt x="53" y="51"/>
                        <a:pt x="53" y="51"/>
                        <a:pt x="53" y="51"/>
                      </a:cubicBezTo>
                      <a:cubicBezTo>
                        <a:pt x="53" y="50"/>
                        <a:pt x="54" y="50"/>
                        <a:pt x="54" y="49"/>
                      </a:cubicBezTo>
                      <a:cubicBezTo>
                        <a:pt x="58" y="51"/>
                        <a:pt x="58" y="51"/>
                        <a:pt x="58" y="51"/>
                      </a:cubicBezTo>
                      <a:cubicBezTo>
                        <a:pt x="59" y="50"/>
                        <a:pt x="60" y="48"/>
                        <a:pt x="60" y="47"/>
                      </a:cubicBezTo>
                      <a:cubicBezTo>
                        <a:pt x="57" y="44"/>
                        <a:pt x="57" y="44"/>
                        <a:pt x="57" y="44"/>
                      </a:cubicBezTo>
                      <a:cubicBezTo>
                        <a:pt x="57" y="43"/>
                        <a:pt x="57" y="43"/>
                        <a:pt x="57" y="42"/>
                      </a:cubicBezTo>
                      <a:cubicBezTo>
                        <a:pt x="62" y="42"/>
                        <a:pt x="62" y="42"/>
                        <a:pt x="62" y="42"/>
                      </a:cubicBezTo>
                      <a:cubicBezTo>
                        <a:pt x="63" y="41"/>
                        <a:pt x="63" y="39"/>
                        <a:pt x="63" y="38"/>
                      </a:cubicBezTo>
                      <a:cubicBezTo>
                        <a:pt x="59" y="36"/>
                        <a:pt x="59" y="36"/>
                        <a:pt x="59" y="36"/>
                      </a:cubicBezTo>
                      <a:cubicBezTo>
                        <a:pt x="59" y="35"/>
                        <a:pt x="59" y="35"/>
                        <a:pt x="59" y="34"/>
                      </a:cubicBezTo>
                      <a:lnTo>
                        <a:pt x="63" y="33"/>
                      </a:lnTo>
                      <a:close/>
                      <a:moveTo>
                        <a:pt x="32" y="57"/>
                      </a:moveTo>
                      <a:cubicBezTo>
                        <a:pt x="19" y="57"/>
                        <a:pt x="8" y="46"/>
                        <a:pt x="8" y="33"/>
                      </a:cubicBezTo>
                      <a:cubicBezTo>
                        <a:pt x="8" y="19"/>
                        <a:pt x="19" y="8"/>
                        <a:pt x="32" y="8"/>
                      </a:cubicBezTo>
                      <a:cubicBezTo>
                        <a:pt x="45" y="8"/>
                        <a:pt x="55" y="19"/>
                        <a:pt x="55" y="33"/>
                      </a:cubicBezTo>
                      <a:cubicBezTo>
                        <a:pt x="55" y="46"/>
                        <a:pt x="45" y="57"/>
                        <a:pt x="32" y="57"/>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8" name="Freeform 21"/>
                <p:cNvSpPr>
                  <a:spLocks noEditPoints="1"/>
                </p:cNvSpPr>
                <p:nvPr/>
              </p:nvSpPr>
              <p:spPr bwMode="auto">
                <a:xfrm>
                  <a:off x="1143000" y="2708276"/>
                  <a:ext cx="47625" cy="50800"/>
                </a:xfrm>
                <a:custGeom>
                  <a:avLst/>
                  <a:gdLst>
                    <a:gd name="T0" fmla="*/ 23 w 45"/>
                    <a:gd name="T1" fmla="*/ 0 h 48"/>
                    <a:gd name="T2" fmla="*/ 0 w 45"/>
                    <a:gd name="T3" fmla="*/ 24 h 48"/>
                    <a:gd name="T4" fmla="*/ 23 w 45"/>
                    <a:gd name="T5" fmla="*/ 48 h 48"/>
                    <a:gd name="T6" fmla="*/ 45 w 45"/>
                    <a:gd name="T7" fmla="*/ 24 h 48"/>
                    <a:gd name="T8" fmla="*/ 23 w 45"/>
                    <a:gd name="T9" fmla="*/ 0 h 48"/>
                    <a:gd name="T10" fmla="*/ 23 w 45"/>
                    <a:gd name="T11" fmla="*/ 44 h 48"/>
                    <a:gd name="T12" fmla="*/ 4 w 45"/>
                    <a:gd name="T13" fmla="*/ 24 h 48"/>
                    <a:gd name="T14" fmla="*/ 23 w 45"/>
                    <a:gd name="T15" fmla="*/ 4 h 48"/>
                    <a:gd name="T16" fmla="*/ 42 w 45"/>
                    <a:gd name="T17" fmla="*/ 24 h 48"/>
                    <a:gd name="T18" fmla="*/ 23 w 45"/>
                    <a:gd name="T19"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8">
                      <a:moveTo>
                        <a:pt x="23" y="0"/>
                      </a:moveTo>
                      <a:cubicBezTo>
                        <a:pt x="10" y="0"/>
                        <a:pt x="0" y="11"/>
                        <a:pt x="0" y="24"/>
                      </a:cubicBezTo>
                      <a:cubicBezTo>
                        <a:pt x="0" y="37"/>
                        <a:pt x="10" y="48"/>
                        <a:pt x="23" y="48"/>
                      </a:cubicBezTo>
                      <a:cubicBezTo>
                        <a:pt x="35" y="48"/>
                        <a:pt x="45" y="37"/>
                        <a:pt x="45" y="24"/>
                      </a:cubicBezTo>
                      <a:cubicBezTo>
                        <a:pt x="45" y="11"/>
                        <a:pt x="35" y="0"/>
                        <a:pt x="23" y="0"/>
                      </a:cubicBezTo>
                      <a:close/>
                      <a:moveTo>
                        <a:pt x="23" y="44"/>
                      </a:moveTo>
                      <a:cubicBezTo>
                        <a:pt x="12" y="44"/>
                        <a:pt x="4" y="35"/>
                        <a:pt x="4" y="24"/>
                      </a:cubicBezTo>
                      <a:cubicBezTo>
                        <a:pt x="4" y="13"/>
                        <a:pt x="12" y="4"/>
                        <a:pt x="23" y="4"/>
                      </a:cubicBezTo>
                      <a:cubicBezTo>
                        <a:pt x="33" y="4"/>
                        <a:pt x="42" y="13"/>
                        <a:pt x="42" y="24"/>
                      </a:cubicBezTo>
                      <a:cubicBezTo>
                        <a:pt x="42" y="35"/>
                        <a:pt x="33" y="44"/>
                        <a:pt x="23" y="44"/>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9" name="Freeform 22"/>
                <p:cNvSpPr>
                  <a:spLocks noEditPoints="1"/>
                </p:cNvSpPr>
                <p:nvPr/>
              </p:nvSpPr>
              <p:spPr bwMode="auto">
                <a:xfrm>
                  <a:off x="1041400" y="2400301"/>
                  <a:ext cx="34925" cy="38100"/>
                </a:xfrm>
                <a:custGeom>
                  <a:avLst/>
                  <a:gdLst>
                    <a:gd name="T0" fmla="*/ 34 w 34"/>
                    <a:gd name="T1" fmla="*/ 15 h 36"/>
                    <a:gd name="T2" fmla="*/ 31 w 34"/>
                    <a:gd name="T3" fmla="*/ 13 h 36"/>
                    <a:gd name="T4" fmla="*/ 32 w 34"/>
                    <a:gd name="T5" fmla="*/ 10 h 36"/>
                    <a:gd name="T6" fmla="*/ 29 w 34"/>
                    <a:gd name="T7" fmla="*/ 9 h 36"/>
                    <a:gd name="T8" fmla="*/ 29 w 34"/>
                    <a:gd name="T9" fmla="*/ 6 h 36"/>
                    <a:gd name="T10" fmla="*/ 26 w 34"/>
                    <a:gd name="T11" fmla="*/ 6 h 36"/>
                    <a:gd name="T12" fmla="*/ 26 w 34"/>
                    <a:gd name="T13" fmla="*/ 3 h 36"/>
                    <a:gd name="T14" fmla="*/ 22 w 34"/>
                    <a:gd name="T15" fmla="*/ 4 h 36"/>
                    <a:gd name="T16" fmla="*/ 21 w 34"/>
                    <a:gd name="T17" fmla="*/ 1 h 36"/>
                    <a:gd name="T18" fmla="*/ 18 w 34"/>
                    <a:gd name="T19" fmla="*/ 3 h 36"/>
                    <a:gd name="T20" fmla="*/ 16 w 34"/>
                    <a:gd name="T21" fmla="*/ 0 h 36"/>
                    <a:gd name="T22" fmla="*/ 14 w 34"/>
                    <a:gd name="T23" fmla="*/ 3 h 36"/>
                    <a:gd name="T24" fmla="*/ 12 w 34"/>
                    <a:gd name="T25" fmla="*/ 1 h 36"/>
                    <a:gd name="T26" fmla="*/ 10 w 34"/>
                    <a:gd name="T27" fmla="*/ 5 h 36"/>
                    <a:gd name="T28" fmla="*/ 7 w 34"/>
                    <a:gd name="T29" fmla="*/ 4 h 36"/>
                    <a:gd name="T30" fmla="*/ 7 w 34"/>
                    <a:gd name="T31" fmla="*/ 8 h 36"/>
                    <a:gd name="T32" fmla="*/ 4 w 34"/>
                    <a:gd name="T33" fmla="*/ 7 h 36"/>
                    <a:gd name="T34" fmla="*/ 4 w 34"/>
                    <a:gd name="T35" fmla="*/ 11 h 36"/>
                    <a:gd name="T36" fmla="*/ 2 w 34"/>
                    <a:gd name="T37" fmla="*/ 12 h 36"/>
                    <a:gd name="T38" fmla="*/ 3 w 34"/>
                    <a:gd name="T39" fmla="*/ 15 h 36"/>
                    <a:gd name="T40" fmla="*/ 0 w 34"/>
                    <a:gd name="T41" fmla="*/ 16 h 36"/>
                    <a:gd name="T42" fmla="*/ 3 w 34"/>
                    <a:gd name="T43" fmla="*/ 19 h 36"/>
                    <a:gd name="T44" fmla="*/ 1 w 34"/>
                    <a:gd name="T45" fmla="*/ 21 h 36"/>
                    <a:gd name="T46" fmla="*/ 1 w 34"/>
                    <a:gd name="T47" fmla="*/ 24 h 36"/>
                    <a:gd name="T48" fmla="*/ 4 w 34"/>
                    <a:gd name="T49" fmla="*/ 25 h 36"/>
                    <a:gd name="T50" fmla="*/ 3 w 34"/>
                    <a:gd name="T51" fmla="*/ 28 h 36"/>
                    <a:gd name="T52" fmla="*/ 6 w 34"/>
                    <a:gd name="T53" fmla="*/ 28 h 36"/>
                    <a:gd name="T54" fmla="*/ 7 w 34"/>
                    <a:gd name="T55" fmla="*/ 32 h 36"/>
                    <a:gd name="T56" fmla="*/ 10 w 34"/>
                    <a:gd name="T57" fmla="*/ 31 h 36"/>
                    <a:gd name="T58" fmla="*/ 11 w 34"/>
                    <a:gd name="T59" fmla="*/ 34 h 36"/>
                    <a:gd name="T60" fmla="*/ 13 w 34"/>
                    <a:gd name="T61" fmla="*/ 33 h 36"/>
                    <a:gd name="T62" fmla="*/ 16 w 34"/>
                    <a:gd name="T63" fmla="*/ 36 h 36"/>
                    <a:gd name="T64" fmla="*/ 17 w 34"/>
                    <a:gd name="T65" fmla="*/ 33 h 36"/>
                    <a:gd name="T66" fmla="*/ 20 w 34"/>
                    <a:gd name="T67" fmla="*/ 35 h 36"/>
                    <a:gd name="T68" fmla="*/ 22 w 34"/>
                    <a:gd name="T69" fmla="*/ 32 h 36"/>
                    <a:gd name="T70" fmla="*/ 25 w 34"/>
                    <a:gd name="T71" fmla="*/ 34 h 36"/>
                    <a:gd name="T72" fmla="*/ 25 w 34"/>
                    <a:gd name="T73" fmla="*/ 31 h 36"/>
                    <a:gd name="T74" fmla="*/ 29 w 34"/>
                    <a:gd name="T75" fmla="*/ 31 h 36"/>
                    <a:gd name="T76" fmla="*/ 28 w 34"/>
                    <a:gd name="T77" fmla="*/ 28 h 36"/>
                    <a:gd name="T78" fmla="*/ 32 w 34"/>
                    <a:gd name="T79" fmla="*/ 27 h 36"/>
                    <a:gd name="T80" fmla="*/ 30 w 34"/>
                    <a:gd name="T81" fmla="*/ 24 h 36"/>
                    <a:gd name="T82" fmla="*/ 34 w 34"/>
                    <a:gd name="T83" fmla="*/ 22 h 36"/>
                    <a:gd name="T84" fmla="*/ 31 w 34"/>
                    <a:gd name="T85" fmla="*/ 20 h 36"/>
                    <a:gd name="T86" fmla="*/ 34 w 34"/>
                    <a:gd name="T87" fmla="*/ 17 h 36"/>
                    <a:gd name="T88" fmla="*/ 31 w 34"/>
                    <a:gd name="T89" fmla="*/ 16 h 36"/>
                    <a:gd name="T90" fmla="*/ 20 w 34"/>
                    <a:gd name="T91" fmla="*/ 31 h 36"/>
                    <a:gd name="T92" fmla="*/ 15 w 34"/>
                    <a:gd name="T93" fmla="*/ 5 h 36"/>
                    <a:gd name="T94" fmla="*/ 20 w 34"/>
                    <a:gd name="T95"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 h="36">
                      <a:moveTo>
                        <a:pt x="34" y="15"/>
                      </a:moveTo>
                      <a:cubicBezTo>
                        <a:pt x="34" y="15"/>
                        <a:pt x="34" y="15"/>
                        <a:pt x="34" y="15"/>
                      </a:cubicBezTo>
                      <a:cubicBezTo>
                        <a:pt x="34" y="14"/>
                        <a:pt x="33" y="13"/>
                        <a:pt x="33" y="12"/>
                      </a:cubicBezTo>
                      <a:cubicBezTo>
                        <a:pt x="31" y="13"/>
                        <a:pt x="31" y="13"/>
                        <a:pt x="31" y="13"/>
                      </a:cubicBezTo>
                      <a:cubicBezTo>
                        <a:pt x="30" y="12"/>
                        <a:pt x="30" y="12"/>
                        <a:pt x="30" y="12"/>
                      </a:cubicBezTo>
                      <a:cubicBezTo>
                        <a:pt x="32" y="10"/>
                        <a:pt x="32" y="10"/>
                        <a:pt x="32" y="10"/>
                      </a:cubicBezTo>
                      <a:cubicBezTo>
                        <a:pt x="32" y="9"/>
                        <a:pt x="31" y="8"/>
                        <a:pt x="31" y="8"/>
                      </a:cubicBezTo>
                      <a:cubicBezTo>
                        <a:pt x="29" y="9"/>
                        <a:pt x="29" y="9"/>
                        <a:pt x="29" y="9"/>
                      </a:cubicBezTo>
                      <a:cubicBezTo>
                        <a:pt x="28" y="9"/>
                        <a:pt x="28" y="8"/>
                        <a:pt x="28" y="8"/>
                      </a:cubicBezTo>
                      <a:cubicBezTo>
                        <a:pt x="29" y="6"/>
                        <a:pt x="29" y="6"/>
                        <a:pt x="29" y="6"/>
                      </a:cubicBezTo>
                      <a:cubicBezTo>
                        <a:pt x="29" y="5"/>
                        <a:pt x="28" y="5"/>
                        <a:pt x="28" y="4"/>
                      </a:cubicBezTo>
                      <a:cubicBezTo>
                        <a:pt x="26" y="6"/>
                        <a:pt x="26" y="6"/>
                        <a:pt x="26" y="6"/>
                      </a:cubicBezTo>
                      <a:cubicBezTo>
                        <a:pt x="25" y="6"/>
                        <a:pt x="25" y="5"/>
                        <a:pt x="25" y="5"/>
                      </a:cubicBezTo>
                      <a:cubicBezTo>
                        <a:pt x="26" y="3"/>
                        <a:pt x="26" y="3"/>
                        <a:pt x="26" y="3"/>
                      </a:cubicBezTo>
                      <a:cubicBezTo>
                        <a:pt x="25" y="2"/>
                        <a:pt x="24" y="2"/>
                        <a:pt x="23" y="2"/>
                      </a:cubicBezTo>
                      <a:cubicBezTo>
                        <a:pt x="22" y="4"/>
                        <a:pt x="22" y="4"/>
                        <a:pt x="22" y="4"/>
                      </a:cubicBezTo>
                      <a:cubicBezTo>
                        <a:pt x="22" y="4"/>
                        <a:pt x="21" y="4"/>
                        <a:pt x="21" y="4"/>
                      </a:cubicBezTo>
                      <a:cubicBezTo>
                        <a:pt x="21" y="1"/>
                        <a:pt x="21" y="1"/>
                        <a:pt x="21" y="1"/>
                      </a:cubicBezTo>
                      <a:cubicBezTo>
                        <a:pt x="20" y="1"/>
                        <a:pt x="20" y="1"/>
                        <a:pt x="19" y="1"/>
                      </a:cubicBezTo>
                      <a:cubicBezTo>
                        <a:pt x="18" y="3"/>
                        <a:pt x="18" y="3"/>
                        <a:pt x="18" y="3"/>
                      </a:cubicBezTo>
                      <a:cubicBezTo>
                        <a:pt x="18" y="3"/>
                        <a:pt x="17" y="3"/>
                        <a:pt x="17" y="3"/>
                      </a:cubicBezTo>
                      <a:cubicBezTo>
                        <a:pt x="16" y="0"/>
                        <a:pt x="16" y="0"/>
                        <a:pt x="16" y="0"/>
                      </a:cubicBezTo>
                      <a:cubicBezTo>
                        <a:pt x="16" y="1"/>
                        <a:pt x="15" y="1"/>
                        <a:pt x="14" y="1"/>
                      </a:cubicBezTo>
                      <a:cubicBezTo>
                        <a:pt x="14" y="3"/>
                        <a:pt x="14" y="3"/>
                        <a:pt x="14" y="3"/>
                      </a:cubicBezTo>
                      <a:cubicBezTo>
                        <a:pt x="14" y="3"/>
                        <a:pt x="13" y="4"/>
                        <a:pt x="13" y="4"/>
                      </a:cubicBezTo>
                      <a:cubicBezTo>
                        <a:pt x="12" y="1"/>
                        <a:pt x="12" y="1"/>
                        <a:pt x="12" y="1"/>
                      </a:cubicBezTo>
                      <a:cubicBezTo>
                        <a:pt x="11" y="2"/>
                        <a:pt x="10" y="2"/>
                        <a:pt x="9" y="2"/>
                      </a:cubicBezTo>
                      <a:cubicBezTo>
                        <a:pt x="10" y="5"/>
                        <a:pt x="10" y="5"/>
                        <a:pt x="10" y="5"/>
                      </a:cubicBezTo>
                      <a:cubicBezTo>
                        <a:pt x="10" y="5"/>
                        <a:pt x="9" y="5"/>
                        <a:pt x="9" y="6"/>
                      </a:cubicBezTo>
                      <a:cubicBezTo>
                        <a:pt x="7" y="4"/>
                        <a:pt x="7" y="4"/>
                        <a:pt x="7" y="4"/>
                      </a:cubicBezTo>
                      <a:cubicBezTo>
                        <a:pt x="7" y="4"/>
                        <a:pt x="6" y="5"/>
                        <a:pt x="6" y="5"/>
                      </a:cubicBezTo>
                      <a:cubicBezTo>
                        <a:pt x="7" y="8"/>
                        <a:pt x="7" y="8"/>
                        <a:pt x="7" y="8"/>
                      </a:cubicBezTo>
                      <a:cubicBezTo>
                        <a:pt x="7" y="8"/>
                        <a:pt x="6" y="8"/>
                        <a:pt x="6" y="8"/>
                      </a:cubicBezTo>
                      <a:cubicBezTo>
                        <a:pt x="4" y="7"/>
                        <a:pt x="4" y="7"/>
                        <a:pt x="4" y="7"/>
                      </a:cubicBezTo>
                      <a:cubicBezTo>
                        <a:pt x="3" y="8"/>
                        <a:pt x="3" y="9"/>
                        <a:pt x="3" y="9"/>
                      </a:cubicBezTo>
                      <a:cubicBezTo>
                        <a:pt x="4" y="11"/>
                        <a:pt x="4" y="11"/>
                        <a:pt x="4" y="11"/>
                      </a:cubicBezTo>
                      <a:cubicBezTo>
                        <a:pt x="4" y="11"/>
                        <a:pt x="4" y="12"/>
                        <a:pt x="4" y="12"/>
                      </a:cubicBezTo>
                      <a:cubicBezTo>
                        <a:pt x="2" y="12"/>
                        <a:pt x="2" y="12"/>
                        <a:pt x="2" y="12"/>
                      </a:cubicBezTo>
                      <a:cubicBezTo>
                        <a:pt x="1" y="12"/>
                        <a:pt x="1" y="13"/>
                        <a:pt x="1" y="14"/>
                      </a:cubicBezTo>
                      <a:cubicBezTo>
                        <a:pt x="3" y="15"/>
                        <a:pt x="3" y="15"/>
                        <a:pt x="3" y="15"/>
                      </a:cubicBezTo>
                      <a:cubicBezTo>
                        <a:pt x="3" y="15"/>
                        <a:pt x="3" y="16"/>
                        <a:pt x="3" y="16"/>
                      </a:cubicBezTo>
                      <a:cubicBezTo>
                        <a:pt x="0" y="16"/>
                        <a:pt x="0" y="16"/>
                        <a:pt x="0" y="16"/>
                      </a:cubicBezTo>
                      <a:cubicBezTo>
                        <a:pt x="0" y="17"/>
                        <a:pt x="0" y="18"/>
                        <a:pt x="0" y="19"/>
                      </a:cubicBezTo>
                      <a:cubicBezTo>
                        <a:pt x="3" y="19"/>
                        <a:pt x="3" y="19"/>
                        <a:pt x="3" y="19"/>
                      </a:cubicBezTo>
                      <a:cubicBezTo>
                        <a:pt x="3" y="20"/>
                        <a:pt x="3" y="20"/>
                        <a:pt x="3" y="21"/>
                      </a:cubicBezTo>
                      <a:cubicBezTo>
                        <a:pt x="1" y="21"/>
                        <a:pt x="1" y="21"/>
                        <a:pt x="1" y="21"/>
                      </a:cubicBezTo>
                      <a:cubicBezTo>
                        <a:pt x="1" y="22"/>
                        <a:pt x="1" y="22"/>
                        <a:pt x="1" y="22"/>
                      </a:cubicBezTo>
                      <a:cubicBezTo>
                        <a:pt x="1" y="22"/>
                        <a:pt x="1" y="23"/>
                        <a:pt x="1" y="24"/>
                      </a:cubicBezTo>
                      <a:cubicBezTo>
                        <a:pt x="4" y="24"/>
                        <a:pt x="4" y="24"/>
                        <a:pt x="4" y="24"/>
                      </a:cubicBezTo>
                      <a:cubicBezTo>
                        <a:pt x="4" y="24"/>
                        <a:pt x="4" y="24"/>
                        <a:pt x="4" y="25"/>
                      </a:cubicBezTo>
                      <a:cubicBezTo>
                        <a:pt x="2" y="26"/>
                        <a:pt x="2" y="26"/>
                        <a:pt x="2" y="26"/>
                      </a:cubicBezTo>
                      <a:cubicBezTo>
                        <a:pt x="3" y="27"/>
                        <a:pt x="3" y="28"/>
                        <a:pt x="3" y="28"/>
                      </a:cubicBezTo>
                      <a:cubicBezTo>
                        <a:pt x="6" y="27"/>
                        <a:pt x="6" y="27"/>
                        <a:pt x="6" y="27"/>
                      </a:cubicBezTo>
                      <a:cubicBezTo>
                        <a:pt x="6" y="28"/>
                        <a:pt x="6" y="28"/>
                        <a:pt x="6" y="28"/>
                      </a:cubicBezTo>
                      <a:cubicBezTo>
                        <a:pt x="5" y="30"/>
                        <a:pt x="5" y="30"/>
                        <a:pt x="5" y="30"/>
                      </a:cubicBezTo>
                      <a:cubicBezTo>
                        <a:pt x="6" y="31"/>
                        <a:pt x="6" y="31"/>
                        <a:pt x="7" y="32"/>
                      </a:cubicBezTo>
                      <a:cubicBezTo>
                        <a:pt x="9" y="30"/>
                        <a:pt x="9" y="30"/>
                        <a:pt x="9" y="30"/>
                      </a:cubicBezTo>
                      <a:cubicBezTo>
                        <a:pt x="9" y="30"/>
                        <a:pt x="9" y="31"/>
                        <a:pt x="10" y="31"/>
                      </a:cubicBezTo>
                      <a:cubicBezTo>
                        <a:pt x="9" y="33"/>
                        <a:pt x="9" y="33"/>
                        <a:pt x="9" y="33"/>
                      </a:cubicBezTo>
                      <a:cubicBezTo>
                        <a:pt x="10" y="34"/>
                        <a:pt x="10" y="34"/>
                        <a:pt x="11" y="34"/>
                      </a:cubicBezTo>
                      <a:cubicBezTo>
                        <a:pt x="12" y="32"/>
                        <a:pt x="12" y="32"/>
                        <a:pt x="12" y="32"/>
                      </a:cubicBezTo>
                      <a:cubicBezTo>
                        <a:pt x="13" y="32"/>
                        <a:pt x="13" y="33"/>
                        <a:pt x="13" y="33"/>
                      </a:cubicBezTo>
                      <a:cubicBezTo>
                        <a:pt x="13" y="35"/>
                        <a:pt x="13" y="35"/>
                        <a:pt x="13" y="35"/>
                      </a:cubicBezTo>
                      <a:cubicBezTo>
                        <a:pt x="14" y="35"/>
                        <a:pt x="15" y="36"/>
                        <a:pt x="16" y="36"/>
                      </a:cubicBezTo>
                      <a:cubicBezTo>
                        <a:pt x="16" y="33"/>
                        <a:pt x="16" y="33"/>
                        <a:pt x="16" y="33"/>
                      </a:cubicBezTo>
                      <a:cubicBezTo>
                        <a:pt x="17" y="33"/>
                        <a:pt x="17" y="33"/>
                        <a:pt x="17" y="33"/>
                      </a:cubicBezTo>
                      <a:cubicBezTo>
                        <a:pt x="18" y="36"/>
                        <a:pt x="18" y="36"/>
                        <a:pt x="18" y="36"/>
                      </a:cubicBezTo>
                      <a:cubicBezTo>
                        <a:pt x="19" y="36"/>
                        <a:pt x="20" y="36"/>
                        <a:pt x="20" y="35"/>
                      </a:cubicBezTo>
                      <a:cubicBezTo>
                        <a:pt x="20" y="33"/>
                        <a:pt x="20" y="33"/>
                        <a:pt x="20" y="33"/>
                      </a:cubicBezTo>
                      <a:cubicBezTo>
                        <a:pt x="21" y="33"/>
                        <a:pt x="21" y="33"/>
                        <a:pt x="22" y="32"/>
                      </a:cubicBezTo>
                      <a:cubicBezTo>
                        <a:pt x="23" y="35"/>
                        <a:pt x="23" y="35"/>
                        <a:pt x="23" y="35"/>
                      </a:cubicBezTo>
                      <a:cubicBezTo>
                        <a:pt x="24" y="34"/>
                        <a:pt x="24" y="34"/>
                        <a:pt x="25" y="34"/>
                      </a:cubicBezTo>
                      <a:cubicBezTo>
                        <a:pt x="24" y="31"/>
                        <a:pt x="24" y="31"/>
                        <a:pt x="24" y="31"/>
                      </a:cubicBezTo>
                      <a:cubicBezTo>
                        <a:pt x="25" y="31"/>
                        <a:pt x="25" y="31"/>
                        <a:pt x="25" y="31"/>
                      </a:cubicBezTo>
                      <a:cubicBezTo>
                        <a:pt x="27" y="32"/>
                        <a:pt x="27" y="32"/>
                        <a:pt x="27" y="32"/>
                      </a:cubicBezTo>
                      <a:cubicBezTo>
                        <a:pt x="28" y="32"/>
                        <a:pt x="28" y="31"/>
                        <a:pt x="29" y="31"/>
                      </a:cubicBezTo>
                      <a:cubicBezTo>
                        <a:pt x="27" y="29"/>
                        <a:pt x="27" y="29"/>
                        <a:pt x="27" y="29"/>
                      </a:cubicBezTo>
                      <a:cubicBezTo>
                        <a:pt x="28" y="28"/>
                        <a:pt x="28" y="28"/>
                        <a:pt x="28" y="28"/>
                      </a:cubicBezTo>
                      <a:cubicBezTo>
                        <a:pt x="30" y="29"/>
                        <a:pt x="30" y="29"/>
                        <a:pt x="30" y="29"/>
                      </a:cubicBezTo>
                      <a:cubicBezTo>
                        <a:pt x="31" y="28"/>
                        <a:pt x="31" y="28"/>
                        <a:pt x="32" y="27"/>
                      </a:cubicBezTo>
                      <a:cubicBezTo>
                        <a:pt x="30" y="25"/>
                        <a:pt x="30" y="25"/>
                        <a:pt x="30" y="25"/>
                      </a:cubicBezTo>
                      <a:cubicBezTo>
                        <a:pt x="30" y="25"/>
                        <a:pt x="30" y="24"/>
                        <a:pt x="30" y="24"/>
                      </a:cubicBezTo>
                      <a:cubicBezTo>
                        <a:pt x="33" y="25"/>
                        <a:pt x="33" y="25"/>
                        <a:pt x="33" y="25"/>
                      </a:cubicBezTo>
                      <a:cubicBezTo>
                        <a:pt x="33" y="24"/>
                        <a:pt x="33" y="23"/>
                        <a:pt x="34" y="22"/>
                      </a:cubicBezTo>
                      <a:cubicBezTo>
                        <a:pt x="31" y="21"/>
                        <a:pt x="31" y="21"/>
                        <a:pt x="31" y="21"/>
                      </a:cubicBezTo>
                      <a:cubicBezTo>
                        <a:pt x="31" y="21"/>
                        <a:pt x="31" y="20"/>
                        <a:pt x="31" y="20"/>
                      </a:cubicBezTo>
                      <a:cubicBezTo>
                        <a:pt x="34" y="20"/>
                        <a:pt x="34" y="20"/>
                        <a:pt x="34" y="20"/>
                      </a:cubicBezTo>
                      <a:cubicBezTo>
                        <a:pt x="34" y="19"/>
                        <a:pt x="34" y="18"/>
                        <a:pt x="34" y="17"/>
                      </a:cubicBezTo>
                      <a:cubicBezTo>
                        <a:pt x="32" y="17"/>
                        <a:pt x="32" y="17"/>
                        <a:pt x="32" y="17"/>
                      </a:cubicBezTo>
                      <a:cubicBezTo>
                        <a:pt x="32" y="16"/>
                        <a:pt x="31" y="16"/>
                        <a:pt x="31" y="16"/>
                      </a:cubicBezTo>
                      <a:lnTo>
                        <a:pt x="34" y="15"/>
                      </a:lnTo>
                      <a:close/>
                      <a:moveTo>
                        <a:pt x="20" y="31"/>
                      </a:moveTo>
                      <a:cubicBezTo>
                        <a:pt x="13" y="32"/>
                        <a:pt x="6" y="28"/>
                        <a:pt x="5" y="21"/>
                      </a:cubicBezTo>
                      <a:cubicBezTo>
                        <a:pt x="4" y="14"/>
                        <a:pt x="8" y="7"/>
                        <a:pt x="15" y="5"/>
                      </a:cubicBezTo>
                      <a:cubicBezTo>
                        <a:pt x="21" y="4"/>
                        <a:pt x="28" y="8"/>
                        <a:pt x="29" y="15"/>
                      </a:cubicBezTo>
                      <a:cubicBezTo>
                        <a:pt x="31" y="23"/>
                        <a:pt x="26" y="29"/>
                        <a:pt x="20" y="31"/>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0" name="Freeform 23"/>
                <p:cNvSpPr>
                  <a:spLocks noEditPoints="1"/>
                </p:cNvSpPr>
                <p:nvPr/>
              </p:nvSpPr>
              <p:spPr bwMode="auto">
                <a:xfrm>
                  <a:off x="1044575" y="2405063"/>
                  <a:ext cx="28575" cy="30163"/>
                </a:xfrm>
                <a:custGeom>
                  <a:avLst/>
                  <a:gdLst>
                    <a:gd name="T0" fmla="*/ 11 w 26"/>
                    <a:gd name="T1" fmla="*/ 2 h 28"/>
                    <a:gd name="T2" fmla="*/ 1 w 26"/>
                    <a:gd name="T3" fmla="*/ 17 h 28"/>
                    <a:gd name="T4" fmla="*/ 16 w 26"/>
                    <a:gd name="T5" fmla="*/ 26 h 28"/>
                    <a:gd name="T6" fmla="*/ 25 w 26"/>
                    <a:gd name="T7" fmla="*/ 12 h 28"/>
                    <a:gd name="T8" fmla="*/ 11 w 26"/>
                    <a:gd name="T9" fmla="*/ 2 h 28"/>
                    <a:gd name="T10" fmla="*/ 15 w 26"/>
                    <a:gd name="T11" fmla="*/ 24 h 28"/>
                    <a:gd name="T12" fmla="*/ 3 w 26"/>
                    <a:gd name="T13" fmla="*/ 16 h 28"/>
                    <a:gd name="T14" fmla="*/ 11 w 26"/>
                    <a:gd name="T15" fmla="*/ 4 h 28"/>
                    <a:gd name="T16" fmla="*/ 23 w 26"/>
                    <a:gd name="T17" fmla="*/ 12 h 28"/>
                    <a:gd name="T18" fmla="*/ 15 w 26"/>
                    <a:gd name="T19"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8">
                      <a:moveTo>
                        <a:pt x="11" y="2"/>
                      </a:moveTo>
                      <a:cubicBezTo>
                        <a:pt x="4" y="3"/>
                        <a:pt x="0" y="10"/>
                        <a:pt x="1" y="17"/>
                      </a:cubicBezTo>
                      <a:cubicBezTo>
                        <a:pt x="3" y="23"/>
                        <a:pt x="9" y="28"/>
                        <a:pt x="16" y="26"/>
                      </a:cubicBezTo>
                      <a:cubicBezTo>
                        <a:pt x="22" y="25"/>
                        <a:pt x="26" y="18"/>
                        <a:pt x="25" y="12"/>
                      </a:cubicBezTo>
                      <a:cubicBezTo>
                        <a:pt x="24" y="5"/>
                        <a:pt x="17" y="0"/>
                        <a:pt x="11" y="2"/>
                      </a:cubicBezTo>
                      <a:close/>
                      <a:moveTo>
                        <a:pt x="15" y="24"/>
                      </a:moveTo>
                      <a:cubicBezTo>
                        <a:pt x="10" y="26"/>
                        <a:pt x="4" y="22"/>
                        <a:pt x="3" y="16"/>
                      </a:cubicBezTo>
                      <a:cubicBezTo>
                        <a:pt x="2" y="10"/>
                        <a:pt x="6" y="5"/>
                        <a:pt x="11" y="4"/>
                      </a:cubicBezTo>
                      <a:cubicBezTo>
                        <a:pt x="17" y="3"/>
                        <a:pt x="22" y="6"/>
                        <a:pt x="23" y="12"/>
                      </a:cubicBezTo>
                      <a:cubicBezTo>
                        <a:pt x="24" y="18"/>
                        <a:pt x="21" y="23"/>
                        <a:pt x="15" y="24"/>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1" name="Freeform 24"/>
                <p:cNvSpPr>
                  <a:spLocks noEditPoints="1"/>
                </p:cNvSpPr>
                <p:nvPr/>
              </p:nvSpPr>
              <p:spPr bwMode="auto">
                <a:xfrm>
                  <a:off x="1309688" y="2579688"/>
                  <a:ext cx="44450" cy="44450"/>
                </a:xfrm>
                <a:custGeom>
                  <a:avLst/>
                  <a:gdLst>
                    <a:gd name="T0" fmla="*/ 42 w 42"/>
                    <a:gd name="T1" fmla="*/ 21 h 43"/>
                    <a:gd name="T2" fmla="*/ 39 w 42"/>
                    <a:gd name="T3" fmla="*/ 18 h 43"/>
                    <a:gd name="T4" fmla="*/ 41 w 42"/>
                    <a:gd name="T5" fmla="*/ 15 h 43"/>
                    <a:gd name="T6" fmla="*/ 37 w 42"/>
                    <a:gd name="T7" fmla="*/ 13 h 43"/>
                    <a:gd name="T8" fmla="*/ 39 w 42"/>
                    <a:gd name="T9" fmla="*/ 10 h 43"/>
                    <a:gd name="T10" fmla="*/ 34 w 42"/>
                    <a:gd name="T11" fmla="*/ 9 h 43"/>
                    <a:gd name="T12" fmla="*/ 35 w 42"/>
                    <a:gd name="T13" fmla="*/ 5 h 43"/>
                    <a:gd name="T14" fmla="*/ 30 w 42"/>
                    <a:gd name="T15" fmla="*/ 6 h 43"/>
                    <a:gd name="T16" fmla="*/ 30 w 42"/>
                    <a:gd name="T17" fmla="*/ 2 h 43"/>
                    <a:gd name="T18" fmla="*/ 26 w 42"/>
                    <a:gd name="T19" fmla="*/ 3 h 43"/>
                    <a:gd name="T20" fmla="*/ 24 w 42"/>
                    <a:gd name="T21" fmla="*/ 0 h 43"/>
                    <a:gd name="T22" fmla="*/ 21 w 42"/>
                    <a:gd name="T23" fmla="*/ 3 h 43"/>
                    <a:gd name="T24" fmla="*/ 18 w 42"/>
                    <a:gd name="T25" fmla="*/ 0 h 43"/>
                    <a:gd name="T26" fmla="*/ 16 w 42"/>
                    <a:gd name="T27" fmla="*/ 4 h 43"/>
                    <a:gd name="T28" fmla="*/ 13 w 42"/>
                    <a:gd name="T29" fmla="*/ 2 h 43"/>
                    <a:gd name="T30" fmla="*/ 11 w 42"/>
                    <a:gd name="T31" fmla="*/ 6 h 43"/>
                    <a:gd name="T32" fmla="*/ 8 w 42"/>
                    <a:gd name="T33" fmla="*/ 5 h 43"/>
                    <a:gd name="T34" fmla="*/ 7 w 42"/>
                    <a:gd name="T35" fmla="*/ 10 h 43"/>
                    <a:gd name="T36" fmla="*/ 4 w 42"/>
                    <a:gd name="T37" fmla="*/ 10 h 43"/>
                    <a:gd name="T38" fmla="*/ 5 w 42"/>
                    <a:gd name="T39" fmla="*/ 14 h 43"/>
                    <a:gd name="T40" fmla="*/ 1 w 42"/>
                    <a:gd name="T41" fmla="*/ 15 h 43"/>
                    <a:gd name="T42" fmla="*/ 4 w 42"/>
                    <a:gd name="T43" fmla="*/ 19 h 43"/>
                    <a:gd name="T44" fmla="*/ 0 w 42"/>
                    <a:gd name="T45" fmla="*/ 21 h 43"/>
                    <a:gd name="T46" fmla="*/ 1 w 42"/>
                    <a:gd name="T47" fmla="*/ 24 h 43"/>
                    <a:gd name="T48" fmla="*/ 4 w 42"/>
                    <a:gd name="T49" fmla="*/ 26 h 43"/>
                    <a:gd name="T50" fmla="*/ 2 w 42"/>
                    <a:gd name="T51" fmla="*/ 30 h 43"/>
                    <a:gd name="T52" fmla="*/ 6 w 42"/>
                    <a:gd name="T53" fmla="*/ 31 h 43"/>
                    <a:gd name="T54" fmla="*/ 5 w 42"/>
                    <a:gd name="T55" fmla="*/ 36 h 43"/>
                    <a:gd name="T56" fmla="*/ 9 w 42"/>
                    <a:gd name="T57" fmla="*/ 35 h 43"/>
                    <a:gd name="T58" fmla="*/ 10 w 42"/>
                    <a:gd name="T59" fmla="*/ 40 h 43"/>
                    <a:gd name="T60" fmla="*/ 13 w 42"/>
                    <a:gd name="T61" fmla="*/ 38 h 43"/>
                    <a:gd name="T62" fmla="*/ 15 w 42"/>
                    <a:gd name="T63" fmla="*/ 42 h 43"/>
                    <a:gd name="T64" fmla="*/ 18 w 42"/>
                    <a:gd name="T65" fmla="*/ 40 h 43"/>
                    <a:gd name="T66" fmla="*/ 21 w 42"/>
                    <a:gd name="T67" fmla="*/ 43 h 43"/>
                    <a:gd name="T68" fmla="*/ 23 w 42"/>
                    <a:gd name="T69" fmla="*/ 40 h 43"/>
                    <a:gd name="T70" fmla="*/ 27 w 42"/>
                    <a:gd name="T71" fmla="*/ 42 h 43"/>
                    <a:gd name="T72" fmla="*/ 28 w 42"/>
                    <a:gd name="T73" fmla="*/ 39 h 43"/>
                    <a:gd name="T74" fmla="*/ 32 w 42"/>
                    <a:gd name="T75" fmla="*/ 40 h 43"/>
                    <a:gd name="T76" fmla="*/ 32 w 42"/>
                    <a:gd name="T77" fmla="*/ 36 h 43"/>
                    <a:gd name="T78" fmla="*/ 37 w 42"/>
                    <a:gd name="T79" fmla="*/ 36 h 43"/>
                    <a:gd name="T80" fmla="*/ 36 w 42"/>
                    <a:gd name="T81" fmla="*/ 32 h 43"/>
                    <a:gd name="T82" fmla="*/ 40 w 42"/>
                    <a:gd name="T83" fmla="*/ 31 h 43"/>
                    <a:gd name="T84" fmla="*/ 38 w 42"/>
                    <a:gd name="T85" fmla="*/ 27 h 43"/>
                    <a:gd name="T86" fmla="*/ 42 w 42"/>
                    <a:gd name="T87" fmla="*/ 25 h 43"/>
                    <a:gd name="T88" fmla="*/ 39 w 42"/>
                    <a:gd name="T89" fmla="*/ 22 h 43"/>
                    <a:gd name="T90" fmla="*/ 21 w 42"/>
                    <a:gd name="T91" fmla="*/ 38 h 43"/>
                    <a:gd name="T92" fmla="*/ 21 w 42"/>
                    <a:gd name="T93" fmla="*/ 5 h 43"/>
                    <a:gd name="T94" fmla="*/ 21 w 42"/>
                    <a:gd name="T95"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 h="43">
                      <a:moveTo>
                        <a:pt x="42" y="22"/>
                      </a:moveTo>
                      <a:cubicBezTo>
                        <a:pt x="42" y="22"/>
                        <a:pt x="42" y="21"/>
                        <a:pt x="42" y="21"/>
                      </a:cubicBezTo>
                      <a:cubicBezTo>
                        <a:pt x="42" y="20"/>
                        <a:pt x="42" y="19"/>
                        <a:pt x="42" y="18"/>
                      </a:cubicBezTo>
                      <a:cubicBezTo>
                        <a:pt x="39" y="18"/>
                        <a:pt x="39" y="18"/>
                        <a:pt x="39" y="18"/>
                      </a:cubicBezTo>
                      <a:cubicBezTo>
                        <a:pt x="39" y="18"/>
                        <a:pt x="39" y="17"/>
                        <a:pt x="38" y="17"/>
                      </a:cubicBezTo>
                      <a:cubicBezTo>
                        <a:pt x="41" y="15"/>
                        <a:pt x="41" y="15"/>
                        <a:pt x="41" y="15"/>
                      </a:cubicBezTo>
                      <a:cubicBezTo>
                        <a:pt x="41" y="14"/>
                        <a:pt x="41" y="13"/>
                        <a:pt x="40" y="13"/>
                      </a:cubicBezTo>
                      <a:cubicBezTo>
                        <a:pt x="37" y="13"/>
                        <a:pt x="37" y="13"/>
                        <a:pt x="37" y="13"/>
                      </a:cubicBezTo>
                      <a:cubicBezTo>
                        <a:pt x="37" y="13"/>
                        <a:pt x="37" y="12"/>
                        <a:pt x="37" y="12"/>
                      </a:cubicBezTo>
                      <a:cubicBezTo>
                        <a:pt x="39" y="10"/>
                        <a:pt x="39" y="10"/>
                        <a:pt x="39" y="10"/>
                      </a:cubicBezTo>
                      <a:cubicBezTo>
                        <a:pt x="38" y="9"/>
                        <a:pt x="38" y="8"/>
                        <a:pt x="37" y="7"/>
                      </a:cubicBezTo>
                      <a:cubicBezTo>
                        <a:pt x="34" y="9"/>
                        <a:pt x="34" y="9"/>
                        <a:pt x="34" y="9"/>
                      </a:cubicBezTo>
                      <a:cubicBezTo>
                        <a:pt x="34" y="9"/>
                        <a:pt x="34" y="8"/>
                        <a:pt x="33" y="8"/>
                      </a:cubicBezTo>
                      <a:cubicBezTo>
                        <a:pt x="35" y="5"/>
                        <a:pt x="35" y="5"/>
                        <a:pt x="35" y="5"/>
                      </a:cubicBezTo>
                      <a:cubicBezTo>
                        <a:pt x="34" y="4"/>
                        <a:pt x="33" y="4"/>
                        <a:pt x="33" y="3"/>
                      </a:cubicBezTo>
                      <a:cubicBezTo>
                        <a:pt x="30" y="6"/>
                        <a:pt x="30" y="6"/>
                        <a:pt x="30" y="6"/>
                      </a:cubicBezTo>
                      <a:cubicBezTo>
                        <a:pt x="30" y="5"/>
                        <a:pt x="30" y="5"/>
                        <a:pt x="29" y="5"/>
                      </a:cubicBezTo>
                      <a:cubicBezTo>
                        <a:pt x="30" y="2"/>
                        <a:pt x="30" y="2"/>
                        <a:pt x="30" y="2"/>
                      </a:cubicBezTo>
                      <a:cubicBezTo>
                        <a:pt x="29" y="1"/>
                        <a:pt x="28" y="1"/>
                        <a:pt x="27" y="1"/>
                      </a:cubicBezTo>
                      <a:cubicBezTo>
                        <a:pt x="26" y="3"/>
                        <a:pt x="26" y="3"/>
                        <a:pt x="26" y="3"/>
                      </a:cubicBezTo>
                      <a:cubicBezTo>
                        <a:pt x="25" y="3"/>
                        <a:pt x="25" y="3"/>
                        <a:pt x="24" y="3"/>
                      </a:cubicBezTo>
                      <a:cubicBezTo>
                        <a:pt x="24" y="0"/>
                        <a:pt x="24" y="0"/>
                        <a:pt x="24" y="0"/>
                      </a:cubicBezTo>
                      <a:cubicBezTo>
                        <a:pt x="23" y="0"/>
                        <a:pt x="22" y="0"/>
                        <a:pt x="21" y="0"/>
                      </a:cubicBezTo>
                      <a:cubicBezTo>
                        <a:pt x="21" y="3"/>
                        <a:pt x="21" y="3"/>
                        <a:pt x="21" y="3"/>
                      </a:cubicBezTo>
                      <a:cubicBezTo>
                        <a:pt x="20" y="3"/>
                        <a:pt x="20" y="3"/>
                        <a:pt x="19" y="3"/>
                      </a:cubicBezTo>
                      <a:cubicBezTo>
                        <a:pt x="18" y="0"/>
                        <a:pt x="18" y="0"/>
                        <a:pt x="18" y="0"/>
                      </a:cubicBezTo>
                      <a:cubicBezTo>
                        <a:pt x="17" y="0"/>
                        <a:pt x="16" y="0"/>
                        <a:pt x="15" y="0"/>
                      </a:cubicBezTo>
                      <a:cubicBezTo>
                        <a:pt x="16" y="4"/>
                        <a:pt x="16" y="4"/>
                        <a:pt x="16" y="4"/>
                      </a:cubicBezTo>
                      <a:cubicBezTo>
                        <a:pt x="15" y="4"/>
                        <a:pt x="15" y="4"/>
                        <a:pt x="14" y="4"/>
                      </a:cubicBezTo>
                      <a:cubicBezTo>
                        <a:pt x="13" y="2"/>
                        <a:pt x="13" y="2"/>
                        <a:pt x="13" y="2"/>
                      </a:cubicBezTo>
                      <a:cubicBezTo>
                        <a:pt x="12" y="2"/>
                        <a:pt x="11" y="2"/>
                        <a:pt x="10" y="3"/>
                      </a:cubicBezTo>
                      <a:cubicBezTo>
                        <a:pt x="11" y="6"/>
                        <a:pt x="11" y="6"/>
                        <a:pt x="11" y="6"/>
                      </a:cubicBezTo>
                      <a:cubicBezTo>
                        <a:pt x="11" y="6"/>
                        <a:pt x="10" y="7"/>
                        <a:pt x="10" y="7"/>
                      </a:cubicBezTo>
                      <a:cubicBezTo>
                        <a:pt x="8" y="5"/>
                        <a:pt x="8" y="5"/>
                        <a:pt x="8" y="5"/>
                      </a:cubicBezTo>
                      <a:cubicBezTo>
                        <a:pt x="7" y="6"/>
                        <a:pt x="6" y="6"/>
                        <a:pt x="6" y="7"/>
                      </a:cubicBezTo>
                      <a:cubicBezTo>
                        <a:pt x="7" y="10"/>
                        <a:pt x="7" y="10"/>
                        <a:pt x="7" y="10"/>
                      </a:cubicBezTo>
                      <a:cubicBezTo>
                        <a:pt x="7" y="10"/>
                        <a:pt x="7" y="10"/>
                        <a:pt x="7" y="11"/>
                      </a:cubicBezTo>
                      <a:cubicBezTo>
                        <a:pt x="4" y="10"/>
                        <a:pt x="4" y="10"/>
                        <a:pt x="4" y="10"/>
                      </a:cubicBezTo>
                      <a:cubicBezTo>
                        <a:pt x="3" y="10"/>
                        <a:pt x="3" y="11"/>
                        <a:pt x="2" y="12"/>
                      </a:cubicBezTo>
                      <a:cubicBezTo>
                        <a:pt x="5" y="14"/>
                        <a:pt x="5" y="14"/>
                        <a:pt x="5" y="14"/>
                      </a:cubicBezTo>
                      <a:cubicBezTo>
                        <a:pt x="5" y="15"/>
                        <a:pt x="5" y="15"/>
                        <a:pt x="4" y="16"/>
                      </a:cubicBezTo>
                      <a:cubicBezTo>
                        <a:pt x="1" y="15"/>
                        <a:pt x="1" y="15"/>
                        <a:pt x="1" y="15"/>
                      </a:cubicBezTo>
                      <a:cubicBezTo>
                        <a:pt x="1" y="16"/>
                        <a:pt x="1" y="17"/>
                        <a:pt x="1" y="18"/>
                      </a:cubicBezTo>
                      <a:cubicBezTo>
                        <a:pt x="4" y="19"/>
                        <a:pt x="4" y="19"/>
                        <a:pt x="4" y="19"/>
                      </a:cubicBezTo>
                      <a:cubicBezTo>
                        <a:pt x="4" y="20"/>
                        <a:pt x="3" y="20"/>
                        <a:pt x="3" y="21"/>
                      </a:cubicBezTo>
                      <a:cubicBezTo>
                        <a:pt x="0" y="21"/>
                        <a:pt x="0" y="21"/>
                        <a:pt x="0" y="21"/>
                      </a:cubicBezTo>
                      <a:cubicBezTo>
                        <a:pt x="0" y="21"/>
                        <a:pt x="0" y="21"/>
                        <a:pt x="0" y="21"/>
                      </a:cubicBezTo>
                      <a:cubicBezTo>
                        <a:pt x="0" y="22"/>
                        <a:pt x="0" y="23"/>
                        <a:pt x="1" y="24"/>
                      </a:cubicBezTo>
                      <a:cubicBezTo>
                        <a:pt x="4" y="25"/>
                        <a:pt x="4" y="25"/>
                        <a:pt x="4" y="25"/>
                      </a:cubicBezTo>
                      <a:cubicBezTo>
                        <a:pt x="4" y="25"/>
                        <a:pt x="4" y="26"/>
                        <a:pt x="4" y="26"/>
                      </a:cubicBezTo>
                      <a:cubicBezTo>
                        <a:pt x="1" y="27"/>
                        <a:pt x="1" y="27"/>
                        <a:pt x="1" y="27"/>
                      </a:cubicBezTo>
                      <a:cubicBezTo>
                        <a:pt x="1" y="28"/>
                        <a:pt x="2" y="29"/>
                        <a:pt x="2" y="30"/>
                      </a:cubicBezTo>
                      <a:cubicBezTo>
                        <a:pt x="5" y="30"/>
                        <a:pt x="5" y="30"/>
                        <a:pt x="5" y="30"/>
                      </a:cubicBezTo>
                      <a:cubicBezTo>
                        <a:pt x="5" y="30"/>
                        <a:pt x="6" y="30"/>
                        <a:pt x="6" y="31"/>
                      </a:cubicBezTo>
                      <a:cubicBezTo>
                        <a:pt x="4" y="33"/>
                        <a:pt x="4" y="33"/>
                        <a:pt x="4" y="33"/>
                      </a:cubicBezTo>
                      <a:cubicBezTo>
                        <a:pt x="4" y="34"/>
                        <a:pt x="5" y="35"/>
                        <a:pt x="5" y="36"/>
                      </a:cubicBezTo>
                      <a:cubicBezTo>
                        <a:pt x="8" y="34"/>
                        <a:pt x="8" y="34"/>
                        <a:pt x="8" y="34"/>
                      </a:cubicBezTo>
                      <a:cubicBezTo>
                        <a:pt x="8" y="34"/>
                        <a:pt x="9" y="35"/>
                        <a:pt x="9" y="35"/>
                      </a:cubicBezTo>
                      <a:cubicBezTo>
                        <a:pt x="7" y="38"/>
                        <a:pt x="7" y="38"/>
                        <a:pt x="7" y="38"/>
                      </a:cubicBezTo>
                      <a:cubicBezTo>
                        <a:pt x="8" y="38"/>
                        <a:pt x="9" y="39"/>
                        <a:pt x="10" y="40"/>
                      </a:cubicBezTo>
                      <a:cubicBezTo>
                        <a:pt x="12" y="37"/>
                        <a:pt x="12" y="37"/>
                        <a:pt x="12" y="37"/>
                      </a:cubicBezTo>
                      <a:cubicBezTo>
                        <a:pt x="12" y="38"/>
                        <a:pt x="13" y="38"/>
                        <a:pt x="13" y="38"/>
                      </a:cubicBezTo>
                      <a:cubicBezTo>
                        <a:pt x="12" y="41"/>
                        <a:pt x="12" y="41"/>
                        <a:pt x="12" y="41"/>
                      </a:cubicBezTo>
                      <a:cubicBezTo>
                        <a:pt x="13" y="42"/>
                        <a:pt x="14" y="42"/>
                        <a:pt x="15" y="42"/>
                      </a:cubicBezTo>
                      <a:cubicBezTo>
                        <a:pt x="17" y="39"/>
                        <a:pt x="17" y="39"/>
                        <a:pt x="17" y="39"/>
                      </a:cubicBezTo>
                      <a:cubicBezTo>
                        <a:pt x="17" y="40"/>
                        <a:pt x="18" y="40"/>
                        <a:pt x="18" y="40"/>
                      </a:cubicBezTo>
                      <a:cubicBezTo>
                        <a:pt x="18" y="43"/>
                        <a:pt x="18" y="43"/>
                        <a:pt x="18" y="43"/>
                      </a:cubicBezTo>
                      <a:cubicBezTo>
                        <a:pt x="19" y="43"/>
                        <a:pt x="20" y="43"/>
                        <a:pt x="21" y="43"/>
                      </a:cubicBezTo>
                      <a:cubicBezTo>
                        <a:pt x="22" y="40"/>
                        <a:pt x="22" y="40"/>
                        <a:pt x="22" y="40"/>
                      </a:cubicBezTo>
                      <a:cubicBezTo>
                        <a:pt x="22" y="40"/>
                        <a:pt x="23" y="40"/>
                        <a:pt x="23" y="40"/>
                      </a:cubicBezTo>
                      <a:cubicBezTo>
                        <a:pt x="24" y="43"/>
                        <a:pt x="24" y="43"/>
                        <a:pt x="24" y="43"/>
                      </a:cubicBezTo>
                      <a:cubicBezTo>
                        <a:pt x="25" y="43"/>
                        <a:pt x="26" y="43"/>
                        <a:pt x="27" y="42"/>
                      </a:cubicBezTo>
                      <a:cubicBezTo>
                        <a:pt x="27" y="39"/>
                        <a:pt x="27" y="39"/>
                        <a:pt x="27" y="39"/>
                      </a:cubicBezTo>
                      <a:cubicBezTo>
                        <a:pt x="27" y="39"/>
                        <a:pt x="28" y="39"/>
                        <a:pt x="28" y="39"/>
                      </a:cubicBezTo>
                      <a:cubicBezTo>
                        <a:pt x="30" y="41"/>
                        <a:pt x="30" y="41"/>
                        <a:pt x="30" y="41"/>
                      </a:cubicBezTo>
                      <a:cubicBezTo>
                        <a:pt x="31" y="41"/>
                        <a:pt x="32" y="40"/>
                        <a:pt x="32" y="40"/>
                      </a:cubicBezTo>
                      <a:cubicBezTo>
                        <a:pt x="31" y="37"/>
                        <a:pt x="31" y="37"/>
                        <a:pt x="31" y="37"/>
                      </a:cubicBezTo>
                      <a:cubicBezTo>
                        <a:pt x="32" y="37"/>
                        <a:pt x="32" y="36"/>
                        <a:pt x="32" y="36"/>
                      </a:cubicBezTo>
                      <a:cubicBezTo>
                        <a:pt x="35" y="38"/>
                        <a:pt x="35" y="38"/>
                        <a:pt x="35" y="38"/>
                      </a:cubicBezTo>
                      <a:cubicBezTo>
                        <a:pt x="36" y="37"/>
                        <a:pt x="36" y="37"/>
                        <a:pt x="37" y="36"/>
                      </a:cubicBezTo>
                      <a:cubicBezTo>
                        <a:pt x="35" y="33"/>
                        <a:pt x="35" y="33"/>
                        <a:pt x="35" y="33"/>
                      </a:cubicBezTo>
                      <a:cubicBezTo>
                        <a:pt x="35" y="33"/>
                        <a:pt x="36" y="32"/>
                        <a:pt x="36" y="32"/>
                      </a:cubicBezTo>
                      <a:cubicBezTo>
                        <a:pt x="39" y="33"/>
                        <a:pt x="39" y="33"/>
                        <a:pt x="39" y="33"/>
                      </a:cubicBezTo>
                      <a:cubicBezTo>
                        <a:pt x="39" y="32"/>
                        <a:pt x="40" y="32"/>
                        <a:pt x="40" y="31"/>
                      </a:cubicBezTo>
                      <a:cubicBezTo>
                        <a:pt x="38" y="29"/>
                        <a:pt x="38" y="29"/>
                        <a:pt x="38" y="29"/>
                      </a:cubicBezTo>
                      <a:cubicBezTo>
                        <a:pt x="38" y="28"/>
                        <a:pt x="38" y="28"/>
                        <a:pt x="38" y="27"/>
                      </a:cubicBezTo>
                      <a:cubicBezTo>
                        <a:pt x="41" y="28"/>
                        <a:pt x="41" y="28"/>
                        <a:pt x="41" y="28"/>
                      </a:cubicBezTo>
                      <a:cubicBezTo>
                        <a:pt x="41" y="27"/>
                        <a:pt x="42" y="26"/>
                        <a:pt x="42" y="25"/>
                      </a:cubicBezTo>
                      <a:cubicBezTo>
                        <a:pt x="39" y="24"/>
                        <a:pt x="39" y="24"/>
                        <a:pt x="39" y="24"/>
                      </a:cubicBezTo>
                      <a:cubicBezTo>
                        <a:pt x="39" y="23"/>
                        <a:pt x="39" y="23"/>
                        <a:pt x="39" y="22"/>
                      </a:cubicBezTo>
                      <a:lnTo>
                        <a:pt x="42" y="22"/>
                      </a:lnTo>
                      <a:close/>
                      <a:moveTo>
                        <a:pt x="21" y="38"/>
                      </a:moveTo>
                      <a:cubicBezTo>
                        <a:pt x="13" y="38"/>
                        <a:pt x="6" y="30"/>
                        <a:pt x="6" y="21"/>
                      </a:cubicBezTo>
                      <a:cubicBezTo>
                        <a:pt x="6" y="13"/>
                        <a:pt x="13" y="5"/>
                        <a:pt x="21" y="5"/>
                      </a:cubicBezTo>
                      <a:cubicBezTo>
                        <a:pt x="30" y="5"/>
                        <a:pt x="37" y="13"/>
                        <a:pt x="37" y="21"/>
                      </a:cubicBezTo>
                      <a:cubicBezTo>
                        <a:pt x="37" y="30"/>
                        <a:pt x="30" y="38"/>
                        <a:pt x="21" y="38"/>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2" name="Freeform 25"/>
                <p:cNvSpPr>
                  <a:spLocks noEditPoints="1"/>
                </p:cNvSpPr>
                <p:nvPr/>
              </p:nvSpPr>
              <p:spPr bwMode="auto">
                <a:xfrm>
                  <a:off x="1316038" y="2586038"/>
                  <a:ext cx="31750" cy="31750"/>
                </a:xfrm>
                <a:custGeom>
                  <a:avLst/>
                  <a:gdLst>
                    <a:gd name="T0" fmla="*/ 15 w 30"/>
                    <a:gd name="T1" fmla="*/ 0 h 31"/>
                    <a:gd name="T2" fmla="*/ 0 w 30"/>
                    <a:gd name="T3" fmla="*/ 15 h 31"/>
                    <a:gd name="T4" fmla="*/ 15 w 30"/>
                    <a:gd name="T5" fmla="*/ 31 h 31"/>
                    <a:gd name="T6" fmla="*/ 30 w 30"/>
                    <a:gd name="T7" fmla="*/ 15 h 31"/>
                    <a:gd name="T8" fmla="*/ 15 w 30"/>
                    <a:gd name="T9" fmla="*/ 0 h 31"/>
                    <a:gd name="T10" fmla="*/ 15 w 30"/>
                    <a:gd name="T11" fmla="*/ 29 h 31"/>
                    <a:gd name="T12" fmla="*/ 3 w 30"/>
                    <a:gd name="T13" fmla="*/ 15 h 31"/>
                    <a:gd name="T14" fmla="*/ 15 w 30"/>
                    <a:gd name="T15" fmla="*/ 2 h 31"/>
                    <a:gd name="T16" fmla="*/ 28 w 30"/>
                    <a:gd name="T17" fmla="*/ 15 h 31"/>
                    <a:gd name="T18" fmla="*/ 15 w 30"/>
                    <a:gd name="T19"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1">
                      <a:moveTo>
                        <a:pt x="15" y="0"/>
                      </a:moveTo>
                      <a:cubicBezTo>
                        <a:pt x="7" y="0"/>
                        <a:pt x="0" y="7"/>
                        <a:pt x="0" y="15"/>
                      </a:cubicBezTo>
                      <a:cubicBezTo>
                        <a:pt x="0" y="24"/>
                        <a:pt x="7" y="31"/>
                        <a:pt x="15" y="31"/>
                      </a:cubicBezTo>
                      <a:cubicBezTo>
                        <a:pt x="23" y="31"/>
                        <a:pt x="30" y="24"/>
                        <a:pt x="30" y="15"/>
                      </a:cubicBezTo>
                      <a:cubicBezTo>
                        <a:pt x="30" y="7"/>
                        <a:pt x="23" y="0"/>
                        <a:pt x="15" y="0"/>
                      </a:cubicBezTo>
                      <a:close/>
                      <a:moveTo>
                        <a:pt x="15" y="29"/>
                      </a:moveTo>
                      <a:cubicBezTo>
                        <a:pt x="8" y="29"/>
                        <a:pt x="3" y="23"/>
                        <a:pt x="3" y="15"/>
                      </a:cubicBezTo>
                      <a:cubicBezTo>
                        <a:pt x="3" y="8"/>
                        <a:pt x="8" y="2"/>
                        <a:pt x="15" y="2"/>
                      </a:cubicBezTo>
                      <a:cubicBezTo>
                        <a:pt x="22" y="2"/>
                        <a:pt x="28" y="8"/>
                        <a:pt x="28" y="15"/>
                      </a:cubicBezTo>
                      <a:cubicBezTo>
                        <a:pt x="28" y="23"/>
                        <a:pt x="22" y="29"/>
                        <a:pt x="15" y="29"/>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3" name="Freeform 26"/>
                <p:cNvSpPr>
                  <a:spLocks noEditPoints="1"/>
                </p:cNvSpPr>
                <p:nvPr/>
              </p:nvSpPr>
              <p:spPr bwMode="auto">
                <a:xfrm>
                  <a:off x="1303338" y="2484438"/>
                  <a:ext cx="88900" cy="92075"/>
                </a:xfrm>
                <a:custGeom>
                  <a:avLst/>
                  <a:gdLst>
                    <a:gd name="T0" fmla="*/ 72 w 83"/>
                    <a:gd name="T1" fmla="*/ 46 h 87"/>
                    <a:gd name="T2" fmla="*/ 72 w 83"/>
                    <a:gd name="T3" fmla="*/ 43 h 87"/>
                    <a:gd name="T4" fmla="*/ 72 w 83"/>
                    <a:gd name="T5" fmla="*/ 39 h 87"/>
                    <a:gd name="T6" fmla="*/ 82 w 83"/>
                    <a:gd name="T7" fmla="*/ 32 h 87"/>
                    <a:gd name="T8" fmla="*/ 77 w 83"/>
                    <a:gd name="T9" fmla="*/ 19 h 87"/>
                    <a:gd name="T10" fmla="*/ 65 w 83"/>
                    <a:gd name="T11" fmla="*/ 23 h 87"/>
                    <a:gd name="T12" fmla="*/ 60 w 83"/>
                    <a:gd name="T13" fmla="*/ 18 h 87"/>
                    <a:gd name="T14" fmla="*/ 63 w 83"/>
                    <a:gd name="T15" fmla="*/ 5 h 87"/>
                    <a:gd name="T16" fmla="*/ 50 w 83"/>
                    <a:gd name="T17" fmla="*/ 0 h 87"/>
                    <a:gd name="T18" fmla="*/ 44 w 83"/>
                    <a:gd name="T19" fmla="*/ 11 h 87"/>
                    <a:gd name="T20" fmla="*/ 41 w 83"/>
                    <a:gd name="T21" fmla="*/ 11 h 87"/>
                    <a:gd name="T22" fmla="*/ 37 w 83"/>
                    <a:gd name="T23" fmla="*/ 12 h 87"/>
                    <a:gd name="T24" fmla="*/ 31 w 83"/>
                    <a:gd name="T25" fmla="*/ 0 h 87"/>
                    <a:gd name="T26" fmla="*/ 18 w 83"/>
                    <a:gd name="T27" fmla="*/ 6 h 87"/>
                    <a:gd name="T28" fmla="*/ 22 w 83"/>
                    <a:gd name="T29" fmla="*/ 19 h 87"/>
                    <a:gd name="T30" fmla="*/ 17 w 83"/>
                    <a:gd name="T31" fmla="*/ 24 h 87"/>
                    <a:gd name="T32" fmla="*/ 5 w 83"/>
                    <a:gd name="T33" fmla="*/ 21 h 87"/>
                    <a:gd name="T34" fmla="*/ 0 w 83"/>
                    <a:gd name="T35" fmla="*/ 34 h 87"/>
                    <a:gd name="T36" fmla="*/ 11 w 83"/>
                    <a:gd name="T37" fmla="*/ 40 h 87"/>
                    <a:gd name="T38" fmla="*/ 11 w 83"/>
                    <a:gd name="T39" fmla="*/ 43 h 87"/>
                    <a:gd name="T40" fmla="*/ 11 w 83"/>
                    <a:gd name="T41" fmla="*/ 47 h 87"/>
                    <a:gd name="T42" fmla="*/ 0 w 83"/>
                    <a:gd name="T43" fmla="*/ 54 h 87"/>
                    <a:gd name="T44" fmla="*/ 6 w 83"/>
                    <a:gd name="T45" fmla="*/ 67 h 87"/>
                    <a:gd name="T46" fmla="*/ 18 w 83"/>
                    <a:gd name="T47" fmla="*/ 64 h 87"/>
                    <a:gd name="T48" fmla="*/ 23 w 83"/>
                    <a:gd name="T49" fmla="*/ 69 h 87"/>
                    <a:gd name="T50" fmla="*/ 20 w 83"/>
                    <a:gd name="T51" fmla="*/ 81 h 87"/>
                    <a:gd name="T52" fmla="*/ 33 w 83"/>
                    <a:gd name="T53" fmla="*/ 87 h 87"/>
                    <a:gd name="T54" fmla="*/ 39 w 83"/>
                    <a:gd name="T55" fmla="*/ 75 h 87"/>
                    <a:gd name="T56" fmla="*/ 41 w 83"/>
                    <a:gd name="T57" fmla="*/ 75 h 87"/>
                    <a:gd name="T58" fmla="*/ 45 w 83"/>
                    <a:gd name="T59" fmla="*/ 75 h 87"/>
                    <a:gd name="T60" fmla="*/ 52 w 83"/>
                    <a:gd name="T61" fmla="*/ 86 h 87"/>
                    <a:gd name="T62" fmla="*/ 64 w 83"/>
                    <a:gd name="T63" fmla="*/ 80 h 87"/>
                    <a:gd name="T64" fmla="*/ 61 w 83"/>
                    <a:gd name="T65" fmla="*/ 68 h 87"/>
                    <a:gd name="T66" fmla="*/ 66 w 83"/>
                    <a:gd name="T67" fmla="*/ 62 h 87"/>
                    <a:gd name="T68" fmla="*/ 78 w 83"/>
                    <a:gd name="T69" fmla="*/ 66 h 87"/>
                    <a:gd name="T70" fmla="*/ 83 w 83"/>
                    <a:gd name="T71" fmla="*/ 52 h 87"/>
                    <a:gd name="T72" fmla="*/ 72 w 83"/>
                    <a:gd name="T73" fmla="*/ 46 h 87"/>
                    <a:gd name="T74" fmla="*/ 41 w 83"/>
                    <a:gd name="T75" fmla="*/ 58 h 87"/>
                    <a:gd name="T76" fmla="*/ 27 w 83"/>
                    <a:gd name="T77" fmla="*/ 43 h 87"/>
                    <a:gd name="T78" fmla="*/ 41 w 83"/>
                    <a:gd name="T79" fmla="*/ 28 h 87"/>
                    <a:gd name="T80" fmla="*/ 55 w 83"/>
                    <a:gd name="T81" fmla="*/ 43 h 87"/>
                    <a:gd name="T82" fmla="*/ 41 w 83"/>
                    <a:gd name="T83" fmla="*/ 5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3" h="87">
                      <a:moveTo>
                        <a:pt x="72" y="46"/>
                      </a:moveTo>
                      <a:cubicBezTo>
                        <a:pt x="72" y="45"/>
                        <a:pt x="72" y="44"/>
                        <a:pt x="72" y="43"/>
                      </a:cubicBezTo>
                      <a:cubicBezTo>
                        <a:pt x="72" y="42"/>
                        <a:pt x="72" y="40"/>
                        <a:pt x="72" y="39"/>
                      </a:cubicBezTo>
                      <a:cubicBezTo>
                        <a:pt x="82" y="32"/>
                        <a:pt x="82" y="32"/>
                        <a:pt x="82" y="32"/>
                      </a:cubicBezTo>
                      <a:cubicBezTo>
                        <a:pt x="81" y="27"/>
                        <a:pt x="79" y="23"/>
                        <a:pt x="77" y="19"/>
                      </a:cubicBezTo>
                      <a:cubicBezTo>
                        <a:pt x="65" y="23"/>
                        <a:pt x="65" y="23"/>
                        <a:pt x="65" y="23"/>
                      </a:cubicBezTo>
                      <a:cubicBezTo>
                        <a:pt x="63" y="21"/>
                        <a:pt x="62" y="19"/>
                        <a:pt x="60" y="18"/>
                      </a:cubicBezTo>
                      <a:cubicBezTo>
                        <a:pt x="63" y="5"/>
                        <a:pt x="63" y="5"/>
                        <a:pt x="63" y="5"/>
                      </a:cubicBezTo>
                      <a:cubicBezTo>
                        <a:pt x="59" y="3"/>
                        <a:pt x="55" y="1"/>
                        <a:pt x="50" y="0"/>
                      </a:cubicBezTo>
                      <a:cubicBezTo>
                        <a:pt x="44" y="11"/>
                        <a:pt x="44" y="11"/>
                        <a:pt x="44" y="11"/>
                      </a:cubicBezTo>
                      <a:cubicBezTo>
                        <a:pt x="43" y="11"/>
                        <a:pt x="42" y="11"/>
                        <a:pt x="41" y="11"/>
                      </a:cubicBezTo>
                      <a:cubicBezTo>
                        <a:pt x="40" y="11"/>
                        <a:pt x="39" y="11"/>
                        <a:pt x="37" y="12"/>
                      </a:cubicBezTo>
                      <a:cubicBezTo>
                        <a:pt x="31" y="0"/>
                        <a:pt x="31" y="0"/>
                        <a:pt x="31" y="0"/>
                      </a:cubicBezTo>
                      <a:cubicBezTo>
                        <a:pt x="26" y="1"/>
                        <a:pt x="22" y="3"/>
                        <a:pt x="18" y="6"/>
                      </a:cubicBezTo>
                      <a:cubicBezTo>
                        <a:pt x="22" y="19"/>
                        <a:pt x="22" y="19"/>
                        <a:pt x="22" y="19"/>
                      </a:cubicBezTo>
                      <a:cubicBezTo>
                        <a:pt x="20" y="20"/>
                        <a:pt x="18" y="22"/>
                        <a:pt x="17" y="24"/>
                      </a:cubicBezTo>
                      <a:cubicBezTo>
                        <a:pt x="5" y="21"/>
                        <a:pt x="5" y="21"/>
                        <a:pt x="5" y="21"/>
                      </a:cubicBezTo>
                      <a:cubicBezTo>
                        <a:pt x="3" y="25"/>
                        <a:pt x="1" y="29"/>
                        <a:pt x="0" y="34"/>
                      </a:cubicBezTo>
                      <a:cubicBezTo>
                        <a:pt x="11" y="40"/>
                        <a:pt x="11" y="40"/>
                        <a:pt x="11" y="40"/>
                      </a:cubicBezTo>
                      <a:cubicBezTo>
                        <a:pt x="11" y="41"/>
                        <a:pt x="11" y="42"/>
                        <a:pt x="11" y="43"/>
                      </a:cubicBezTo>
                      <a:cubicBezTo>
                        <a:pt x="11" y="45"/>
                        <a:pt x="11" y="46"/>
                        <a:pt x="11" y="47"/>
                      </a:cubicBezTo>
                      <a:cubicBezTo>
                        <a:pt x="0" y="54"/>
                        <a:pt x="0" y="54"/>
                        <a:pt x="0" y="54"/>
                      </a:cubicBezTo>
                      <a:cubicBezTo>
                        <a:pt x="2" y="59"/>
                        <a:pt x="3" y="63"/>
                        <a:pt x="6" y="67"/>
                      </a:cubicBezTo>
                      <a:cubicBezTo>
                        <a:pt x="18" y="64"/>
                        <a:pt x="18" y="64"/>
                        <a:pt x="18" y="64"/>
                      </a:cubicBezTo>
                      <a:cubicBezTo>
                        <a:pt x="19" y="65"/>
                        <a:pt x="21" y="67"/>
                        <a:pt x="23" y="69"/>
                      </a:cubicBezTo>
                      <a:cubicBezTo>
                        <a:pt x="20" y="81"/>
                        <a:pt x="20" y="81"/>
                        <a:pt x="20" y="81"/>
                      </a:cubicBezTo>
                      <a:cubicBezTo>
                        <a:pt x="24" y="84"/>
                        <a:pt x="28" y="86"/>
                        <a:pt x="33" y="87"/>
                      </a:cubicBezTo>
                      <a:cubicBezTo>
                        <a:pt x="39" y="75"/>
                        <a:pt x="39" y="75"/>
                        <a:pt x="39" y="75"/>
                      </a:cubicBezTo>
                      <a:cubicBezTo>
                        <a:pt x="40" y="75"/>
                        <a:pt x="40" y="75"/>
                        <a:pt x="41" y="75"/>
                      </a:cubicBezTo>
                      <a:cubicBezTo>
                        <a:pt x="43" y="75"/>
                        <a:pt x="44" y="75"/>
                        <a:pt x="45" y="75"/>
                      </a:cubicBezTo>
                      <a:cubicBezTo>
                        <a:pt x="52" y="86"/>
                        <a:pt x="52" y="86"/>
                        <a:pt x="52" y="86"/>
                      </a:cubicBezTo>
                      <a:cubicBezTo>
                        <a:pt x="57" y="85"/>
                        <a:pt x="61" y="83"/>
                        <a:pt x="64" y="80"/>
                      </a:cubicBezTo>
                      <a:cubicBezTo>
                        <a:pt x="61" y="68"/>
                        <a:pt x="61" y="68"/>
                        <a:pt x="61" y="68"/>
                      </a:cubicBezTo>
                      <a:cubicBezTo>
                        <a:pt x="63" y="66"/>
                        <a:pt x="64" y="64"/>
                        <a:pt x="66" y="62"/>
                      </a:cubicBezTo>
                      <a:cubicBezTo>
                        <a:pt x="78" y="66"/>
                        <a:pt x="78" y="66"/>
                        <a:pt x="78" y="66"/>
                      </a:cubicBezTo>
                      <a:cubicBezTo>
                        <a:pt x="80" y="62"/>
                        <a:pt x="82" y="57"/>
                        <a:pt x="83" y="52"/>
                      </a:cubicBezTo>
                      <a:lnTo>
                        <a:pt x="72" y="46"/>
                      </a:lnTo>
                      <a:close/>
                      <a:moveTo>
                        <a:pt x="41" y="58"/>
                      </a:moveTo>
                      <a:cubicBezTo>
                        <a:pt x="34" y="58"/>
                        <a:pt x="27" y="51"/>
                        <a:pt x="27" y="43"/>
                      </a:cubicBezTo>
                      <a:cubicBezTo>
                        <a:pt x="27" y="35"/>
                        <a:pt x="34" y="28"/>
                        <a:pt x="41" y="28"/>
                      </a:cubicBezTo>
                      <a:cubicBezTo>
                        <a:pt x="49" y="28"/>
                        <a:pt x="55" y="35"/>
                        <a:pt x="55" y="43"/>
                      </a:cubicBezTo>
                      <a:cubicBezTo>
                        <a:pt x="55" y="51"/>
                        <a:pt x="49" y="58"/>
                        <a:pt x="41" y="58"/>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4" name="Freeform 27"/>
                <p:cNvSpPr>
                  <a:spLocks noEditPoints="1"/>
                </p:cNvSpPr>
                <p:nvPr/>
              </p:nvSpPr>
              <p:spPr bwMode="auto">
                <a:xfrm>
                  <a:off x="1184275" y="2290763"/>
                  <a:ext cx="41275" cy="42863"/>
                </a:xfrm>
                <a:custGeom>
                  <a:avLst/>
                  <a:gdLst>
                    <a:gd name="T0" fmla="*/ 31 w 38"/>
                    <a:gd name="T1" fmla="*/ 26 h 40"/>
                    <a:gd name="T2" fmla="*/ 32 w 38"/>
                    <a:gd name="T3" fmla="*/ 25 h 40"/>
                    <a:gd name="T4" fmla="*/ 32 w 38"/>
                    <a:gd name="T5" fmla="*/ 23 h 40"/>
                    <a:gd name="T6" fmla="*/ 38 w 38"/>
                    <a:gd name="T7" fmla="*/ 22 h 40"/>
                    <a:gd name="T8" fmla="*/ 37 w 38"/>
                    <a:gd name="T9" fmla="*/ 16 h 40"/>
                    <a:gd name="T10" fmla="*/ 32 w 38"/>
                    <a:gd name="T11" fmla="*/ 15 h 40"/>
                    <a:gd name="T12" fmla="*/ 31 w 38"/>
                    <a:gd name="T13" fmla="*/ 12 h 40"/>
                    <a:gd name="T14" fmla="*/ 34 w 38"/>
                    <a:gd name="T15" fmla="*/ 8 h 40"/>
                    <a:gd name="T16" fmla="*/ 29 w 38"/>
                    <a:gd name="T17" fmla="*/ 3 h 40"/>
                    <a:gd name="T18" fmla="*/ 25 w 38"/>
                    <a:gd name="T19" fmla="*/ 7 h 40"/>
                    <a:gd name="T20" fmla="*/ 24 w 38"/>
                    <a:gd name="T21" fmla="*/ 6 h 40"/>
                    <a:gd name="T22" fmla="*/ 22 w 38"/>
                    <a:gd name="T23" fmla="*/ 6 h 40"/>
                    <a:gd name="T24" fmla="*/ 21 w 38"/>
                    <a:gd name="T25" fmla="*/ 0 h 40"/>
                    <a:gd name="T26" fmla="*/ 15 w 38"/>
                    <a:gd name="T27" fmla="*/ 0 h 40"/>
                    <a:gd name="T28" fmla="*/ 15 w 38"/>
                    <a:gd name="T29" fmla="*/ 6 h 40"/>
                    <a:gd name="T30" fmla="*/ 12 w 38"/>
                    <a:gd name="T31" fmla="*/ 7 h 40"/>
                    <a:gd name="T32" fmla="*/ 7 w 38"/>
                    <a:gd name="T33" fmla="*/ 4 h 40"/>
                    <a:gd name="T34" fmla="*/ 3 w 38"/>
                    <a:gd name="T35" fmla="*/ 9 h 40"/>
                    <a:gd name="T36" fmla="*/ 7 w 38"/>
                    <a:gd name="T37" fmla="*/ 13 h 40"/>
                    <a:gd name="T38" fmla="*/ 6 w 38"/>
                    <a:gd name="T39" fmla="*/ 14 h 40"/>
                    <a:gd name="T40" fmla="*/ 6 w 38"/>
                    <a:gd name="T41" fmla="*/ 16 h 40"/>
                    <a:gd name="T42" fmla="*/ 0 w 38"/>
                    <a:gd name="T43" fmla="*/ 17 h 40"/>
                    <a:gd name="T44" fmla="*/ 0 w 38"/>
                    <a:gd name="T45" fmla="*/ 23 h 40"/>
                    <a:gd name="T46" fmla="*/ 6 w 38"/>
                    <a:gd name="T47" fmla="*/ 24 h 40"/>
                    <a:gd name="T48" fmla="*/ 7 w 38"/>
                    <a:gd name="T49" fmla="*/ 27 h 40"/>
                    <a:gd name="T50" fmla="*/ 4 w 38"/>
                    <a:gd name="T51" fmla="*/ 32 h 40"/>
                    <a:gd name="T52" fmla="*/ 8 w 38"/>
                    <a:gd name="T53" fmla="*/ 36 h 40"/>
                    <a:gd name="T54" fmla="*/ 13 w 38"/>
                    <a:gd name="T55" fmla="*/ 32 h 40"/>
                    <a:gd name="T56" fmla="*/ 14 w 38"/>
                    <a:gd name="T57" fmla="*/ 33 h 40"/>
                    <a:gd name="T58" fmla="*/ 16 w 38"/>
                    <a:gd name="T59" fmla="*/ 33 h 40"/>
                    <a:gd name="T60" fmla="*/ 17 w 38"/>
                    <a:gd name="T61" fmla="*/ 39 h 40"/>
                    <a:gd name="T62" fmla="*/ 23 w 38"/>
                    <a:gd name="T63" fmla="*/ 39 h 40"/>
                    <a:gd name="T64" fmla="*/ 23 w 38"/>
                    <a:gd name="T65" fmla="*/ 33 h 40"/>
                    <a:gd name="T66" fmla="*/ 26 w 38"/>
                    <a:gd name="T67" fmla="*/ 32 h 40"/>
                    <a:gd name="T68" fmla="*/ 30 w 38"/>
                    <a:gd name="T69" fmla="*/ 35 h 40"/>
                    <a:gd name="T70" fmla="*/ 35 w 38"/>
                    <a:gd name="T71" fmla="*/ 31 h 40"/>
                    <a:gd name="T72" fmla="*/ 31 w 38"/>
                    <a:gd name="T73" fmla="*/ 26 h 40"/>
                    <a:gd name="T74" fmla="*/ 17 w 38"/>
                    <a:gd name="T75" fmla="*/ 26 h 40"/>
                    <a:gd name="T76" fmla="*/ 13 w 38"/>
                    <a:gd name="T77" fmla="*/ 17 h 40"/>
                    <a:gd name="T78" fmla="*/ 21 w 38"/>
                    <a:gd name="T79" fmla="*/ 14 h 40"/>
                    <a:gd name="T80" fmla="*/ 25 w 38"/>
                    <a:gd name="T81" fmla="*/ 22 h 40"/>
                    <a:gd name="T82" fmla="*/ 17 w 38"/>
                    <a:gd name="T83" fmla="*/ 2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 h="40">
                      <a:moveTo>
                        <a:pt x="31" y="26"/>
                      </a:moveTo>
                      <a:cubicBezTo>
                        <a:pt x="31" y="26"/>
                        <a:pt x="31" y="25"/>
                        <a:pt x="32" y="25"/>
                      </a:cubicBezTo>
                      <a:cubicBezTo>
                        <a:pt x="32" y="24"/>
                        <a:pt x="32" y="24"/>
                        <a:pt x="32" y="23"/>
                      </a:cubicBezTo>
                      <a:cubicBezTo>
                        <a:pt x="38" y="22"/>
                        <a:pt x="38" y="22"/>
                        <a:pt x="38" y="22"/>
                      </a:cubicBezTo>
                      <a:cubicBezTo>
                        <a:pt x="38" y="20"/>
                        <a:pt x="38" y="18"/>
                        <a:pt x="37" y="16"/>
                      </a:cubicBezTo>
                      <a:cubicBezTo>
                        <a:pt x="32" y="15"/>
                        <a:pt x="32" y="15"/>
                        <a:pt x="32" y="15"/>
                      </a:cubicBezTo>
                      <a:cubicBezTo>
                        <a:pt x="32" y="14"/>
                        <a:pt x="31" y="13"/>
                        <a:pt x="31" y="12"/>
                      </a:cubicBezTo>
                      <a:cubicBezTo>
                        <a:pt x="34" y="8"/>
                        <a:pt x="34" y="8"/>
                        <a:pt x="34" y="8"/>
                      </a:cubicBezTo>
                      <a:cubicBezTo>
                        <a:pt x="33" y="6"/>
                        <a:pt x="31" y="4"/>
                        <a:pt x="29" y="3"/>
                      </a:cubicBezTo>
                      <a:cubicBezTo>
                        <a:pt x="25" y="7"/>
                        <a:pt x="25" y="7"/>
                        <a:pt x="25" y="7"/>
                      </a:cubicBezTo>
                      <a:cubicBezTo>
                        <a:pt x="25" y="7"/>
                        <a:pt x="24" y="7"/>
                        <a:pt x="24" y="6"/>
                      </a:cubicBezTo>
                      <a:cubicBezTo>
                        <a:pt x="23" y="6"/>
                        <a:pt x="23" y="6"/>
                        <a:pt x="22" y="6"/>
                      </a:cubicBezTo>
                      <a:cubicBezTo>
                        <a:pt x="21" y="0"/>
                        <a:pt x="21" y="0"/>
                        <a:pt x="21" y="0"/>
                      </a:cubicBezTo>
                      <a:cubicBezTo>
                        <a:pt x="19" y="0"/>
                        <a:pt x="17" y="0"/>
                        <a:pt x="15" y="0"/>
                      </a:cubicBezTo>
                      <a:cubicBezTo>
                        <a:pt x="15" y="6"/>
                        <a:pt x="15" y="6"/>
                        <a:pt x="15" y="6"/>
                      </a:cubicBezTo>
                      <a:cubicBezTo>
                        <a:pt x="14" y="6"/>
                        <a:pt x="13" y="7"/>
                        <a:pt x="12" y="7"/>
                      </a:cubicBezTo>
                      <a:cubicBezTo>
                        <a:pt x="7" y="4"/>
                        <a:pt x="7" y="4"/>
                        <a:pt x="7" y="4"/>
                      </a:cubicBezTo>
                      <a:cubicBezTo>
                        <a:pt x="6" y="5"/>
                        <a:pt x="4" y="7"/>
                        <a:pt x="3" y="9"/>
                      </a:cubicBezTo>
                      <a:cubicBezTo>
                        <a:pt x="7" y="13"/>
                        <a:pt x="7" y="13"/>
                        <a:pt x="7" y="13"/>
                      </a:cubicBezTo>
                      <a:cubicBezTo>
                        <a:pt x="7" y="14"/>
                        <a:pt x="6" y="14"/>
                        <a:pt x="6" y="14"/>
                      </a:cubicBezTo>
                      <a:cubicBezTo>
                        <a:pt x="6" y="15"/>
                        <a:pt x="6" y="16"/>
                        <a:pt x="6" y="16"/>
                      </a:cubicBezTo>
                      <a:cubicBezTo>
                        <a:pt x="0" y="17"/>
                        <a:pt x="0" y="17"/>
                        <a:pt x="0" y="17"/>
                      </a:cubicBezTo>
                      <a:cubicBezTo>
                        <a:pt x="0" y="19"/>
                        <a:pt x="0" y="21"/>
                        <a:pt x="0" y="23"/>
                      </a:cubicBezTo>
                      <a:cubicBezTo>
                        <a:pt x="6" y="24"/>
                        <a:pt x="6" y="24"/>
                        <a:pt x="6" y="24"/>
                      </a:cubicBezTo>
                      <a:cubicBezTo>
                        <a:pt x="6" y="25"/>
                        <a:pt x="7" y="26"/>
                        <a:pt x="7" y="27"/>
                      </a:cubicBezTo>
                      <a:cubicBezTo>
                        <a:pt x="4" y="32"/>
                        <a:pt x="4" y="32"/>
                        <a:pt x="4" y="32"/>
                      </a:cubicBezTo>
                      <a:cubicBezTo>
                        <a:pt x="5" y="33"/>
                        <a:pt x="7" y="35"/>
                        <a:pt x="8" y="36"/>
                      </a:cubicBezTo>
                      <a:cubicBezTo>
                        <a:pt x="13" y="32"/>
                        <a:pt x="13" y="32"/>
                        <a:pt x="13" y="32"/>
                      </a:cubicBezTo>
                      <a:cubicBezTo>
                        <a:pt x="13" y="33"/>
                        <a:pt x="13" y="33"/>
                        <a:pt x="14" y="33"/>
                      </a:cubicBezTo>
                      <a:cubicBezTo>
                        <a:pt x="14" y="33"/>
                        <a:pt x="15" y="33"/>
                        <a:pt x="16" y="33"/>
                      </a:cubicBezTo>
                      <a:cubicBezTo>
                        <a:pt x="17" y="39"/>
                        <a:pt x="17" y="39"/>
                        <a:pt x="17" y="39"/>
                      </a:cubicBezTo>
                      <a:cubicBezTo>
                        <a:pt x="19" y="40"/>
                        <a:pt x="21" y="39"/>
                        <a:pt x="23" y="39"/>
                      </a:cubicBezTo>
                      <a:cubicBezTo>
                        <a:pt x="23" y="33"/>
                        <a:pt x="23" y="33"/>
                        <a:pt x="23" y="33"/>
                      </a:cubicBezTo>
                      <a:cubicBezTo>
                        <a:pt x="24" y="33"/>
                        <a:pt x="25" y="32"/>
                        <a:pt x="26" y="32"/>
                      </a:cubicBezTo>
                      <a:cubicBezTo>
                        <a:pt x="30" y="35"/>
                        <a:pt x="30" y="35"/>
                        <a:pt x="30" y="35"/>
                      </a:cubicBezTo>
                      <a:cubicBezTo>
                        <a:pt x="32" y="34"/>
                        <a:pt x="33" y="32"/>
                        <a:pt x="35" y="31"/>
                      </a:cubicBezTo>
                      <a:lnTo>
                        <a:pt x="31" y="26"/>
                      </a:lnTo>
                      <a:close/>
                      <a:moveTo>
                        <a:pt x="17" y="26"/>
                      </a:moveTo>
                      <a:cubicBezTo>
                        <a:pt x="13" y="24"/>
                        <a:pt x="12" y="21"/>
                        <a:pt x="13" y="17"/>
                      </a:cubicBezTo>
                      <a:cubicBezTo>
                        <a:pt x="14" y="14"/>
                        <a:pt x="18" y="12"/>
                        <a:pt x="21" y="14"/>
                      </a:cubicBezTo>
                      <a:cubicBezTo>
                        <a:pt x="24" y="15"/>
                        <a:pt x="26" y="19"/>
                        <a:pt x="25" y="22"/>
                      </a:cubicBezTo>
                      <a:cubicBezTo>
                        <a:pt x="23" y="25"/>
                        <a:pt x="20" y="27"/>
                        <a:pt x="17" y="2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5" name="Freeform 28"/>
                <p:cNvSpPr>
                  <a:spLocks noEditPoints="1"/>
                </p:cNvSpPr>
                <p:nvPr/>
              </p:nvSpPr>
              <p:spPr bwMode="auto">
                <a:xfrm>
                  <a:off x="1265238" y="2665413"/>
                  <a:ext cx="36513" cy="38100"/>
                </a:xfrm>
                <a:custGeom>
                  <a:avLst/>
                  <a:gdLst>
                    <a:gd name="T0" fmla="*/ 29 w 35"/>
                    <a:gd name="T1" fmla="*/ 23 h 36"/>
                    <a:gd name="T2" fmla="*/ 29 w 35"/>
                    <a:gd name="T3" fmla="*/ 22 h 36"/>
                    <a:gd name="T4" fmla="*/ 30 w 35"/>
                    <a:gd name="T5" fmla="*/ 20 h 36"/>
                    <a:gd name="T6" fmla="*/ 34 w 35"/>
                    <a:gd name="T7" fmla="*/ 18 h 36"/>
                    <a:gd name="T8" fmla="*/ 34 w 35"/>
                    <a:gd name="T9" fmla="*/ 13 h 36"/>
                    <a:gd name="T10" fmla="*/ 29 w 35"/>
                    <a:gd name="T11" fmla="*/ 13 h 36"/>
                    <a:gd name="T12" fmla="*/ 27 w 35"/>
                    <a:gd name="T13" fmla="*/ 10 h 36"/>
                    <a:gd name="T14" fmla="*/ 30 w 35"/>
                    <a:gd name="T15" fmla="*/ 6 h 36"/>
                    <a:gd name="T16" fmla="*/ 26 w 35"/>
                    <a:gd name="T17" fmla="*/ 2 h 36"/>
                    <a:gd name="T18" fmla="*/ 22 w 35"/>
                    <a:gd name="T19" fmla="*/ 6 h 36"/>
                    <a:gd name="T20" fmla="*/ 21 w 35"/>
                    <a:gd name="T21" fmla="*/ 5 h 36"/>
                    <a:gd name="T22" fmla="*/ 19 w 35"/>
                    <a:gd name="T23" fmla="*/ 5 h 36"/>
                    <a:gd name="T24" fmla="*/ 18 w 35"/>
                    <a:gd name="T25" fmla="*/ 0 h 36"/>
                    <a:gd name="T26" fmla="*/ 13 w 35"/>
                    <a:gd name="T27" fmla="*/ 1 h 36"/>
                    <a:gd name="T28" fmla="*/ 13 w 35"/>
                    <a:gd name="T29" fmla="*/ 6 h 36"/>
                    <a:gd name="T30" fmla="*/ 10 w 35"/>
                    <a:gd name="T31" fmla="*/ 7 h 36"/>
                    <a:gd name="T32" fmla="*/ 6 w 35"/>
                    <a:gd name="T33" fmla="*/ 5 h 36"/>
                    <a:gd name="T34" fmla="*/ 2 w 35"/>
                    <a:gd name="T35" fmla="*/ 9 h 36"/>
                    <a:gd name="T36" fmla="*/ 6 w 35"/>
                    <a:gd name="T37" fmla="*/ 13 h 36"/>
                    <a:gd name="T38" fmla="*/ 6 w 35"/>
                    <a:gd name="T39" fmla="*/ 14 h 36"/>
                    <a:gd name="T40" fmla="*/ 5 w 35"/>
                    <a:gd name="T41" fmla="*/ 16 h 36"/>
                    <a:gd name="T42" fmla="*/ 0 w 35"/>
                    <a:gd name="T43" fmla="*/ 17 h 36"/>
                    <a:gd name="T44" fmla="*/ 1 w 35"/>
                    <a:gd name="T45" fmla="*/ 23 h 36"/>
                    <a:gd name="T46" fmla="*/ 6 w 35"/>
                    <a:gd name="T47" fmla="*/ 23 h 36"/>
                    <a:gd name="T48" fmla="*/ 7 w 35"/>
                    <a:gd name="T49" fmla="*/ 25 h 36"/>
                    <a:gd name="T50" fmla="*/ 5 w 35"/>
                    <a:gd name="T51" fmla="*/ 30 h 36"/>
                    <a:gd name="T52" fmla="*/ 9 w 35"/>
                    <a:gd name="T53" fmla="*/ 33 h 36"/>
                    <a:gd name="T54" fmla="*/ 13 w 35"/>
                    <a:gd name="T55" fmla="*/ 30 h 36"/>
                    <a:gd name="T56" fmla="*/ 14 w 35"/>
                    <a:gd name="T57" fmla="*/ 30 h 36"/>
                    <a:gd name="T58" fmla="*/ 15 w 35"/>
                    <a:gd name="T59" fmla="*/ 30 h 36"/>
                    <a:gd name="T60" fmla="*/ 17 w 35"/>
                    <a:gd name="T61" fmla="*/ 36 h 36"/>
                    <a:gd name="T62" fmla="*/ 22 w 35"/>
                    <a:gd name="T63" fmla="*/ 35 h 36"/>
                    <a:gd name="T64" fmla="*/ 22 w 35"/>
                    <a:gd name="T65" fmla="*/ 30 h 36"/>
                    <a:gd name="T66" fmla="*/ 25 w 35"/>
                    <a:gd name="T67" fmla="*/ 28 h 36"/>
                    <a:gd name="T68" fmla="*/ 29 w 35"/>
                    <a:gd name="T69" fmla="*/ 31 h 36"/>
                    <a:gd name="T70" fmla="*/ 32 w 35"/>
                    <a:gd name="T71" fmla="*/ 26 h 36"/>
                    <a:gd name="T72" fmla="*/ 29 w 35"/>
                    <a:gd name="T73" fmla="*/ 23 h 36"/>
                    <a:gd name="T74" fmla="*/ 16 w 35"/>
                    <a:gd name="T75" fmla="*/ 23 h 36"/>
                    <a:gd name="T76" fmla="*/ 12 w 35"/>
                    <a:gd name="T77" fmla="*/ 16 h 36"/>
                    <a:gd name="T78" fmla="*/ 19 w 35"/>
                    <a:gd name="T79" fmla="*/ 12 h 36"/>
                    <a:gd name="T80" fmla="*/ 23 w 35"/>
                    <a:gd name="T81" fmla="*/ 19 h 36"/>
                    <a:gd name="T82" fmla="*/ 16 w 35"/>
                    <a:gd name="T83"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 h="36">
                      <a:moveTo>
                        <a:pt x="29" y="23"/>
                      </a:moveTo>
                      <a:cubicBezTo>
                        <a:pt x="29" y="22"/>
                        <a:pt x="29" y="22"/>
                        <a:pt x="29" y="22"/>
                      </a:cubicBezTo>
                      <a:cubicBezTo>
                        <a:pt x="29" y="21"/>
                        <a:pt x="29" y="20"/>
                        <a:pt x="30" y="20"/>
                      </a:cubicBezTo>
                      <a:cubicBezTo>
                        <a:pt x="34" y="18"/>
                        <a:pt x="34" y="18"/>
                        <a:pt x="34" y="18"/>
                      </a:cubicBezTo>
                      <a:cubicBezTo>
                        <a:pt x="35" y="17"/>
                        <a:pt x="34" y="15"/>
                        <a:pt x="34" y="13"/>
                      </a:cubicBezTo>
                      <a:cubicBezTo>
                        <a:pt x="29" y="13"/>
                        <a:pt x="29" y="13"/>
                        <a:pt x="29" y="13"/>
                      </a:cubicBezTo>
                      <a:cubicBezTo>
                        <a:pt x="28" y="12"/>
                        <a:pt x="28" y="11"/>
                        <a:pt x="27" y="10"/>
                      </a:cubicBezTo>
                      <a:cubicBezTo>
                        <a:pt x="30" y="6"/>
                        <a:pt x="30" y="6"/>
                        <a:pt x="30" y="6"/>
                      </a:cubicBezTo>
                      <a:cubicBezTo>
                        <a:pt x="29" y="4"/>
                        <a:pt x="27" y="3"/>
                        <a:pt x="26" y="2"/>
                      </a:cubicBezTo>
                      <a:cubicBezTo>
                        <a:pt x="22" y="6"/>
                        <a:pt x="22" y="6"/>
                        <a:pt x="22" y="6"/>
                      </a:cubicBezTo>
                      <a:cubicBezTo>
                        <a:pt x="22" y="6"/>
                        <a:pt x="21" y="6"/>
                        <a:pt x="21" y="5"/>
                      </a:cubicBezTo>
                      <a:cubicBezTo>
                        <a:pt x="20" y="5"/>
                        <a:pt x="20" y="5"/>
                        <a:pt x="19" y="5"/>
                      </a:cubicBezTo>
                      <a:cubicBezTo>
                        <a:pt x="18" y="0"/>
                        <a:pt x="18" y="0"/>
                        <a:pt x="18" y="0"/>
                      </a:cubicBezTo>
                      <a:cubicBezTo>
                        <a:pt x="16" y="0"/>
                        <a:pt x="14" y="0"/>
                        <a:pt x="13" y="1"/>
                      </a:cubicBezTo>
                      <a:cubicBezTo>
                        <a:pt x="13" y="6"/>
                        <a:pt x="13" y="6"/>
                        <a:pt x="13" y="6"/>
                      </a:cubicBezTo>
                      <a:cubicBezTo>
                        <a:pt x="12" y="6"/>
                        <a:pt x="11" y="7"/>
                        <a:pt x="10" y="7"/>
                      </a:cubicBezTo>
                      <a:cubicBezTo>
                        <a:pt x="6" y="5"/>
                        <a:pt x="6" y="5"/>
                        <a:pt x="6" y="5"/>
                      </a:cubicBezTo>
                      <a:cubicBezTo>
                        <a:pt x="4" y="6"/>
                        <a:pt x="3" y="7"/>
                        <a:pt x="2" y="9"/>
                      </a:cubicBezTo>
                      <a:cubicBezTo>
                        <a:pt x="6" y="13"/>
                        <a:pt x="6" y="13"/>
                        <a:pt x="6" y="13"/>
                      </a:cubicBezTo>
                      <a:cubicBezTo>
                        <a:pt x="6" y="13"/>
                        <a:pt x="6" y="14"/>
                        <a:pt x="6" y="14"/>
                      </a:cubicBezTo>
                      <a:cubicBezTo>
                        <a:pt x="5" y="14"/>
                        <a:pt x="5" y="15"/>
                        <a:pt x="5" y="16"/>
                      </a:cubicBezTo>
                      <a:cubicBezTo>
                        <a:pt x="0" y="17"/>
                        <a:pt x="0" y="17"/>
                        <a:pt x="0" y="17"/>
                      </a:cubicBezTo>
                      <a:cubicBezTo>
                        <a:pt x="0" y="19"/>
                        <a:pt x="0" y="21"/>
                        <a:pt x="1" y="23"/>
                      </a:cubicBezTo>
                      <a:cubicBezTo>
                        <a:pt x="6" y="23"/>
                        <a:pt x="6" y="23"/>
                        <a:pt x="6" y="23"/>
                      </a:cubicBezTo>
                      <a:cubicBezTo>
                        <a:pt x="6" y="24"/>
                        <a:pt x="7" y="24"/>
                        <a:pt x="7" y="25"/>
                      </a:cubicBezTo>
                      <a:cubicBezTo>
                        <a:pt x="5" y="30"/>
                        <a:pt x="5" y="30"/>
                        <a:pt x="5" y="30"/>
                      </a:cubicBezTo>
                      <a:cubicBezTo>
                        <a:pt x="6" y="31"/>
                        <a:pt x="7" y="32"/>
                        <a:pt x="9" y="33"/>
                      </a:cubicBezTo>
                      <a:cubicBezTo>
                        <a:pt x="13" y="30"/>
                        <a:pt x="13" y="30"/>
                        <a:pt x="13" y="30"/>
                      </a:cubicBezTo>
                      <a:cubicBezTo>
                        <a:pt x="13" y="30"/>
                        <a:pt x="13" y="30"/>
                        <a:pt x="14" y="30"/>
                      </a:cubicBezTo>
                      <a:cubicBezTo>
                        <a:pt x="14" y="30"/>
                        <a:pt x="15" y="30"/>
                        <a:pt x="15" y="30"/>
                      </a:cubicBezTo>
                      <a:cubicBezTo>
                        <a:pt x="17" y="36"/>
                        <a:pt x="17" y="36"/>
                        <a:pt x="17" y="36"/>
                      </a:cubicBezTo>
                      <a:cubicBezTo>
                        <a:pt x="18" y="36"/>
                        <a:pt x="20" y="35"/>
                        <a:pt x="22" y="35"/>
                      </a:cubicBezTo>
                      <a:cubicBezTo>
                        <a:pt x="22" y="30"/>
                        <a:pt x="22" y="30"/>
                        <a:pt x="22" y="30"/>
                      </a:cubicBezTo>
                      <a:cubicBezTo>
                        <a:pt x="23" y="29"/>
                        <a:pt x="24" y="29"/>
                        <a:pt x="25" y="28"/>
                      </a:cubicBezTo>
                      <a:cubicBezTo>
                        <a:pt x="29" y="31"/>
                        <a:pt x="29" y="31"/>
                        <a:pt x="29" y="31"/>
                      </a:cubicBezTo>
                      <a:cubicBezTo>
                        <a:pt x="30" y="30"/>
                        <a:pt x="31" y="28"/>
                        <a:pt x="32" y="26"/>
                      </a:cubicBezTo>
                      <a:lnTo>
                        <a:pt x="29" y="23"/>
                      </a:lnTo>
                      <a:close/>
                      <a:moveTo>
                        <a:pt x="16" y="23"/>
                      </a:moveTo>
                      <a:cubicBezTo>
                        <a:pt x="13" y="22"/>
                        <a:pt x="11" y="19"/>
                        <a:pt x="12" y="16"/>
                      </a:cubicBezTo>
                      <a:cubicBezTo>
                        <a:pt x="13" y="13"/>
                        <a:pt x="16" y="11"/>
                        <a:pt x="19" y="12"/>
                      </a:cubicBezTo>
                      <a:cubicBezTo>
                        <a:pt x="22" y="13"/>
                        <a:pt x="24" y="16"/>
                        <a:pt x="23" y="19"/>
                      </a:cubicBezTo>
                      <a:cubicBezTo>
                        <a:pt x="22" y="23"/>
                        <a:pt x="19" y="24"/>
                        <a:pt x="16" y="23"/>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6" name="Freeform 29"/>
                <p:cNvSpPr/>
                <p:nvPr/>
              </p:nvSpPr>
              <p:spPr bwMode="auto">
                <a:xfrm>
                  <a:off x="1076325" y="2314576"/>
                  <a:ext cx="141288" cy="146050"/>
                </a:xfrm>
                <a:custGeom>
                  <a:avLst/>
                  <a:gdLst>
                    <a:gd name="T0" fmla="*/ 133 w 133"/>
                    <a:gd name="T1" fmla="*/ 64 h 139"/>
                    <a:gd name="T2" fmla="*/ 132 w 133"/>
                    <a:gd name="T3" fmla="*/ 57 h 139"/>
                    <a:gd name="T4" fmla="*/ 122 w 133"/>
                    <a:gd name="T5" fmla="*/ 49 h 139"/>
                    <a:gd name="T6" fmla="*/ 119 w 133"/>
                    <a:gd name="T7" fmla="*/ 43 h 139"/>
                    <a:gd name="T8" fmla="*/ 121 w 133"/>
                    <a:gd name="T9" fmla="*/ 29 h 139"/>
                    <a:gd name="T10" fmla="*/ 117 w 133"/>
                    <a:gd name="T11" fmla="*/ 24 h 139"/>
                    <a:gd name="T12" fmla="*/ 104 w 133"/>
                    <a:gd name="T13" fmla="*/ 23 h 139"/>
                    <a:gd name="T14" fmla="*/ 98 w 133"/>
                    <a:gd name="T15" fmla="*/ 19 h 139"/>
                    <a:gd name="T16" fmla="*/ 94 w 133"/>
                    <a:gd name="T17" fmla="*/ 6 h 139"/>
                    <a:gd name="T18" fmla="*/ 87 w 133"/>
                    <a:gd name="T19" fmla="*/ 3 h 139"/>
                    <a:gd name="T20" fmla="*/ 76 w 133"/>
                    <a:gd name="T21" fmla="*/ 9 h 139"/>
                    <a:gd name="T22" fmla="*/ 69 w 133"/>
                    <a:gd name="T23" fmla="*/ 9 h 139"/>
                    <a:gd name="T24" fmla="*/ 64 w 133"/>
                    <a:gd name="T25" fmla="*/ 0 h 139"/>
                    <a:gd name="T26" fmla="*/ 55 w 133"/>
                    <a:gd name="T27" fmla="*/ 10 h 139"/>
                    <a:gd name="T28" fmla="*/ 48 w 133"/>
                    <a:gd name="T29" fmla="*/ 12 h 139"/>
                    <a:gd name="T30" fmla="*/ 36 w 133"/>
                    <a:gd name="T31" fmla="*/ 8 h 139"/>
                    <a:gd name="T32" fmla="*/ 30 w 133"/>
                    <a:gd name="T33" fmla="*/ 11 h 139"/>
                    <a:gd name="T34" fmla="*/ 27 w 133"/>
                    <a:gd name="T35" fmla="*/ 25 h 139"/>
                    <a:gd name="T36" fmla="*/ 23 w 133"/>
                    <a:gd name="T37" fmla="*/ 30 h 139"/>
                    <a:gd name="T38" fmla="*/ 10 w 133"/>
                    <a:gd name="T39" fmla="*/ 33 h 139"/>
                    <a:gd name="T40" fmla="*/ 7 w 133"/>
                    <a:gd name="T41" fmla="*/ 39 h 139"/>
                    <a:gd name="T42" fmla="*/ 11 w 133"/>
                    <a:gd name="T43" fmla="*/ 52 h 139"/>
                    <a:gd name="T44" fmla="*/ 9 w 133"/>
                    <a:gd name="T45" fmla="*/ 59 h 139"/>
                    <a:gd name="T46" fmla="*/ 0 w 133"/>
                    <a:gd name="T47" fmla="*/ 69 h 139"/>
                    <a:gd name="T48" fmla="*/ 0 w 133"/>
                    <a:gd name="T49" fmla="*/ 76 h 139"/>
                    <a:gd name="T50" fmla="*/ 10 w 133"/>
                    <a:gd name="T51" fmla="*/ 85 h 139"/>
                    <a:gd name="T52" fmla="*/ 12 w 133"/>
                    <a:gd name="T53" fmla="*/ 91 h 139"/>
                    <a:gd name="T54" fmla="*/ 9 w 133"/>
                    <a:gd name="T55" fmla="*/ 104 h 139"/>
                    <a:gd name="T56" fmla="*/ 13 w 133"/>
                    <a:gd name="T57" fmla="*/ 110 h 139"/>
                    <a:gd name="T58" fmla="*/ 25 w 133"/>
                    <a:gd name="T59" fmla="*/ 113 h 139"/>
                    <a:gd name="T60" fmla="*/ 30 w 133"/>
                    <a:gd name="T61" fmla="*/ 118 h 139"/>
                    <a:gd name="T62" fmla="*/ 34 w 133"/>
                    <a:gd name="T63" fmla="*/ 130 h 139"/>
                    <a:gd name="T64" fmla="*/ 40 w 133"/>
                    <a:gd name="T65" fmla="*/ 134 h 139"/>
                    <a:gd name="T66" fmla="*/ 52 w 133"/>
                    <a:gd name="T67" fmla="*/ 129 h 139"/>
                    <a:gd name="T68" fmla="*/ 59 w 133"/>
                    <a:gd name="T69" fmla="*/ 130 h 139"/>
                    <a:gd name="T70" fmla="*/ 67 w 133"/>
                    <a:gd name="T71" fmla="*/ 139 h 139"/>
                    <a:gd name="T72" fmla="*/ 73 w 133"/>
                    <a:gd name="T73" fmla="*/ 130 h 139"/>
                    <a:gd name="T74" fmla="*/ 80 w 133"/>
                    <a:gd name="T75" fmla="*/ 129 h 139"/>
                    <a:gd name="T76" fmla="*/ 92 w 133"/>
                    <a:gd name="T77" fmla="*/ 134 h 139"/>
                    <a:gd name="T78" fmla="*/ 98 w 133"/>
                    <a:gd name="T79" fmla="*/ 131 h 139"/>
                    <a:gd name="T80" fmla="*/ 102 w 133"/>
                    <a:gd name="T81" fmla="*/ 118 h 139"/>
                    <a:gd name="T82" fmla="*/ 107 w 133"/>
                    <a:gd name="T83" fmla="*/ 114 h 139"/>
                    <a:gd name="T84" fmla="*/ 120 w 133"/>
                    <a:gd name="T85" fmla="*/ 111 h 139"/>
                    <a:gd name="T86" fmla="*/ 124 w 133"/>
                    <a:gd name="T87" fmla="*/ 105 h 139"/>
                    <a:gd name="T88" fmla="*/ 121 w 133"/>
                    <a:gd name="T89" fmla="*/ 92 h 139"/>
                    <a:gd name="T90" fmla="*/ 123 w 133"/>
                    <a:gd name="T91" fmla="*/ 86 h 139"/>
                    <a:gd name="T92" fmla="*/ 133 w 133"/>
                    <a:gd name="T9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3" h="139">
                      <a:moveTo>
                        <a:pt x="125" y="71"/>
                      </a:moveTo>
                      <a:cubicBezTo>
                        <a:pt x="133" y="70"/>
                        <a:pt x="133" y="70"/>
                        <a:pt x="133" y="70"/>
                      </a:cubicBezTo>
                      <a:cubicBezTo>
                        <a:pt x="133" y="68"/>
                        <a:pt x="133" y="66"/>
                        <a:pt x="133" y="64"/>
                      </a:cubicBezTo>
                      <a:cubicBezTo>
                        <a:pt x="125" y="64"/>
                        <a:pt x="125" y="64"/>
                        <a:pt x="125" y="64"/>
                      </a:cubicBezTo>
                      <a:cubicBezTo>
                        <a:pt x="125" y="62"/>
                        <a:pt x="124" y="61"/>
                        <a:pt x="124" y="60"/>
                      </a:cubicBezTo>
                      <a:cubicBezTo>
                        <a:pt x="132" y="57"/>
                        <a:pt x="132" y="57"/>
                        <a:pt x="132" y="57"/>
                      </a:cubicBezTo>
                      <a:cubicBezTo>
                        <a:pt x="132" y="55"/>
                        <a:pt x="131" y="54"/>
                        <a:pt x="131" y="52"/>
                      </a:cubicBezTo>
                      <a:cubicBezTo>
                        <a:pt x="123" y="53"/>
                        <a:pt x="123" y="53"/>
                        <a:pt x="123" y="53"/>
                      </a:cubicBezTo>
                      <a:cubicBezTo>
                        <a:pt x="122" y="52"/>
                        <a:pt x="122" y="50"/>
                        <a:pt x="122" y="49"/>
                      </a:cubicBezTo>
                      <a:cubicBezTo>
                        <a:pt x="129" y="45"/>
                        <a:pt x="129" y="45"/>
                        <a:pt x="129" y="45"/>
                      </a:cubicBezTo>
                      <a:cubicBezTo>
                        <a:pt x="128" y="43"/>
                        <a:pt x="128" y="42"/>
                        <a:pt x="127" y="40"/>
                      </a:cubicBezTo>
                      <a:cubicBezTo>
                        <a:pt x="119" y="43"/>
                        <a:pt x="119" y="43"/>
                        <a:pt x="119" y="43"/>
                      </a:cubicBezTo>
                      <a:cubicBezTo>
                        <a:pt x="119" y="42"/>
                        <a:pt x="118" y="40"/>
                        <a:pt x="117" y="39"/>
                      </a:cubicBezTo>
                      <a:cubicBezTo>
                        <a:pt x="124" y="34"/>
                        <a:pt x="124" y="34"/>
                        <a:pt x="124" y="34"/>
                      </a:cubicBezTo>
                      <a:cubicBezTo>
                        <a:pt x="123" y="32"/>
                        <a:pt x="122" y="31"/>
                        <a:pt x="121" y="29"/>
                      </a:cubicBezTo>
                      <a:cubicBezTo>
                        <a:pt x="114" y="33"/>
                        <a:pt x="114" y="33"/>
                        <a:pt x="114" y="33"/>
                      </a:cubicBezTo>
                      <a:cubicBezTo>
                        <a:pt x="113" y="32"/>
                        <a:pt x="112" y="31"/>
                        <a:pt x="111" y="30"/>
                      </a:cubicBezTo>
                      <a:cubicBezTo>
                        <a:pt x="117" y="24"/>
                        <a:pt x="117" y="24"/>
                        <a:pt x="117" y="24"/>
                      </a:cubicBezTo>
                      <a:cubicBezTo>
                        <a:pt x="116" y="23"/>
                        <a:pt x="114" y="21"/>
                        <a:pt x="113" y="20"/>
                      </a:cubicBezTo>
                      <a:cubicBezTo>
                        <a:pt x="107" y="25"/>
                        <a:pt x="107" y="25"/>
                        <a:pt x="107" y="25"/>
                      </a:cubicBezTo>
                      <a:cubicBezTo>
                        <a:pt x="106" y="24"/>
                        <a:pt x="105" y="23"/>
                        <a:pt x="104" y="23"/>
                      </a:cubicBezTo>
                      <a:cubicBezTo>
                        <a:pt x="108" y="15"/>
                        <a:pt x="108" y="15"/>
                        <a:pt x="108" y="15"/>
                      </a:cubicBezTo>
                      <a:cubicBezTo>
                        <a:pt x="107" y="14"/>
                        <a:pt x="105" y="13"/>
                        <a:pt x="104" y="12"/>
                      </a:cubicBezTo>
                      <a:cubicBezTo>
                        <a:pt x="98" y="19"/>
                        <a:pt x="98" y="19"/>
                        <a:pt x="98" y="19"/>
                      </a:cubicBezTo>
                      <a:cubicBezTo>
                        <a:pt x="97" y="18"/>
                        <a:pt x="96" y="17"/>
                        <a:pt x="95" y="16"/>
                      </a:cubicBezTo>
                      <a:cubicBezTo>
                        <a:pt x="98" y="8"/>
                        <a:pt x="98" y="8"/>
                        <a:pt x="98" y="8"/>
                      </a:cubicBezTo>
                      <a:cubicBezTo>
                        <a:pt x="97" y="8"/>
                        <a:pt x="95" y="7"/>
                        <a:pt x="94" y="6"/>
                      </a:cubicBezTo>
                      <a:cubicBezTo>
                        <a:pt x="89" y="13"/>
                        <a:pt x="89" y="13"/>
                        <a:pt x="89" y="13"/>
                      </a:cubicBezTo>
                      <a:cubicBezTo>
                        <a:pt x="88" y="13"/>
                        <a:pt x="87" y="12"/>
                        <a:pt x="86" y="12"/>
                      </a:cubicBezTo>
                      <a:cubicBezTo>
                        <a:pt x="87" y="3"/>
                        <a:pt x="87" y="3"/>
                        <a:pt x="87" y="3"/>
                      </a:cubicBezTo>
                      <a:cubicBezTo>
                        <a:pt x="86" y="3"/>
                        <a:pt x="84" y="2"/>
                        <a:pt x="82" y="2"/>
                      </a:cubicBezTo>
                      <a:cubicBezTo>
                        <a:pt x="79" y="10"/>
                        <a:pt x="79" y="10"/>
                        <a:pt x="79" y="10"/>
                      </a:cubicBezTo>
                      <a:cubicBezTo>
                        <a:pt x="78" y="10"/>
                        <a:pt x="77" y="10"/>
                        <a:pt x="76" y="9"/>
                      </a:cubicBezTo>
                      <a:cubicBezTo>
                        <a:pt x="76" y="1"/>
                        <a:pt x="76" y="1"/>
                        <a:pt x="76" y="1"/>
                      </a:cubicBezTo>
                      <a:cubicBezTo>
                        <a:pt x="74" y="0"/>
                        <a:pt x="72" y="0"/>
                        <a:pt x="70" y="0"/>
                      </a:cubicBezTo>
                      <a:cubicBezTo>
                        <a:pt x="69" y="9"/>
                        <a:pt x="69" y="9"/>
                        <a:pt x="69" y="9"/>
                      </a:cubicBezTo>
                      <a:cubicBezTo>
                        <a:pt x="68" y="9"/>
                        <a:pt x="67" y="9"/>
                        <a:pt x="67" y="9"/>
                      </a:cubicBezTo>
                      <a:cubicBezTo>
                        <a:pt x="66" y="9"/>
                        <a:pt x="66" y="9"/>
                        <a:pt x="65" y="9"/>
                      </a:cubicBezTo>
                      <a:cubicBezTo>
                        <a:pt x="64" y="0"/>
                        <a:pt x="64" y="0"/>
                        <a:pt x="64" y="0"/>
                      </a:cubicBezTo>
                      <a:cubicBezTo>
                        <a:pt x="62" y="0"/>
                        <a:pt x="60" y="0"/>
                        <a:pt x="59" y="1"/>
                      </a:cubicBezTo>
                      <a:cubicBezTo>
                        <a:pt x="58" y="9"/>
                        <a:pt x="58" y="9"/>
                        <a:pt x="58" y="9"/>
                      </a:cubicBezTo>
                      <a:cubicBezTo>
                        <a:pt x="57" y="9"/>
                        <a:pt x="56" y="10"/>
                        <a:pt x="55" y="10"/>
                      </a:cubicBezTo>
                      <a:cubicBezTo>
                        <a:pt x="52" y="2"/>
                        <a:pt x="52" y="2"/>
                        <a:pt x="52" y="2"/>
                      </a:cubicBezTo>
                      <a:cubicBezTo>
                        <a:pt x="50" y="2"/>
                        <a:pt x="49" y="3"/>
                        <a:pt x="47" y="3"/>
                      </a:cubicBezTo>
                      <a:cubicBezTo>
                        <a:pt x="48" y="12"/>
                        <a:pt x="48" y="12"/>
                        <a:pt x="48" y="12"/>
                      </a:cubicBezTo>
                      <a:cubicBezTo>
                        <a:pt x="47" y="12"/>
                        <a:pt x="46" y="13"/>
                        <a:pt x="45" y="13"/>
                      </a:cubicBezTo>
                      <a:cubicBezTo>
                        <a:pt x="41" y="6"/>
                        <a:pt x="41" y="6"/>
                        <a:pt x="41" y="6"/>
                      </a:cubicBezTo>
                      <a:cubicBezTo>
                        <a:pt x="39" y="6"/>
                        <a:pt x="37" y="7"/>
                        <a:pt x="36" y="8"/>
                      </a:cubicBezTo>
                      <a:cubicBezTo>
                        <a:pt x="39" y="16"/>
                        <a:pt x="39" y="16"/>
                        <a:pt x="39" y="16"/>
                      </a:cubicBezTo>
                      <a:cubicBezTo>
                        <a:pt x="38" y="17"/>
                        <a:pt x="37" y="17"/>
                        <a:pt x="35" y="18"/>
                      </a:cubicBezTo>
                      <a:cubicBezTo>
                        <a:pt x="30" y="11"/>
                        <a:pt x="30" y="11"/>
                        <a:pt x="30" y="11"/>
                      </a:cubicBezTo>
                      <a:cubicBezTo>
                        <a:pt x="29" y="12"/>
                        <a:pt x="27" y="14"/>
                        <a:pt x="26" y="15"/>
                      </a:cubicBezTo>
                      <a:cubicBezTo>
                        <a:pt x="30" y="22"/>
                        <a:pt x="30" y="22"/>
                        <a:pt x="30" y="22"/>
                      </a:cubicBezTo>
                      <a:cubicBezTo>
                        <a:pt x="29" y="23"/>
                        <a:pt x="28" y="24"/>
                        <a:pt x="27" y="25"/>
                      </a:cubicBezTo>
                      <a:cubicBezTo>
                        <a:pt x="21" y="19"/>
                        <a:pt x="21" y="19"/>
                        <a:pt x="21" y="19"/>
                      </a:cubicBezTo>
                      <a:cubicBezTo>
                        <a:pt x="20" y="20"/>
                        <a:pt x="18" y="22"/>
                        <a:pt x="17" y="23"/>
                      </a:cubicBezTo>
                      <a:cubicBezTo>
                        <a:pt x="23" y="30"/>
                        <a:pt x="23" y="30"/>
                        <a:pt x="23" y="30"/>
                      </a:cubicBezTo>
                      <a:cubicBezTo>
                        <a:pt x="22" y="31"/>
                        <a:pt x="21" y="32"/>
                        <a:pt x="20" y="33"/>
                      </a:cubicBezTo>
                      <a:cubicBezTo>
                        <a:pt x="13" y="29"/>
                        <a:pt x="13" y="29"/>
                        <a:pt x="13" y="29"/>
                      </a:cubicBezTo>
                      <a:cubicBezTo>
                        <a:pt x="12" y="30"/>
                        <a:pt x="11" y="32"/>
                        <a:pt x="10" y="33"/>
                      </a:cubicBezTo>
                      <a:cubicBezTo>
                        <a:pt x="16" y="39"/>
                        <a:pt x="16" y="39"/>
                        <a:pt x="16" y="39"/>
                      </a:cubicBezTo>
                      <a:cubicBezTo>
                        <a:pt x="16" y="40"/>
                        <a:pt x="15" y="41"/>
                        <a:pt x="15" y="42"/>
                      </a:cubicBezTo>
                      <a:cubicBezTo>
                        <a:pt x="7" y="39"/>
                        <a:pt x="7" y="39"/>
                        <a:pt x="7" y="39"/>
                      </a:cubicBezTo>
                      <a:cubicBezTo>
                        <a:pt x="6" y="41"/>
                        <a:pt x="5" y="43"/>
                        <a:pt x="5" y="44"/>
                      </a:cubicBezTo>
                      <a:cubicBezTo>
                        <a:pt x="12" y="48"/>
                        <a:pt x="12" y="48"/>
                        <a:pt x="12" y="48"/>
                      </a:cubicBezTo>
                      <a:cubicBezTo>
                        <a:pt x="11" y="50"/>
                        <a:pt x="11" y="51"/>
                        <a:pt x="11" y="52"/>
                      </a:cubicBezTo>
                      <a:cubicBezTo>
                        <a:pt x="2" y="51"/>
                        <a:pt x="2" y="51"/>
                        <a:pt x="2" y="51"/>
                      </a:cubicBezTo>
                      <a:cubicBezTo>
                        <a:pt x="2" y="53"/>
                        <a:pt x="2" y="54"/>
                        <a:pt x="1" y="56"/>
                      </a:cubicBezTo>
                      <a:cubicBezTo>
                        <a:pt x="9" y="59"/>
                        <a:pt x="9" y="59"/>
                        <a:pt x="9" y="59"/>
                      </a:cubicBezTo>
                      <a:cubicBezTo>
                        <a:pt x="9" y="60"/>
                        <a:pt x="9" y="62"/>
                        <a:pt x="9" y="63"/>
                      </a:cubicBezTo>
                      <a:cubicBezTo>
                        <a:pt x="0" y="63"/>
                        <a:pt x="0" y="63"/>
                        <a:pt x="0" y="63"/>
                      </a:cubicBezTo>
                      <a:cubicBezTo>
                        <a:pt x="0" y="65"/>
                        <a:pt x="0" y="67"/>
                        <a:pt x="0" y="69"/>
                      </a:cubicBezTo>
                      <a:cubicBezTo>
                        <a:pt x="8" y="70"/>
                        <a:pt x="8" y="70"/>
                        <a:pt x="8" y="70"/>
                      </a:cubicBezTo>
                      <a:cubicBezTo>
                        <a:pt x="8" y="71"/>
                        <a:pt x="8" y="72"/>
                        <a:pt x="8" y="74"/>
                      </a:cubicBezTo>
                      <a:cubicBezTo>
                        <a:pt x="0" y="76"/>
                        <a:pt x="0" y="76"/>
                        <a:pt x="0" y="76"/>
                      </a:cubicBezTo>
                      <a:cubicBezTo>
                        <a:pt x="0" y="77"/>
                        <a:pt x="1" y="79"/>
                        <a:pt x="1" y="81"/>
                      </a:cubicBezTo>
                      <a:cubicBezTo>
                        <a:pt x="9" y="81"/>
                        <a:pt x="9" y="81"/>
                        <a:pt x="9" y="81"/>
                      </a:cubicBezTo>
                      <a:cubicBezTo>
                        <a:pt x="9" y="82"/>
                        <a:pt x="10" y="83"/>
                        <a:pt x="10" y="85"/>
                      </a:cubicBezTo>
                      <a:cubicBezTo>
                        <a:pt x="2" y="88"/>
                        <a:pt x="2" y="88"/>
                        <a:pt x="2" y="88"/>
                      </a:cubicBezTo>
                      <a:cubicBezTo>
                        <a:pt x="3" y="90"/>
                        <a:pt x="3" y="91"/>
                        <a:pt x="4" y="93"/>
                      </a:cubicBezTo>
                      <a:cubicBezTo>
                        <a:pt x="12" y="91"/>
                        <a:pt x="12" y="91"/>
                        <a:pt x="12" y="91"/>
                      </a:cubicBezTo>
                      <a:cubicBezTo>
                        <a:pt x="12" y="93"/>
                        <a:pt x="13" y="94"/>
                        <a:pt x="13" y="95"/>
                      </a:cubicBezTo>
                      <a:cubicBezTo>
                        <a:pt x="7" y="100"/>
                        <a:pt x="7" y="100"/>
                        <a:pt x="7" y="100"/>
                      </a:cubicBezTo>
                      <a:cubicBezTo>
                        <a:pt x="7" y="101"/>
                        <a:pt x="8" y="103"/>
                        <a:pt x="9" y="104"/>
                      </a:cubicBezTo>
                      <a:cubicBezTo>
                        <a:pt x="17" y="101"/>
                        <a:pt x="17" y="101"/>
                        <a:pt x="17" y="101"/>
                      </a:cubicBezTo>
                      <a:cubicBezTo>
                        <a:pt x="17" y="102"/>
                        <a:pt x="18" y="103"/>
                        <a:pt x="19" y="105"/>
                      </a:cubicBezTo>
                      <a:cubicBezTo>
                        <a:pt x="13" y="110"/>
                        <a:pt x="13" y="110"/>
                        <a:pt x="13" y="110"/>
                      </a:cubicBezTo>
                      <a:cubicBezTo>
                        <a:pt x="14" y="112"/>
                        <a:pt x="15" y="113"/>
                        <a:pt x="16" y="115"/>
                      </a:cubicBezTo>
                      <a:cubicBezTo>
                        <a:pt x="23" y="110"/>
                        <a:pt x="23" y="110"/>
                        <a:pt x="23" y="110"/>
                      </a:cubicBezTo>
                      <a:cubicBezTo>
                        <a:pt x="24" y="111"/>
                        <a:pt x="24" y="112"/>
                        <a:pt x="25" y="113"/>
                      </a:cubicBezTo>
                      <a:cubicBezTo>
                        <a:pt x="20" y="120"/>
                        <a:pt x="20" y="120"/>
                        <a:pt x="20" y="120"/>
                      </a:cubicBezTo>
                      <a:cubicBezTo>
                        <a:pt x="22" y="121"/>
                        <a:pt x="23" y="122"/>
                        <a:pt x="24" y="123"/>
                      </a:cubicBezTo>
                      <a:cubicBezTo>
                        <a:pt x="30" y="118"/>
                        <a:pt x="30" y="118"/>
                        <a:pt x="30" y="118"/>
                      </a:cubicBezTo>
                      <a:cubicBezTo>
                        <a:pt x="31" y="118"/>
                        <a:pt x="32" y="119"/>
                        <a:pt x="33" y="120"/>
                      </a:cubicBezTo>
                      <a:cubicBezTo>
                        <a:pt x="30" y="128"/>
                        <a:pt x="30" y="128"/>
                        <a:pt x="30" y="128"/>
                      </a:cubicBezTo>
                      <a:cubicBezTo>
                        <a:pt x="31" y="129"/>
                        <a:pt x="33" y="130"/>
                        <a:pt x="34" y="130"/>
                      </a:cubicBezTo>
                      <a:cubicBezTo>
                        <a:pt x="39" y="124"/>
                        <a:pt x="39" y="124"/>
                        <a:pt x="39" y="124"/>
                      </a:cubicBezTo>
                      <a:cubicBezTo>
                        <a:pt x="40" y="124"/>
                        <a:pt x="41" y="125"/>
                        <a:pt x="43" y="125"/>
                      </a:cubicBezTo>
                      <a:cubicBezTo>
                        <a:pt x="40" y="134"/>
                        <a:pt x="40" y="134"/>
                        <a:pt x="40" y="134"/>
                      </a:cubicBezTo>
                      <a:cubicBezTo>
                        <a:pt x="42" y="134"/>
                        <a:pt x="43" y="135"/>
                        <a:pt x="45" y="136"/>
                      </a:cubicBezTo>
                      <a:cubicBezTo>
                        <a:pt x="49" y="128"/>
                        <a:pt x="49" y="128"/>
                        <a:pt x="49" y="128"/>
                      </a:cubicBezTo>
                      <a:cubicBezTo>
                        <a:pt x="50" y="128"/>
                        <a:pt x="51" y="129"/>
                        <a:pt x="52" y="129"/>
                      </a:cubicBezTo>
                      <a:cubicBezTo>
                        <a:pt x="52" y="138"/>
                        <a:pt x="52" y="138"/>
                        <a:pt x="52" y="138"/>
                      </a:cubicBezTo>
                      <a:cubicBezTo>
                        <a:pt x="53" y="138"/>
                        <a:pt x="55" y="138"/>
                        <a:pt x="57" y="139"/>
                      </a:cubicBezTo>
                      <a:cubicBezTo>
                        <a:pt x="59" y="130"/>
                        <a:pt x="59" y="130"/>
                        <a:pt x="59" y="130"/>
                      </a:cubicBezTo>
                      <a:cubicBezTo>
                        <a:pt x="60" y="130"/>
                        <a:pt x="62" y="131"/>
                        <a:pt x="63" y="131"/>
                      </a:cubicBezTo>
                      <a:cubicBezTo>
                        <a:pt x="64" y="139"/>
                        <a:pt x="64" y="139"/>
                        <a:pt x="64" y="139"/>
                      </a:cubicBezTo>
                      <a:cubicBezTo>
                        <a:pt x="65" y="139"/>
                        <a:pt x="66" y="139"/>
                        <a:pt x="67" y="139"/>
                      </a:cubicBezTo>
                      <a:cubicBezTo>
                        <a:pt x="67" y="139"/>
                        <a:pt x="68" y="139"/>
                        <a:pt x="69" y="139"/>
                      </a:cubicBezTo>
                      <a:cubicBezTo>
                        <a:pt x="69" y="131"/>
                        <a:pt x="69" y="131"/>
                        <a:pt x="69" y="131"/>
                      </a:cubicBezTo>
                      <a:cubicBezTo>
                        <a:pt x="71" y="131"/>
                        <a:pt x="72" y="131"/>
                        <a:pt x="73" y="130"/>
                      </a:cubicBezTo>
                      <a:cubicBezTo>
                        <a:pt x="75" y="139"/>
                        <a:pt x="75" y="139"/>
                        <a:pt x="75" y="139"/>
                      </a:cubicBezTo>
                      <a:cubicBezTo>
                        <a:pt x="77" y="138"/>
                        <a:pt x="79" y="138"/>
                        <a:pt x="81" y="138"/>
                      </a:cubicBezTo>
                      <a:cubicBezTo>
                        <a:pt x="80" y="129"/>
                        <a:pt x="80" y="129"/>
                        <a:pt x="80" y="129"/>
                      </a:cubicBezTo>
                      <a:cubicBezTo>
                        <a:pt x="81" y="129"/>
                        <a:pt x="82" y="129"/>
                        <a:pt x="84" y="128"/>
                      </a:cubicBezTo>
                      <a:cubicBezTo>
                        <a:pt x="87" y="136"/>
                        <a:pt x="87" y="136"/>
                        <a:pt x="87" y="136"/>
                      </a:cubicBezTo>
                      <a:cubicBezTo>
                        <a:pt x="89" y="135"/>
                        <a:pt x="90" y="135"/>
                        <a:pt x="92" y="134"/>
                      </a:cubicBezTo>
                      <a:cubicBezTo>
                        <a:pt x="90" y="126"/>
                        <a:pt x="90" y="126"/>
                        <a:pt x="90" y="126"/>
                      </a:cubicBezTo>
                      <a:cubicBezTo>
                        <a:pt x="91" y="125"/>
                        <a:pt x="92" y="125"/>
                        <a:pt x="93" y="124"/>
                      </a:cubicBezTo>
                      <a:cubicBezTo>
                        <a:pt x="98" y="131"/>
                        <a:pt x="98" y="131"/>
                        <a:pt x="98" y="131"/>
                      </a:cubicBezTo>
                      <a:cubicBezTo>
                        <a:pt x="100" y="130"/>
                        <a:pt x="101" y="129"/>
                        <a:pt x="103" y="128"/>
                      </a:cubicBezTo>
                      <a:cubicBezTo>
                        <a:pt x="99" y="121"/>
                        <a:pt x="99" y="121"/>
                        <a:pt x="99" y="121"/>
                      </a:cubicBezTo>
                      <a:cubicBezTo>
                        <a:pt x="100" y="120"/>
                        <a:pt x="101" y="119"/>
                        <a:pt x="102" y="118"/>
                      </a:cubicBezTo>
                      <a:cubicBezTo>
                        <a:pt x="108" y="124"/>
                        <a:pt x="108" y="124"/>
                        <a:pt x="108" y="124"/>
                      </a:cubicBezTo>
                      <a:cubicBezTo>
                        <a:pt x="109" y="123"/>
                        <a:pt x="111" y="122"/>
                        <a:pt x="112" y="121"/>
                      </a:cubicBezTo>
                      <a:cubicBezTo>
                        <a:pt x="107" y="114"/>
                        <a:pt x="107" y="114"/>
                        <a:pt x="107" y="114"/>
                      </a:cubicBezTo>
                      <a:cubicBezTo>
                        <a:pt x="108" y="113"/>
                        <a:pt x="109" y="112"/>
                        <a:pt x="110" y="111"/>
                      </a:cubicBezTo>
                      <a:cubicBezTo>
                        <a:pt x="117" y="116"/>
                        <a:pt x="117" y="116"/>
                        <a:pt x="117" y="116"/>
                      </a:cubicBezTo>
                      <a:cubicBezTo>
                        <a:pt x="118" y="114"/>
                        <a:pt x="119" y="113"/>
                        <a:pt x="120" y="111"/>
                      </a:cubicBezTo>
                      <a:cubicBezTo>
                        <a:pt x="114" y="105"/>
                        <a:pt x="114" y="105"/>
                        <a:pt x="114" y="105"/>
                      </a:cubicBezTo>
                      <a:cubicBezTo>
                        <a:pt x="115" y="104"/>
                        <a:pt x="116" y="103"/>
                        <a:pt x="116" y="102"/>
                      </a:cubicBezTo>
                      <a:cubicBezTo>
                        <a:pt x="124" y="105"/>
                        <a:pt x="124" y="105"/>
                        <a:pt x="124" y="105"/>
                      </a:cubicBezTo>
                      <a:cubicBezTo>
                        <a:pt x="125" y="104"/>
                        <a:pt x="126" y="102"/>
                        <a:pt x="126" y="101"/>
                      </a:cubicBezTo>
                      <a:cubicBezTo>
                        <a:pt x="119" y="96"/>
                        <a:pt x="119" y="96"/>
                        <a:pt x="119" y="96"/>
                      </a:cubicBezTo>
                      <a:cubicBezTo>
                        <a:pt x="120" y="95"/>
                        <a:pt x="120" y="93"/>
                        <a:pt x="121" y="92"/>
                      </a:cubicBezTo>
                      <a:cubicBezTo>
                        <a:pt x="129" y="94"/>
                        <a:pt x="129" y="94"/>
                        <a:pt x="129" y="94"/>
                      </a:cubicBezTo>
                      <a:cubicBezTo>
                        <a:pt x="130" y="92"/>
                        <a:pt x="130" y="91"/>
                        <a:pt x="131" y="89"/>
                      </a:cubicBezTo>
                      <a:cubicBezTo>
                        <a:pt x="123" y="86"/>
                        <a:pt x="123" y="86"/>
                        <a:pt x="123" y="86"/>
                      </a:cubicBezTo>
                      <a:cubicBezTo>
                        <a:pt x="123" y="84"/>
                        <a:pt x="124" y="83"/>
                        <a:pt x="124" y="82"/>
                      </a:cubicBezTo>
                      <a:cubicBezTo>
                        <a:pt x="132" y="82"/>
                        <a:pt x="132" y="82"/>
                        <a:pt x="132" y="82"/>
                      </a:cubicBezTo>
                      <a:cubicBezTo>
                        <a:pt x="132" y="80"/>
                        <a:pt x="133" y="79"/>
                        <a:pt x="133" y="77"/>
                      </a:cubicBezTo>
                      <a:cubicBezTo>
                        <a:pt x="125" y="75"/>
                        <a:pt x="125" y="75"/>
                        <a:pt x="125" y="75"/>
                      </a:cubicBezTo>
                      <a:cubicBezTo>
                        <a:pt x="125" y="73"/>
                        <a:pt x="125" y="72"/>
                        <a:pt x="125" y="71"/>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7" name="Freeform 30"/>
                <p:cNvSpPr/>
                <p:nvPr/>
              </p:nvSpPr>
              <p:spPr bwMode="auto">
                <a:xfrm>
                  <a:off x="1157288" y="2359026"/>
                  <a:ext cx="46038" cy="28575"/>
                </a:xfrm>
                <a:custGeom>
                  <a:avLst/>
                  <a:gdLst>
                    <a:gd name="T0" fmla="*/ 44 w 44"/>
                    <a:gd name="T1" fmla="*/ 26 h 26"/>
                    <a:gd name="T2" fmla="*/ 1 w 44"/>
                    <a:gd name="T3" fmla="*/ 26 h 26"/>
                    <a:gd name="T4" fmla="*/ 0 w 44"/>
                    <a:gd name="T5" fmla="*/ 22 h 26"/>
                    <a:gd name="T6" fmla="*/ 37 w 44"/>
                    <a:gd name="T7" fmla="*/ 0 h 26"/>
                    <a:gd name="T8" fmla="*/ 44 w 44"/>
                    <a:gd name="T9" fmla="*/ 26 h 26"/>
                  </a:gdLst>
                  <a:ahLst/>
                  <a:cxnLst>
                    <a:cxn ang="0">
                      <a:pos x="T0" y="T1"/>
                    </a:cxn>
                    <a:cxn ang="0">
                      <a:pos x="T2" y="T3"/>
                    </a:cxn>
                    <a:cxn ang="0">
                      <a:pos x="T4" y="T5"/>
                    </a:cxn>
                    <a:cxn ang="0">
                      <a:pos x="T6" y="T7"/>
                    </a:cxn>
                    <a:cxn ang="0">
                      <a:pos x="T8" y="T9"/>
                    </a:cxn>
                  </a:cxnLst>
                  <a:rect l="0" t="0" r="r" b="b"/>
                  <a:pathLst>
                    <a:path w="44" h="26">
                      <a:moveTo>
                        <a:pt x="44" y="26"/>
                      </a:moveTo>
                      <a:cubicBezTo>
                        <a:pt x="1" y="26"/>
                        <a:pt x="1" y="26"/>
                        <a:pt x="1" y="26"/>
                      </a:cubicBezTo>
                      <a:cubicBezTo>
                        <a:pt x="1" y="25"/>
                        <a:pt x="0" y="23"/>
                        <a:pt x="0" y="22"/>
                      </a:cubicBezTo>
                      <a:cubicBezTo>
                        <a:pt x="37" y="0"/>
                        <a:pt x="37" y="0"/>
                        <a:pt x="37" y="0"/>
                      </a:cubicBezTo>
                      <a:cubicBezTo>
                        <a:pt x="41" y="7"/>
                        <a:pt x="44" y="16"/>
                        <a:pt x="44" y="26"/>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8" name="Oval 31"/>
                <p:cNvSpPr>
                  <a:spLocks noChangeArrowheads="1"/>
                </p:cNvSpPr>
                <p:nvPr/>
              </p:nvSpPr>
              <p:spPr bwMode="auto">
                <a:xfrm>
                  <a:off x="1143000" y="2382838"/>
                  <a:ext cx="9525" cy="11113"/>
                </a:xfrm>
                <a:prstGeom prst="ellipse">
                  <a:avLst/>
                </a:pr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9" name="Freeform 32"/>
                <p:cNvSpPr/>
                <p:nvPr/>
              </p:nvSpPr>
              <p:spPr bwMode="auto">
                <a:xfrm>
                  <a:off x="1152525" y="2336801"/>
                  <a:ext cx="42863" cy="44450"/>
                </a:xfrm>
                <a:custGeom>
                  <a:avLst/>
                  <a:gdLst>
                    <a:gd name="T0" fmla="*/ 40 w 40"/>
                    <a:gd name="T1" fmla="*/ 19 h 42"/>
                    <a:gd name="T2" fmla="*/ 3 w 40"/>
                    <a:gd name="T3" fmla="*/ 42 h 42"/>
                    <a:gd name="T4" fmla="*/ 0 w 40"/>
                    <a:gd name="T5" fmla="*/ 39 h 42"/>
                    <a:gd name="T6" fmla="*/ 22 w 40"/>
                    <a:gd name="T7" fmla="*/ 0 h 42"/>
                    <a:gd name="T8" fmla="*/ 40 w 40"/>
                    <a:gd name="T9" fmla="*/ 19 h 42"/>
                  </a:gdLst>
                  <a:ahLst/>
                  <a:cxnLst>
                    <a:cxn ang="0">
                      <a:pos x="T0" y="T1"/>
                    </a:cxn>
                    <a:cxn ang="0">
                      <a:pos x="T2" y="T3"/>
                    </a:cxn>
                    <a:cxn ang="0">
                      <a:pos x="T4" y="T5"/>
                    </a:cxn>
                    <a:cxn ang="0">
                      <a:pos x="T6" y="T7"/>
                    </a:cxn>
                    <a:cxn ang="0">
                      <a:pos x="T8" y="T9"/>
                    </a:cxn>
                  </a:cxnLst>
                  <a:rect l="0" t="0" r="r" b="b"/>
                  <a:pathLst>
                    <a:path w="40" h="42">
                      <a:moveTo>
                        <a:pt x="40" y="19"/>
                      </a:moveTo>
                      <a:cubicBezTo>
                        <a:pt x="3" y="42"/>
                        <a:pt x="3" y="42"/>
                        <a:pt x="3" y="42"/>
                      </a:cubicBezTo>
                      <a:cubicBezTo>
                        <a:pt x="2" y="41"/>
                        <a:pt x="1" y="40"/>
                        <a:pt x="0" y="39"/>
                      </a:cubicBezTo>
                      <a:cubicBezTo>
                        <a:pt x="22" y="0"/>
                        <a:pt x="22" y="0"/>
                        <a:pt x="22" y="0"/>
                      </a:cubicBezTo>
                      <a:cubicBezTo>
                        <a:pt x="30" y="5"/>
                        <a:pt x="36" y="11"/>
                        <a:pt x="40" y="19"/>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0" name="Freeform 33"/>
                <p:cNvSpPr/>
                <p:nvPr/>
              </p:nvSpPr>
              <p:spPr bwMode="auto">
                <a:xfrm>
                  <a:off x="1147763" y="2328863"/>
                  <a:ext cx="26988" cy="49213"/>
                </a:xfrm>
                <a:custGeom>
                  <a:avLst/>
                  <a:gdLst>
                    <a:gd name="T0" fmla="*/ 26 w 26"/>
                    <a:gd name="T1" fmla="*/ 7 h 46"/>
                    <a:gd name="T2" fmla="*/ 4 w 26"/>
                    <a:gd name="T3" fmla="*/ 46 h 46"/>
                    <a:gd name="T4" fmla="*/ 0 w 26"/>
                    <a:gd name="T5" fmla="*/ 45 h 46"/>
                    <a:gd name="T6" fmla="*/ 0 w 26"/>
                    <a:gd name="T7" fmla="*/ 0 h 46"/>
                    <a:gd name="T8" fmla="*/ 26 w 26"/>
                    <a:gd name="T9" fmla="*/ 7 h 46"/>
                  </a:gdLst>
                  <a:ahLst/>
                  <a:cxnLst>
                    <a:cxn ang="0">
                      <a:pos x="T0" y="T1"/>
                    </a:cxn>
                    <a:cxn ang="0">
                      <a:pos x="T2" y="T3"/>
                    </a:cxn>
                    <a:cxn ang="0">
                      <a:pos x="T4" y="T5"/>
                    </a:cxn>
                    <a:cxn ang="0">
                      <a:pos x="T6" y="T7"/>
                    </a:cxn>
                    <a:cxn ang="0">
                      <a:pos x="T8" y="T9"/>
                    </a:cxn>
                  </a:cxnLst>
                  <a:rect l="0" t="0" r="r" b="b"/>
                  <a:pathLst>
                    <a:path w="26" h="46">
                      <a:moveTo>
                        <a:pt x="26" y="7"/>
                      </a:moveTo>
                      <a:cubicBezTo>
                        <a:pt x="4" y="46"/>
                        <a:pt x="4" y="46"/>
                        <a:pt x="4" y="46"/>
                      </a:cubicBezTo>
                      <a:cubicBezTo>
                        <a:pt x="3" y="46"/>
                        <a:pt x="2" y="45"/>
                        <a:pt x="0" y="45"/>
                      </a:cubicBezTo>
                      <a:cubicBezTo>
                        <a:pt x="0" y="0"/>
                        <a:pt x="0" y="0"/>
                        <a:pt x="0" y="0"/>
                      </a:cubicBezTo>
                      <a:cubicBezTo>
                        <a:pt x="10" y="0"/>
                        <a:pt x="18" y="3"/>
                        <a:pt x="26" y="7"/>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1" name="Freeform 34"/>
                <p:cNvSpPr/>
                <p:nvPr/>
              </p:nvSpPr>
              <p:spPr bwMode="auto">
                <a:xfrm>
                  <a:off x="1120775" y="2328863"/>
                  <a:ext cx="25400" cy="49213"/>
                </a:xfrm>
                <a:custGeom>
                  <a:avLst/>
                  <a:gdLst>
                    <a:gd name="T0" fmla="*/ 25 w 25"/>
                    <a:gd name="T1" fmla="*/ 0 h 46"/>
                    <a:gd name="T2" fmla="*/ 25 w 25"/>
                    <a:gd name="T3" fmla="*/ 45 h 46"/>
                    <a:gd name="T4" fmla="*/ 21 w 25"/>
                    <a:gd name="T5" fmla="*/ 46 h 46"/>
                    <a:gd name="T6" fmla="*/ 0 w 25"/>
                    <a:gd name="T7" fmla="*/ 7 h 46"/>
                    <a:gd name="T8" fmla="*/ 25 w 25"/>
                    <a:gd name="T9" fmla="*/ 0 h 46"/>
                  </a:gdLst>
                  <a:ahLst/>
                  <a:cxnLst>
                    <a:cxn ang="0">
                      <a:pos x="T0" y="T1"/>
                    </a:cxn>
                    <a:cxn ang="0">
                      <a:pos x="T2" y="T3"/>
                    </a:cxn>
                    <a:cxn ang="0">
                      <a:pos x="T4" y="T5"/>
                    </a:cxn>
                    <a:cxn ang="0">
                      <a:pos x="T6" y="T7"/>
                    </a:cxn>
                    <a:cxn ang="0">
                      <a:pos x="T8" y="T9"/>
                    </a:cxn>
                  </a:cxnLst>
                  <a:rect l="0" t="0" r="r" b="b"/>
                  <a:pathLst>
                    <a:path w="25" h="46">
                      <a:moveTo>
                        <a:pt x="25" y="0"/>
                      </a:moveTo>
                      <a:cubicBezTo>
                        <a:pt x="25" y="45"/>
                        <a:pt x="25" y="45"/>
                        <a:pt x="25" y="45"/>
                      </a:cubicBezTo>
                      <a:cubicBezTo>
                        <a:pt x="24" y="45"/>
                        <a:pt x="22" y="46"/>
                        <a:pt x="21" y="46"/>
                      </a:cubicBezTo>
                      <a:cubicBezTo>
                        <a:pt x="0" y="7"/>
                        <a:pt x="0" y="7"/>
                        <a:pt x="0" y="7"/>
                      </a:cubicBezTo>
                      <a:cubicBezTo>
                        <a:pt x="7" y="3"/>
                        <a:pt x="16" y="0"/>
                        <a:pt x="25"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2" name="Freeform 35"/>
                <p:cNvSpPr/>
                <p:nvPr/>
              </p:nvSpPr>
              <p:spPr bwMode="auto">
                <a:xfrm>
                  <a:off x="1098550" y="2336801"/>
                  <a:ext cx="42863" cy="44450"/>
                </a:xfrm>
                <a:custGeom>
                  <a:avLst/>
                  <a:gdLst>
                    <a:gd name="T0" fmla="*/ 18 w 40"/>
                    <a:gd name="T1" fmla="*/ 0 h 42"/>
                    <a:gd name="T2" fmla="*/ 40 w 40"/>
                    <a:gd name="T3" fmla="*/ 39 h 42"/>
                    <a:gd name="T4" fmla="*/ 37 w 40"/>
                    <a:gd name="T5" fmla="*/ 42 h 42"/>
                    <a:gd name="T6" fmla="*/ 0 w 40"/>
                    <a:gd name="T7" fmla="*/ 19 h 42"/>
                    <a:gd name="T8" fmla="*/ 18 w 40"/>
                    <a:gd name="T9" fmla="*/ 0 h 42"/>
                  </a:gdLst>
                  <a:ahLst/>
                  <a:cxnLst>
                    <a:cxn ang="0">
                      <a:pos x="T0" y="T1"/>
                    </a:cxn>
                    <a:cxn ang="0">
                      <a:pos x="T2" y="T3"/>
                    </a:cxn>
                    <a:cxn ang="0">
                      <a:pos x="T4" y="T5"/>
                    </a:cxn>
                    <a:cxn ang="0">
                      <a:pos x="T6" y="T7"/>
                    </a:cxn>
                    <a:cxn ang="0">
                      <a:pos x="T8" y="T9"/>
                    </a:cxn>
                  </a:cxnLst>
                  <a:rect l="0" t="0" r="r" b="b"/>
                  <a:pathLst>
                    <a:path w="40" h="42">
                      <a:moveTo>
                        <a:pt x="18" y="0"/>
                      </a:moveTo>
                      <a:cubicBezTo>
                        <a:pt x="40" y="39"/>
                        <a:pt x="40" y="39"/>
                        <a:pt x="40" y="39"/>
                      </a:cubicBezTo>
                      <a:cubicBezTo>
                        <a:pt x="39" y="40"/>
                        <a:pt x="38" y="41"/>
                        <a:pt x="37" y="42"/>
                      </a:cubicBezTo>
                      <a:cubicBezTo>
                        <a:pt x="0" y="19"/>
                        <a:pt x="0" y="19"/>
                        <a:pt x="0" y="19"/>
                      </a:cubicBezTo>
                      <a:cubicBezTo>
                        <a:pt x="4" y="11"/>
                        <a:pt x="11" y="5"/>
                        <a:pt x="18"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3" name="Freeform 36"/>
                <p:cNvSpPr/>
                <p:nvPr/>
              </p:nvSpPr>
              <p:spPr bwMode="auto">
                <a:xfrm>
                  <a:off x="1090613" y="2359026"/>
                  <a:ext cx="47625" cy="28575"/>
                </a:xfrm>
                <a:custGeom>
                  <a:avLst/>
                  <a:gdLst>
                    <a:gd name="T0" fmla="*/ 7 w 45"/>
                    <a:gd name="T1" fmla="*/ 0 h 26"/>
                    <a:gd name="T2" fmla="*/ 45 w 45"/>
                    <a:gd name="T3" fmla="*/ 22 h 26"/>
                    <a:gd name="T4" fmla="*/ 44 w 45"/>
                    <a:gd name="T5" fmla="*/ 26 h 26"/>
                    <a:gd name="T6" fmla="*/ 0 w 45"/>
                    <a:gd name="T7" fmla="*/ 26 h 26"/>
                    <a:gd name="T8" fmla="*/ 7 w 45"/>
                    <a:gd name="T9" fmla="*/ 0 h 26"/>
                  </a:gdLst>
                  <a:ahLst/>
                  <a:cxnLst>
                    <a:cxn ang="0">
                      <a:pos x="T0" y="T1"/>
                    </a:cxn>
                    <a:cxn ang="0">
                      <a:pos x="T2" y="T3"/>
                    </a:cxn>
                    <a:cxn ang="0">
                      <a:pos x="T4" y="T5"/>
                    </a:cxn>
                    <a:cxn ang="0">
                      <a:pos x="T6" y="T7"/>
                    </a:cxn>
                    <a:cxn ang="0">
                      <a:pos x="T8" y="T9"/>
                    </a:cxn>
                  </a:cxnLst>
                  <a:rect l="0" t="0" r="r" b="b"/>
                  <a:pathLst>
                    <a:path w="45" h="26">
                      <a:moveTo>
                        <a:pt x="7" y="0"/>
                      </a:moveTo>
                      <a:cubicBezTo>
                        <a:pt x="45" y="22"/>
                        <a:pt x="45" y="22"/>
                        <a:pt x="45" y="22"/>
                      </a:cubicBezTo>
                      <a:cubicBezTo>
                        <a:pt x="44" y="23"/>
                        <a:pt x="44" y="25"/>
                        <a:pt x="44" y="26"/>
                      </a:cubicBezTo>
                      <a:cubicBezTo>
                        <a:pt x="0" y="26"/>
                        <a:pt x="0" y="26"/>
                        <a:pt x="0" y="26"/>
                      </a:cubicBezTo>
                      <a:cubicBezTo>
                        <a:pt x="0" y="16"/>
                        <a:pt x="3" y="7"/>
                        <a:pt x="7"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4" name="Freeform 37"/>
                <p:cNvSpPr/>
                <p:nvPr/>
              </p:nvSpPr>
              <p:spPr bwMode="auto">
                <a:xfrm>
                  <a:off x="1090613" y="2389188"/>
                  <a:ext cx="47625" cy="26988"/>
                </a:xfrm>
                <a:custGeom>
                  <a:avLst/>
                  <a:gdLst>
                    <a:gd name="T0" fmla="*/ 0 w 45"/>
                    <a:gd name="T1" fmla="*/ 0 h 26"/>
                    <a:gd name="T2" fmla="*/ 44 w 45"/>
                    <a:gd name="T3" fmla="*/ 0 h 26"/>
                    <a:gd name="T4" fmla="*/ 45 w 45"/>
                    <a:gd name="T5" fmla="*/ 3 h 26"/>
                    <a:gd name="T6" fmla="*/ 7 w 45"/>
                    <a:gd name="T7" fmla="*/ 26 h 26"/>
                    <a:gd name="T8" fmla="*/ 0 w 45"/>
                    <a:gd name="T9" fmla="*/ 0 h 26"/>
                  </a:gdLst>
                  <a:ahLst/>
                  <a:cxnLst>
                    <a:cxn ang="0">
                      <a:pos x="T0" y="T1"/>
                    </a:cxn>
                    <a:cxn ang="0">
                      <a:pos x="T2" y="T3"/>
                    </a:cxn>
                    <a:cxn ang="0">
                      <a:pos x="T4" y="T5"/>
                    </a:cxn>
                    <a:cxn ang="0">
                      <a:pos x="T6" y="T7"/>
                    </a:cxn>
                    <a:cxn ang="0">
                      <a:pos x="T8" y="T9"/>
                    </a:cxn>
                  </a:cxnLst>
                  <a:rect l="0" t="0" r="r" b="b"/>
                  <a:pathLst>
                    <a:path w="45" h="26">
                      <a:moveTo>
                        <a:pt x="0" y="0"/>
                      </a:moveTo>
                      <a:cubicBezTo>
                        <a:pt x="44" y="0"/>
                        <a:pt x="44" y="0"/>
                        <a:pt x="44" y="0"/>
                      </a:cubicBezTo>
                      <a:cubicBezTo>
                        <a:pt x="44" y="1"/>
                        <a:pt x="44" y="2"/>
                        <a:pt x="45" y="3"/>
                      </a:cubicBezTo>
                      <a:cubicBezTo>
                        <a:pt x="7" y="26"/>
                        <a:pt x="7" y="26"/>
                        <a:pt x="7" y="26"/>
                      </a:cubicBezTo>
                      <a:cubicBezTo>
                        <a:pt x="3" y="18"/>
                        <a:pt x="0" y="9"/>
                        <a:pt x="0"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5" name="Freeform 38"/>
                <p:cNvSpPr/>
                <p:nvPr/>
              </p:nvSpPr>
              <p:spPr bwMode="auto">
                <a:xfrm>
                  <a:off x="1098550" y="2393951"/>
                  <a:ext cx="42863" cy="44450"/>
                </a:xfrm>
                <a:custGeom>
                  <a:avLst/>
                  <a:gdLst>
                    <a:gd name="T0" fmla="*/ 0 w 40"/>
                    <a:gd name="T1" fmla="*/ 22 h 42"/>
                    <a:gd name="T2" fmla="*/ 37 w 40"/>
                    <a:gd name="T3" fmla="*/ 0 h 42"/>
                    <a:gd name="T4" fmla="*/ 40 w 40"/>
                    <a:gd name="T5" fmla="*/ 3 h 42"/>
                    <a:gd name="T6" fmla="*/ 18 w 40"/>
                    <a:gd name="T7" fmla="*/ 42 h 42"/>
                    <a:gd name="T8" fmla="*/ 0 w 40"/>
                    <a:gd name="T9" fmla="*/ 22 h 42"/>
                  </a:gdLst>
                  <a:ahLst/>
                  <a:cxnLst>
                    <a:cxn ang="0">
                      <a:pos x="T0" y="T1"/>
                    </a:cxn>
                    <a:cxn ang="0">
                      <a:pos x="T2" y="T3"/>
                    </a:cxn>
                    <a:cxn ang="0">
                      <a:pos x="T4" y="T5"/>
                    </a:cxn>
                    <a:cxn ang="0">
                      <a:pos x="T6" y="T7"/>
                    </a:cxn>
                    <a:cxn ang="0">
                      <a:pos x="T8" y="T9"/>
                    </a:cxn>
                  </a:cxnLst>
                  <a:rect l="0" t="0" r="r" b="b"/>
                  <a:pathLst>
                    <a:path w="40" h="42">
                      <a:moveTo>
                        <a:pt x="0" y="22"/>
                      </a:moveTo>
                      <a:cubicBezTo>
                        <a:pt x="37" y="0"/>
                        <a:pt x="37" y="0"/>
                        <a:pt x="37" y="0"/>
                      </a:cubicBezTo>
                      <a:cubicBezTo>
                        <a:pt x="38" y="1"/>
                        <a:pt x="39" y="2"/>
                        <a:pt x="40" y="3"/>
                      </a:cubicBezTo>
                      <a:cubicBezTo>
                        <a:pt x="18" y="42"/>
                        <a:pt x="18" y="42"/>
                        <a:pt x="18" y="42"/>
                      </a:cubicBezTo>
                      <a:cubicBezTo>
                        <a:pt x="11" y="37"/>
                        <a:pt x="4" y="30"/>
                        <a:pt x="0" y="22"/>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6" name="Freeform 39"/>
                <p:cNvSpPr/>
                <p:nvPr/>
              </p:nvSpPr>
              <p:spPr bwMode="auto">
                <a:xfrm>
                  <a:off x="1120775" y="2397126"/>
                  <a:ext cx="25400" cy="49213"/>
                </a:xfrm>
                <a:custGeom>
                  <a:avLst/>
                  <a:gdLst>
                    <a:gd name="T0" fmla="*/ 0 w 25"/>
                    <a:gd name="T1" fmla="*/ 39 h 46"/>
                    <a:gd name="T2" fmla="*/ 21 w 25"/>
                    <a:gd name="T3" fmla="*/ 0 h 46"/>
                    <a:gd name="T4" fmla="*/ 25 w 25"/>
                    <a:gd name="T5" fmla="*/ 1 h 46"/>
                    <a:gd name="T6" fmla="*/ 25 w 25"/>
                    <a:gd name="T7" fmla="*/ 46 h 46"/>
                    <a:gd name="T8" fmla="*/ 0 w 25"/>
                    <a:gd name="T9" fmla="*/ 39 h 46"/>
                  </a:gdLst>
                  <a:ahLst/>
                  <a:cxnLst>
                    <a:cxn ang="0">
                      <a:pos x="T0" y="T1"/>
                    </a:cxn>
                    <a:cxn ang="0">
                      <a:pos x="T2" y="T3"/>
                    </a:cxn>
                    <a:cxn ang="0">
                      <a:pos x="T4" y="T5"/>
                    </a:cxn>
                    <a:cxn ang="0">
                      <a:pos x="T6" y="T7"/>
                    </a:cxn>
                    <a:cxn ang="0">
                      <a:pos x="T8" y="T9"/>
                    </a:cxn>
                  </a:cxnLst>
                  <a:rect l="0" t="0" r="r" b="b"/>
                  <a:pathLst>
                    <a:path w="25" h="46">
                      <a:moveTo>
                        <a:pt x="0" y="39"/>
                      </a:moveTo>
                      <a:cubicBezTo>
                        <a:pt x="21" y="0"/>
                        <a:pt x="21" y="0"/>
                        <a:pt x="21" y="0"/>
                      </a:cubicBezTo>
                      <a:cubicBezTo>
                        <a:pt x="22" y="1"/>
                        <a:pt x="24" y="1"/>
                        <a:pt x="25" y="1"/>
                      </a:cubicBezTo>
                      <a:cubicBezTo>
                        <a:pt x="25" y="46"/>
                        <a:pt x="25" y="46"/>
                        <a:pt x="25" y="46"/>
                      </a:cubicBezTo>
                      <a:cubicBezTo>
                        <a:pt x="16" y="46"/>
                        <a:pt x="7" y="44"/>
                        <a:pt x="0" y="39"/>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7" name="Freeform 40"/>
                <p:cNvSpPr/>
                <p:nvPr/>
              </p:nvSpPr>
              <p:spPr bwMode="auto">
                <a:xfrm>
                  <a:off x="1147763" y="2397126"/>
                  <a:ext cx="26988" cy="49213"/>
                </a:xfrm>
                <a:custGeom>
                  <a:avLst/>
                  <a:gdLst>
                    <a:gd name="T0" fmla="*/ 0 w 26"/>
                    <a:gd name="T1" fmla="*/ 46 h 46"/>
                    <a:gd name="T2" fmla="*/ 0 w 26"/>
                    <a:gd name="T3" fmla="*/ 1 h 46"/>
                    <a:gd name="T4" fmla="*/ 4 w 26"/>
                    <a:gd name="T5" fmla="*/ 0 h 46"/>
                    <a:gd name="T6" fmla="*/ 26 w 26"/>
                    <a:gd name="T7" fmla="*/ 39 h 46"/>
                    <a:gd name="T8" fmla="*/ 0 w 26"/>
                    <a:gd name="T9" fmla="*/ 46 h 46"/>
                  </a:gdLst>
                  <a:ahLst/>
                  <a:cxnLst>
                    <a:cxn ang="0">
                      <a:pos x="T0" y="T1"/>
                    </a:cxn>
                    <a:cxn ang="0">
                      <a:pos x="T2" y="T3"/>
                    </a:cxn>
                    <a:cxn ang="0">
                      <a:pos x="T4" y="T5"/>
                    </a:cxn>
                    <a:cxn ang="0">
                      <a:pos x="T6" y="T7"/>
                    </a:cxn>
                    <a:cxn ang="0">
                      <a:pos x="T8" y="T9"/>
                    </a:cxn>
                  </a:cxnLst>
                  <a:rect l="0" t="0" r="r" b="b"/>
                  <a:pathLst>
                    <a:path w="26" h="46">
                      <a:moveTo>
                        <a:pt x="0" y="46"/>
                      </a:moveTo>
                      <a:cubicBezTo>
                        <a:pt x="0" y="1"/>
                        <a:pt x="0" y="1"/>
                        <a:pt x="0" y="1"/>
                      </a:cubicBezTo>
                      <a:cubicBezTo>
                        <a:pt x="2" y="1"/>
                        <a:pt x="3" y="1"/>
                        <a:pt x="4" y="0"/>
                      </a:cubicBezTo>
                      <a:cubicBezTo>
                        <a:pt x="26" y="39"/>
                        <a:pt x="26" y="39"/>
                        <a:pt x="26" y="39"/>
                      </a:cubicBezTo>
                      <a:cubicBezTo>
                        <a:pt x="18" y="44"/>
                        <a:pt x="10" y="46"/>
                        <a:pt x="0" y="46"/>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8" name="Freeform 41"/>
                <p:cNvSpPr/>
                <p:nvPr/>
              </p:nvSpPr>
              <p:spPr bwMode="auto">
                <a:xfrm>
                  <a:off x="1152525" y="2393951"/>
                  <a:ext cx="42863" cy="44450"/>
                </a:xfrm>
                <a:custGeom>
                  <a:avLst/>
                  <a:gdLst>
                    <a:gd name="T0" fmla="*/ 22 w 40"/>
                    <a:gd name="T1" fmla="*/ 42 h 42"/>
                    <a:gd name="T2" fmla="*/ 0 w 40"/>
                    <a:gd name="T3" fmla="*/ 3 h 42"/>
                    <a:gd name="T4" fmla="*/ 3 w 40"/>
                    <a:gd name="T5" fmla="*/ 0 h 42"/>
                    <a:gd name="T6" fmla="*/ 40 w 40"/>
                    <a:gd name="T7" fmla="*/ 22 h 42"/>
                    <a:gd name="T8" fmla="*/ 22 w 40"/>
                    <a:gd name="T9" fmla="*/ 42 h 42"/>
                  </a:gdLst>
                  <a:ahLst/>
                  <a:cxnLst>
                    <a:cxn ang="0">
                      <a:pos x="T0" y="T1"/>
                    </a:cxn>
                    <a:cxn ang="0">
                      <a:pos x="T2" y="T3"/>
                    </a:cxn>
                    <a:cxn ang="0">
                      <a:pos x="T4" y="T5"/>
                    </a:cxn>
                    <a:cxn ang="0">
                      <a:pos x="T6" y="T7"/>
                    </a:cxn>
                    <a:cxn ang="0">
                      <a:pos x="T8" y="T9"/>
                    </a:cxn>
                  </a:cxnLst>
                  <a:rect l="0" t="0" r="r" b="b"/>
                  <a:pathLst>
                    <a:path w="40" h="42">
                      <a:moveTo>
                        <a:pt x="22" y="42"/>
                      </a:moveTo>
                      <a:cubicBezTo>
                        <a:pt x="0" y="3"/>
                        <a:pt x="0" y="3"/>
                        <a:pt x="0" y="3"/>
                      </a:cubicBezTo>
                      <a:cubicBezTo>
                        <a:pt x="1" y="2"/>
                        <a:pt x="2" y="1"/>
                        <a:pt x="3" y="0"/>
                      </a:cubicBezTo>
                      <a:cubicBezTo>
                        <a:pt x="40" y="22"/>
                        <a:pt x="40" y="22"/>
                        <a:pt x="40" y="22"/>
                      </a:cubicBezTo>
                      <a:cubicBezTo>
                        <a:pt x="36" y="30"/>
                        <a:pt x="30" y="37"/>
                        <a:pt x="22" y="42"/>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9" name="Freeform 42"/>
                <p:cNvSpPr/>
                <p:nvPr/>
              </p:nvSpPr>
              <p:spPr bwMode="auto">
                <a:xfrm>
                  <a:off x="1157288" y="2389188"/>
                  <a:ext cx="46038" cy="26988"/>
                </a:xfrm>
                <a:custGeom>
                  <a:avLst/>
                  <a:gdLst>
                    <a:gd name="T0" fmla="*/ 37 w 44"/>
                    <a:gd name="T1" fmla="*/ 26 h 26"/>
                    <a:gd name="T2" fmla="*/ 0 w 44"/>
                    <a:gd name="T3" fmla="*/ 3 h 26"/>
                    <a:gd name="T4" fmla="*/ 1 w 44"/>
                    <a:gd name="T5" fmla="*/ 0 h 26"/>
                    <a:gd name="T6" fmla="*/ 44 w 44"/>
                    <a:gd name="T7" fmla="*/ 0 h 26"/>
                    <a:gd name="T8" fmla="*/ 37 w 44"/>
                    <a:gd name="T9" fmla="*/ 26 h 26"/>
                  </a:gdLst>
                  <a:ahLst/>
                  <a:cxnLst>
                    <a:cxn ang="0">
                      <a:pos x="T0" y="T1"/>
                    </a:cxn>
                    <a:cxn ang="0">
                      <a:pos x="T2" y="T3"/>
                    </a:cxn>
                    <a:cxn ang="0">
                      <a:pos x="T4" y="T5"/>
                    </a:cxn>
                    <a:cxn ang="0">
                      <a:pos x="T6" y="T7"/>
                    </a:cxn>
                    <a:cxn ang="0">
                      <a:pos x="T8" y="T9"/>
                    </a:cxn>
                  </a:cxnLst>
                  <a:rect l="0" t="0" r="r" b="b"/>
                  <a:pathLst>
                    <a:path w="44" h="26">
                      <a:moveTo>
                        <a:pt x="37" y="26"/>
                      </a:moveTo>
                      <a:cubicBezTo>
                        <a:pt x="0" y="3"/>
                        <a:pt x="0" y="3"/>
                        <a:pt x="0" y="3"/>
                      </a:cubicBezTo>
                      <a:cubicBezTo>
                        <a:pt x="0" y="2"/>
                        <a:pt x="1" y="1"/>
                        <a:pt x="1" y="0"/>
                      </a:cubicBezTo>
                      <a:cubicBezTo>
                        <a:pt x="44" y="0"/>
                        <a:pt x="44" y="0"/>
                        <a:pt x="44" y="0"/>
                      </a:cubicBezTo>
                      <a:cubicBezTo>
                        <a:pt x="44" y="9"/>
                        <a:pt x="41" y="18"/>
                        <a:pt x="37" y="26"/>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0" name="Freeform 43"/>
                <p:cNvSpPr/>
                <p:nvPr/>
              </p:nvSpPr>
              <p:spPr bwMode="auto">
                <a:xfrm>
                  <a:off x="1211263" y="2414588"/>
                  <a:ext cx="98425" cy="103188"/>
                </a:xfrm>
                <a:custGeom>
                  <a:avLst/>
                  <a:gdLst>
                    <a:gd name="T0" fmla="*/ 93 w 93"/>
                    <a:gd name="T1" fmla="*/ 45 h 97"/>
                    <a:gd name="T2" fmla="*/ 92 w 93"/>
                    <a:gd name="T3" fmla="*/ 40 h 97"/>
                    <a:gd name="T4" fmla="*/ 85 w 93"/>
                    <a:gd name="T5" fmla="*/ 34 h 97"/>
                    <a:gd name="T6" fmla="*/ 83 w 93"/>
                    <a:gd name="T7" fmla="*/ 30 h 97"/>
                    <a:gd name="T8" fmla="*/ 84 w 93"/>
                    <a:gd name="T9" fmla="*/ 21 h 97"/>
                    <a:gd name="T10" fmla="*/ 81 w 93"/>
                    <a:gd name="T11" fmla="*/ 17 h 97"/>
                    <a:gd name="T12" fmla="*/ 72 w 93"/>
                    <a:gd name="T13" fmla="*/ 16 h 97"/>
                    <a:gd name="T14" fmla="*/ 69 w 93"/>
                    <a:gd name="T15" fmla="*/ 13 h 97"/>
                    <a:gd name="T16" fmla="*/ 65 w 93"/>
                    <a:gd name="T17" fmla="*/ 4 h 97"/>
                    <a:gd name="T18" fmla="*/ 61 w 93"/>
                    <a:gd name="T19" fmla="*/ 3 h 97"/>
                    <a:gd name="T20" fmla="*/ 53 w 93"/>
                    <a:gd name="T21" fmla="*/ 7 h 97"/>
                    <a:gd name="T22" fmla="*/ 48 w 93"/>
                    <a:gd name="T23" fmla="*/ 6 h 97"/>
                    <a:gd name="T24" fmla="*/ 44 w 93"/>
                    <a:gd name="T25" fmla="*/ 0 h 97"/>
                    <a:gd name="T26" fmla="*/ 38 w 93"/>
                    <a:gd name="T27" fmla="*/ 7 h 97"/>
                    <a:gd name="T28" fmla="*/ 34 w 93"/>
                    <a:gd name="T29" fmla="*/ 8 h 97"/>
                    <a:gd name="T30" fmla="*/ 25 w 93"/>
                    <a:gd name="T31" fmla="*/ 6 h 97"/>
                    <a:gd name="T32" fmla="*/ 21 w 93"/>
                    <a:gd name="T33" fmla="*/ 8 h 97"/>
                    <a:gd name="T34" fmla="*/ 19 w 93"/>
                    <a:gd name="T35" fmla="*/ 17 h 97"/>
                    <a:gd name="T36" fmla="*/ 16 w 93"/>
                    <a:gd name="T37" fmla="*/ 21 h 97"/>
                    <a:gd name="T38" fmla="*/ 7 w 93"/>
                    <a:gd name="T39" fmla="*/ 23 h 97"/>
                    <a:gd name="T40" fmla="*/ 5 w 93"/>
                    <a:gd name="T41" fmla="*/ 27 h 97"/>
                    <a:gd name="T42" fmla="*/ 8 w 93"/>
                    <a:gd name="T43" fmla="*/ 36 h 97"/>
                    <a:gd name="T44" fmla="*/ 6 w 93"/>
                    <a:gd name="T45" fmla="*/ 41 h 97"/>
                    <a:gd name="T46" fmla="*/ 0 w 93"/>
                    <a:gd name="T47" fmla="*/ 48 h 97"/>
                    <a:gd name="T48" fmla="*/ 0 w 93"/>
                    <a:gd name="T49" fmla="*/ 53 h 97"/>
                    <a:gd name="T50" fmla="*/ 7 w 93"/>
                    <a:gd name="T51" fmla="*/ 59 h 97"/>
                    <a:gd name="T52" fmla="*/ 8 w 93"/>
                    <a:gd name="T53" fmla="*/ 64 h 97"/>
                    <a:gd name="T54" fmla="*/ 6 w 93"/>
                    <a:gd name="T55" fmla="*/ 73 h 97"/>
                    <a:gd name="T56" fmla="*/ 9 w 93"/>
                    <a:gd name="T57" fmla="*/ 77 h 97"/>
                    <a:gd name="T58" fmla="*/ 18 w 93"/>
                    <a:gd name="T59" fmla="*/ 79 h 97"/>
                    <a:gd name="T60" fmla="*/ 21 w 93"/>
                    <a:gd name="T61" fmla="*/ 82 h 97"/>
                    <a:gd name="T62" fmla="*/ 24 w 93"/>
                    <a:gd name="T63" fmla="*/ 91 h 97"/>
                    <a:gd name="T64" fmla="*/ 28 w 93"/>
                    <a:gd name="T65" fmla="*/ 93 h 97"/>
                    <a:gd name="T66" fmla="*/ 37 w 93"/>
                    <a:gd name="T67" fmla="*/ 90 h 97"/>
                    <a:gd name="T68" fmla="*/ 41 w 93"/>
                    <a:gd name="T69" fmla="*/ 91 h 97"/>
                    <a:gd name="T70" fmla="*/ 46 w 93"/>
                    <a:gd name="T71" fmla="*/ 97 h 97"/>
                    <a:gd name="T72" fmla="*/ 51 w 93"/>
                    <a:gd name="T73" fmla="*/ 91 h 97"/>
                    <a:gd name="T74" fmla="*/ 56 w 93"/>
                    <a:gd name="T75" fmla="*/ 90 h 97"/>
                    <a:gd name="T76" fmla="*/ 64 w 93"/>
                    <a:gd name="T77" fmla="*/ 93 h 97"/>
                    <a:gd name="T78" fmla="*/ 68 w 93"/>
                    <a:gd name="T79" fmla="*/ 91 h 97"/>
                    <a:gd name="T80" fmla="*/ 71 w 93"/>
                    <a:gd name="T81" fmla="*/ 82 h 97"/>
                    <a:gd name="T82" fmla="*/ 75 w 93"/>
                    <a:gd name="T83" fmla="*/ 79 h 97"/>
                    <a:gd name="T84" fmla="*/ 84 w 93"/>
                    <a:gd name="T85" fmla="*/ 78 h 97"/>
                    <a:gd name="T86" fmla="*/ 86 w 93"/>
                    <a:gd name="T87" fmla="*/ 73 h 97"/>
                    <a:gd name="T88" fmla="*/ 84 w 93"/>
                    <a:gd name="T89" fmla="*/ 64 h 97"/>
                    <a:gd name="T90" fmla="*/ 86 w 93"/>
                    <a:gd name="T91" fmla="*/ 60 h 97"/>
                    <a:gd name="T92" fmla="*/ 93 w 93"/>
                    <a:gd name="T93" fmla="*/ 5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3" h="97">
                      <a:moveTo>
                        <a:pt x="87" y="49"/>
                      </a:moveTo>
                      <a:cubicBezTo>
                        <a:pt x="93" y="49"/>
                        <a:pt x="93" y="49"/>
                        <a:pt x="93" y="49"/>
                      </a:cubicBezTo>
                      <a:cubicBezTo>
                        <a:pt x="93" y="47"/>
                        <a:pt x="93" y="46"/>
                        <a:pt x="93" y="45"/>
                      </a:cubicBezTo>
                      <a:cubicBezTo>
                        <a:pt x="87" y="45"/>
                        <a:pt x="87" y="45"/>
                        <a:pt x="87" y="45"/>
                      </a:cubicBezTo>
                      <a:cubicBezTo>
                        <a:pt x="87" y="44"/>
                        <a:pt x="87" y="43"/>
                        <a:pt x="87" y="42"/>
                      </a:cubicBezTo>
                      <a:cubicBezTo>
                        <a:pt x="92" y="40"/>
                        <a:pt x="92" y="40"/>
                        <a:pt x="92" y="40"/>
                      </a:cubicBezTo>
                      <a:cubicBezTo>
                        <a:pt x="92" y="39"/>
                        <a:pt x="92" y="37"/>
                        <a:pt x="91" y="36"/>
                      </a:cubicBezTo>
                      <a:cubicBezTo>
                        <a:pt x="86" y="37"/>
                        <a:pt x="86" y="37"/>
                        <a:pt x="86" y="37"/>
                      </a:cubicBezTo>
                      <a:cubicBezTo>
                        <a:pt x="85" y="36"/>
                        <a:pt x="85" y="35"/>
                        <a:pt x="85" y="34"/>
                      </a:cubicBezTo>
                      <a:cubicBezTo>
                        <a:pt x="90" y="32"/>
                        <a:pt x="90" y="32"/>
                        <a:pt x="90" y="32"/>
                      </a:cubicBezTo>
                      <a:cubicBezTo>
                        <a:pt x="89" y="30"/>
                        <a:pt x="89" y="29"/>
                        <a:pt x="88" y="28"/>
                      </a:cubicBezTo>
                      <a:cubicBezTo>
                        <a:pt x="83" y="30"/>
                        <a:pt x="83" y="30"/>
                        <a:pt x="83" y="30"/>
                      </a:cubicBezTo>
                      <a:cubicBezTo>
                        <a:pt x="83" y="29"/>
                        <a:pt x="82" y="28"/>
                        <a:pt x="82" y="27"/>
                      </a:cubicBezTo>
                      <a:cubicBezTo>
                        <a:pt x="86" y="24"/>
                        <a:pt x="86" y="24"/>
                        <a:pt x="86" y="24"/>
                      </a:cubicBezTo>
                      <a:cubicBezTo>
                        <a:pt x="86" y="23"/>
                        <a:pt x="85" y="22"/>
                        <a:pt x="84" y="21"/>
                      </a:cubicBezTo>
                      <a:cubicBezTo>
                        <a:pt x="79" y="23"/>
                        <a:pt x="79" y="23"/>
                        <a:pt x="79" y="23"/>
                      </a:cubicBezTo>
                      <a:cubicBezTo>
                        <a:pt x="79" y="23"/>
                        <a:pt x="78" y="22"/>
                        <a:pt x="78" y="21"/>
                      </a:cubicBezTo>
                      <a:cubicBezTo>
                        <a:pt x="81" y="17"/>
                        <a:pt x="81" y="17"/>
                        <a:pt x="81" y="17"/>
                      </a:cubicBezTo>
                      <a:cubicBezTo>
                        <a:pt x="81" y="16"/>
                        <a:pt x="80" y="15"/>
                        <a:pt x="79" y="14"/>
                      </a:cubicBezTo>
                      <a:cubicBezTo>
                        <a:pt x="74" y="18"/>
                        <a:pt x="74" y="18"/>
                        <a:pt x="74" y="18"/>
                      </a:cubicBezTo>
                      <a:cubicBezTo>
                        <a:pt x="74" y="17"/>
                        <a:pt x="73" y="16"/>
                        <a:pt x="72" y="16"/>
                      </a:cubicBezTo>
                      <a:cubicBezTo>
                        <a:pt x="75" y="11"/>
                        <a:pt x="75" y="11"/>
                        <a:pt x="75" y="11"/>
                      </a:cubicBezTo>
                      <a:cubicBezTo>
                        <a:pt x="74" y="10"/>
                        <a:pt x="73" y="9"/>
                        <a:pt x="72" y="9"/>
                      </a:cubicBezTo>
                      <a:cubicBezTo>
                        <a:pt x="69" y="13"/>
                        <a:pt x="69" y="13"/>
                        <a:pt x="69" y="13"/>
                      </a:cubicBezTo>
                      <a:cubicBezTo>
                        <a:pt x="68" y="13"/>
                        <a:pt x="67" y="12"/>
                        <a:pt x="66" y="12"/>
                      </a:cubicBezTo>
                      <a:cubicBezTo>
                        <a:pt x="68" y="6"/>
                        <a:pt x="68" y="6"/>
                        <a:pt x="68" y="6"/>
                      </a:cubicBezTo>
                      <a:cubicBezTo>
                        <a:pt x="67" y="5"/>
                        <a:pt x="66" y="5"/>
                        <a:pt x="65" y="4"/>
                      </a:cubicBezTo>
                      <a:cubicBezTo>
                        <a:pt x="62" y="9"/>
                        <a:pt x="62" y="9"/>
                        <a:pt x="62" y="9"/>
                      </a:cubicBezTo>
                      <a:cubicBezTo>
                        <a:pt x="61" y="9"/>
                        <a:pt x="61" y="9"/>
                        <a:pt x="60" y="8"/>
                      </a:cubicBezTo>
                      <a:cubicBezTo>
                        <a:pt x="61" y="3"/>
                        <a:pt x="61" y="3"/>
                        <a:pt x="61" y="3"/>
                      </a:cubicBezTo>
                      <a:cubicBezTo>
                        <a:pt x="60" y="2"/>
                        <a:pt x="59" y="2"/>
                        <a:pt x="57" y="2"/>
                      </a:cubicBezTo>
                      <a:cubicBezTo>
                        <a:pt x="55" y="7"/>
                        <a:pt x="55" y="7"/>
                        <a:pt x="55" y="7"/>
                      </a:cubicBezTo>
                      <a:cubicBezTo>
                        <a:pt x="54" y="7"/>
                        <a:pt x="54" y="7"/>
                        <a:pt x="53" y="7"/>
                      </a:cubicBezTo>
                      <a:cubicBezTo>
                        <a:pt x="53" y="1"/>
                        <a:pt x="53" y="1"/>
                        <a:pt x="53" y="1"/>
                      </a:cubicBezTo>
                      <a:cubicBezTo>
                        <a:pt x="52" y="0"/>
                        <a:pt x="50" y="0"/>
                        <a:pt x="49" y="0"/>
                      </a:cubicBezTo>
                      <a:cubicBezTo>
                        <a:pt x="48" y="6"/>
                        <a:pt x="48" y="6"/>
                        <a:pt x="48" y="6"/>
                      </a:cubicBezTo>
                      <a:cubicBezTo>
                        <a:pt x="48" y="6"/>
                        <a:pt x="47" y="6"/>
                        <a:pt x="46" y="6"/>
                      </a:cubicBezTo>
                      <a:cubicBezTo>
                        <a:pt x="46" y="6"/>
                        <a:pt x="46" y="6"/>
                        <a:pt x="45" y="6"/>
                      </a:cubicBezTo>
                      <a:cubicBezTo>
                        <a:pt x="44" y="0"/>
                        <a:pt x="44" y="0"/>
                        <a:pt x="44" y="0"/>
                      </a:cubicBezTo>
                      <a:cubicBezTo>
                        <a:pt x="43" y="0"/>
                        <a:pt x="42" y="0"/>
                        <a:pt x="41" y="1"/>
                      </a:cubicBezTo>
                      <a:cubicBezTo>
                        <a:pt x="41" y="7"/>
                        <a:pt x="41" y="7"/>
                        <a:pt x="41" y="7"/>
                      </a:cubicBezTo>
                      <a:cubicBezTo>
                        <a:pt x="40" y="7"/>
                        <a:pt x="39" y="7"/>
                        <a:pt x="38" y="7"/>
                      </a:cubicBezTo>
                      <a:cubicBezTo>
                        <a:pt x="36" y="1"/>
                        <a:pt x="36" y="1"/>
                        <a:pt x="36" y="1"/>
                      </a:cubicBezTo>
                      <a:cubicBezTo>
                        <a:pt x="35" y="2"/>
                        <a:pt x="34" y="2"/>
                        <a:pt x="33" y="2"/>
                      </a:cubicBezTo>
                      <a:cubicBezTo>
                        <a:pt x="34" y="8"/>
                        <a:pt x="34" y="8"/>
                        <a:pt x="34" y="8"/>
                      </a:cubicBezTo>
                      <a:cubicBezTo>
                        <a:pt x="33" y="9"/>
                        <a:pt x="32" y="9"/>
                        <a:pt x="31" y="9"/>
                      </a:cubicBezTo>
                      <a:cubicBezTo>
                        <a:pt x="28" y="4"/>
                        <a:pt x="28" y="4"/>
                        <a:pt x="28" y="4"/>
                      </a:cubicBezTo>
                      <a:cubicBezTo>
                        <a:pt x="27" y="5"/>
                        <a:pt x="26" y="5"/>
                        <a:pt x="25" y="6"/>
                      </a:cubicBezTo>
                      <a:cubicBezTo>
                        <a:pt x="27" y="11"/>
                        <a:pt x="27" y="11"/>
                        <a:pt x="27" y="11"/>
                      </a:cubicBezTo>
                      <a:cubicBezTo>
                        <a:pt x="26" y="12"/>
                        <a:pt x="26" y="12"/>
                        <a:pt x="25" y="13"/>
                      </a:cubicBezTo>
                      <a:cubicBezTo>
                        <a:pt x="21" y="8"/>
                        <a:pt x="21" y="8"/>
                        <a:pt x="21" y="8"/>
                      </a:cubicBezTo>
                      <a:cubicBezTo>
                        <a:pt x="20" y="9"/>
                        <a:pt x="19" y="10"/>
                        <a:pt x="18" y="10"/>
                      </a:cubicBezTo>
                      <a:cubicBezTo>
                        <a:pt x="21" y="15"/>
                        <a:pt x="21" y="15"/>
                        <a:pt x="21" y="15"/>
                      </a:cubicBezTo>
                      <a:cubicBezTo>
                        <a:pt x="20" y="16"/>
                        <a:pt x="20" y="17"/>
                        <a:pt x="19" y="17"/>
                      </a:cubicBezTo>
                      <a:cubicBezTo>
                        <a:pt x="15" y="14"/>
                        <a:pt x="15" y="14"/>
                        <a:pt x="15" y="14"/>
                      </a:cubicBezTo>
                      <a:cubicBezTo>
                        <a:pt x="14" y="14"/>
                        <a:pt x="13" y="15"/>
                        <a:pt x="12" y="16"/>
                      </a:cubicBezTo>
                      <a:cubicBezTo>
                        <a:pt x="16" y="21"/>
                        <a:pt x="16" y="21"/>
                        <a:pt x="16" y="21"/>
                      </a:cubicBezTo>
                      <a:cubicBezTo>
                        <a:pt x="15" y="21"/>
                        <a:pt x="15" y="22"/>
                        <a:pt x="14" y="23"/>
                      </a:cubicBezTo>
                      <a:cubicBezTo>
                        <a:pt x="9" y="20"/>
                        <a:pt x="9" y="20"/>
                        <a:pt x="9" y="20"/>
                      </a:cubicBezTo>
                      <a:cubicBezTo>
                        <a:pt x="8" y="21"/>
                        <a:pt x="8" y="22"/>
                        <a:pt x="7" y="23"/>
                      </a:cubicBezTo>
                      <a:cubicBezTo>
                        <a:pt x="12" y="27"/>
                        <a:pt x="12" y="27"/>
                        <a:pt x="12" y="27"/>
                      </a:cubicBezTo>
                      <a:cubicBezTo>
                        <a:pt x="11" y="28"/>
                        <a:pt x="11" y="29"/>
                        <a:pt x="10" y="29"/>
                      </a:cubicBezTo>
                      <a:cubicBezTo>
                        <a:pt x="5" y="27"/>
                        <a:pt x="5" y="27"/>
                        <a:pt x="5" y="27"/>
                      </a:cubicBezTo>
                      <a:cubicBezTo>
                        <a:pt x="4" y="29"/>
                        <a:pt x="4" y="30"/>
                        <a:pt x="3" y="31"/>
                      </a:cubicBezTo>
                      <a:cubicBezTo>
                        <a:pt x="8" y="34"/>
                        <a:pt x="8" y="34"/>
                        <a:pt x="8" y="34"/>
                      </a:cubicBezTo>
                      <a:cubicBezTo>
                        <a:pt x="8" y="35"/>
                        <a:pt x="8" y="36"/>
                        <a:pt x="8" y="36"/>
                      </a:cubicBezTo>
                      <a:cubicBezTo>
                        <a:pt x="2" y="36"/>
                        <a:pt x="2" y="36"/>
                        <a:pt x="2" y="36"/>
                      </a:cubicBezTo>
                      <a:cubicBezTo>
                        <a:pt x="2" y="37"/>
                        <a:pt x="1" y="38"/>
                        <a:pt x="1" y="39"/>
                      </a:cubicBezTo>
                      <a:cubicBezTo>
                        <a:pt x="6" y="41"/>
                        <a:pt x="6" y="41"/>
                        <a:pt x="6" y="41"/>
                      </a:cubicBezTo>
                      <a:cubicBezTo>
                        <a:pt x="6" y="42"/>
                        <a:pt x="6" y="43"/>
                        <a:pt x="6" y="44"/>
                      </a:cubicBezTo>
                      <a:cubicBezTo>
                        <a:pt x="0" y="44"/>
                        <a:pt x="0" y="44"/>
                        <a:pt x="0" y="44"/>
                      </a:cubicBezTo>
                      <a:cubicBezTo>
                        <a:pt x="0" y="45"/>
                        <a:pt x="0" y="47"/>
                        <a:pt x="0" y="48"/>
                      </a:cubicBezTo>
                      <a:cubicBezTo>
                        <a:pt x="6" y="49"/>
                        <a:pt x="6" y="49"/>
                        <a:pt x="6" y="49"/>
                      </a:cubicBezTo>
                      <a:cubicBezTo>
                        <a:pt x="6" y="50"/>
                        <a:pt x="6" y="51"/>
                        <a:pt x="6" y="51"/>
                      </a:cubicBezTo>
                      <a:cubicBezTo>
                        <a:pt x="0" y="53"/>
                        <a:pt x="0" y="53"/>
                        <a:pt x="0" y="53"/>
                      </a:cubicBezTo>
                      <a:cubicBezTo>
                        <a:pt x="0" y="54"/>
                        <a:pt x="1" y="55"/>
                        <a:pt x="1" y="57"/>
                      </a:cubicBezTo>
                      <a:cubicBezTo>
                        <a:pt x="6" y="56"/>
                        <a:pt x="6" y="56"/>
                        <a:pt x="6" y="56"/>
                      </a:cubicBezTo>
                      <a:cubicBezTo>
                        <a:pt x="7" y="57"/>
                        <a:pt x="7" y="58"/>
                        <a:pt x="7" y="59"/>
                      </a:cubicBezTo>
                      <a:cubicBezTo>
                        <a:pt x="2" y="61"/>
                        <a:pt x="2" y="61"/>
                        <a:pt x="2" y="61"/>
                      </a:cubicBezTo>
                      <a:cubicBezTo>
                        <a:pt x="2" y="63"/>
                        <a:pt x="2" y="64"/>
                        <a:pt x="3" y="65"/>
                      </a:cubicBezTo>
                      <a:cubicBezTo>
                        <a:pt x="8" y="64"/>
                        <a:pt x="8" y="64"/>
                        <a:pt x="8" y="64"/>
                      </a:cubicBezTo>
                      <a:cubicBezTo>
                        <a:pt x="9" y="65"/>
                        <a:pt x="9" y="65"/>
                        <a:pt x="9" y="66"/>
                      </a:cubicBezTo>
                      <a:cubicBezTo>
                        <a:pt x="5" y="69"/>
                        <a:pt x="5" y="69"/>
                        <a:pt x="5" y="69"/>
                      </a:cubicBezTo>
                      <a:cubicBezTo>
                        <a:pt x="5" y="71"/>
                        <a:pt x="6" y="72"/>
                        <a:pt x="6" y="73"/>
                      </a:cubicBezTo>
                      <a:cubicBezTo>
                        <a:pt x="12" y="70"/>
                        <a:pt x="12" y="70"/>
                        <a:pt x="12" y="70"/>
                      </a:cubicBezTo>
                      <a:cubicBezTo>
                        <a:pt x="12" y="71"/>
                        <a:pt x="13" y="72"/>
                        <a:pt x="13" y="73"/>
                      </a:cubicBezTo>
                      <a:cubicBezTo>
                        <a:pt x="9" y="77"/>
                        <a:pt x="9" y="77"/>
                        <a:pt x="9" y="77"/>
                      </a:cubicBezTo>
                      <a:cubicBezTo>
                        <a:pt x="10" y="78"/>
                        <a:pt x="10" y="79"/>
                        <a:pt x="11" y="80"/>
                      </a:cubicBezTo>
                      <a:cubicBezTo>
                        <a:pt x="16" y="77"/>
                        <a:pt x="16" y="77"/>
                        <a:pt x="16" y="77"/>
                      </a:cubicBezTo>
                      <a:cubicBezTo>
                        <a:pt x="17" y="77"/>
                        <a:pt x="17" y="78"/>
                        <a:pt x="18" y="79"/>
                      </a:cubicBezTo>
                      <a:cubicBezTo>
                        <a:pt x="14" y="84"/>
                        <a:pt x="14" y="84"/>
                        <a:pt x="14" y="84"/>
                      </a:cubicBezTo>
                      <a:cubicBezTo>
                        <a:pt x="15" y="84"/>
                        <a:pt x="16" y="85"/>
                        <a:pt x="17" y="86"/>
                      </a:cubicBezTo>
                      <a:cubicBezTo>
                        <a:pt x="21" y="82"/>
                        <a:pt x="21" y="82"/>
                        <a:pt x="21" y="82"/>
                      </a:cubicBezTo>
                      <a:cubicBezTo>
                        <a:pt x="22" y="82"/>
                        <a:pt x="23" y="83"/>
                        <a:pt x="23" y="84"/>
                      </a:cubicBezTo>
                      <a:cubicBezTo>
                        <a:pt x="21" y="89"/>
                        <a:pt x="21" y="89"/>
                        <a:pt x="21" y="89"/>
                      </a:cubicBezTo>
                      <a:cubicBezTo>
                        <a:pt x="22" y="90"/>
                        <a:pt x="23" y="90"/>
                        <a:pt x="24" y="91"/>
                      </a:cubicBezTo>
                      <a:cubicBezTo>
                        <a:pt x="27" y="86"/>
                        <a:pt x="27" y="86"/>
                        <a:pt x="27" y="86"/>
                      </a:cubicBezTo>
                      <a:cubicBezTo>
                        <a:pt x="28" y="87"/>
                        <a:pt x="29" y="87"/>
                        <a:pt x="30" y="87"/>
                      </a:cubicBezTo>
                      <a:cubicBezTo>
                        <a:pt x="28" y="93"/>
                        <a:pt x="28" y="93"/>
                        <a:pt x="28" y="93"/>
                      </a:cubicBezTo>
                      <a:cubicBezTo>
                        <a:pt x="29" y="94"/>
                        <a:pt x="30" y="94"/>
                        <a:pt x="31" y="94"/>
                      </a:cubicBezTo>
                      <a:cubicBezTo>
                        <a:pt x="34" y="89"/>
                        <a:pt x="34" y="89"/>
                        <a:pt x="34" y="89"/>
                      </a:cubicBezTo>
                      <a:cubicBezTo>
                        <a:pt x="35" y="89"/>
                        <a:pt x="36" y="90"/>
                        <a:pt x="37" y="90"/>
                      </a:cubicBezTo>
                      <a:cubicBezTo>
                        <a:pt x="36" y="96"/>
                        <a:pt x="36" y="96"/>
                        <a:pt x="36" y="96"/>
                      </a:cubicBezTo>
                      <a:cubicBezTo>
                        <a:pt x="37" y="96"/>
                        <a:pt x="38" y="96"/>
                        <a:pt x="40" y="97"/>
                      </a:cubicBezTo>
                      <a:cubicBezTo>
                        <a:pt x="41" y="91"/>
                        <a:pt x="41" y="91"/>
                        <a:pt x="41" y="91"/>
                      </a:cubicBezTo>
                      <a:cubicBezTo>
                        <a:pt x="42" y="91"/>
                        <a:pt x="43" y="91"/>
                        <a:pt x="44" y="91"/>
                      </a:cubicBezTo>
                      <a:cubicBezTo>
                        <a:pt x="44" y="97"/>
                        <a:pt x="44" y="97"/>
                        <a:pt x="44" y="97"/>
                      </a:cubicBezTo>
                      <a:cubicBezTo>
                        <a:pt x="45" y="97"/>
                        <a:pt x="46" y="97"/>
                        <a:pt x="46" y="97"/>
                      </a:cubicBezTo>
                      <a:cubicBezTo>
                        <a:pt x="47" y="97"/>
                        <a:pt x="47" y="97"/>
                        <a:pt x="48" y="97"/>
                      </a:cubicBezTo>
                      <a:cubicBezTo>
                        <a:pt x="48" y="91"/>
                        <a:pt x="48" y="91"/>
                        <a:pt x="48" y="91"/>
                      </a:cubicBezTo>
                      <a:cubicBezTo>
                        <a:pt x="49" y="91"/>
                        <a:pt x="50" y="91"/>
                        <a:pt x="51" y="91"/>
                      </a:cubicBezTo>
                      <a:cubicBezTo>
                        <a:pt x="53" y="97"/>
                        <a:pt x="53" y="97"/>
                        <a:pt x="53" y="97"/>
                      </a:cubicBezTo>
                      <a:cubicBezTo>
                        <a:pt x="54" y="96"/>
                        <a:pt x="55" y="96"/>
                        <a:pt x="56" y="96"/>
                      </a:cubicBezTo>
                      <a:cubicBezTo>
                        <a:pt x="56" y="90"/>
                        <a:pt x="56" y="90"/>
                        <a:pt x="56" y="90"/>
                      </a:cubicBezTo>
                      <a:cubicBezTo>
                        <a:pt x="57" y="90"/>
                        <a:pt x="57" y="90"/>
                        <a:pt x="58" y="89"/>
                      </a:cubicBezTo>
                      <a:cubicBezTo>
                        <a:pt x="61" y="95"/>
                        <a:pt x="61" y="95"/>
                        <a:pt x="61" y="95"/>
                      </a:cubicBezTo>
                      <a:cubicBezTo>
                        <a:pt x="62" y="94"/>
                        <a:pt x="63" y="94"/>
                        <a:pt x="64" y="93"/>
                      </a:cubicBezTo>
                      <a:cubicBezTo>
                        <a:pt x="63" y="88"/>
                        <a:pt x="63" y="88"/>
                        <a:pt x="63" y="88"/>
                      </a:cubicBezTo>
                      <a:cubicBezTo>
                        <a:pt x="63" y="87"/>
                        <a:pt x="64" y="87"/>
                        <a:pt x="65" y="86"/>
                      </a:cubicBezTo>
                      <a:cubicBezTo>
                        <a:pt x="68" y="91"/>
                        <a:pt x="68" y="91"/>
                        <a:pt x="68" y="91"/>
                      </a:cubicBezTo>
                      <a:cubicBezTo>
                        <a:pt x="69" y="91"/>
                        <a:pt x="71" y="90"/>
                        <a:pt x="72" y="89"/>
                      </a:cubicBezTo>
                      <a:cubicBezTo>
                        <a:pt x="69" y="84"/>
                        <a:pt x="69" y="84"/>
                        <a:pt x="69" y="84"/>
                      </a:cubicBezTo>
                      <a:cubicBezTo>
                        <a:pt x="70" y="83"/>
                        <a:pt x="71" y="83"/>
                        <a:pt x="71" y="82"/>
                      </a:cubicBezTo>
                      <a:cubicBezTo>
                        <a:pt x="75" y="87"/>
                        <a:pt x="75" y="87"/>
                        <a:pt x="75" y="87"/>
                      </a:cubicBezTo>
                      <a:cubicBezTo>
                        <a:pt x="76" y="86"/>
                        <a:pt x="77" y="85"/>
                        <a:pt x="78" y="84"/>
                      </a:cubicBezTo>
                      <a:cubicBezTo>
                        <a:pt x="75" y="79"/>
                        <a:pt x="75" y="79"/>
                        <a:pt x="75" y="79"/>
                      </a:cubicBezTo>
                      <a:cubicBezTo>
                        <a:pt x="75" y="79"/>
                        <a:pt x="76" y="78"/>
                        <a:pt x="77" y="77"/>
                      </a:cubicBezTo>
                      <a:cubicBezTo>
                        <a:pt x="81" y="81"/>
                        <a:pt x="81" y="81"/>
                        <a:pt x="81" y="81"/>
                      </a:cubicBezTo>
                      <a:cubicBezTo>
                        <a:pt x="82" y="80"/>
                        <a:pt x="83" y="79"/>
                        <a:pt x="84" y="78"/>
                      </a:cubicBezTo>
                      <a:cubicBezTo>
                        <a:pt x="80" y="73"/>
                        <a:pt x="80" y="73"/>
                        <a:pt x="80" y="73"/>
                      </a:cubicBezTo>
                      <a:cubicBezTo>
                        <a:pt x="80" y="73"/>
                        <a:pt x="81" y="72"/>
                        <a:pt x="81" y="71"/>
                      </a:cubicBezTo>
                      <a:cubicBezTo>
                        <a:pt x="86" y="73"/>
                        <a:pt x="86" y="73"/>
                        <a:pt x="86" y="73"/>
                      </a:cubicBezTo>
                      <a:cubicBezTo>
                        <a:pt x="87" y="72"/>
                        <a:pt x="87" y="71"/>
                        <a:pt x="88" y="70"/>
                      </a:cubicBezTo>
                      <a:cubicBezTo>
                        <a:pt x="83" y="67"/>
                        <a:pt x="83" y="67"/>
                        <a:pt x="83" y="67"/>
                      </a:cubicBezTo>
                      <a:cubicBezTo>
                        <a:pt x="84" y="66"/>
                        <a:pt x="84" y="65"/>
                        <a:pt x="84" y="64"/>
                      </a:cubicBezTo>
                      <a:cubicBezTo>
                        <a:pt x="90" y="66"/>
                        <a:pt x="90" y="66"/>
                        <a:pt x="90" y="66"/>
                      </a:cubicBezTo>
                      <a:cubicBezTo>
                        <a:pt x="90" y="64"/>
                        <a:pt x="91" y="63"/>
                        <a:pt x="91" y="62"/>
                      </a:cubicBezTo>
                      <a:cubicBezTo>
                        <a:pt x="86" y="60"/>
                        <a:pt x="86" y="60"/>
                        <a:pt x="86" y="60"/>
                      </a:cubicBezTo>
                      <a:cubicBezTo>
                        <a:pt x="86" y="59"/>
                        <a:pt x="86" y="58"/>
                        <a:pt x="86" y="57"/>
                      </a:cubicBezTo>
                      <a:cubicBezTo>
                        <a:pt x="92" y="57"/>
                        <a:pt x="92" y="57"/>
                        <a:pt x="92" y="57"/>
                      </a:cubicBezTo>
                      <a:cubicBezTo>
                        <a:pt x="92" y="56"/>
                        <a:pt x="92" y="55"/>
                        <a:pt x="93" y="54"/>
                      </a:cubicBezTo>
                      <a:cubicBezTo>
                        <a:pt x="87" y="52"/>
                        <a:pt x="87" y="52"/>
                        <a:pt x="87" y="52"/>
                      </a:cubicBezTo>
                      <a:cubicBezTo>
                        <a:pt x="87" y="51"/>
                        <a:pt x="87" y="50"/>
                        <a:pt x="87" y="49"/>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1" name="Freeform 44"/>
                <p:cNvSpPr/>
                <p:nvPr/>
              </p:nvSpPr>
              <p:spPr bwMode="auto">
                <a:xfrm>
                  <a:off x="1268413" y="2446338"/>
                  <a:ext cx="31750" cy="19050"/>
                </a:xfrm>
                <a:custGeom>
                  <a:avLst/>
                  <a:gdLst>
                    <a:gd name="T0" fmla="*/ 31 w 31"/>
                    <a:gd name="T1" fmla="*/ 18 h 18"/>
                    <a:gd name="T2" fmla="*/ 1 w 31"/>
                    <a:gd name="T3" fmla="*/ 18 h 18"/>
                    <a:gd name="T4" fmla="*/ 0 w 31"/>
                    <a:gd name="T5" fmla="*/ 15 h 18"/>
                    <a:gd name="T6" fmla="*/ 26 w 31"/>
                    <a:gd name="T7" fmla="*/ 0 h 18"/>
                    <a:gd name="T8" fmla="*/ 31 w 31"/>
                    <a:gd name="T9" fmla="*/ 18 h 18"/>
                  </a:gdLst>
                  <a:ahLst/>
                  <a:cxnLst>
                    <a:cxn ang="0">
                      <a:pos x="T0" y="T1"/>
                    </a:cxn>
                    <a:cxn ang="0">
                      <a:pos x="T2" y="T3"/>
                    </a:cxn>
                    <a:cxn ang="0">
                      <a:pos x="T4" y="T5"/>
                    </a:cxn>
                    <a:cxn ang="0">
                      <a:pos x="T6" y="T7"/>
                    </a:cxn>
                    <a:cxn ang="0">
                      <a:pos x="T8" y="T9"/>
                    </a:cxn>
                  </a:cxnLst>
                  <a:rect l="0" t="0" r="r" b="b"/>
                  <a:pathLst>
                    <a:path w="31" h="18">
                      <a:moveTo>
                        <a:pt x="31" y="18"/>
                      </a:moveTo>
                      <a:cubicBezTo>
                        <a:pt x="1" y="18"/>
                        <a:pt x="1" y="18"/>
                        <a:pt x="1" y="18"/>
                      </a:cubicBezTo>
                      <a:cubicBezTo>
                        <a:pt x="0" y="17"/>
                        <a:pt x="0" y="16"/>
                        <a:pt x="0" y="15"/>
                      </a:cubicBezTo>
                      <a:cubicBezTo>
                        <a:pt x="26" y="0"/>
                        <a:pt x="26" y="0"/>
                        <a:pt x="26" y="0"/>
                      </a:cubicBezTo>
                      <a:cubicBezTo>
                        <a:pt x="29" y="5"/>
                        <a:pt x="30" y="11"/>
                        <a:pt x="31" y="18"/>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2" name="Oval 45"/>
                <p:cNvSpPr>
                  <a:spLocks noChangeArrowheads="1"/>
                </p:cNvSpPr>
                <p:nvPr/>
              </p:nvSpPr>
              <p:spPr bwMode="auto">
                <a:xfrm>
                  <a:off x="1257300" y="2462213"/>
                  <a:ext cx="7938" cy="7938"/>
                </a:xfrm>
                <a:prstGeom prst="ellipse">
                  <a:avLst/>
                </a:pr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3" name="Freeform 46"/>
                <p:cNvSpPr/>
                <p:nvPr/>
              </p:nvSpPr>
              <p:spPr bwMode="auto">
                <a:xfrm>
                  <a:off x="1265238" y="2430463"/>
                  <a:ext cx="28575" cy="31750"/>
                </a:xfrm>
                <a:custGeom>
                  <a:avLst/>
                  <a:gdLst>
                    <a:gd name="T0" fmla="*/ 28 w 28"/>
                    <a:gd name="T1" fmla="*/ 14 h 30"/>
                    <a:gd name="T2" fmla="*/ 2 w 28"/>
                    <a:gd name="T3" fmla="*/ 30 h 30"/>
                    <a:gd name="T4" fmla="*/ 0 w 28"/>
                    <a:gd name="T5" fmla="*/ 28 h 30"/>
                    <a:gd name="T6" fmla="*/ 15 w 28"/>
                    <a:gd name="T7" fmla="*/ 0 h 30"/>
                    <a:gd name="T8" fmla="*/ 28 w 28"/>
                    <a:gd name="T9" fmla="*/ 14 h 30"/>
                  </a:gdLst>
                  <a:ahLst/>
                  <a:cxnLst>
                    <a:cxn ang="0">
                      <a:pos x="T0" y="T1"/>
                    </a:cxn>
                    <a:cxn ang="0">
                      <a:pos x="T2" y="T3"/>
                    </a:cxn>
                    <a:cxn ang="0">
                      <a:pos x="T4" y="T5"/>
                    </a:cxn>
                    <a:cxn ang="0">
                      <a:pos x="T6" y="T7"/>
                    </a:cxn>
                    <a:cxn ang="0">
                      <a:pos x="T8" y="T9"/>
                    </a:cxn>
                  </a:cxnLst>
                  <a:rect l="0" t="0" r="r" b="b"/>
                  <a:pathLst>
                    <a:path w="28" h="30">
                      <a:moveTo>
                        <a:pt x="28" y="14"/>
                      </a:moveTo>
                      <a:cubicBezTo>
                        <a:pt x="2" y="30"/>
                        <a:pt x="2" y="30"/>
                        <a:pt x="2" y="30"/>
                      </a:cubicBezTo>
                      <a:cubicBezTo>
                        <a:pt x="2" y="29"/>
                        <a:pt x="1" y="28"/>
                        <a:pt x="0" y="28"/>
                      </a:cubicBezTo>
                      <a:cubicBezTo>
                        <a:pt x="15" y="0"/>
                        <a:pt x="15" y="0"/>
                        <a:pt x="15" y="0"/>
                      </a:cubicBezTo>
                      <a:cubicBezTo>
                        <a:pt x="21" y="4"/>
                        <a:pt x="25" y="8"/>
                        <a:pt x="28" y="14"/>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4" name="Freeform 47"/>
                <p:cNvSpPr/>
                <p:nvPr/>
              </p:nvSpPr>
              <p:spPr bwMode="auto">
                <a:xfrm>
                  <a:off x="1262063" y="2425701"/>
                  <a:ext cx="19050" cy="33338"/>
                </a:xfrm>
                <a:custGeom>
                  <a:avLst/>
                  <a:gdLst>
                    <a:gd name="T0" fmla="*/ 18 w 18"/>
                    <a:gd name="T1" fmla="*/ 5 h 32"/>
                    <a:gd name="T2" fmla="*/ 3 w 18"/>
                    <a:gd name="T3" fmla="*/ 32 h 32"/>
                    <a:gd name="T4" fmla="*/ 0 w 18"/>
                    <a:gd name="T5" fmla="*/ 31 h 32"/>
                    <a:gd name="T6" fmla="*/ 0 w 18"/>
                    <a:gd name="T7" fmla="*/ 0 h 32"/>
                    <a:gd name="T8" fmla="*/ 18 w 18"/>
                    <a:gd name="T9" fmla="*/ 5 h 32"/>
                  </a:gdLst>
                  <a:ahLst/>
                  <a:cxnLst>
                    <a:cxn ang="0">
                      <a:pos x="T0" y="T1"/>
                    </a:cxn>
                    <a:cxn ang="0">
                      <a:pos x="T2" y="T3"/>
                    </a:cxn>
                    <a:cxn ang="0">
                      <a:pos x="T4" y="T5"/>
                    </a:cxn>
                    <a:cxn ang="0">
                      <a:pos x="T6" y="T7"/>
                    </a:cxn>
                    <a:cxn ang="0">
                      <a:pos x="T8" y="T9"/>
                    </a:cxn>
                  </a:cxnLst>
                  <a:rect l="0" t="0" r="r" b="b"/>
                  <a:pathLst>
                    <a:path w="18" h="32">
                      <a:moveTo>
                        <a:pt x="18" y="5"/>
                      </a:moveTo>
                      <a:cubicBezTo>
                        <a:pt x="3" y="32"/>
                        <a:pt x="3" y="32"/>
                        <a:pt x="3" y="32"/>
                      </a:cubicBezTo>
                      <a:cubicBezTo>
                        <a:pt x="2" y="32"/>
                        <a:pt x="1" y="31"/>
                        <a:pt x="0" y="31"/>
                      </a:cubicBezTo>
                      <a:cubicBezTo>
                        <a:pt x="0" y="0"/>
                        <a:pt x="0" y="0"/>
                        <a:pt x="0" y="0"/>
                      </a:cubicBezTo>
                      <a:cubicBezTo>
                        <a:pt x="6" y="0"/>
                        <a:pt x="12" y="2"/>
                        <a:pt x="18" y="5"/>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5" name="Freeform 48"/>
                <p:cNvSpPr/>
                <p:nvPr/>
              </p:nvSpPr>
              <p:spPr bwMode="auto">
                <a:xfrm>
                  <a:off x="1241425" y="2425701"/>
                  <a:ext cx="19050" cy="33338"/>
                </a:xfrm>
                <a:custGeom>
                  <a:avLst/>
                  <a:gdLst>
                    <a:gd name="T0" fmla="*/ 18 w 18"/>
                    <a:gd name="T1" fmla="*/ 0 h 32"/>
                    <a:gd name="T2" fmla="*/ 18 w 18"/>
                    <a:gd name="T3" fmla="*/ 31 h 32"/>
                    <a:gd name="T4" fmla="*/ 15 w 18"/>
                    <a:gd name="T5" fmla="*/ 32 h 32"/>
                    <a:gd name="T6" fmla="*/ 0 w 18"/>
                    <a:gd name="T7" fmla="*/ 5 h 32"/>
                    <a:gd name="T8" fmla="*/ 18 w 18"/>
                    <a:gd name="T9" fmla="*/ 0 h 32"/>
                  </a:gdLst>
                  <a:ahLst/>
                  <a:cxnLst>
                    <a:cxn ang="0">
                      <a:pos x="T0" y="T1"/>
                    </a:cxn>
                    <a:cxn ang="0">
                      <a:pos x="T2" y="T3"/>
                    </a:cxn>
                    <a:cxn ang="0">
                      <a:pos x="T4" y="T5"/>
                    </a:cxn>
                    <a:cxn ang="0">
                      <a:pos x="T6" y="T7"/>
                    </a:cxn>
                    <a:cxn ang="0">
                      <a:pos x="T8" y="T9"/>
                    </a:cxn>
                  </a:cxnLst>
                  <a:rect l="0" t="0" r="r" b="b"/>
                  <a:pathLst>
                    <a:path w="18" h="32">
                      <a:moveTo>
                        <a:pt x="18" y="0"/>
                      </a:moveTo>
                      <a:cubicBezTo>
                        <a:pt x="18" y="31"/>
                        <a:pt x="18" y="31"/>
                        <a:pt x="18" y="31"/>
                      </a:cubicBezTo>
                      <a:cubicBezTo>
                        <a:pt x="17" y="31"/>
                        <a:pt x="16" y="32"/>
                        <a:pt x="15" y="32"/>
                      </a:cubicBezTo>
                      <a:cubicBezTo>
                        <a:pt x="0" y="5"/>
                        <a:pt x="0" y="5"/>
                        <a:pt x="0" y="5"/>
                      </a:cubicBezTo>
                      <a:cubicBezTo>
                        <a:pt x="6" y="2"/>
                        <a:pt x="12" y="0"/>
                        <a:pt x="18"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6" name="Freeform 49"/>
                <p:cNvSpPr/>
                <p:nvPr/>
              </p:nvSpPr>
              <p:spPr bwMode="auto">
                <a:xfrm>
                  <a:off x="1227138" y="2430463"/>
                  <a:ext cx="30163" cy="31750"/>
                </a:xfrm>
                <a:custGeom>
                  <a:avLst/>
                  <a:gdLst>
                    <a:gd name="T0" fmla="*/ 13 w 28"/>
                    <a:gd name="T1" fmla="*/ 0 h 30"/>
                    <a:gd name="T2" fmla="*/ 28 w 28"/>
                    <a:gd name="T3" fmla="*/ 28 h 30"/>
                    <a:gd name="T4" fmla="*/ 26 w 28"/>
                    <a:gd name="T5" fmla="*/ 30 h 30"/>
                    <a:gd name="T6" fmla="*/ 0 w 28"/>
                    <a:gd name="T7" fmla="*/ 14 h 30"/>
                    <a:gd name="T8" fmla="*/ 13 w 28"/>
                    <a:gd name="T9" fmla="*/ 0 h 30"/>
                  </a:gdLst>
                  <a:ahLst/>
                  <a:cxnLst>
                    <a:cxn ang="0">
                      <a:pos x="T0" y="T1"/>
                    </a:cxn>
                    <a:cxn ang="0">
                      <a:pos x="T2" y="T3"/>
                    </a:cxn>
                    <a:cxn ang="0">
                      <a:pos x="T4" y="T5"/>
                    </a:cxn>
                    <a:cxn ang="0">
                      <a:pos x="T6" y="T7"/>
                    </a:cxn>
                    <a:cxn ang="0">
                      <a:pos x="T8" y="T9"/>
                    </a:cxn>
                  </a:cxnLst>
                  <a:rect l="0" t="0" r="r" b="b"/>
                  <a:pathLst>
                    <a:path w="28" h="30">
                      <a:moveTo>
                        <a:pt x="13" y="0"/>
                      </a:moveTo>
                      <a:cubicBezTo>
                        <a:pt x="28" y="28"/>
                        <a:pt x="28" y="28"/>
                        <a:pt x="28" y="28"/>
                      </a:cubicBezTo>
                      <a:cubicBezTo>
                        <a:pt x="27" y="28"/>
                        <a:pt x="26" y="29"/>
                        <a:pt x="26" y="30"/>
                      </a:cubicBezTo>
                      <a:cubicBezTo>
                        <a:pt x="0" y="14"/>
                        <a:pt x="0" y="14"/>
                        <a:pt x="0" y="14"/>
                      </a:cubicBezTo>
                      <a:cubicBezTo>
                        <a:pt x="3" y="8"/>
                        <a:pt x="7" y="4"/>
                        <a:pt x="13"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7" name="Freeform 50"/>
                <p:cNvSpPr/>
                <p:nvPr/>
              </p:nvSpPr>
              <p:spPr bwMode="auto">
                <a:xfrm>
                  <a:off x="1220788" y="2446338"/>
                  <a:ext cx="33338" cy="19050"/>
                </a:xfrm>
                <a:custGeom>
                  <a:avLst/>
                  <a:gdLst>
                    <a:gd name="T0" fmla="*/ 5 w 31"/>
                    <a:gd name="T1" fmla="*/ 0 h 18"/>
                    <a:gd name="T2" fmla="*/ 31 w 31"/>
                    <a:gd name="T3" fmla="*/ 15 h 18"/>
                    <a:gd name="T4" fmla="*/ 30 w 31"/>
                    <a:gd name="T5" fmla="*/ 18 h 18"/>
                    <a:gd name="T6" fmla="*/ 0 w 31"/>
                    <a:gd name="T7" fmla="*/ 18 h 18"/>
                    <a:gd name="T8" fmla="*/ 5 w 31"/>
                    <a:gd name="T9" fmla="*/ 0 h 18"/>
                  </a:gdLst>
                  <a:ahLst/>
                  <a:cxnLst>
                    <a:cxn ang="0">
                      <a:pos x="T0" y="T1"/>
                    </a:cxn>
                    <a:cxn ang="0">
                      <a:pos x="T2" y="T3"/>
                    </a:cxn>
                    <a:cxn ang="0">
                      <a:pos x="T4" y="T5"/>
                    </a:cxn>
                    <a:cxn ang="0">
                      <a:pos x="T6" y="T7"/>
                    </a:cxn>
                    <a:cxn ang="0">
                      <a:pos x="T8" y="T9"/>
                    </a:cxn>
                  </a:cxnLst>
                  <a:rect l="0" t="0" r="r" b="b"/>
                  <a:pathLst>
                    <a:path w="31" h="18">
                      <a:moveTo>
                        <a:pt x="5" y="0"/>
                      </a:moveTo>
                      <a:cubicBezTo>
                        <a:pt x="31" y="15"/>
                        <a:pt x="31" y="15"/>
                        <a:pt x="31" y="15"/>
                      </a:cubicBezTo>
                      <a:cubicBezTo>
                        <a:pt x="31" y="16"/>
                        <a:pt x="31" y="17"/>
                        <a:pt x="30" y="18"/>
                      </a:cubicBezTo>
                      <a:cubicBezTo>
                        <a:pt x="0" y="18"/>
                        <a:pt x="0" y="18"/>
                        <a:pt x="0" y="18"/>
                      </a:cubicBezTo>
                      <a:cubicBezTo>
                        <a:pt x="1" y="11"/>
                        <a:pt x="2" y="5"/>
                        <a:pt x="5"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8" name="Freeform 51"/>
                <p:cNvSpPr/>
                <p:nvPr/>
              </p:nvSpPr>
              <p:spPr bwMode="auto">
                <a:xfrm>
                  <a:off x="1220788" y="2466976"/>
                  <a:ext cx="33338" cy="19050"/>
                </a:xfrm>
                <a:custGeom>
                  <a:avLst/>
                  <a:gdLst>
                    <a:gd name="T0" fmla="*/ 0 w 31"/>
                    <a:gd name="T1" fmla="*/ 0 h 19"/>
                    <a:gd name="T2" fmla="*/ 30 w 31"/>
                    <a:gd name="T3" fmla="*/ 0 h 19"/>
                    <a:gd name="T4" fmla="*/ 31 w 31"/>
                    <a:gd name="T5" fmla="*/ 3 h 19"/>
                    <a:gd name="T6" fmla="*/ 5 w 31"/>
                    <a:gd name="T7" fmla="*/ 19 h 19"/>
                    <a:gd name="T8" fmla="*/ 0 w 31"/>
                    <a:gd name="T9" fmla="*/ 0 h 19"/>
                  </a:gdLst>
                  <a:ahLst/>
                  <a:cxnLst>
                    <a:cxn ang="0">
                      <a:pos x="T0" y="T1"/>
                    </a:cxn>
                    <a:cxn ang="0">
                      <a:pos x="T2" y="T3"/>
                    </a:cxn>
                    <a:cxn ang="0">
                      <a:pos x="T4" y="T5"/>
                    </a:cxn>
                    <a:cxn ang="0">
                      <a:pos x="T6" y="T7"/>
                    </a:cxn>
                    <a:cxn ang="0">
                      <a:pos x="T8" y="T9"/>
                    </a:cxn>
                  </a:cxnLst>
                  <a:rect l="0" t="0" r="r" b="b"/>
                  <a:pathLst>
                    <a:path w="31" h="19">
                      <a:moveTo>
                        <a:pt x="0" y="0"/>
                      </a:moveTo>
                      <a:cubicBezTo>
                        <a:pt x="30" y="0"/>
                        <a:pt x="30" y="0"/>
                        <a:pt x="30" y="0"/>
                      </a:cubicBezTo>
                      <a:cubicBezTo>
                        <a:pt x="31" y="1"/>
                        <a:pt x="31" y="2"/>
                        <a:pt x="31" y="3"/>
                      </a:cubicBezTo>
                      <a:cubicBezTo>
                        <a:pt x="5" y="19"/>
                        <a:pt x="5" y="19"/>
                        <a:pt x="5" y="19"/>
                      </a:cubicBezTo>
                      <a:cubicBezTo>
                        <a:pt x="2" y="13"/>
                        <a:pt x="1" y="7"/>
                        <a:pt x="0"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9" name="Freeform 52"/>
                <p:cNvSpPr/>
                <p:nvPr/>
              </p:nvSpPr>
              <p:spPr bwMode="auto">
                <a:xfrm>
                  <a:off x="1227138" y="2470151"/>
                  <a:ext cx="30163" cy="31750"/>
                </a:xfrm>
                <a:custGeom>
                  <a:avLst/>
                  <a:gdLst>
                    <a:gd name="T0" fmla="*/ 0 w 28"/>
                    <a:gd name="T1" fmla="*/ 16 h 29"/>
                    <a:gd name="T2" fmla="*/ 26 w 28"/>
                    <a:gd name="T3" fmla="*/ 0 h 29"/>
                    <a:gd name="T4" fmla="*/ 28 w 28"/>
                    <a:gd name="T5" fmla="*/ 2 h 29"/>
                    <a:gd name="T6" fmla="*/ 13 w 28"/>
                    <a:gd name="T7" fmla="*/ 29 h 29"/>
                    <a:gd name="T8" fmla="*/ 0 w 28"/>
                    <a:gd name="T9" fmla="*/ 16 h 29"/>
                  </a:gdLst>
                  <a:ahLst/>
                  <a:cxnLst>
                    <a:cxn ang="0">
                      <a:pos x="T0" y="T1"/>
                    </a:cxn>
                    <a:cxn ang="0">
                      <a:pos x="T2" y="T3"/>
                    </a:cxn>
                    <a:cxn ang="0">
                      <a:pos x="T4" y="T5"/>
                    </a:cxn>
                    <a:cxn ang="0">
                      <a:pos x="T6" y="T7"/>
                    </a:cxn>
                    <a:cxn ang="0">
                      <a:pos x="T8" y="T9"/>
                    </a:cxn>
                  </a:cxnLst>
                  <a:rect l="0" t="0" r="r" b="b"/>
                  <a:pathLst>
                    <a:path w="28" h="29">
                      <a:moveTo>
                        <a:pt x="0" y="16"/>
                      </a:moveTo>
                      <a:cubicBezTo>
                        <a:pt x="26" y="0"/>
                        <a:pt x="26" y="0"/>
                        <a:pt x="26" y="0"/>
                      </a:cubicBezTo>
                      <a:cubicBezTo>
                        <a:pt x="26" y="1"/>
                        <a:pt x="27" y="1"/>
                        <a:pt x="28" y="2"/>
                      </a:cubicBezTo>
                      <a:cubicBezTo>
                        <a:pt x="13" y="29"/>
                        <a:pt x="13" y="29"/>
                        <a:pt x="13" y="29"/>
                      </a:cubicBezTo>
                      <a:cubicBezTo>
                        <a:pt x="7" y="26"/>
                        <a:pt x="3" y="21"/>
                        <a:pt x="0" y="16"/>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0" name="Freeform 53"/>
                <p:cNvSpPr/>
                <p:nvPr/>
              </p:nvSpPr>
              <p:spPr bwMode="auto">
                <a:xfrm>
                  <a:off x="1241425" y="2473326"/>
                  <a:ext cx="19050" cy="33338"/>
                </a:xfrm>
                <a:custGeom>
                  <a:avLst/>
                  <a:gdLst>
                    <a:gd name="T0" fmla="*/ 0 w 18"/>
                    <a:gd name="T1" fmla="*/ 27 h 32"/>
                    <a:gd name="T2" fmla="*/ 15 w 18"/>
                    <a:gd name="T3" fmla="*/ 0 h 32"/>
                    <a:gd name="T4" fmla="*/ 18 w 18"/>
                    <a:gd name="T5" fmla="*/ 1 h 32"/>
                    <a:gd name="T6" fmla="*/ 18 w 18"/>
                    <a:gd name="T7" fmla="*/ 32 h 32"/>
                    <a:gd name="T8" fmla="*/ 0 w 18"/>
                    <a:gd name="T9" fmla="*/ 27 h 32"/>
                  </a:gdLst>
                  <a:ahLst/>
                  <a:cxnLst>
                    <a:cxn ang="0">
                      <a:pos x="T0" y="T1"/>
                    </a:cxn>
                    <a:cxn ang="0">
                      <a:pos x="T2" y="T3"/>
                    </a:cxn>
                    <a:cxn ang="0">
                      <a:pos x="T4" y="T5"/>
                    </a:cxn>
                    <a:cxn ang="0">
                      <a:pos x="T6" y="T7"/>
                    </a:cxn>
                    <a:cxn ang="0">
                      <a:pos x="T8" y="T9"/>
                    </a:cxn>
                  </a:cxnLst>
                  <a:rect l="0" t="0" r="r" b="b"/>
                  <a:pathLst>
                    <a:path w="18" h="32">
                      <a:moveTo>
                        <a:pt x="0" y="27"/>
                      </a:moveTo>
                      <a:cubicBezTo>
                        <a:pt x="15" y="0"/>
                        <a:pt x="15" y="0"/>
                        <a:pt x="15" y="0"/>
                      </a:cubicBezTo>
                      <a:cubicBezTo>
                        <a:pt x="16" y="1"/>
                        <a:pt x="17" y="1"/>
                        <a:pt x="18" y="1"/>
                      </a:cubicBezTo>
                      <a:cubicBezTo>
                        <a:pt x="18" y="32"/>
                        <a:pt x="18" y="32"/>
                        <a:pt x="18" y="32"/>
                      </a:cubicBezTo>
                      <a:cubicBezTo>
                        <a:pt x="12" y="32"/>
                        <a:pt x="6" y="31"/>
                        <a:pt x="0" y="27"/>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1" name="Freeform 54"/>
                <p:cNvSpPr/>
                <p:nvPr/>
              </p:nvSpPr>
              <p:spPr bwMode="auto">
                <a:xfrm>
                  <a:off x="1262063" y="2473326"/>
                  <a:ext cx="19050" cy="33338"/>
                </a:xfrm>
                <a:custGeom>
                  <a:avLst/>
                  <a:gdLst>
                    <a:gd name="T0" fmla="*/ 0 w 18"/>
                    <a:gd name="T1" fmla="*/ 32 h 32"/>
                    <a:gd name="T2" fmla="*/ 0 w 18"/>
                    <a:gd name="T3" fmla="*/ 1 h 32"/>
                    <a:gd name="T4" fmla="*/ 3 w 18"/>
                    <a:gd name="T5" fmla="*/ 0 h 32"/>
                    <a:gd name="T6" fmla="*/ 18 w 18"/>
                    <a:gd name="T7" fmla="*/ 27 h 32"/>
                    <a:gd name="T8" fmla="*/ 0 w 18"/>
                    <a:gd name="T9" fmla="*/ 32 h 32"/>
                  </a:gdLst>
                  <a:ahLst/>
                  <a:cxnLst>
                    <a:cxn ang="0">
                      <a:pos x="T0" y="T1"/>
                    </a:cxn>
                    <a:cxn ang="0">
                      <a:pos x="T2" y="T3"/>
                    </a:cxn>
                    <a:cxn ang="0">
                      <a:pos x="T4" y="T5"/>
                    </a:cxn>
                    <a:cxn ang="0">
                      <a:pos x="T6" y="T7"/>
                    </a:cxn>
                    <a:cxn ang="0">
                      <a:pos x="T8" y="T9"/>
                    </a:cxn>
                  </a:cxnLst>
                  <a:rect l="0" t="0" r="r" b="b"/>
                  <a:pathLst>
                    <a:path w="18" h="32">
                      <a:moveTo>
                        <a:pt x="0" y="32"/>
                      </a:moveTo>
                      <a:cubicBezTo>
                        <a:pt x="0" y="1"/>
                        <a:pt x="0" y="1"/>
                        <a:pt x="0" y="1"/>
                      </a:cubicBezTo>
                      <a:cubicBezTo>
                        <a:pt x="1" y="1"/>
                        <a:pt x="2" y="1"/>
                        <a:pt x="3" y="0"/>
                      </a:cubicBezTo>
                      <a:cubicBezTo>
                        <a:pt x="18" y="27"/>
                        <a:pt x="18" y="27"/>
                        <a:pt x="18" y="27"/>
                      </a:cubicBezTo>
                      <a:cubicBezTo>
                        <a:pt x="12" y="31"/>
                        <a:pt x="6" y="32"/>
                        <a:pt x="0" y="32"/>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2" name="Freeform 55"/>
                <p:cNvSpPr/>
                <p:nvPr/>
              </p:nvSpPr>
              <p:spPr bwMode="auto">
                <a:xfrm>
                  <a:off x="1265238" y="2470151"/>
                  <a:ext cx="28575" cy="31750"/>
                </a:xfrm>
                <a:custGeom>
                  <a:avLst/>
                  <a:gdLst>
                    <a:gd name="T0" fmla="*/ 15 w 28"/>
                    <a:gd name="T1" fmla="*/ 29 h 29"/>
                    <a:gd name="T2" fmla="*/ 0 w 28"/>
                    <a:gd name="T3" fmla="*/ 2 h 29"/>
                    <a:gd name="T4" fmla="*/ 2 w 28"/>
                    <a:gd name="T5" fmla="*/ 0 h 29"/>
                    <a:gd name="T6" fmla="*/ 28 w 28"/>
                    <a:gd name="T7" fmla="*/ 16 h 29"/>
                    <a:gd name="T8" fmla="*/ 15 w 28"/>
                    <a:gd name="T9" fmla="*/ 29 h 29"/>
                  </a:gdLst>
                  <a:ahLst/>
                  <a:cxnLst>
                    <a:cxn ang="0">
                      <a:pos x="T0" y="T1"/>
                    </a:cxn>
                    <a:cxn ang="0">
                      <a:pos x="T2" y="T3"/>
                    </a:cxn>
                    <a:cxn ang="0">
                      <a:pos x="T4" y="T5"/>
                    </a:cxn>
                    <a:cxn ang="0">
                      <a:pos x="T6" y="T7"/>
                    </a:cxn>
                    <a:cxn ang="0">
                      <a:pos x="T8" y="T9"/>
                    </a:cxn>
                  </a:cxnLst>
                  <a:rect l="0" t="0" r="r" b="b"/>
                  <a:pathLst>
                    <a:path w="28" h="29">
                      <a:moveTo>
                        <a:pt x="15" y="29"/>
                      </a:moveTo>
                      <a:cubicBezTo>
                        <a:pt x="0" y="2"/>
                        <a:pt x="0" y="2"/>
                        <a:pt x="0" y="2"/>
                      </a:cubicBezTo>
                      <a:cubicBezTo>
                        <a:pt x="1" y="1"/>
                        <a:pt x="2" y="1"/>
                        <a:pt x="2" y="0"/>
                      </a:cubicBezTo>
                      <a:cubicBezTo>
                        <a:pt x="28" y="16"/>
                        <a:pt x="28" y="16"/>
                        <a:pt x="28" y="16"/>
                      </a:cubicBezTo>
                      <a:cubicBezTo>
                        <a:pt x="25" y="21"/>
                        <a:pt x="21" y="26"/>
                        <a:pt x="15" y="29"/>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3" name="Freeform 56"/>
                <p:cNvSpPr/>
                <p:nvPr/>
              </p:nvSpPr>
              <p:spPr bwMode="auto">
                <a:xfrm>
                  <a:off x="1268413" y="2466976"/>
                  <a:ext cx="31750" cy="19050"/>
                </a:xfrm>
                <a:custGeom>
                  <a:avLst/>
                  <a:gdLst>
                    <a:gd name="T0" fmla="*/ 26 w 31"/>
                    <a:gd name="T1" fmla="*/ 19 h 19"/>
                    <a:gd name="T2" fmla="*/ 0 w 31"/>
                    <a:gd name="T3" fmla="*/ 3 h 19"/>
                    <a:gd name="T4" fmla="*/ 1 w 31"/>
                    <a:gd name="T5" fmla="*/ 0 h 19"/>
                    <a:gd name="T6" fmla="*/ 31 w 31"/>
                    <a:gd name="T7" fmla="*/ 0 h 19"/>
                    <a:gd name="T8" fmla="*/ 26 w 31"/>
                    <a:gd name="T9" fmla="*/ 19 h 19"/>
                  </a:gdLst>
                  <a:ahLst/>
                  <a:cxnLst>
                    <a:cxn ang="0">
                      <a:pos x="T0" y="T1"/>
                    </a:cxn>
                    <a:cxn ang="0">
                      <a:pos x="T2" y="T3"/>
                    </a:cxn>
                    <a:cxn ang="0">
                      <a:pos x="T4" y="T5"/>
                    </a:cxn>
                    <a:cxn ang="0">
                      <a:pos x="T6" y="T7"/>
                    </a:cxn>
                    <a:cxn ang="0">
                      <a:pos x="T8" y="T9"/>
                    </a:cxn>
                  </a:cxnLst>
                  <a:rect l="0" t="0" r="r" b="b"/>
                  <a:pathLst>
                    <a:path w="31" h="19">
                      <a:moveTo>
                        <a:pt x="26" y="19"/>
                      </a:moveTo>
                      <a:cubicBezTo>
                        <a:pt x="0" y="3"/>
                        <a:pt x="0" y="3"/>
                        <a:pt x="0" y="3"/>
                      </a:cubicBezTo>
                      <a:cubicBezTo>
                        <a:pt x="0" y="2"/>
                        <a:pt x="0" y="1"/>
                        <a:pt x="1" y="0"/>
                      </a:cubicBezTo>
                      <a:cubicBezTo>
                        <a:pt x="31" y="0"/>
                        <a:pt x="31" y="0"/>
                        <a:pt x="31" y="0"/>
                      </a:cubicBezTo>
                      <a:cubicBezTo>
                        <a:pt x="30" y="7"/>
                        <a:pt x="29" y="13"/>
                        <a:pt x="26" y="19"/>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4" name="Freeform 57"/>
                <p:cNvSpPr>
                  <a:spLocks noEditPoints="1"/>
                </p:cNvSpPr>
                <p:nvPr/>
              </p:nvSpPr>
              <p:spPr bwMode="auto">
                <a:xfrm>
                  <a:off x="1100138" y="2582863"/>
                  <a:ext cx="74613" cy="76200"/>
                </a:xfrm>
                <a:custGeom>
                  <a:avLst/>
                  <a:gdLst>
                    <a:gd name="T0" fmla="*/ 63 w 70"/>
                    <a:gd name="T1" fmla="*/ 24 h 72"/>
                    <a:gd name="T2" fmla="*/ 61 w 70"/>
                    <a:gd name="T3" fmla="*/ 19 h 72"/>
                    <a:gd name="T4" fmla="*/ 58 w 70"/>
                    <a:gd name="T5" fmla="*/ 15 h 72"/>
                    <a:gd name="T6" fmla="*/ 54 w 70"/>
                    <a:gd name="T7" fmla="*/ 11 h 72"/>
                    <a:gd name="T8" fmla="*/ 49 w 70"/>
                    <a:gd name="T9" fmla="*/ 8 h 72"/>
                    <a:gd name="T10" fmla="*/ 44 w 70"/>
                    <a:gd name="T11" fmla="*/ 5 h 72"/>
                    <a:gd name="T12" fmla="*/ 39 w 70"/>
                    <a:gd name="T13" fmla="*/ 4 h 72"/>
                    <a:gd name="T14" fmla="*/ 33 w 70"/>
                    <a:gd name="T15" fmla="*/ 4 h 72"/>
                    <a:gd name="T16" fmla="*/ 28 w 70"/>
                    <a:gd name="T17" fmla="*/ 5 h 72"/>
                    <a:gd name="T18" fmla="*/ 22 w 70"/>
                    <a:gd name="T19" fmla="*/ 2 h 72"/>
                    <a:gd name="T20" fmla="*/ 16 w 70"/>
                    <a:gd name="T21" fmla="*/ 5 h 72"/>
                    <a:gd name="T22" fmla="*/ 11 w 70"/>
                    <a:gd name="T23" fmla="*/ 9 h 72"/>
                    <a:gd name="T24" fmla="*/ 7 w 70"/>
                    <a:gd name="T25" fmla="*/ 14 h 72"/>
                    <a:gd name="T26" fmla="*/ 4 w 70"/>
                    <a:gd name="T27" fmla="*/ 20 h 72"/>
                    <a:gd name="T28" fmla="*/ 2 w 70"/>
                    <a:gd name="T29" fmla="*/ 26 h 72"/>
                    <a:gd name="T30" fmla="*/ 1 w 70"/>
                    <a:gd name="T31" fmla="*/ 32 h 72"/>
                    <a:gd name="T32" fmla="*/ 1 w 70"/>
                    <a:gd name="T33" fmla="*/ 39 h 72"/>
                    <a:gd name="T34" fmla="*/ 2 w 70"/>
                    <a:gd name="T35" fmla="*/ 45 h 72"/>
                    <a:gd name="T36" fmla="*/ 4 w 70"/>
                    <a:gd name="T37" fmla="*/ 51 h 72"/>
                    <a:gd name="T38" fmla="*/ 7 w 70"/>
                    <a:gd name="T39" fmla="*/ 57 h 72"/>
                    <a:gd name="T40" fmla="*/ 11 w 70"/>
                    <a:gd name="T41" fmla="*/ 62 h 72"/>
                    <a:gd name="T42" fmla="*/ 16 w 70"/>
                    <a:gd name="T43" fmla="*/ 66 h 72"/>
                    <a:gd name="T44" fmla="*/ 21 w 70"/>
                    <a:gd name="T45" fmla="*/ 69 h 72"/>
                    <a:gd name="T46" fmla="*/ 27 w 70"/>
                    <a:gd name="T47" fmla="*/ 71 h 72"/>
                    <a:gd name="T48" fmla="*/ 33 w 70"/>
                    <a:gd name="T49" fmla="*/ 72 h 72"/>
                    <a:gd name="T50" fmla="*/ 39 w 70"/>
                    <a:gd name="T51" fmla="*/ 72 h 72"/>
                    <a:gd name="T52" fmla="*/ 44 w 70"/>
                    <a:gd name="T53" fmla="*/ 71 h 72"/>
                    <a:gd name="T54" fmla="*/ 49 w 70"/>
                    <a:gd name="T55" fmla="*/ 69 h 72"/>
                    <a:gd name="T56" fmla="*/ 54 w 70"/>
                    <a:gd name="T57" fmla="*/ 66 h 72"/>
                    <a:gd name="T58" fmla="*/ 59 w 70"/>
                    <a:gd name="T59" fmla="*/ 62 h 72"/>
                    <a:gd name="T60" fmla="*/ 63 w 70"/>
                    <a:gd name="T61" fmla="*/ 57 h 72"/>
                    <a:gd name="T62" fmla="*/ 66 w 70"/>
                    <a:gd name="T63" fmla="*/ 51 h 72"/>
                    <a:gd name="T64" fmla="*/ 68 w 70"/>
                    <a:gd name="T65" fmla="*/ 45 h 72"/>
                    <a:gd name="T66" fmla="*/ 69 w 70"/>
                    <a:gd name="T67" fmla="*/ 39 h 72"/>
                    <a:gd name="T68" fmla="*/ 69 w 70"/>
                    <a:gd name="T69" fmla="*/ 32 h 72"/>
                    <a:gd name="T70" fmla="*/ 62 w 70"/>
                    <a:gd name="T71" fmla="*/ 28 h 72"/>
                    <a:gd name="T72" fmla="*/ 62 w 70"/>
                    <a:gd name="T73" fmla="*/ 28 h 72"/>
                    <a:gd name="T74" fmla="*/ 38 w 70"/>
                    <a:gd name="T75" fmla="*/ 35 h 72"/>
                    <a:gd name="T76" fmla="*/ 37 w 70"/>
                    <a:gd name="T77" fmla="*/ 31 h 72"/>
                    <a:gd name="T78" fmla="*/ 36 w 70"/>
                    <a:gd name="T79" fmla="*/ 30 h 72"/>
                    <a:gd name="T80" fmla="*/ 27 w 70"/>
                    <a:gd name="T81" fmla="*/ 8 h 72"/>
                    <a:gd name="T82" fmla="*/ 27 w 70"/>
                    <a:gd name="T83" fmla="*/ 8 h 72"/>
                    <a:gd name="T84" fmla="*/ 8 w 70"/>
                    <a:gd name="T85" fmla="*/ 28 h 72"/>
                    <a:gd name="T86" fmla="*/ 30 w 70"/>
                    <a:gd name="T87" fmla="*/ 37 h 72"/>
                    <a:gd name="T88" fmla="*/ 30 w 70"/>
                    <a:gd name="T89" fmla="*/ 38 h 72"/>
                    <a:gd name="T90" fmla="*/ 16 w 70"/>
                    <a:gd name="T91" fmla="*/ 57 h 72"/>
                    <a:gd name="T92" fmla="*/ 16 w 70"/>
                    <a:gd name="T93" fmla="*/ 57 h 72"/>
                    <a:gd name="T94" fmla="*/ 42 w 70"/>
                    <a:gd name="T95" fmla="*/ 64 h 72"/>
                    <a:gd name="T96" fmla="*/ 39 w 70"/>
                    <a:gd name="T97" fmla="*/ 40 h 72"/>
                    <a:gd name="T98" fmla="*/ 39 w 70"/>
                    <a:gd name="T99" fmla="*/ 39 h 72"/>
                    <a:gd name="T100" fmla="*/ 62 w 70"/>
                    <a:gd name="T101" fmla="*/ 43 h 72"/>
                    <a:gd name="T102" fmla="*/ 62 w 70"/>
                    <a:gd name="T103" fmla="*/ 4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0" h="72">
                      <a:moveTo>
                        <a:pt x="64" y="28"/>
                      </a:moveTo>
                      <a:cubicBezTo>
                        <a:pt x="68" y="26"/>
                        <a:pt x="68" y="26"/>
                        <a:pt x="68" y="26"/>
                      </a:cubicBezTo>
                      <a:cubicBezTo>
                        <a:pt x="68" y="25"/>
                        <a:pt x="68" y="24"/>
                        <a:pt x="68" y="23"/>
                      </a:cubicBezTo>
                      <a:cubicBezTo>
                        <a:pt x="63" y="24"/>
                        <a:pt x="63" y="24"/>
                        <a:pt x="63" y="24"/>
                      </a:cubicBezTo>
                      <a:cubicBezTo>
                        <a:pt x="63" y="24"/>
                        <a:pt x="63" y="23"/>
                        <a:pt x="63" y="22"/>
                      </a:cubicBezTo>
                      <a:cubicBezTo>
                        <a:pt x="66" y="20"/>
                        <a:pt x="66" y="20"/>
                        <a:pt x="66" y="20"/>
                      </a:cubicBezTo>
                      <a:cubicBezTo>
                        <a:pt x="66" y="19"/>
                        <a:pt x="65" y="18"/>
                        <a:pt x="65" y="17"/>
                      </a:cubicBezTo>
                      <a:cubicBezTo>
                        <a:pt x="61" y="19"/>
                        <a:pt x="61" y="19"/>
                        <a:pt x="61" y="19"/>
                      </a:cubicBezTo>
                      <a:cubicBezTo>
                        <a:pt x="61" y="19"/>
                        <a:pt x="60" y="18"/>
                        <a:pt x="60" y="17"/>
                      </a:cubicBezTo>
                      <a:cubicBezTo>
                        <a:pt x="63" y="14"/>
                        <a:pt x="63" y="14"/>
                        <a:pt x="63" y="14"/>
                      </a:cubicBezTo>
                      <a:cubicBezTo>
                        <a:pt x="62" y="14"/>
                        <a:pt x="62" y="13"/>
                        <a:pt x="61" y="12"/>
                      </a:cubicBezTo>
                      <a:cubicBezTo>
                        <a:pt x="58" y="15"/>
                        <a:pt x="58" y="15"/>
                        <a:pt x="58" y="15"/>
                      </a:cubicBezTo>
                      <a:cubicBezTo>
                        <a:pt x="57" y="14"/>
                        <a:pt x="57" y="14"/>
                        <a:pt x="56" y="13"/>
                      </a:cubicBezTo>
                      <a:cubicBezTo>
                        <a:pt x="59" y="9"/>
                        <a:pt x="59" y="9"/>
                        <a:pt x="59" y="9"/>
                      </a:cubicBezTo>
                      <a:cubicBezTo>
                        <a:pt x="58" y="9"/>
                        <a:pt x="57" y="8"/>
                        <a:pt x="57" y="8"/>
                      </a:cubicBezTo>
                      <a:cubicBezTo>
                        <a:pt x="54" y="11"/>
                        <a:pt x="54" y="11"/>
                        <a:pt x="54" y="11"/>
                      </a:cubicBezTo>
                      <a:cubicBezTo>
                        <a:pt x="53" y="10"/>
                        <a:pt x="53" y="10"/>
                        <a:pt x="52" y="10"/>
                      </a:cubicBezTo>
                      <a:cubicBezTo>
                        <a:pt x="54" y="5"/>
                        <a:pt x="54" y="5"/>
                        <a:pt x="54" y="5"/>
                      </a:cubicBezTo>
                      <a:cubicBezTo>
                        <a:pt x="53" y="5"/>
                        <a:pt x="52" y="4"/>
                        <a:pt x="52" y="4"/>
                      </a:cubicBezTo>
                      <a:cubicBezTo>
                        <a:pt x="49" y="8"/>
                        <a:pt x="49" y="8"/>
                        <a:pt x="49" y="8"/>
                      </a:cubicBezTo>
                      <a:cubicBezTo>
                        <a:pt x="49" y="7"/>
                        <a:pt x="48" y="7"/>
                        <a:pt x="47" y="7"/>
                      </a:cubicBezTo>
                      <a:cubicBezTo>
                        <a:pt x="48" y="2"/>
                        <a:pt x="48" y="2"/>
                        <a:pt x="48" y="2"/>
                      </a:cubicBezTo>
                      <a:cubicBezTo>
                        <a:pt x="48" y="2"/>
                        <a:pt x="47" y="2"/>
                        <a:pt x="46" y="1"/>
                      </a:cubicBezTo>
                      <a:cubicBezTo>
                        <a:pt x="44" y="5"/>
                        <a:pt x="44" y="5"/>
                        <a:pt x="44" y="5"/>
                      </a:cubicBezTo>
                      <a:cubicBezTo>
                        <a:pt x="43" y="5"/>
                        <a:pt x="43" y="5"/>
                        <a:pt x="42" y="5"/>
                      </a:cubicBezTo>
                      <a:cubicBezTo>
                        <a:pt x="43" y="0"/>
                        <a:pt x="43" y="0"/>
                        <a:pt x="43" y="0"/>
                      </a:cubicBezTo>
                      <a:cubicBezTo>
                        <a:pt x="42" y="0"/>
                        <a:pt x="41" y="0"/>
                        <a:pt x="40" y="0"/>
                      </a:cubicBezTo>
                      <a:cubicBezTo>
                        <a:pt x="39" y="4"/>
                        <a:pt x="39" y="4"/>
                        <a:pt x="39" y="4"/>
                      </a:cubicBezTo>
                      <a:cubicBezTo>
                        <a:pt x="38" y="4"/>
                        <a:pt x="37" y="4"/>
                        <a:pt x="37" y="4"/>
                      </a:cubicBezTo>
                      <a:cubicBezTo>
                        <a:pt x="36" y="0"/>
                        <a:pt x="36" y="0"/>
                        <a:pt x="36" y="0"/>
                      </a:cubicBezTo>
                      <a:cubicBezTo>
                        <a:pt x="36" y="0"/>
                        <a:pt x="35" y="0"/>
                        <a:pt x="34" y="0"/>
                      </a:cubicBezTo>
                      <a:cubicBezTo>
                        <a:pt x="33" y="4"/>
                        <a:pt x="33" y="4"/>
                        <a:pt x="33" y="4"/>
                      </a:cubicBezTo>
                      <a:cubicBezTo>
                        <a:pt x="33" y="4"/>
                        <a:pt x="32" y="4"/>
                        <a:pt x="31" y="4"/>
                      </a:cubicBezTo>
                      <a:cubicBezTo>
                        <a:pt x="30" y="0"/>
                        <a:pt x="30" y="0"/>
                        <a:pt x="30" y="0"/>
                      </a:cubicBezTo>
                      <a:cubicBezTo>
                        <a:pt x="29" y="0"/>
                        <a:pt x="29" y="0"/>
                        <a:pt x="28" y="0"/>
                      </a:cubicBezTo>
                      <a:cubicBezTo>
                        <a:pt x="28" y="5"/>
                        <a:pt x="28" y="5"/>
                        <a:pt x="28" y="5"/>
                      </a:cubicBezTo>
                      <a:cubicBezTo>
                        <a:pt x="28" y="5"/>
                        <a:pt x="27" y="5"/>
                        <a:pt x="27" y="5"/>
                      </a:cubicBezTo>
                      <a:cubicBezTo>
                        <a:pt x="27" y="5"/>
                        <a:pt x="26" y="5"/>
                        <a:pt x="26" y="5"/>
                      </a:cubicBezTo>
                      <a:cubicBezTo>
                        <a:pt x="24" y="1"/>
                        <a:pt x="24" y="1"/>
                        <a:pt x="24" y="1"/>
                      </a:cubicBezTo>
                      <a:cubicBezTo>
                        <a:pt x="23" y="2"/>
                        <a:pt x="23" y="2"/>
                        <a:pt x="22" y="2"/>
                      </a:cubicBezTo>
                      <a:cubicBezTo>
                        <a:pt x="23" y="7"/>
                        <a:pt x="23" y="7"/>
                        <a:pt x="23" y="7"/>
                      </a:cubicBezTo>
                      <a:cubicBezTo>
                        <a:pt x="22" y="7"/>
                        <a:pt x="22" y="7"/>
                        <a:pt x="21" y="8"/>
                      </a:cubicBezTo>
                      <a:cubicBezTo>
                        <a:pt x="19" y="4"/>
                        <a:pt x="19" y="4"/>
                        <a:pt x="19" y="4"/>
                      </a:cubicBezTo>
                      <a:cubicBezTo>
                        <a:pt x="18" y="4"/>
                        <a:pt x="17" y="5"/>
                        <a:pt x="16" y="5"/>
                      </a:cubicBezTo>
                      <a:cubicBezTo>
                        <a:pt x="18" y="9"/>
                        <a:pt x="18" y="9"/>
                        <a:pt x="18" y="9"/>
                      </a:cubicBezTo>
                      <a:cubicBezTo>
                        <a:pt x="18" y="10"/>
                        <a:pt x="17" y="10"/>
                        <a:pt x="17" y="11"/>
                      </a:cubicBezTo>
                      <a:cubicBezTo>
                        <a:pt x="13" y="8"/>
                        <a:pt x="13" y="8"/>
                        <a:pt x="13" y="8"/>
                      </a:cubicBezTo>
                      <a:cubicBezTo>
                        <a:pt x="13" y="8"/>
                        <a:pt x="12" y="9"/>
                        <a:pt x="11" y="9"/>
                      </a:cubicBezTo>
                      <a:cubicBezTo>
                        <a:pt x="14" y="13"/>
                        <a:pt x="14" y="13"/>
                        <a:pt x="14" y="13"/>
                      </a:cubicBezTo>
                      <a:cubicBezTo>
                        <a:pt x="13" y="13"/>
                        <a:pt x="13" y="14"/>
                        <a:pt x="13" y="14"/>
                      </a:cubicBezTo>
                      <a:cubicBezTo>
                        <a:pt x="9" y="12"/>
                        <a:pt x="9" y="12"/>
                        <a:pt x="9" y="12"/>
                      </a:cubicBezTo>
                      <a:cubicBezTo>
                        <a:pt x="8" y="13"/>
                        <a:pt x="8" y="13"/>
                        <a:pt x="7" y="14"/>
                      </a:cubicBezTo>
                      <a:cubicBezTo>
                        <a:pt x="10" y="17"/>
                        <a:pt x="10" y="17"/>
                        <a:pt x="10" y="17"/>
                      </a:cubicBezTo>
                      <a:cubicBezTo>
                        <a:pt x="10" y="18"/>
                        <a:pt x="10" y="18"/>
                        <a:pt x="9" y="19"/>
                      </a:cubicBezTo>
                      <a:cubicBezTo>
                        <a:pt x="5" y="17"/>
                        <a:pt x="5" y="17"/>
                        <a:pt x="5" y="17"/>
                      </a:cubicBezTo>
                      <a:cubicBezTo>
                        <a:pt x="5" y="18"/>
                        <a:pt x="4" y="19"/>
                        <a:pt x="4" y="20"/>
                      </a:cubicBezTo>
                      <a:cubicBezTo>
                        <a:pt x="8" y="22"/>
                        <a:pt x="8" y="22"/>
                        <a:pt x="8" y="22"/>
                      </a:cubicBezTo>
                      <a:cubicBezTo>
                        <a:pt x="7" y="23"/>
                        <a:pt x="7" y="23"/>
                        <a:pt x="7" y="24"/>
                      </a:cubicBezTo>
                      <a:cubicBezTo>
                        <a:pt x="3" y="23"/>
                        <a:pt x="3" y="23"/>
                        <a:pt x="3" y="23"/>
                      </a:cubicBezTo>
                      <a:cubicBezTo>
                        <a:pt x="2" y="24"/>
                        <a:pt x="2" y="25"/>
                        <a:pt x="2" y="26"/>
                      </a:cubicBezTo>
                      <a:cubicBezTo>
                        <a:pt x="6" y="28"/>
                        <a:pt x="6" y="28"/>
                        <a:pt x="6" y="28"/>
                      </a:cubicBezTo>
                      <a:cubicBezTo>
                        <a:pt x="6" y="28"/>
                        <a:pt x="5" y="29"/>
                        <a:pt x="5" y="30"/>
                      </a:cubicBezTo>
                      <a:cubicBezTo>
                        <a:pt x="1" y="29"/>
                        <a:pt x="1" y="29"/>
                        <a:pt x="1" y="29"/>
                      </a:cubicBezTo>
                      <a:cubicBezTo>
                        <a:pt x="1" y="30"/>
                        <a:pt x="1" y="31"/>
                        <a:pt x="1" y="32"/>
                      </a:cubicBezTo>
                      <a:cubicBezTo>
                        <a:pt x="5" y="33"/>
                        <a:pt x="5" y="33"/>
                        <a:pt x="5" y="33"/>
                      </a:cubicBezTo>
                      <a:cubicBezTo>
                        <a:pt x="5" y="34"/>
                        <a:pt x="5" y="34"/>
                        <a:pt x="5" y="35"/>
                      </a:cubicBezTo>
                      <a:cubicBezTo>
                        <a:pt x="0" y="36"/>
                        <a:pt x="0" y="36"/>
                        <a:pt x="0" y="36"/>
                      </a:cubicBezTo>
                      <a:cubicBezTo>
                        <a:pt x="0" y="37"/>
                        <a:pt x="0" y="38"/>
                        <a:pt x="1" y="39"/>
                      </a:cubicBezTo>
                      <a:cubicBezTo>
                        <a:pt x="5" y="39"/>
                        <a:pt x="5" y="39"/>
                        <a:pt x="5" y="39"/>
                      </a:cubicBezTo>
                      <a:cubicBezTo>
                        <a:pt x="5" y="39"/>
                        <a:pt x="5" y="40"/>
                        <a:pt x="5" y="41"/>
                      </a:cubicBezTo>
                      <a:cubicBezTo>
                        <a:pt x="1" y="42"/>
                        <a:pt x="1" y="42"/>
                        <a:pt x="1" y="42"/>
                      </a:cubicBezTo>
                      <a:cubicBezTo>
                        <a:pt x="1" y="43"/>
                        <a:pt x="1" y="44"/>
                        <a:pt x="2" y="45"/>
                      </a:cubicBezTo>
                      <a:cubicBezTo>
                        <a:pt x="6" y="44"/>
                        <a:pt x="6" y="44"/>
                        <a:pt x="6" y="44"/>
                      </a:cubicBezTo>
                      <a:cubicBezTo>
                        <a:pt x="6" y="45"/>
                        <a:pt x="6" y="46"/>
                        <a:pt x="6" y="46"/>
                      </a:cubicBezTo>
                      <a:cubicBezTo>
                        <a:pt x="3" y="48"/>
                        <a:pt x="3" y="48"/>
                        <a:pt x="3" y="48"/>
                      </a:cubicBezTo>
                      <a:cubicBezTo>
                        <a:pt x="3" y="49"/>
                        <a:pt x="3" y="50"/>
                        <a:pt x="4" y="51"/>
                      </a:cubicBezTo>
                      <a:cubicBezTo>
                        <a:pt x="8" y="50"/>
                        <a:pt x="8" y="50"/>
                        <a:pt x="8" y="50"/>
                      </a:cubicBezTo>
                      <a:cubicBezTo>
                        <a:pt x="8" y="50"/>
                        <a:pt x="8" y="51"/>
                        <a:pt x="9" y="52"/>
                      </a:cubicBezTo>
                      <a:cubicBezTo>
                        <a:pt x="5" y="54"/>
                        <a:pt x="5" y="54"/>
                        <a:pt x="5" y="54"/>
                      </a:cubicBezTo>
                      <a:cubicBezTo>
                        <a:pt x="6" y="55"/>
                        <a:pt x="6" y="56"/>
                        <a:pt x="7" y="57"/>
                      </a:cubicBezTo>
                      <a:cubicBezTo>
                        <a:pt x="11" y="55"/>
                        <a:pt x="11" y="55"/>
                        <a:pt x="11" y="55"/>
                      </a:cubicBezTo>
                      <a:cubicBezTo>
                        <a:pt x="11" y="55"/>
                        <a:pt x="11" y="56"/>
                        <a:pt x="12" y="56"/>
                      </a:cubicBezTo>
                      <a:cubicBezTo>
                        <a:pt x="9" y="60"/>
                        <a:pt x="9" y="60"/>
                        <a:pt x="9" y="60"/>
                      </a:cubicBezTo>
                      <a:cubicBezTo>
                        <a:pt x="10" y="60"/>
                        <a:pt x="10" y="61"/>
                        <a:pt x="11" y="62"/>
                      </a:cubicBezTo>
                      <a:cubicBezTo>
                        <a:pt x="14" y="59"/>
                        <a:pt x="14" y="59"/>
                        <a:pt x="14" y="59"/>
                      </a:cubicBezTo>
                      <a:cubicBezTo>
                        <a:pt x="15" y="59"/>
                        <a:pt x="15" y="60"/>
                        <a:pt x="16" y="60"/>
                      </a:cubicBezTo>
                      <a:cubicBezTo>
                        <a:pt x="13" y="64"/>
                        <a:pt x="13" y="64"/>
                        <a:pt x="13" y="64"/>
                      </a:cubicBezTo>
                      <a:cubicBezTo>
                        <a:pt x="14" y="65"/>
                        <a:pt x="15" y="65"/>
                        <a:pt x="16" y="66"/>
                      </a:cubicBezTo>
                      <a:cubicBezTo>
                        <a:pt x="18" y="62"/>
                        <a:pt x="18" y="62"/>
                        <a:pt x="18" y="62"/>
                      </a:cubicBezTo>
                      <a:cubicBezTo>
                        <a:pt x="19" y="63"/>
                        <a:pt x="20" y="63"/>
                        <a:pt x="20" y="63"/>
                      </a:cubicBezTo>
                      <a:cubicBezTo>
                        <a:pt x="19" y="68"/>
                        <a:pt x="19" y="68"/>
                        <a:pt x="19" y="68"/>
                      </a:cubicBezTo>
                      <a:cubicBezTo>
                        <a:pt x="19" y="68"/>
                        <a:pt x="20" y="68"/>
                        <a:pt x="21" y="69"/>
                      </a:cubicBezTo>
                      <a:cubicBezTo>
                        <a:pt x="23" y="65"/>
                        <a:pt x="23" y="65"/>
                        <a:pt x="23" y="65"/>
                      </a:cubicBezTo>
                      <a:cubicBezTo>
                        <a:pt x="24" y="65"/>
                        <a:pt x="25" y="66"/>
                        <a:pt x="25" y="66"/>
                      </a:cubicBezTo>
                      <a:cubicBezTo>
                        <a:pt x="24" y="70"/>
                        <a:pt x="24" y="70"/>
                        <a:pt x="24" y="70"/>
                      </a:cubicBezTo>
                      <a:cubicBezTo>
                        <a:pt x="25" y="70"/>
                        <a:pt x="26" y="71"/>
                        <a:pt x="27" y="71"/>
                      </a:cubicBezTo>
                      <a:cubicBezTo>
                        <a:pt x="28" y="67"/>
                        <a:pt x="28" y="67"/>
                        <a:pt x="28" y="67"/>
                      </a:cubicBezTo>
                      <a:cubicBezTo>
                        <a:pt x="29" y="67"/>
                        <a:pt x="30" y="67"/>
                        <a:pt x="30" y="67"/>
                      </a:cubicBezTo>
                      <a:cubicBezTo>
                        <a:pt x="30" y="72"/>
                        <a:pt x="30" y="72"/>
                        <a:pt x="30" y="72"/>
                      </a:cubicBezTo>
                      <a:cubicBezTo>
                        <a:pt x="31" y="72"/>
                        <a:pt x="32" y="72"/>
                        <a:pt x="33" y="72"/>
                      </a:cubicBezTo>
                      <a:cubicBezTo>
                        <a:pt x="34" y="67"/>
                        <a:pt x="34" y="67"/>
                        <a:pt x="34" y="67"/>
                      </a:cubicBezTo>
                      <a:cubicBezTo>
                        <a:pt x="35" y="67"/>
                        <a:pt x="35" y="67"/>
                        <a:pt x="36" y="67"/>
                      </a:cubicBezTo>
                      <a:cubicBezTo>
                        <a:pt x="37" y="72"/>
                        <a:pt x="37" y="72"/>
                        <a:pt x="37" y="72"/>
                      </a:cubicBezTo>
                      <a:cubicBezTo>
                        <a:pt x="38" y="72"/>
                        <a:pt x="38" y="72"/>
                        <a:pt x="39" y="72"/>
                      </a:cubicBezTo>
                      <a:cubicBezTo>
                        <a:pt x="39" y="67"/>
                        <a:pt x="39" y="67"/>
                        <a:pt x="39" y="67"/>
                      </a:cubicBezTo>
                      <a:cubicBezTo>
                        <a:pt x="40" y="67"/>
                        <a:pt x="41" y="67"/>
                        <a:pt x="41" y="67"/>
                      </a:cubicBezTo>
                      <a:cubicBezTo>
                        <a:pt x="43" y="71"/>
                        <a:pt x="43" y="71"/>
                        <a:pt x="43" y="71"/>
                      </a:cubicBezTo>
                      <a:cubicBezTo>
                        <a:pt x="43" y="71"/>
                        <a:pt x="44" y="71"/>
                        <a:pt x="44" y="71"/>
                      </a:cubicBezTo>
                      <a:cubicBezTo>
                        <a:pt x="45" y="70"/>
                        <a:pt x="45" y="70"/>
                        <a:pt x="45" y="70"/>
                      </a:cubicBezTo>
                      <a:cubicBezTo>
                        <a:pt x="45" y="66"/>
                        <a:pt x="45" y="66"/>
                        <a:pt x="45" y="66"/>
                      </a:cubicBezTo>
                      <a:cubicBezTo>
                        <a:pt x="45" y="66"/>
                        <a:pt x="46" y="65"/>
                        <a:pt x="47" y="65"/>
                      </a:cubicBezTo>
                      <a:cubicBezTo>
                        <a:pt x="49" y="69"/>
                        <a:pt x="49" y="69"/>
                        <a:pt x="49" y="69"/>
                      </a:cubicBezTo>
                      <a:cubicBezTo>
                        <a:pt x="50" y="69"/>
                        <a:pt x="50" y="68"/>
                        <a:pt x="51" y="68"/>
                      </a:cubicBezTo>
                      <a:cubicBezTo>
                        <a:pt x="50" y="64"/>
                        <a:pt x="50" y="64"/>
                        <a:pt x="50" y="64"/>
                      </a:cubicBezTo>
                      <a:cubicBezTo>
                        <a:pt x="50" y="63"/>
                        <a:pt x="51" y="63"/>
                        <a:pt x="51" y="62"/>
                      </a:cubicBezTo>
                      <a:cubicBezTo>
                        <a:pt x="54" y="66"/>
                        <a:pt x="54" y="66"/>
                        <a:pt x="54" y="66"/>
                      </a:cubicBezTo>
                      <a:cubicBezTo>
                        <a:pt x="55" y="65"/>
                        <a:pt x="56" y="65"/>
                        <a:pt x="56" y="64"/>
                      </a:cubicBezTo>
                      <a:cubicBezTo>
                        <a:pt x="54" y="60"/>
                        <a:pt x="54" y="60"/>
                        <a:pt x="54" y="60"/>
                      </a:cubicBezTo>
                      <a:cubicBezTo>
                        <a:pt x="55" y="60"/>
                        <a:pt x="55" y="59"/>
                        <a:pt x="56" y="59"/>
                      </a:cubicBezTo>
                      <a:cubicBezTo>
                        <a:pt x="59" y="62"/>
                        <a:pt x="59" y="62"/>
                        <a:pt x="59" y="62"/>
                      </a:cubicBezTo>
                      <a:cubicBezTo>
                        <a:pt x="60" y="61"/>
                        <a:pt x="60" y="60"/>
                        <a:pt x="61" y="60"/>
                      </a:cubicBezTo>
                      <a:cubicBezTo>
                        <a:pt x="58" y="56"/>
                        <a:pt x="58" y="56"/>
                        <a:pt x="58" y="56"/>
                      </a:cubicBezTo>
                      <a:cubicBezTo>
                        <a:pt x="59" y="56"/>
                        <a:pt x="59" y="55"/>
                        <a:pt x="59" y="55"/>
                      </a:cubicBezTo>
                      <a:cubicBezTo>
                        <a:pt x="63" y="57"/>
                        <a:pt x="63" y="57"/>
                        <a:pt x="63" y="57"/>
                      </a:cubicBezTo>
                      <a:cubicBezTo>
                        <a:pt x="64" y="56"/>
                        <a:pt x="64" y="55"/>
                        <a:pt x="65" y="55"/>
                      </a:cubicBezTo>
                      <a:cubicBezTo>
                        <a:pt x="61" y="52"/>
                        <a:pt x="61" y="52"/>
                        <a:pt x="61" y="52"/>
                      </a:cubicBezTo>
                      <a:cubicBezTo>
                        <a:pt x="62" y="51"/>
                        <a:pt x="62" y="51"/>
                        <a:pt x="62" y="50"/>
                      </a:cubicBezTo>
                      <a:cubicBezTo>
                        <a:pt x="66" y="51"/>
                        <a:pt x="66" y="51"/>
                        <a:pt x="66" y="51"/>
                      </a:cubicBezTo>
                      <a:cubicBezTo>
                        <a:pt x="67" y="50"/>
                        <a:pt x="67" y="50"/>
                        <a:pt x="67" y="49"/>
                      </a:cubicBezTo>
                      <a:cubicBezTo>
                        <a:pt x="64" y="47"/>
                        <a:pt x="64" y="47"/>
                        <a:pt x="64" y="47"/>
                      </a:cubicBezTo>
                      <a:cubicBezTo>
                        <a:pt x="64" y="46"/>
                        <a:pt x="64" y="45"/>
                        <a:pt x="64" y="45"/>
                      </a:cubicBezTo>
                      <a:cubicBezTo>
                        <a:pt x="68" y="45"/>
                        <a:pt x="68" y="45"/>
                        <a:pt x="68" y="45"/>
                      </a:cubicBezTo>
                      <a:cubicBezTo>
                        <a:pt x="69" y="44"/>
                        <a:pt x="69" y="43"/>
                        <a:pt x="69" y="42"/>
                      </a:cubicBezTo>
                      <a:cubicBezTo>
                        <a:pt x="65" y="41"/>
                        <a:pt x="65" y="41"/>
                        <a:pt x="65" y="41"/>
                      </a:cubicBezTo>
                      <a:cubicBezTo>
                        <a:pt x="65" y="40"/>
                        <a:pt x="65" y="40"/>
                        <a:pt x="65" y="39"/>
                      </a:cubicBezTo>
                      <a:cubicBezTo>
                        <a:pt x="69" y="39"/>
                        <a:pt x="69" y="39"/>
                        <a:pt x="69" y="39"/>
                      </a:cubicBezTo>
                      <a:cubicBezTo>
                        <a:pt x="70" y="38"/>
                        <a:pt x="70" y="37"/>
                        <a:pt x="70" y="36"/>
                      </a:cubicBezTo>
                      <a:cubicBezTo>
                        <a:pt x="65" y="35"/>
                        <a:pt x="65" y="35"/>
                        <a:pt x="65" y="35"/>
                      </a:cubicBezTo>
                      <a:cubicBezTo>
                        <a:pt x="65" y="35"/>
                        <a:pt x="65" y="34"/>
                        <a:pt x="65" y="33"/>
                      </a:cubicBezTo>
                      <a:cubicBezTo>
                        <a:pt x="69" y="32"/>
                        <a:pt x="69" y="32"/>
                        <a:pt x="69" y="32"/>
                      </a:cubicBezTo>
                      <a:cubicBezTo>
                        <a:pt x="69" y="31"/>
                        <a:pt x="69" y="30"/>
                        <a:pt x="69" y="30"/>
                      </a:cubicBezTo>
                      <a:cubicBezTo>
                        <a:pt x="65" y="30"/>
                        <a:pt x="65" y="30"/>
                        <a:pt x="65" y="30"/>
                      </a:cubicBezTo>
                      <a:cubicBezTo>
                        <a:pt x="65" y="29"/>
                        <a:pt x="65" y="28"/>
                        <a:pt x="64" y="28"/>
                      </a:cubicBezTo>
                      <a:close/>
                      <a:moveTo>
                        <a:pt x="62" y="28"/>
                      </a:moveTo>
                      <a:cubicBezTo>
                        <a:pt x="40" y="34"/>
                        <a:pt x="40" y="34"/>
                        <a:pt x="40" y="34"/>
                      </a:cubicBezTo>
                      <a:cubicBezTo>
                        <a:pt x="40" y="33"/>
                        <a:pt x="39" y="33"/>
                        <a:pt x="39" y="32"/>
                      </a:cubicBezTo>
                      <a:cubicBezTo>
                        <a:pt x="55" y="15"/>
                        <a:pt x="55" y="15"/>
                        <a:pt x="55" y="15"/>
                      </a:cubicBezTo>
                      <a:cubicBezTo>
                        <a:pt x="58" y="19"/>
                        <a:pt x="60" y="23"/>
                        <a:pt x="62" y="28"/>
                      </a:cubicBezTo>
                      <a:close/>
                      <a:moveTo>
                        <a:pt x="36" y="38"/>
                      </a:moveTo>
                      <a:cubicBezTo>
                        <a:pt x="34" y="39"/>
                        <a:pt x="33" y="38"/>
                        <a:pt x="33" y="36"/>
                      </a:cubicBezTo>
                      <a:cubicBezTo>
                        <a:pt x="32" y="35"/>
                        <a:pt x="33" y="34"/>
                        <a:pt x="34" y="33"/>
                      </a:cubicBezTo>
                      <a:cubicBezTo>
                        <a:pt x="36" y="33"/>
                        <a:pt x="37" y="34"/>
                        <a:pt x="38" y="35"/>
                      </a:cubicBezTo>
                      <a:cubicBezTo>
                        <a:pt x="38" y="36"/>
                        <a:pt x="37" y="38"/>
                        <a:pt x="36" y="38"/>
                      </a:cubicBezTo>
                      <a:close/>
                      <a:moveTo>
                        <a:pt x="54" y="15"/>
                      </a:moveTo>
                      <a:cubicBezTo>
                        <a:pt x="38" y="32"/>
                        <a:pt x="38" y="32"/>
                        <a:pt x="38" y="32"/>
                      </a:cubicBezTo>
                      <a:cubicBezTo>
                        <a:pt x="38" y="31"/>
                        <a:pt x="37" y="31"/>
                        <a:pt x="37" y="31"/>
                      </a:cubicBezTo>
                      <a:cubicBezTo>
                        <a:pt x="42" y="8"/>
                        <a:pt x="42" y="8"/>
                        <a:pt x="42" y="8"/>
                      </a:cubicBezTo>
                      <a:cubicBezTo>
                        <a:pt x="47" y="9"/>
                        <a:pt x="51" y="11"/>
                        <a:pt x="54" y="15"/>
                      </a:cubicBezTo>
                      <a:close/>
                      <a:moveTo>
                        <a:pt x="42" y="8"/>
                      </a:moveTo>
                      <a:cubicBezTo>
                        <a:pt x="36" y="30"/>
                        <a:pt x="36" y="30"/>
                        <a:pt x="36" y="30"/>
                      </a:cubicBezTo>
                      <a:cubicBezTo>
                        <a:pt x="35" y="30"/>
                        <a:pt x="35" y="30"/>
                        <a:pt x="34" y="30"/>
                      </a:cubicBezTo>
                      <a:cubicBezTo>
                        <a:pt x="28" y="8"/>
                        <a:pt x="28" y="8"/>
                        <a:pt x="28" y="8"/>
                      </a:cubicBezTo>
                      <a:cubicBezTo>
                        <a:pt x="33" y="7"/>
                        <a:pt x="37" y="7"/>
                        <a:pt x="42" y="8"/>
                      </a:cubicBezTo>
                      <a:close/>
                      <a:moveTo>
                        <a:pt x="27" y="8"/>
                      </a:moveTo>
                      <a:cubicBezTo>
                        <a:pt x="33" y="31"/>
                        <a:pt x="33" y="31"/>
                        <a:pt x="33" y="31"/>
                      </a:cubicBezTo>
                      <a:cubicBezTo>
                        <a:pt x="33" y="31"/>
                        <a:pt x="32" y="31"/>
                        <a:pt x="32" y="32"/>
                      </a:cubicBezTo>
                      <a:cubicBezTo>
                        <a:pt x="16" y="15"/>
                        <a:pt x="16" y="15"/>
                        <a:pt x="16" y="15"/>
                      </a:cubicBezTo>
                      <a:cubicBezTo>
                        <a:pt x="19" y="12"/>
                        <a:pt x="23" y="9"/>
                        <a:pt x="27" y="8"/>
                      </a:cubicBezTo>
                      <a:close/>
                      <a:moveTo>
                        <a:pt x="15" y="16"/>
                      </a:moveTo>
                      <a:cubicBezTo>
                        <a:pt x="31" y="32"/>
                        <a:pt x="31" y="32"/>
                        <a:pt x="31" y="32"/>
                      </a:cubicBezTo>
                      <a:cubicBezTo>
                        <a:pt x="31" y="33"/>
                        <a:pt x="30" y="33"/>
                        <a:pt x="30" y="34"/>
                      </a:cubicBezTo>
                      <a:cubicBezTo>
                        <a:pt x="8" y="28"/>
                        <a:pt x="8" y="28"/>
                        <a:pt x="8" y="28"/>
                      </a:cubicBezTo>
                      <a:cubicBezTo>
                        <a:pt x="10" y="24"/>
                        <a:pt x="12" y="19"/>
                        <a:pt x="15" y="16"/>
                      </a:cubicBezTo>
                      <a:close/>
                      <a:moveTo>
                        <a:pt x="8" y="29"/>
                      </a:moveTo>
                      <a:cubicBezTo>
                        <a:pt x="30" y="35"/>
                        <a:pt x="30" y="35"/>
                        <a:pt x="30" y="35"/>
                      </a:cubicBezTo>
                      <a:cubicBezTo>
                        <a:pt x="30" y="35"/>
                        <a:pt x="30" y="36"/>
                        <a:pt x="30" y="37"/>
                      </a:cubicBezTo>
                      <a:cubicBezTo>
                        <a:pt x="8" y="43"/>
                        <a:pt x="8" y="43"/>
                        <a:pt x="8" y="43"/>
                      </a:cubicBezTo>
                      <a:cubicBezTo>
                        <a:pt x="7" y="38"/>
                        <a:pt x="7" y="34"/>
                        <a:pt x="8" y="29"/>
                      </a:cubicBezTo>
                      <a:close/>
                      <a:moveTo>
                        <a:pt x="9" y="44"/>
                      </a:moveTo>
                      <a:cubicBezTo>
                        <a:pt x="30" y="38"/>
                        <a:pt x="30" y="38"/>
                        <a:pt x="30" y="38"/>
                      </a:cubicBezTo>
                      <a:cubicBezTo>
                        <a:pt x="30" y="38"/>
                        <a:pt x="31" y="39"/>
                        <a:pt x="31" y="39"/>
                      </a:cubicBezTo>
                      <a:cubicBezTo>
                        <a:pt x="15" y="56"/>
                        <a:pt x="15" y="56"/>
                        <a:pt x="15" y="56"/>
                      </a:cubicBezTo>
                      <a:cubicBezTo>
                        <a:pt x="12" y="53"/>
                        <a:pt x="10" y="49"/>
                        <a:pt x="9" y="44"/>
                      </a:cubicBezTo>
                      <a:close/>
                      <a:moveTo>
                        <a:pt x="16" y="57"/>
                      </a:moveTo>
                      <a:cubicBezTo>
                        <a:pt x="32" y="40"/>
                        <a:pt x="32" y="40"/>
                        <a:pt x="32" y="40"/>
                      </a:cubicBezTo>
                      <a:cubicBezTo>
                        <a:pt x="32" y="40"/>
                        <a:pt x="33" y="41"/>
                        <a:pt x="33" y="41"/>
                      </a:cubicBezTo>
                      <a:cubicBezTo>
                        <a:pt x="28" y="64"/>
                        <a:pt x="28" y="64"/>
                        <a:pt x="28" y="64"/>
                      </a:cubicBezTo>
                      <a:cubicBezTo>
                        <a:pt x="23" y="62"/>
                        <a:pt x="19" y="60"/>
                        <a:pt x="16" y="57"/>
                      </a:cubicBezTo>
                      <a:close/>
                      <a:moveTo>
                        <a:pt x="29" y="64"/>
                      </a:moveTo>
                      <a:cubicBezTo>
                        <a:pt x="34" y="41"/>
                        <a:pt x="34" y="41"/>
                        <a:pt x="34" y="41"/>
                      </a:cubicBezTo>
                      <a:cubicBezTo>
                        <a:pt x="35" y="41"/>
                        <a:pt x="35" y="41"/>
                        <a:pt x="36" y="41"/>
                      </a:cubicBezTo>
                      <a:cubicBezTo>
                        <a:pt x="42" y="64"/>
                        <a:pt x="42" y="64"/>
                        <a:pt x="42" y="64"/>
                      </a:cubicBezTo>
                      <a:cubicBezTo>
                        <a:pt x="38" y="65"/>
                        <a:pt x="33" y="65"/>
                        <a:pt x="29" y="64"/>
                      </a:cubicBezTo>
                      <a:close/>
                      <a:moveTo>
                        <a:pt x="43" y="64"/>
                      </a:moveTo>
                      <a:cubicBezTo>
                        <a:pt x="37" y="41"/>
                        <a:pt x="37" y="41"/>
                        <a:pt x="37" y="41"/>
                      </a:cubicBezTo>
                      <a:cubicBezTo>
                        <a:pt x="37" y="41"/>
                        <a:pt x="38" y="40"/>
                        <a:pt x="39" y="40"/>
                      </a:cubicBezTo>
                      <a:cubicBezTo>
                        <a:pt x="55" y="56"/>
                        <a:pt x="55" y="56"/>
                        <a:pt x="55" y="56"/>
                      </a:cubicBezTo>
                      <a:cubicBezTo>
                        <a:pt x="51" y="60"/>
                        <a:pt x="47" y="62"/>
                        <a:pt x="43" y="64"/>
                      </a:cubicBezTo>
                      <a:close/>
                      <a:moveTo>
                        <a:pt x="55" y="56"/>
                      </a:moveTo>
                      <a:cubicBezTo>
                        <a:pt x="39" y="39"/>
                        <a:pt x="39" y="39"/>
                        <a:pt x="39" y="39"/>
                      </a:cubicBezTo>
                      <a:cubicBezTo>
                        <a:pt x="39" y="39"/>
                        <a:pt x="40" y="38"/>
                        <a:pt x="40" y="38"/>
                      </a:cubicBezTo>
                      <a:cubicBezTo>
                        <a:pt x="62" y="43"/>
                        <a:pt x="62" y="43"/>
                        <a:pt x="62" y="43"/>
                      </a:cubicBezTo>
                      <a:cubicBezTo>
                        <a:pt x="61" y="48"/>
                        <a:pt x="58" y="52"/>
                        <a:pt x="55" y="56"/>
                      </a:cubicBezTo>
                      <a:close/>
                      <a:moveTo>
                        <a:pt x="62" y="43"/>
                      </a:moveTo>
                      <a:cubicBezTo>
                        <a:pt x="40" y="37"/>
                        <a:pt x="40" y="37"/>
                        <a:pt x="40" y="37"/>
                      </a:cubicBezTo>
                      <a:cubicBezTo>
                        <a:pt x="40" y="36"/>
                        <a:pt x="40" y="35"/>
                        <a:pt x="40" y="35"/>
                      </a:cubicBezTo>
                      <a:cubicBezTo>
                        <a:pt x="62" y="28"/>
                        <a:pt x="62" y="28"/>
                        <a:pt x="62" y="28"/>
                      </a:cubicBezTo>
                      <a:cubicBezTo>
                        <a:pt x="63" y="33"/>
                        <a:pt x="63" y="38"/>
                        <a:pt x="62" y="43"/>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5" name="Freeform 58"/>
                <p:cNvSpPr>
                  <a:spLocks noEditPoints="1"/>
                </p:cNvSpPr>
                <p:nvPr/>
              </p:nvSpPr>
              <p:spPr bwMode="auto">
                <a:xfrm>
                  <a:off x="1030288" y="2438401"/>
                  <a:ext cx="90488" cy="95250"/>
                </a:xfrm>
                <a:custGeom>
                  <a:avLst/>
                  <a:gdLst>
                    <a:gd name="T0" fmla="*/ 85 w 85"/>
                    <a:gd name="T1" fmla="*/ 48 h 89"/>
                    <a:gd name="T2" fmla="*/ 85 w 85"/>
                    <a:gd name="T3" fmla="*/ 41 h 89"/>
                    <a:gd name="T4" fmla="*/ 75 w 85"/>
                    <a:gd name="T5" fmla="*/ 37 h 89"/>
                    <a:gd name="T6" fmla="*/ 74 w 85"/>
                    <a:gd name="T7" fmla="*/ 33 h 89"/>
                    <a:gd name="T8" fmla="*/ 81 w 85"/>
                    <a:gd name="T9" fmla="*/ 25 h 89"/>
                    <a:gd name="T10" fmla="*/ 78 w 85"/>
                    <a:gd name="T11" fmla="*/ 19 h 89"/>
                    <a:gd name="T12" fmla="*/ 68 w 85"/>
                    <a:gd name="T13" fmla="*/ 21 h 89"/>
                    <a:gd name="T14" fmla="*/ 68 w 85"/>
                    <a:gd name="T15" fmla="*/ 21 h 89"/>
                    <a:gd name="T16" fmla="*/ 65 w 85"/>
                    <a:gd name="T17" fmla="*/ 18 h 89"/>
                    <a:gd name="T18" fmla="*/ 65 w 85"/>
                    <a:gd name="T19" fmla="*/ 18 h 89"/>
                    <a:gd name="T20" fmla="*/ 67 w 85"/>
                    <a:gd name="T21" fmla="*/ 7 h 89"/>
                    <a:gd name="T22" fmla="*/ 61 w 85"/>
                    <a:gd name="T23" fmla="*/ 4 h 89"/>
                    <a:gd name="T24" fmla="*/ 53 w 85"/>
                    <a:gd name="T25" fmla="*/ 11 h 89"/>
                    <a:gd name="T26" fmla="*/ 53 w 85"/>
                    <a:gd name="T27" fmla="*/ 11 h 89"/>
                    <a:gd name="T28" fmla="*/ 49 w 85"/>
                    <a:gd name="T29" fmla="*/ 10 h 89"/>
                    <a:gd name="T30" fmla="*/ 49 w 85"/>
                    <a:gd name="T31" fmla="*/ 10 h 89"/>
                    <a:gd name="T32" fmla="*/ 46 w 85"/>
                    <a:gd name="T33" fmla="*/ 0 h 89"/>
                    <a:gd name="T34" fmla="*/ 39 w 85"/>
                    <a:gd name="T35" fmla="*/ 0 h 89"/>
                    <a:gd name="T36" fmla="*/ 36 w 85"/>
                    <a:gd name="T37" fmla="*/ 10 h 89"/>
                    <a:gd name="T38" fmla="*/ 36 w 85"/>
                    <a:gd name="T39" fmla="*/ 10 h 89"/>
                    <a:gd name="T40" fmla="*/ 32 w 85"/>
                    <a:gd name="T41" fmla="*/ 11 h 89"/>
                    <a:gd name="T42" fmla="*/ 32 w 85"/>
                    <a:gd name="T43" fmla="*/ 11 h 89"/>
                    <a:gd name="T44" fmla="*/ 24 w 85"/>
                    <a:gd name="T45" fmla="*/ 4 h 89"/>
                    <a:gd name="T46" fmla="*/ 18 w 85"/>
                    <a:gd name="T47" fmla="*/ 7 h 89"/>
                    <a:gd name="T48" fmla="*/ 20 w 85"/>
                    <a:gd name="T49" fmla="*/ 18 h 89"/>
                    <a:gd name="T50" fmla="*/ 20 w 85"/>
                    <a:gd name="T51" fmla="*/ 18 h 89"/>
                    <a:gd name="T52" fmla="*/ 17 w 85"/>
                    <a:gd name="T53" fmla="*/ 21 h 89"/>
                    <a:gd name="T54" fmla="*/ 17 w 85"/>
                    <a:gd name="T55" fmla="*/ 21 h 89"/>
                    <a:gd name="T56" fmla="*/ 7 w 85"/>
                    <a:gd name="T57" fmla="*/ 19 h 89"/>
                    <a:gd name="T58" fmla="*/ 4 w 85"/>
                    <a:gd name="T59" fmla="*/ 25 h 89"/>
                    <a:gd name="T60" fmla="*/ 10 w 85"/>
                    <a:gd name="T61" fmla="*/ 33 h 89"/>
                    <a:gd name="T62" fmla="*/ 9 w 85"/>
                    <a:gd name="T63" fmla="*/ 37 h 89"/>
                    <a:gd name="T64" fmla="*/ 0 w 85"/>
                    <a:gd name="T65" fmla="*/ 41 h 89"/>
                    <a:gd name="T66" fmla="*/ 0 w 85"/>
                    <a:gd name="T67" fmla="*/ 48 h 89"/>
                    <a:gd name="T68" fmla="*/ 9 w 85"/>
                    <a:gd name="T69" fmla="*/ 51 h 89"/>
                    <a:gd name="T70" fmla="*/ 10 w 85"/>
                    <a:gd name="T71" fmla="*/ 55 h 89"/>
                    <a:gd name="T72" fmla="*/ 4 w 85"/>
                    <a:gd name="T73" fmla="*/ 63 h 89"/>
                    <a:gd name="T74" fmla="*/ 7 w 85"/>
                    <a:gd name="T75" fmla="*/ 69 h 89"/>
                    <a:gd name="T76" fmla="*/ 17 w 85"/>
                    <a:gd name="T77" fmla="*/ 67 h 89"/>
                    <a:gd name="T78" fmla="*/ 20 w 85"/>
                    <a:gd name="T79" fmla="*/ 71 h 89"/>
                    <a:gd name="T80" fmla="*/ 18 w 85"/>
                    <a:gd name="T81" fmla="*/ 81 h 89"/>
                    <a:gd name="T82" fmla="*/ 24 w 85"/>
                    <a:gd name="T83" fmla="*/ 84 h 89"/>
                    <a:gd name="T84" fmla="*/ 32 w 85"/>
                    <a:gd name="T85" fmla="*/ 78 h 89"/>
                    <a:gd name="T86" fmla="*/ 36 w 85"/>
                    <a:gd name="T87" fmla="*/ 79 h 89"/>
                    <a:gd name="T88" fmla="*/ 39 w 85"/>
                    <a:gd name="T89" fmla="*/ 89 h 89"/>
                    <a:gd name="T90" fmla="*/ 46 w 85"/>
                    <a:gd name="T91" fmla="*/ 89 h 89"/>
                    <a:gd name="T92" fmla="*/ 49 w 85"/>
                    <a:gd name="T93" fmla="*/ 79 h 89"/>
                    <a:gd name="T94" fmla="*/ 53 w 85"/>
                    <a:gd name="T95" fmla="*/ 78 h 89"/>
                    <a:gd name="T96" fmla="*/ 61 w 85"/>
                    <a:gd name="T97" fmla="*/ 84 h 89"/>
                    <a:gd name="T98" fmla="*/ 67 w 85"/>
                    <a:gd name="T99" fmla="*/ 81 h 89"/>
                    <a:gd name="T100" fmla="*/ 65 w 85"/>
                    <a:gd name="T101" fmla="*/ 71 h 89"/>
                    <a:gd name="T102" fmla="*/ 68 w 85"/>
                    <a:gd name="T103" fmla="*/ 67 h 89"/>
                    <a:gd name="T104" fmla="*/ 78 w 85"/>
                    <a:gd name="T105" fmla="*/ 69 h 89"/>
                    <a:gd name="T106" fmla="*/ 81 w 85"/>
                    <a:gd name="T107" fmla="*/ 63 h 89"/>
                    <a:gd name="T108" fmla="*/ 74 w 85"/>
                    <a:gd name="T109" fmla="*/ 55 h 89"/>
                    <a:gd name="T110" fmla="*/ 75 w 85"/>
                    <a:gd name="T111" fmla="*/ 51 h 89"/>
                    <a:gd name="T112" fmla="*/ 85 w 85"/>
                    <a:gd name="T113" fmla="*/ 48 h 89"/>
                    <a:gd name="T114" fmla="*/ 42 w 85"/>
                    <a:gd name="T115" fmla="*/ 62 h 89"/>
                    <a:gd name="T116" fmla="*/ 25 w 85"/>
                    <a:gd name="T117" fmla="*/ 44 h 89"/>
                    <a:gd name="T118" fmla="*/ 42 w 85"/>
                    <a:gd name="T119" fmla="*/ 27 h 89"/>
                    <a:gd name="T120" fmla="*/ 59 w 85"/>
                    <a:gd name="T121" fmla="*/ 44 h 89"/>
                    <a:gd name="T122" fmla="*/ 42 w 85"/>
                    <a:gd name="T123" fmla="*/ 6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 h="89">
                      <a:moveTo>
                        <a:pt x="85" y="48"/>
                      </a:moveTo>
                      <a:cubicBezTo>
                        <a:pt x="85" y="41"/>
                        <a:pt x="85" y="41"/>
                        <a:pt x="85" y="41"/>
                      </a:cubicBezTo>
                      <a:cubicBezTo>
                        <a:pt x="75" y="37"/>
                        <a:pt x="75" y="37"/>
                        <a:pt x="75" y="37"/>
                      </a:cubicBezTo>
                      <a:cubicBezTo>
                        <a:pt x="75" y="36"/>
                        <a:pt x="75" y="34"/>
                        <a:pt x="74" y="33"/>
                      </a:cubicBezTo>
                      <a:cubicBezTo>
                        <a:pt x="81" y="25"/>
                        <a:pt x="81" y="25"/>
                        <a:pt x="81" y="25"/>
                      </a:cubicBezTo>
                      <a:cubicBezTo>
                        <a:pt x="78" y="19"/>
                        <a:pt x="78" y="19"/>
                        <a:pt x="78" y="19"/>
                      </a:cubicBezTo>
                      <a:cubicBezTo>
                        <a:pt x="68" y="21"/>
                        <a:pt x="68" y="21"/>
                        <a:pt x="68" y="21"/>
                      </a:cubicBezTo>
                      <a:cubicBezTo>
                        <a:pt x="68" y="21"/>
                        <a:pt x="68" y="21"/>
                        <a:pt x="68" y="21"/>
                      </a:cubicBezTo>
                      <a:cubicBezTo>
                        <a:pt x="67" y="20"/>
                        <a:pt x="66" y="19"/>
                        <a:pt x="65" y="18"/>
                      </a:cubicBezTo>
                      <a:cubicBezTo>
                        <a:pt x="65" y="18"/>
                        <a:pt x="65" y="18"/>
                        <a:pt x="65" y="18"/>
                      </a:cubicBezTo>
                      <a:cubicBezTo>
                        <a:pt x="67" y="7"/>
                        <a:pt x="67" y="7"/>
                        <a:pt x="67" y="7"/>
                      </a:cubicBezTo>
                      <a:cubicBezTo>
                        <a:pt x="61" y="4"/>
                        <a:pt x="61" y="4"/>
                        <a:pt x="61" y="4"/>
                      </a:cubicBezTo>
                      <a:cubicBezTo>
                        <a:pt x="53" y="11"/>
                        <a:pt x="53" y="11"/>
                        <a:pt x="53" y="11"/>
                      </a:cubicBezTo>
                      <a:cubicBezTo>
                        <a:pt x="53" y="11"/>
                        <a:pt x="53" y="11"/>
                        <a:pt x="53" y="11"/>
                      </a:cubicBezTo>
                      <a:cubicBezTo>
                        <a:pt x="52" y="10"/>
                        <a:pt x="50" y="10"/>
                        <a:pt x="49" y="10"/>
                      </a:cubicBezTo>
                      <a:cubicBezTo>
                        <a:pt x="49" y="10"/>
                        <a:pt x="49" y="10"/>
                        <a:pt x="49" y="10"/>
                      </a:cubicBezTo>
                      <a:cubicBezTo>
                        <a:pt x="46" y="0"/>
                        <a:pt x="46" y="0"/>
                        <a:pt x="46" y="0"/>
                      </a:cubicBezTo>
                      <a:cubicBezTo>
                        <a:pt x="39" y="0"/>
                        <a:pt x="39" y="0"/>
                        <a:pt x="39" y="0"/>
                      </a:cubicBezTo>
                      <a:cubicBezTo>
                        <a:pt x="36" y="10"/>
                        <a:pt x="36" y="10"/>
                        <a:pt x="36" y="10"/>
                      </a:cubicBezTo>
                      <a:cubicBezTo>
                        <a:pt x="36" y="10"/>
                        <a:pt x="36" y="10"/>
                        <a:pt x="36" y="10"/>
                      </a:cubicBezTo>
                      <a:cubicBezTo>
                        <a:pt x="34" y="10"/>
                        <a:pt x="33" y="10"/>
                        <a:pt x="32" y="11"/>
                      </a:cubicBezTo>
                      <a:cubicBezTo>
                        <a:pt x="32" y="11"/>
                        <a:pt x="32" y="11"/>
                        <a:pt x="32" y="11"/>
                      </a:cubicBezTo>
                      <a:cubicBezTo>
                        <a:pt x="24" y="4"/>
                        <a:pt x="24" y="4"/>
                        <a:pt x="24" y="4"/>
                      </a:cubicBezTo>
                      <a:cubicBezTo>
                        <a:pt x="18" y="7"/>
                        <a:pt x="18" y="7"/>
                        <a:pt x="18" y="7"/>
                      </a:cubicBezTo>
                      <a:cubicBezTo>
                        <a:pt x="20" y="18"/>
                        <a:pt x="20" y="18"/>
                        <a:pt x="20" y="18"/>
                      </a:cubicBezTo>
                      <a:cubicBezTo>
                        <a:pt x="20" y="18"/>
                        <a:pt x="20" y="18"/>
                        <a:pt x="20" y="18"/>
                      </a:cubicBezTo>
                      <a:cubicBezTo>
                        <a:pt x="19" y="19"/>
                        <a:pt x="18" y="20"/>
                        <a:pt x="17" y="21"/>
                      </a:cubicBezTo>
                      <a:cubicBezTo>
                        <a:pt x="17" y="21"/>
                        <a:pt x="17" y="21"/>
                        <a:pt x="17" y="21"/>
                      </a:cubicBezTo>
                      <a:cubicBezTo>
                        <a:pt x="7" y="19"/>
                        <a:pt x="7" y="19"/>
                        <a:pt x="7" y="19"/>
                      </a:cubicBezTo>
                      <a:cubicBezTo>
                        <a:pt x="4" y="25"/>
                        <a:pt x="4" y="25"/>
                        <a:pt x="4" y="25"/>
                      </a:cubicBezTo>
                      <a:cubicBezTo>
                        <a:pt x="10" y="33"/>
                        <a:pt x="10" y="33"/>
                        <a:pt x="10" y="33"/>
                      </a:cubicBezTo>
                      <a:cubicBezTo>
                        <a:pt x="10" y="34"/>
                        <a:pt x="10" y="36"/>
                        <a:pt x="9" y="37"/>
                      </a:cubicBezTo>
                      <a:cubicBezTo>
                        <a:pt x="0" y="41"/>
                        <a:pt x="0" y="41"/>
                        <a:pt x="0" y="41"/>
                      </a:cubicBezTo>
                      <a:cubicBezTo>
                        <a:pt x="0" y="48"/>
                        <a:pt x="0" y="48"/>
                        <a:pt x="0" y="48"/>
                      </a:cubicBezTo>
                      <a:cubicBezTo>
                        <a:pt x="9" y="51"/>
                        <a:pt x="9" y="51"/>
                        <a:pt x="9" y="51"/>
                      </a:cubicBezTo>
                      <a:cubicBezTo>
                        <a:pt x="10" y="53"/>
                        <a:pt x="10" y="54"/>
                        <a:pt x="10" y="55"/>
                      </a:cubicBezTo>
                      <a:cubicBezTo>
                        <a:pt x="4" y="63"/>
                        <a:pt x="4" y="63"/>
                        <a:pt x="4" y="63"/>
                      </a:cubicBezTo>
                      <a:cubicBezTo>
                        <a:pt x="7" y="69"/>
                        <a:pt x="7" y="69"/>
                        <a:pt x="7" y="69"/>
                      </a:cubicBezTo>
                      <a:cubicBezTo>
                        <a:pt x="17" y="67"/>
                        <a:pt x="17" y="67"/>
                        <a:pt x="17" y="67"/>
                      </a:cubicBezTo>
                      <a:cubicBezTo>
                        <a:pt x="18" y="69"/>
                        <a:pt x="19" y="70"/>
                        <a:pt x="20" y="71"/>
                      </a:cubicBezTo>
                      <a:cubicBezTo>
                        <a:pt x="18" y="81"/>
                        <a:pt x="18" y="81"/>
                        <a:pt x="18" y="81"/>
                      </a:cubicBezTo>
                      <a:cubicBezTo>
                        <a:pt x="24" y="84"/>
                        <a:pt x="24" y="84"/>
                        <a:pt x="24" y="84"/>
                      </a:cubicBezTo>
                      <a:cubicBezTo>
                        <a:pt x="32" y="78"/>
                        <a:pt x="32" y="78"/>
                        <a:pt x="32" y="78"/>
                      </a:cubicBezTo>
                      <a:cubicBezTo>
                        <a:pt x="33" y="78"/>
                        <a:pt x="34" y="78"/>
                        <a:pt x="36" y="79"/>
                      </a:cubicBezTo>
                      <a:cubicBezTo>
                        <a:pt x="39" y="89"/>
                        <a:pt x="39" y="89"/>
                        <a:pt x="39" y="89"/>
                      </a:cubicBezTo>
                      <a:cubicBezTo>
                        <a:pt x="46" y="89"/>
                        <a:pt x="46" y="89"/>
                        <a:pt x="46" y="89"/>
                      </a:cubicBezTo>
                      <a:cubicBezTo>
                        <a:pt x="49" y="79"/>
                        <a:pt x="49" y="79"/>
                        <a:pt x="49" y="79"/>
                      </a:cubicBezTo>
                      <a:cubicBezTo>
                        <a:pt x="50" y="78"/>
                        <a:pt x="52" y="78"/>
                        <a:pt x="53" y="78"/>
                      </a:cubicBezTo>
                      <a:cubicBezTo>
                        <a:pt x="61" y="84"/>
                        <a:pt x="61" y="84"/>
                        <a:pt x="61" y="84"/>
                      </a:cubicBezTo>
                      <a:cubicBezTo>
                        <a:pt x="67" y="81"/>
                        <a:pt x="67" y="81"/>
                        <a:pt x="67" y="81"/>
                      </a:cubicBezTo>
                      <a:cubicBezTo>
                        <a:pt x="65" y="71"/>
                        <a:pt x="65" y="71"/>
                        <a:pt x="65" y="71"/>
                      </a:cubicBezTo>
                      <a:cubicBezTo>
                        <a:pt x="66" y="70"/>
                        <a:pt x="67" y="69"/>
                        <a:pt x="68" y="67"/>
                      </a:cubicBezTo>
                      <a:cubicBezTo>
                        <a:pt x="78" y="69"/>
                        <a:pt x="78" y="69"/>
                        <a:pt x="78" y="69"/>
                      </a:cubicBezTo>
                      <a:cubicBezTo>
                        <a:pt x="81" y="63"/>
                        <a:pt x="81" y="63"/>
                        <a:pt x="81" y="63"/>
                      </a:cubicBezTo>
                      <a:cubicBezTo>
                        <a:pt x="74" y="55"/>
                        <a:pt x="74" y="55"/>
                        <a:pt x="74" y="55"/>
                      </a:cubicBezTo>
                      <a:cubicBezTo>
                        <a:pt x="75" y="54"/>
                        <a:pt x="75" y="53"/>
                        <a:pt x="75" y="51"/>
                      </a:cubicBezTo>
                      <a:lnTo>
                        <a:pt x="85" y="48"/>
                      </a:lnTo>
                      <a:close/>
                      <a:moveTo>
                        <a:pt x="42" y="62"/>
                      </a:moveTo>
                      <a:cubicBezTo>
                        <a:pt x="33" y="62"/>
                        <a:pt x="25" y="54"/>
                        <a:pt x="25" y="44"/>
                      </a:cubicBezTo>
                      <a:cubicBezTo>
                        <a:pt x="25" y="34"/>
                        <a:pt x="33" y="27"/>
                        <a:pt x="42" y="27"/>
                      </a:cubicBezTo>
                      <a:cubicBezTo>
                        <a:pt x="52" y="27"/>
                        <a:pt x="59" y="34"/>
                        <a:pt x="59" y="44"/>
                      </a:cubicBezTo>
                      <a:cubicBezTo>
                        <a:pt x="59" y="54"/>
                        <a:pt x="52" y="62"/>
                        <a:pt x="42" y="62"/>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6" name="Freeform 59"/>
                <p:cNvSpPr>
                  <a:spLocks noEditPoints="1"/>
                </p:cNvSpPr>
                <p:nvPr/>
              </p:nvSpPr>
              <p:spPr bwMode="auto">
                <a:xfrm>
                  <a:off x="1200150" y="2738438"/>
                  <a:ext cx="28575" cy="31750"/>
                </a:xfrm>
                <a:custGeom>
                  <a:avLst/>
                  <a:gdLst>
                    <a:gd name="T0" fmla="*/ 27 w 27"/>
                    <a:gd name="T1" fmla="*/ 16 h 29"/>
                    <a:gd name="T2" fmla="*/ 27 w 27"/>
                    <a:gd name="T3" fmla="*/ 14 h 29"/>
                    <a:gd name="T4" fmla="*/ 24 w 27"/>
                    <a:gd name="T5" fmla="*/ 13 h 29"/>
                    <a:gd name="T6" fmla="*/ 24 w 27"/>
                    <a:gd name="T7" fmla="*/ 11 h 29"/>
                    <a:gd name="T8" fmla="*/ 26 w 27"/>
                    <a:gd name="T9" fmla="*/ 9 h 29"/>
                    <a:gd name="T10" fmla="*/ 25 w 27"/>
                    <a:gd name="T11" fmla="*/ 7 h 29"/>
                    <a:gd name="T12" fmla="*/ 22 w 27"/>
                    <a:gd name="T13" fmla="*/ 7 h 29"/>
                    <a:gd name="T14" fmla="*/ 22 w 27"/>
                    <a:gd name="T15" fmla="*/ 7 h 29"/>
                    <a:gd name="T16" fmla="*/ 21 w 27"/>
                    <a:gd name="T17" fmla="*/ 6 h 29"/>
                    <a:gd name="T18" fmla="*/ 21 w 27"/>
                    <a:gd name="T19" fmla="*/ 6 h 29"/>
                    <a:gd name="T20" fmla="*/ 21 w 27"/>
                    <a:gd name="T21" fmla="*/ 3 h 29"/>
                    <a:gd name="T22" fmla="*/ 19 w 27"/>
                    <a:gd name="T23" fmla="*/ 2 h 29"/>
                    <a:gd name="T24" fmla="*/ 17 w 27"/>
                    <a:gd name="T25" fmla="*/ 4 h 29"/>
                    <a:gd name="T26" fmla="*/ 17 w 27"/>
                    <a:gd name="T27" fmla="*/ 4 h 29"/>
                    <a:gd name="T28" fmla="*/ 16 w 27"/>
                    <a:gd name="T29" fmla="*/ 4 h 29"/>
                    <a:gd name="T30" fmla="*/ 16 w 27"/>
                    <a:gd name="T31" fmla="*/ 4 h 29"/>
                    <a:gd name="T32" fmla="*/ 15 w 27"/>
                    <a:gd name="T33" fmla="*/ 0 h 29"/>
                    <a:gd name="T34" fmla="*/ 12 w 27"/>
                    <a:gd name="T35" fmla="*/ 0 h 29"/>
                    <a:gd name="T36" fmla="*/ 11 w 27"/>
                    <a:gd name="T37" fmla="*/ 4 h 29"/>
                    <a:gd name="T38" fmla="*/ 11 w 27"/>
                    <a:gd name="T39" fmla="*/ 4 h 29"/>
                    <a:gd name="T40" fmla="*/ 10 w 27"/>
                    <a:gd name="T41" fmla="*/ 4 h 29"/>
                    <a:gd name="T42" fmla="*/ 10 w 27"/>
                    <a:gd name="T43" fmla="*/ 4 h 29"/>
                    <a:gd name="T44" fmla="*/ 7 w 27"/>
                    <a:gd name="T45" fmla="*/ 2 h 29"/>
                    <a:gd name="T46" fmla="*/ 6 w 27"/>
                    <a:gd name="T47" fmla="*/ 3 h 29"/>
                    <a:gd name="T48" fmla="*/ 6 w 27"/>
                    <a:gd name="T49" fmla="*/ 6 h 29"/>
                    <a:gd name="T50" fmla="*/ 6 w 27"/>
                    <a:gd name="T51" fmla="*/ 6 h 29"/>
                    <a:gd name="T52" fmla="*/ 5 w 27"/>
                    <a:gd name="T53" fmla="*/ 7 h 29"/>
                    <a:gd name="T54" fmla="*/ 5 w 27"/>
                    <a:gd name="T55" fmla="*/ 7 h 29"/>
                    <a:gd name="T56" fmla="*/ 2 w 27"/>
                    <a:gd name="T57" fmla="*/ 7 h 29"/>
                    <a:gd name="T58" fmla="*/ 1 w 27"/>
                    <a:gd name="T59" fmla="*/ 9 h 29"/>
                    <a:gd name="T60" fmla="*/ 3 w 27"/>
                    <a:gd name="T61" fmla="*/ 11 h 29"/>
                    <a:gd name="T62" fmla="*/ 3 w 27"/>
                    <a:gd name="T63" fmla="*/ 13 h 29"/>
                    <a:gd name="T64" fmla="*/ 0 w 27"/>
                    <a:gd name="T65" fmla="*/ 14 h 29"/>
                    <a:gd name="T66" fmla="*/ 0 w 27"/>
                    <a:gd name="T67" fmla="*/ 16 h 29"/>
                    <a:gd name="T68" fmla="*/ 3 w 27"/>
                    <a:gd name="T69" fmla="*/ 17 h 29"/>
                    <a:gd name="T70" fmla="*/ 3 w 27"/>
                    <a:gd name="T71" fmla="*/ 19 h 29"/>
                    <a:gd name="T72" fmla="*/ 1 w 27"/>
                    <a:gd name="T73" fmla="*/ 21 h 29"/>
                    <a:gd name="T74" fmla="*/ 2 w 27"/>
                    <a:gd name="T75" fmla="*/ 23 h 29"/>
                    <a:gd name="T76" fmla="*/ 5 w 27"/>
                    <a:gd name="T77" fmla="*/ 22 h 29"/>
                    <a:gd name="T78" fmla="*/ 6 w 27"/>
                    <a:gd name="T79" fmla="*/ 23 h 29"/>
                    <a:gd name="T80" fmla="*/ 6 w 27"/>
                    <a:gd name="T81" fmla="*/ 27 h 29"/>
                    <a:gd name="T82" fmla="*/ 7 w 27"/>
                    <a:gd name="T83" fmla="*/ 28 h 29"/>
                    <a:gd name="T84" fmla="*/ 10 w 27"/>
                    <a:gd name="T85" fmla="*/ 26 h 29"/>
                    <a:gd name="T86" fmla="*/ 11 w 27"/>
                    <a:gd name="T87" fmla="*/ 26 h 29"/>
                    <a:gd name="T88" fmla="*/ 12 w 27"/>
                    <a:gd name="T89" fmla="*/ 29 h 29"/>
                    <a:gd name="T90" fmla="*/ 15 w 27"/>
                    <a:gd name="T91" fmla="*/ 29 h 29"/>
                    <a:gd name="T92" fmla="*/ 16 w 27"/>
                    <a:gd name="T93" fmla="*/ 26 h 29"/>
                    <a:gd name="T94" fmla="*/ 17 w 27"/>
                    <a:gd name="T95" fmla="*/ 26 h 29"/>
                    <a:gd name="T96" fmla="*/ 19 w 27"/>
                    <a:gd name="T97" fmla="*/ 28 h 29"/>
                    <a:gd name="T98" fmla="*/ 21 w 27"/>
                    <a:gd name="T99" fmla="*/ 27 h 29"/>
                    <a:gd name="T100" fmla="*/ 21 w 27"/>
                    <a:gd name="T101" fmla="*/ 23 h 29"/>
                    <a:gd name="T102" fmla="*/ 22 w 27"/>
                    <a:gd name="T103" fmla="*/ 22 h 29"/>
                    <a:gd name="T104" fmla="*/ 25 w 27"/>
                    <a:gd name="T105" fmla="*/ 23 h 29"/>
                    <a:gd name="T106" fmla="*/ 26 w 27"/>
                    <a:gd name="T107" fmla="*/ 21 h 29"/>
                    <a:gd name="T108" fmla="*/ 24 w 27"/>
                    <a:gd name="T109" fmla="*/ 19 h 29"/>
                    <a:gd name="T110" fmla="*/ 24 w 27"/>
                    <a:gd name="T111" fmla="*/ 17 h 29"/>
                    <a:gd name="T112" fmla="*/ 27 w 27"/>
                    <a:gd name="T113" fmla="*/ 16 h 29"/>
                    <a:gd name="T114" fmla="*/ 13 w 27"/>
                    <a:gd name="T115" fmla="*/ 21 h 29"/>
                    <a:gd name="T116" fmla="*/ 8 w 27"/>
                    <a:gd name="T117" fmla="*/ 15 h 29"/>
                    <a:gd name="T118" fmla="*/ 13 w 27"/>
                    <a:gd name="T119" fmla="*/ 9 h 29"/>
                    <a:gd name="T120" fmla="*/ 19 w 27"/>
                    <a:gd name="T121" fmla="*/ 15 h 29"/>
                    <a:gd name="T122" fmla="*/ 13 w 27"/>
                    <a:gd name="T1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 h="29">
                      <a:moveTo>
                        <a:pt x="27" y="16"/>
                      </a:moveTo>
                      <a:cubicBezTo>
                        <a:pt x="27" y="14"/>
                        <a:pt x="27" y="14"/>
                        <a:pt x="27" y="14"/>
                      </a:cubicBezTo>
                      <a:cubicBezTo>
                        <a:pt x="24" y="13"/>
                        <a:pt x="24" y="13"/>
                        <a:pt x="24" y="13"/>
                      </a:cubicBezTo>
                      <a:cubicBezTo>
                        <a:pt x="24" y="12"/>
                        <a:pt x="24" y="12"/>
                        <a:pt x="24" y="11"/>
                      </a:cubicBezTo>
                      <a:cubicBezTo>
                        <a:pt x="26" y="9"/>
                        <a:pt x="26" y="9"/>
                        <a:pt x="26" y="9"/>
                      </a:cubicBezTo>
                      <a:cubicBezTo>
                        <a:pt x="25" y="7"/>
                        <a:pt x="25" y="7"/>
                        <a:pt x="25" y="7"/>
                      </a:cubicBezTo>
                      <a:cubicBezTo>
                        <a:pt x="22" y="7"/>
                        <a:pt x="22" y="7"/>
                        <a:pt x="22" y="7"/>
                      </a:cubicBezTo>
                      <a:cubicBezTo>
                        <a:pt x="22" y="7"/>
                        <a:pt x="22" y="7"/>
                        <a:pt x="22" y="7"/>
                      </a:cubicBezTo>
                      <a:cubicBezTo>
                        <a:pt x="21" y="7"/>
                        <a:pt x="21" y="7"/>
                        <a:pt x="21" y="6"/>
                      </a:cubicBezTo>
                      <a:cubicBezTo>
                        <a:pt x="21" y="6"/>
                        <a:pt x="21" y="6"/>
                        <a:pt x="21" y="6"/>
                      </a:cubicBezTo>
                      <a:cubicBezTo>
                        <a:pt x="21" y="3"/>
                        <a:pt x="21" y="3"/>
                        <a:pt x="21" y="3"/>
                      </a:cubicBezTo>
                      <a:cubicBezTo>
                        <a:pt x="19" y="2"/>
                        <a:pt x="19" y="2"/>
                        <a:pt x="19" y="2"/>
                      </a:cubicBezTo>
                      <a:cubicBezTo>
                        <a:pt x="17" y="4"/>
                        <a:pt x="17" y="4"/>
                        <a:pt x="17" y="4"/>
                      </a:cubicBezTo>
                      <a:cubicBezTo>
                        <a:pt x="17" y="4"/>
                        <a:pt x="17" y="4"/>
                        <a:pt x="17" y="4"/>
                      </a:cubicBezTo>
                      <a:cubicBezTo>
                        <a:pt x="16" y="4"/>
                        <a:pt x="16" y="4"/>
                        <a:pt x="16" y="4"/>
                      </a:cubicBezTo>
                      <a:cubicBezTo>
                        <a:pt x="16" y="4"/>
                        <a:pt x="16" y="4"/>
                        <a:pt x="16" y="4"/>
                      </a:cubicBezTo>
                      <a:cubicBezTo>
                        <a:pt x="15" y="0"/>
                        <a:pt x="15" y="0"/>
                        <a:pt x="15" y="0"/>
                      </a:cubicBezTo>
                      <a:cubicBezTo>
                        <a:pt x="12" y="0"/>
                        <a:pt x="12" y="0"/>
                        <a:pt x="12" y="0"/>
                      </a:cubicBezTo>
                      <a:cubicBezTo>
                        <a:pt x="11" y="4"/>
                        <a:pt x="11" y="4"/>
                        <a:pt x="11" y="4"/>
                      </a:cubicBezTo>
                      <a:cubicBezTo>
                        <a:pt x="11" y="4"/>
                        <a:pt x="11" y="4"/>
                        <a:pt x="11" y="4"/>
                      </a:cubicBezTo>
                      <a:cubicBezTo>
                        <a:pt x="11" y="4"/>
                        <a:pt x="10" y="4"/>
                        <a:pt x="10" y="4"/>
                      </a:cubicBezTo>
                      <a:cubicBezTo>
                        <a:pt x="10" y="4"/>
                        <a:pt x="10" y="4"/>
                        <a:pt x="10" y="4"/>
                      </a:cubicBezTo>
                      <a:cubicBezTo>
                        <a:pt x="7" y="2"/>
                        <a:pt x="7" y="2"/>
                        <a:pt x="7" y="2"/>
                      </a:cubicBezTo>
                      <a:cubicBezTo>
                        <a:pt x="6" y="3"/>
                        <a:pt x="6" y="3"/>
                        <a:pt x="6" y="3"/>
                      </a:cubicBezTo>
                      <a:cubicBezTo>
                        <a:pt x="6" y="6"/>
                        <a:pt x="6" y="6"/>
                        <a:pt x="6" y="6"/>
                      </a:cubicBezTo>
                      <a:cubicBezTo>
                        <a:pt x="6" y="6"/>
                        <a:pt x="6" y="6"/>
                        <a:pt x="6" y="6"/>
                      </a:cubicBezTo>
                      <a:cubicBezTo>
                        <a:pt x="6" y="7"/>
                        <a:pt x="6" y="7"/>
                        <a:pt x="5" y="7"/>
                      </a:cubicBezTo>
                      <a:cubicBezTo>
                        <a:pt x="5" y="7"/>
                        <a:pt x="5" y="7"/>
                        <a:pt x="5" y="7"/>
                      </a:cubicBezTo>
                      <a:cubicBezTo>
                        <a:pt x="2" y="7"/>
                        <a:pt x="2" y="7"/>
                        <a:pt x="2" y="7"/>
                      </a:cubicBezTo>
                      <a:cubicBezTo>
                        <a:pt x="1" y="9"/>
                        <a:pt x="1" y="9"/>
                        <a:pt x="1" y="9"/>
                      </a:cubicBezTo>
                      <a:cubicBezTo>
                        <a:pt x="3" y="11"/>
                        <a:pt x="3" y="11"/>
                        <a:pt x="3" y="11"/>
                      </a:cubicBezTo>
                      <a:cubicBezTo>
                        <a:pt x="3" y="12"/>
                        <a:pt x="3" y="12"/>
                        <a:pt x="3" y="13"/>
                      </a:cubicBezTo>
                      <a:cubicBezTo>
                        <a:pt x="0" y="14"/>
                        <a:pt x="0" y="14"/>
                        <a:pt x="0" y="14"/>
                      </a:cubicBezTo>
                      <a:cubicBezTo>
                        <a:pt x="0" y="16"/>
                        <a:pt x="0" y="16"/>
                        <a:pt x="0" y="16"/>
                      </a:cubicBezTo>
                      <a:cubicBezTo>
                        <a:pt x="3" y="17"/>
                        <a:pt x="3" y="17"/>
                        <a:pt x="3" y="17"/>
                      </a:cubicBezTo>
                      <a:cubicBezTo>
                        <a:pt x="3" y="18"/>
                        <a:pt x="3" y="18"/>
                        <a:pt x="3" y="19"/>
                      </a:cubicBezTo>
                      <a:cubicBezTo>
                        <a:pt x="1" y="21"/>
                        <a:pt x="1" y="21"/>
                        <a:pt x="1" y="21"/>
                      </a:cubicBezTo>
                      <a:cubicBezTo>
                        <a:pt x="2" y="23"/>
                        <a:pt x="2" y="23"/>
                        <a:pt x="2" y="23"/>
                      </a:cubicBezTo>
                      <a:cubicBezTo>
                        <a:pt x="5" y="22"/>
                        <a:pt x="5" y="22"/>
                        <a:pt x="5" y="22"/>
                      </a:cubicBezTo>
                      <a:cubicBezTo>
                        <a:pt x="6" y="23"/>
                        <a:pt x="6" y="23"/>
                        <a:pt x="6" y="23"/>
                      </a:cubicBezTo>
                      <a:cubicBezTo>
                        <a:pt x="6" y="27"/>
                        <a:pt x="6" y="27"/>
                        <a:pt x="6" y="27"/>
                      </a:cubicBezTo>
                      <a:cubicBezTo>
                        <a:pt x="7" y="28"/>
                        <a:pt x="7" y="28"/>
                        <a:pt x="7" y="28"/>
                      </a:cubicBezTo>
                      <a:cubicBezTo>
                        <a:pt x="10" y="26"/>
                        <a:pt x="10" y="26"/>
                        <a:pt x="10" y="26"/>
                      </a:cubicBezTo>
                      <a:cubicBezTo>
                        <a:pt x="10" y="26"/>
                        <a:pt x="11" y="26"/>
                        <a:pt x="11" y="26"/>
                      </a:cubicBezTo>
                      <a:cubicBezTo>
                        <a:pt x="12" y="29"/>
                        <a:pt x="12" y="29"/>
                        <a:pt x="12" y="29"/>
                      </a:cubicBezTo>
                      <a:cubicBezTo>
                        <a:pt x="15" y="29"/>
                        <a:pt x="15" y="29"/>
                        <a:pt x="15" y="29"/>
                      </a:cubicBezTo>
                      <a:cubicBezTo>
                        <a:pt x="16" y="26"/>
                        <a:pt x="16" y="26"/>
                        <a:pt x="16" y="26"/>
                      </a:cubicBezTo>
                      <a:cubicBezTo>
                        <a:pt x="16" y="26"/>
                        <a:pt x="17" y="26"/>
                        <a:pt x="17" y="26"/>
                      </a:cubicBezTo>
                      <a:cubicBezTo>
                        <a:pt x="19" y="28"/>
                        <a:pt x="19" y="28"/>
                        <a:pt x="19" y="28"/>
                      </a:cubicBezTo>
                      <a:cubicBezTo>
                        <a:pt x="21" y="27"/>
                        <a:pt x="21" y="27"/>
                        <a:pt x="21" y="27"/>
                      </a:cubicBezTo>
                      <a:cubicBezTo>
                        <a:pt x="21" y="23"/>
                        <a:pt x="21" y="23"/>
                        <a:pt x="21" y="23"/>
                      </a:cubicBezTo>
                      <a:cubicBezTo>
                        <a:pt x="21" y="23"/>
                        <a:pt x="21" y="23"/>
                        <a:pt x="22" y="22"/>
                      </a:cubicBezTo>
                      <a:cubicBezTo>
                        <a:pt x="25" y="23"/>
                        <a:pt x="25" y="23"/>
                        <a:pt x="25" y="23"/>
                      </a:cubicBezTo>
                      <a:cubicBezTo>
                        <a:pt x="26" y="21"/>
                        <a:pt x="26" y="21"/>
                        <a:pt x="26" y="21"/>
                      </a:cubicBezTo>
                      <a:cubicBezTo>
                        <a:pt x="24" y="19"/>
                        <a:pt x="24" y="19"/>
                        <a:pt x="24" y="19"/>
                      </a:cubicBezTo>
                      <a:cubicBezTo>
                        <a:pt x="24" y="18"/>
                        <a:pt x="24" y="18"/>
                        <a:pt x="24" y="17"/>
                      </a:cubicBezTo>
                      <a:lnTo>
                        <a:pt x="27" y="16"/>
                      </a:lnTo>
                      <a:close/>
                      <a:moveTo>
                        <a:pt x="13" y="21"/>
                      </a:moveTo>
                      <a:cubicBezTo>
                        <a:pt x="10" y="21"/>
                        <a:pt x="8" y="18"/>
                        <a:pt x="8" y="15"/>
                      </a:cubicBezTo>
                      <a:cubicBezTo>
                        <a:pt x="8" y="12"/>
                        <a:pt x="10" y="9"/>
                        <a:pt x="13" y="9"/>
                      </a:cubicBezTo>
                      <a:cubicBezTo>
                        <a:pt x="16" y="9"/>
                        <a:pt x="19" y="12"/>
                        <a:pt x="19" y="15"/>
                      </a:cubicBezTo>
                      <a:cubicBezTo>
                        <a:pt x="19" y="18"/>
                        <a:pt x="16" y="21"/>
                        <a:pt x="13" y="21"/>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7" name="Freeform 60"/>
                <p:cNvSpPr>
                  <a:spLocks noEditPoints="1"/>
                </p:cNvSpPr>
                <p:nvPr/>
              </p:nvSpPr>
              <p:spPr bwMode="auto">
                <a:xfrm>
                  <a:off x="1347788" y="2432051"/>
                  <a:ext cx="50800" cy="50800"/>
                </a:xfrm>
                <a:custGeom>
                  <a:avLst/>
                  <a:gdLst>
                    <a:gd name="T0" fmla="*/ 47 w 47"/>
                    <a:gd name="T1" fmla="*/ 27 h 49"/>
                    <a:gd name="T2" fmla="*/ 47 w 47"/>
                    <a:gd name="T3" fmla="*/ 23 h 49"/>
                    <a:gd name="T4" fmla="*/ 42 w 47"/>
                    <a:gd name="T5" fmla="*/ 21 h 49"/>
                    <a:gd name="T6" fmla="*/ 41 w 47"/>
                    <a:gd name="T7" fmla="*/ 19 h 49"/>
                    <a:gd name="T8" fmla="*/ 45 w 47"/>
                    <a:gd name="T9" fmla="*/ 14 h 49"/>
                    <a:gd name="T10" fmla="*/ 43 w 47"/>
                    <a:gd name="T11" fmla="*/ 11 h 49"/>
                    <a:gd name="T12" fmla="*/ 38 w 47"/>
                    <a:gd name="T13" fmla="*/ 12 h 49"/>
                    <a:gd name="T14" fmla="*/ 38 w 47"/>
                    <a:gd name="T15" fmla="*/ 12 h 49"/>
                    <a:gd name="T16" fmla="*/ 36 w 47"/>
                    <a:gd name="T17" fmla="*/ 10 h 49"/>
                    <a:gd name="T18" fmla="*/ 36 w 47"/>
                    <a:gd name="T19" fmla="*/ 10 h 49"/>
                    <a:gd name="T20" fmla="*/ 37 w 47"/>
                    <a:gd name="T21" fmla="*/ 5 h 49"/>
                    <a:gd name="T22" fmla="*/ 34 w 47"/>
                    <a:gd name="T23" fmla="*/ 3 h 49"/>
                    <a:gd name="T24" fmla="*/ 30 w 47"/>
                    <a:gd name="T25" fmla="*/ 7 h 49"/>
                    <a:gd name="T26" fmla="*/ 30 w 47"/>
                    <a:gd name="T27" fmla="*/ 7 h 49"/>
                    <a:gd name="T28" fmla="*/ 27 w 47"/>
                    <a:gd name="T29" fmla="*/ 6 h 49"/>
                    <a:gd name="T30" fmla="*/ 27 w 47"/>
                    <a:gd name="T31" fmla="*/ 6 h 49"/>
                    <a:gd name="T32" fmla="*/ 26 w 47"/>
                    <a:gd name="T33" fmla="*/ 0 h 49"/>
                    <a:gd name="T34" fmla="*/ 22 w 47"/>
                    <a:gd name="T35" fmla="*/ 0 h 49"/>
                    <a:gd name="T36" fmla="*/ 20 w 47"/>
                    <a:gd name="T37" fmla="*/ 6 h 49"/>
                    <a:gd name="T38" fmla="*/ 20 w 47"/>
                    <a:gd name="T39" fmla="*/ 6 h 49"/>
                    <a:gd name="T40" fmla="*/ 18 w 47"/>
                    <a:gd name="T41" fmla="*/ 7 h 49"/>
                    <a:gd name="T42" fmla="*/ 18 w 47"/>
                    <a:gd name="T43" fmla="*/ 7 h 49"/>
                    <a:gd name="T44" fmla="*/ 14 w 47"/>
                    <a:gd name="T45" fmla="*/ 3 h 49"/>
                    <a:gd name="T46" fmla="*/ 10 w 47"/>
                    <a:gd name="T47" fmla="*/ 5 h 49"/>
                    <a:gd name="T48" fmla="*/ 12 w 47"/>
                    <a:gd name="T49" fmla="*/ 10 h 49"/>
                    <a:gd name="T50" fmla="*/ 12 w 47"/>
                    <a:gd name="T51" fmla="*/ 10 h 49"/>
                    <a:gd name="T52" fmla="*/ 10 w 47"/>
                    <a:gd name="T53" fmla="*/ 12 h 49"/>
                    <a:gd name="T54" fmla="*/ 10 w 47"/>
                    <a:gd name="T55" fmla="*/ 12 h 49"/>
                    <a:gd name="T56" fmla="*/ 4 w 47"/>
                    <a:gd name="T57" fmla="*/ 11 h 49"/>
                    <a:gd name="T58" fmla="*/ 3 w 47"/>
                    <a:gd name="T59" fmla="*/ 14 h 49"/>
                    <a:gd name="T60" fmla="*/ 6 w 47"/>
                    <a:gd name="T61" fmla="*/ 19 h 49"/>
                    <a:gd name="T62" fmla="*/ 6 w 47"/>
                    <a:gd name="T63" fmla="*/ 21 h 49"/>
                    <a:gd name="T64" fmla="*/ 0 w 47"/>
                    <a:gd name="T65" fmla="*/ 23 h 49"/>
                    <a:gd name="T66" fmla="*/ 0 w 47"/>
                    <a:gd name="T67" fmla="*/ 27 h 49"/>
                    <a:gd name="T68" fmla="*/ 6 w 47"/>
                    <a:gd name="T69" fmla="*/ 29 h 49"/>
                    <a:gd name="T70" fmla="*/ 6 w 47"/>
                    <a:gd name="T71" fmla="*/ 31 h 49"/>
                    <a:gd name="T72" fmla="*/ 3 w 47"/>
                    <a:gd name="T73" fmla="*/ 35 h 49"/>
                    <a:gd name="T74" fmla="*/ 4 w 47"/>
                    <a:gd name="T75" fmla="*/ 39 h 49"/>
                    <a:gd name="T76" fmla="*/ 10 w 47"/>
                    <a:gd name="T77" fmla="*/ 38 h 49"/>
                    <a:gd name="T78" fmla="*/ 12 w 47"/>
                    <a:gd name="T79" fmla="*/ 39 h 49"/>
                    <a:gd name="T80" fmla="*/ 10 w 47"/>
                    <a:gd name="T81" fmla="*/ 45 h 49"/>
                    <a:gd name="T82" fmla="*/ 14 w 47"/>
                    <a:gd name="T83" fmla="*/ 47 h 49"/>
                    <a:gd name="T84" fmla="*/ 18 w 47"/>
                    <a:gd name="T85" fmla="*/ 43 h 49"/>
                    <a:gd name="T86" fmla="*/ 20 w 47"/>
                    <a:gd name="T87" fmla="*/ 44 h 49"/>
                    <a:gd name="T88" fmla="*/ 22 w 47"/>
                    <a:gd name="T89" fmla="*/ 49 h 49"/>
                    <a:gd name="T90" fmla="*/ 26 w 47"/>
                    <a:gd name="T91" fmla="*/ 49 h 49"/>
                    <a:gd name="T92" fmla="*/ 27 w 47"/>
                    <a:gd name="T93" fmla="*/ 44 h 49"/>
                    <a:gd name="T94" fmla="*/ 30 w 47"/>
                    <a:gd name="T95" fmla="*/ 43 h 49"/>
                    <a:gd name="T96" fmla="*/ 34 w 47"/>
                    <a:gd name="T97" fmla="*/ 47 h 49"/>
                    <a:gd name="T98" fmla="*/ 37 w 47"/>
                    <a:gd name="T99" fmla="*/ 45 h 49"/>
                    <a:gd name="T100" fmla="*/ 36 w 47"/>
                    <a:gd name="T101" fmla="*/ 39 h 49"/>
                    <a:gd name="T102" fmla="*/ 38 w 47"/>
                    <a:gd name="T103" fmla="*/ 38 h 49"/>
                    <a:gd name="T104" fmla="*/ 43 w 47"/>
                    <a:gd name="T105" fmla="*/ 39 h 49"/>
                    <a:gd name="T106" fmla="*/ 45 w 47"/>
                    <a:gd name="T107" fmla="*/ 35 h 49"/>
                    <a:gd name="T108" fmla="*/ 41 w 47"/>
                    <a:gd name="T109" fmla="*/ 31 h 49"/>
                    <a:gd name="T110" fmla="*/ 42 w 47"/>
                    <a:gd name="T111" fmla="*/ 29 h 49"/>
                    <a:gd name="T112" fmla="*/ 47 w 47"/>
                    <a:gd name="T113" fmla="*/ 27 h 49"/>
                    <a:gd name="T114" fmla="*/ 24 w 47"/>
                    <a:gd name="T115" fmla="*/ 35 h 49"/>
                    <a:gd name="T116" fmla="*/ 14 w 47"/>
                    <a:gd name="T117" fmla="*/ 25 h 49"/>
                    <a:gd name="T118" fmla="*/ 24 w 47"/>
                    <a:gd name="T119" fmla="*/ 15 h 49"/>
                    <a:gd name="T120" fmla="*/ 33 w 47"/>
                    <a:gd name="T121" fmla="*/ 25 h 49"/>
                    <a:gd name="T122" fmla="*/ 24 w 47"/>
                    <a:gd name="T123" fmla="*/ 3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 h="49">
                      <a:moveTo>
                        <a:pt x="47" y="27"/>
                      </a:moveTo>
                      <a:cubicBezTo>
                        <a:pt x="47" y="23"/>
                        <a:pt x="47" y="23"/>
                        <a:pt x="47" y="23"/>
                      </a:cubicBezTo>
                      <a:cubicBezTo>
                        <a:pt x="42" y="21"/>
                        <a:pt x="42" y="21"/>
                        <a:pt x="42" y="21"/>
                      </a:cubicBezTo>
                      <a:cubicBezTo>
                        <a:pt x="42" y="20"/>
                        <a:pt x="41" y="19"/>
                        <a:pt x="41" y="19"/>
                      </a:cubicBezTo>
                      <a:cubicBezTo>
                        <a:pt x="45" y="14"/>
                        <a:pt x="45" y="14"/>
                        <a:pt x="45" y="14"/>
                      </a:cubicBezTo>
                      <a:cubicBezTo>
                        <a:pt x="43" y="11"/>
                        <a:pt x="43" y="11"/>
                        <a:pt x="43" y="11"/>
                      </a:cubicBezTo>
                      <a:cubicBezTo>
                        <a:pt x="38" y="12"/>
                        <a:pt x="38" y="12"/>
                        <a:pt x="38" y="12"/>
                      </a:cubicBezTo>
                      <a:cubicBezTo>
                        <a:pt x="38" y="12"/>
                        <a:pt x="38" y="12"/>
                        <a:pt x="38" y="12"/>
                      </a:cubicBezTo>
                      <a:cubicBezTo>
                        <a:pt x="37" y="11"/>
                        <a:pt x="37" y="11"/>
                        <a:pt x="36" y="10"/>
                      </a:cubicBezTo>
                      <a:cubicBezTo>
                        <a:pt x="36" y="10"/>
                        <a:pt x="36" y="10"/>
                        <a:pt x="36" y="10"/>
                      </a:cubicBezTo>
                      <a:cubicBezTo>
                        <a:pt x="37" y="5"/>
                        <a:pt x="37" y="5"/>
                        <a:pt x="37" y="5"/>
                      </a:cubicBezTo>
                      <a:cubicBezTo>
                        <a:pt x="34" y="3"/>
                        <a:pt x="34" y="3"/>
                        <a:pt x="34" y="3"/>
                      </a:cubicBezTo>
                      <a:cubicBezTo>
                        <a:pt x="30" y="7"/>
                        <a:pt x="30" y="7"/>
                        <a:pt x="30" y="7"/>
                      </a:cubicBezTo>
                      <a:cubicBezTo>
                        <a:pt x="30" y="7"/>
                        <a:pt x="30" y="7"/>
                        <a:pt x="30" y="7"/>
                      </a:cubicBezTo>
                      <a:cubicBezTo>
                        <a:pt x="29" y="6"/>
                        <a:pt x="28" y="6"/>
                        <a:pt x="27" y="6"/>
                      </a:cubicBezTo>
                      <a:cubicBezTo>
                        <a:pt x="27" y="6"/>
                        <a:pt x="27" y="6"/>
                        <a:pt x="27" y="6"/>
                      </a:cubicBezTo>
                      <a:cubicBezTo>
                        <a:pt x="26" y="0"/>
                        <a:pt x="26" y="0"/>
                        <a:pt x="26" y="0"/>
                      </a:cubicBezTo>
                      <a:cubicBezTo>
                        <a:pt x="22" y="0"/>
                        <a:pt x="22" y="0"/>
                        <a:pt x="22" y="0"/>
                      </a:cubicBezTo>
                      <a:cubicBezTo>
                        <a:pt x="20" y="6"/>
                        <a:pt x="20" y="6"/>
                        <a:pt x="20" y="6"/>
                      </a:cubicBezTo>
                      <a:cubicBezTo>
                        <a:pt x="20" y="6"/>
                        <a:pt x="20" y="6"/>
                        <a:pt x="20" y="6"/>
                      </a:cubicBezTo>
                      <a:cubicBezTo>
                        <a:pt x="19" y="6"/>
                        <a:pt x="19" y="6"/>
                        <a:pt x="18" y="7"/>
                      </a:cubicBezTo>
                      <a:cubicBezTo>
                        <a:pt x="18" y="7"/>
                        <a:pt x="18" y="7"/>
                        <a:pt x="18" y="7"/>
                      </a:cubicBezTo>
                      <a:cubicBezTo>
                        <a:pt x="14" y="3"/>
                        <a:pt x="14" y="3"/>
                        <a:pt x="14" y="3"/>
                      </a:cubicBezTo>
                      <a:cubicBezTo>
                        <a:pt x="10" y="5"/>
                        <a:pt x="10" y="5"/>
                        <a:pt x="10" y="5"/>
                      </a:cubicBezTo>
                      <a:cubicBezTo>
                        <a:pt x="12" y="10"/>
                        <a:pt x="12" y="10"/>
                        <a:pt x="12" y="10"/>
                      </a:cubicBezTo>
                      <a:cubicBezTo>
                        <a:pt x="12" y="10"/>
                        <a:pt x="12" y="10"/>
                        <a:pt x="12" y="10"/>
                      </a:cubicBezTo>
                      <a:cubicBezTo>
                        <a:pt x="11" y="11"/>
                        <a:pt x="10" y="11"/>
                        <a:pt x="10" y="12"/>
                      </a:cubicBezTo>
                      <a:cubicBezTo>
                        <a:pt x="10" y="12"/>
                        <a:pt x="10" y="12"/>
                        <a:pt x="10" y="12"/>
                      </a:cubicBezTo>
                      <a:cubicBezTo>
                        <a:pt x="4" y="11"/>
                        <a:pt x="4" y="11"/>
                        <a:pt x="4" y="11"/>
                      </a:cubicBezTo>
                      <a:cubicBezTo>
                        <a:pt x="3" y="14"/>
                        <a:pt x="3" y="14"/>
                        <a:pt x="3" y="14"/>
                      </a:cubicBezTo>
                      <a:cubicBezTo>
                        <a:pt x="6" y="19"/>
                        <a:pt x="6" y="19"/>
                        <a:pt x="6" y="19"/>
                      </a:cubicBezTo>
                      <a:cubicBezTo>
                        <a:pt x="6" y="19"/>
                        <a:pt x="6" y="20"/>
                        <a:pt x="6" y="21"/>
                      </a:cubicBezTo>
                      <a:cubicBezTo>
                        <a:pt x="0" y="23"/>
                        <a:pt x="0" y="23"/>
                        <a:pt x="0" y="23"/>
                      </a:cubicBezTo>
                      <a:cubicBezTo>
                        <a:pt x="0" y="27"/>
                        <a:pt x="0" y="27"/>
                        <a:pt x="0" y="27"/>
                      </a:cubicBezTo>
                      <a:cubicBezTo>
                        <a:pt x="6" y="29"/>
                        <a:pt x="6" y="29"/>
                        <a:pt x="6" y="29"/>
                      </a:cubicBezTo>
                      <a:cubicBezTo>
                        <a:pt x="6" y="29"/>
                        <a:pt x="6" y="30"/>
                        <a:pt x="6" y="31"/>
                      </a:cubicBezTo>
                      <a:cubicBezTo>
                        <a:pt x="3" y="35"/>
                        <a:pt x="3" y="35"/>
                        <a:pt x="3" y="35"/>
                      </a:cubicBezTo>
                      <a:cubicBezTo>
                        <a:pt x="4" y="39"/>
                        <a:pt x="4" y="39"/>
                        <a:pt x="4" y="39"/>
                      </a:cubicBezTo>
                      <a:cubicBezTo>
                        <a:pt x="10" y="38"/>
                        <a:pt x="10" y="38"/>
                        <a:pt x="10" y="38"/>
                      </a:cubicBezTo>
                      <a:cubicBezTo>
                        <a:pt x="10" y="38"/>
                        <a:pt x="11" y="39"/>
                        <a:pt x="12" y="39"/>
                      </a:cubicBezTo>
                      <a:cubicBezTo>
                        <a:pt x="10" y="45"/>
                        <a:pt x="10" y="45"/>
                        <a:pt x="10" y="45"/>
                      </a:cubicBezTo>
                      <a:cubicBezTo>
                        <a:pt x="14" y="47"/>
                        <a:pt x="14" y="47"/>
                        <a:pt x="14" y="47"/>
                      </a:cubicBezTo>
                      <a:cubicBezTo>
                        <a:pt x="18" y="43"/>
                        <a:pt x="18" y="43"/>
                        <a:pt x="18" y="43"/>
                      </a:cubicBezTo>
                      <a:cubicBezTo>
                        <a:pt x="19" y="43"/>
                        <a:pt x="19" y="44"/>
                        <a:pt x="20" y="44"/>
                      </a:cubicBezTo>
                      <a:cubicBezTo>
                        <a:pt x="22" y="49"/>
                        <a:pt x="22" y="49"/>
                        <a:pt x="22" y="49"/>
                      </a:cubicBezTo>
                      <a:cubicBezTo>
                        <a:pt x="26" y="49"/>
                        <a:pt x="26" y="49"/>
                        <a:pt x="26" y="49"/>
                      </a:cubicBezTo>
                      <a:cubicBezTo>
                        <a:pt x="27" y="44"/>
                        <a:pt x="27" y="44"/>
                        <a:pt x="27" y="44"/>
                      </a:cubicBezTo>
                      <a:cubicBezTo>
                        <a:pt x="28" y="44"/>
                        <a:pt x="29" y="43"/>
                        <a:pt x="30" y="43"/>
                      </a:cubicBezTo>
                      <a:cubicBezTo>
                        <a:pt x="34" y="47"/>
                        <a:pt x="34" y="47"/>
                        <a:pt x="34" y="47"/>
                      </a:cubicBezTo>
                      <a:cubicBezTo>
                        <a:pt x="37" y="45"/>
                        <a:pt x="37" y="45"/>
                        <a:pt x="37" y="45"/>
                      </a:cubicBezTo>
                      <a:cubicBezTo>
                        <a:pt x="36" y="39"/>
                        <a:pt x="36" y="39"/>
                        <a:pt x="36" y="39"/>
                      </a:cubicBezTo>
                      <a:cubicBezTo>
                        <a:pt x="37" y="39"/>
                        <a:pt x="37" y="38"/>
                        <a:pt x="38" y="38"/>
                      </a:cubicBezTo>
                      <a:cubicBezTo>
                        <a:pt x="43" y="39"/>
                        <a:pt x="43" y="39"/>
                        <a:pt x="43" y="39"/>
                      </a:cubicBezTo>
                      <a:cubicBezTo>
                        <a:pt x="45" y="35"/>
                        <a:pt x="45" y="35"/>
                        <a:pt x="45" y="35"/>
                      </a:cubicBezTo>
                      <a:cubicBezTo>
                        <a:pt x="41" y="31"/>
                        <a:pt x="41" y="31"/>
                        <a:pt x="41" y="31"/>
                      </a:cubicBezTo>
                      <a:cubicBezTo>
                        <a:pt x="41" y="30"/>
                        <a:pt x="42" y="29"/>
                        <a:pt x="42" y="29"/>
                      </a:cubicBezTo>
                      <a:lnTo>
                        <a:pt x="47" y="27"/>
                      </a:lnTo>
                      <a:close/>
                      <a:moveTo>
                        <a:pt x="24" y="35"/>
                      </a:moveTo>
                      <a:cubicBezTo>
                        <a:pt x="19" y="35"/>
                        <a:pt x="14" y="30"/>
                        <a:pt x="14" y="25"/>
                      </a:cubicBezTo>
                      <a:cubicBezTo>
                        <a:pt x="14" y="20"/>
                        <a:pt x="19" y="15"/>
                        <a:pt x="24" y="15"/>
                      </a:cubicBezTo>
                      <a:cubicBezTo>
                        <a:pt x="29" y="15"/>
                        <a:pt x="33" y="20"/>
                        <a:pt x="33" y="25"/>
                      </a:cubicBezTo>
                      <a:cubicBezTo>
                        <a:pt x="33" y="30"/>
                        <a:pt x="29" y="35"/>
                        <a:pt x="24" y="35"/>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8" name="Freeform 61"/>
                <p:cNvSpPr>
                  <a:spLocks noEditPoints="1"/>
                </p:cNvSpPr>
                <p:nvPr/>
              </p:nvSpPr>
              <p:spPr bwMode="auto">
                <a:xfrm>
                  <a:off x="1270000" y="2611438"/>
                  <a:ext cx="49213" cy="53975"/>
                </a:xfrm>
                <a:custGeom>
                  <a:avLst/>
                  <a:gdLst>
                    <a:gd name="T0" fmla="*/ 46 w 47"/>
                    <a:gd name="T1" fmla="*/ 35 h 50"/>
                    <a:gd name="T2" fmla="*/ 47 w 47"/>
                    <a:gd name="T3" fmla="*/ 31 h 50"/>
                    <a:gd name="T4" fmla="*/ 42 w 47"/>
                    <a:gd name="T5" fmla="*/ 27 h 50"/>
                    <a:gd name="T6" fmla="*/ 42 w 47"/>
                    <a:gd name="T7" fmla="*/ 25 h 50"/>
                    <a:gd name="T8" fmla="*/ 47 w 47"/>
                    <a:gd name="T9" fmla="*/ 22 h 50"/>
                    <a:gd name="T10" fmla="*/ 46 w 47"/>
                    <a:gd name="T11" fmla="*/ 18 h 50"/>
                    <a:gd name="T12" fmla="*/ 41 w 47"/>
                    <a:gd name="T13" fmla="*/ 17 h 50"/>
                    <a:gd name="T14" fmla="*/ 41 w 47"/>
                    <a:gd name="T15" fmla="*/ 17 h 50"/>
                    <a:gd name="T16" fmla="*/ 40 w 47"/>
                    <a:gd name="T17" fmla="*/ 15 h 50"/>
                    <a:gd name="T18" fmla="*/ 40 w 47"/>
                    <a:gd name="T19" fmla="*/ 15 h 50"/>
                    <a:gd name="T20" fmla="*/ 42 w 47"/>
                    <a:gd name="T21" fmla="*/ 10 h 50"/>
                    <a:gd name="T22" fmla="*/ 40 w 47"/>
                    <a:gd name="T23" fmla="*/ 7 h 50"/>
                    <a:gd name="T24" fmla="*/ 35 w 47"/>
                    <a:gd name="T25" fmla="*/ 9 h 50"/>
                    <a:gd name="T26" fmla="*/ 35 w 47"/>
                    <a:gd name="T27" fmla="*/ 9 h 50"/>
                    <a:gd name="T28" fmla="*/ 33 w 47"/>
                    <a:gd name="T29" fmla="*/ 8 h 50"/>
                    <a:gd name="T30" fmla="*/ 33 w 47"/>
                    <a:gd name="T31" fmla="*/ 8 h 50"/>
                    <a:gd name="T32" fmla="*/ 33 w 47"/>
                    <a:gd name="T33" fmla="*/ 2 h 50"/>
                    <a:gd name="T34" fmla="*/ 29 w 47"/>
                    <a:gd name="T35" fmla="*/ 1 h 50"/>
                    <a:gd name="T36" fmla="*/ 25 w 47"/>
                    <a:gd name="T37" fmla="*/ 5 h 50"/>
                    <a:gd name="T38" fmla="*/ 25 w 47"/>
                    <a:gd name="T39" fmla="*/ 5 h 50"/>
                    <a:gd name="T40" fmla="*/ 23 w 47"/>
                    <a:gd name="T41" fmla="*/ 5 h 50"/>
                    <a:gd name="T42" fmla="*/ 23 w 47"/>
                    <a:gd name="T43" fmla="*/ 5 h 50"/>
                    <a:gd name="T44" fmla="*/ 20 w 47"/>
                    <a:gd name="T45" fmla="*/ 0 h 50"/>
                    <a:gd name="T46" fmla="*/ 16 w 47"/>
                    <a:gd name="T47" fmla="*/ 1 h 50"/>
                    <a:gd name="T48" fmla="*/ 16 w 47"/>
                    <a:gd name="T49" fmla="*/ 7 h 50"/>
                    <a:gd name="T50" fmla="*/ 16 w 47"/>
                    <a:gd name="T51" fmla="*/ 7 h 50"/>
                    <a:gd name="T52" fmla="*/ 14 w 47"/>
                    <a:gd name="T53" fmla="*/ 8 h 50"/>
                    <a:gd name="T54" fmla="*/ 14 w 47"/>
                    <a:gd name="T55" fmla="*/ 8 h 50"/>
                    <a:gd name="T56" fmla="*/ 9 w 47"/>
                    <a:gd name="T57" fmla="*/ 5 h 50"/>
                    <a:gd name="T58" fmla="*/ 6 w 47"/>
                    <a:gd name="T59" fmla="*/ 8 h 50"/>
                    <a:gd name="T60" fmla="*/ 8 w 47"/>
                    <a:gd name="T61" fmla="*/ 13 h 50"/>
                    <a:gd name="T62" fmla="*/ 7 w 47"/>
                    <a:gd name="T63" fmla="*/ 15 h 50"/>
                    <a:gd name="T64" fmla="*/ 1 w 47"/>
                    <a:gd name="T65" fmla="*/ 15 h 50"/>
                    <a:gd name="T66" fmla="*/ 0 w 47"/>
                    <a:gd name="T67" fmla="*/ 19 h 50"/>
                    <a:gd name="T68" fmla="*/ 4 w 47"/>
                    <a:gd name="T69" fmla="*/ 23 h 50"/>
                    <a:gd name="T70" fmla="*/ 4 w 47"/>
                    <a:gd name="T71" fmla="*/ 25 h 50"/>
                    <a:gd name="T72" fmla="*/ 0 w 47"/>
                    <a:gd name="T73" fmla="*/ 28 h 50"/>
                    <a:gd name="T74" fmla="*/ 0 w 47"/>
                    <a:gd name="T75" fmla="*/ 32 h 50"/>
                    <a:gd name="T76" fmla="*/ 6 w 47"/>
                    <a:gd name="T77" fmla="*/ 33 h 50"/>
                    <a:gd name="T78" fmla="*/ 7 w 47"/>
                    <a:gd name="T79" fmla="*/ 35 h 50"/>
                    <a:gd name="T80" fmla="*/ 4 w 47"/>
                    <a:gd name="T81" fmla="*/ 40 h 50"/>
                    <a:gd name="T82" fmla="*/ 7 w 47"/>
                    <a:gd name="T83" fmla="*/ 43 h 50"/>
                    <a:gd name="T84" fmla="*/ 12 w 47"/>
                    <a:gd name="T85" fmla="*/ 41 h 50"/>
                    <a:gd name="T86" fmla="*/ 14 w 47"/>
                    <a:gd name="T87" fmla="*/ 42 h 50"/>
                    <a:gd name="T88" fmla="*/ 14 w 47"/>
                    <a:gd name="T89" fmla="*/ 48 h 50"/>
                    <a:gd name="T90" fmla="*/ 18 w 47"/>
                    <a:gd name="T91" fmla="*/ 49 h 50"/>
                    <a:gd name="T92" fmla="*/ 21 w 47"/>
                    <a:gd name="T93" fmla="*/ 45 h 50"/>
                    <a:gd name="T94" fmla="*/ 24 w 47"/>
                    <a:gd name="T95" fmla="*/ 45 h 50"/>
                    <a:gd name="T96" fmla="*/ 27 w 47"/>
                    <a:gd name="T97" fmla="*/ 50 h 50"/>
                    <a:gd name="T98" fmla="*/ 30 w 47"/>
                    <a:gd name="T99" fmla="*/ 49 h 50"/>
                    <a:gd name="T100" fmla="*/ 31 w 47"/>
                    <a:gd name="T101" fmla="*/ 43 h 50"/>
                    <a:gd name="T102" fmla="*/ 33 w 47"/>
                    <a:gd name="T103" fmla="*/ 42 h 50"/>
                    <a:gd name="T104" fmla="*/ 38 w 47"/>
                    <a:gd name="T105" fmla="*/ 45 h 50"/>
                    <a:gd name="T106" fmla="*/ 41 w 47"/>
                    <a:gd name="T107" fmla="*/ 42 h 50"/>
                    <a:gd name="T108" fmla="*/ 39 w 47"/>
                    <a:gd name="T109" fmla="*/ 37 h 50"/>
                    <a:gd name="T110" fmla="*/ 40 w 47"/>
                    <a:gd name="T111" fmla="*/ 35 h 50"/>
                    <a:gd name="T112" fmla="*/ 46 w 47"/>
                    <a:gd name="T113" fmla="*/ 35 h 50"/>
                    <a:gd name="T114" fmla="*/ 20 w 47"/>
                    <a:gd name="T115" fmla="*/ 35 h 50"/>
                    <a:gd name="T116" fmla="*/ 14 w 47"/>
                    <a:gd name="T117" fmla="*/ 22 h 50"/>
                    <a:gd name="T118" fmla="*/ 26 w 47"/>
                    <a:gd name="T119" fmla="*/ 16 h 50"/>
                    <a:gd name="T120" fmla="*/ 32 w 47"/>
                    <a:gd name="T121" fmla="*/ 28 h 50"/>
                    <a:gd name="T122" fmla="*/ 20 w 47"/>
                    <a:gd name="T123" fmla="*/ 3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 h="50">
                      <a:moveTo>
                        <a:pt x="46" y="35"/>
                      </a:moveTo>
                      <a:cubicBezTo>
                        <a:pt x="47" y="31"/>
                        <a:pt x="47" y="31"/>
                        <a:pt x="47" y="31"/>
                      </a:cubicBezTo>
                      <a:cubicBezTo>
                        <a:pt x="42" y="27"/>
                        <a:pt x="42" y="27"/>
                        <a:pt x="42" y="27"/>
                      </a:cubicBezTo>
                      <a:cubicBezTo>
                        <a:pt x="42" y="26"/>
                        <a:pt x="42" y="26"/>
                        <a:pt x="42" y="25"/>
                      </a:cubicBezTo>
                      <a:cubicBezTo>
                        <a:pt x="47" y="22"/>
                        <a:pt x="47" y="22"/>
                        <a:pt x="47" y="22"/>
                      </a:cubicBezTo>
                      <a:cubicBezTo>
                        <a:pt x="46" y="18"/>
                        <a:pt x="46" y="18"/>
                        <a:pt x="46" y="18"/>
                      </a:cubicBezTo>
                      <a:cubicBezTo>
                        <a:pt x="41" y="17"/>
                        <a:pt x="41" y="17"/>
                        <a:pt x="41" y="17"/>
                      </a:cubicBezTo>
                      <a:cubicBezTo>
                        <a:pt x="41" y="17"/>
                        <a:pt x="41" y="17"/>
                        <a:pt x="41" y="17"/>
                      </a:cubicBezTo>
                      <a:cubicBezTo>
                        <a:pt x="40" y="16"/>
                        <a:pt x="40" y="16"/>
                        <a:pt x="40" y="15"/>
                      </a:cubicBezTo>
                      <a:cubicBezTo>
                        <a:pt x="40" y="15"/>
                        <a:pt x="40" y="15"/>
                        <a:pt x="40" y="15"/>
                      </a:cubicBezTo>
                      <a:cubicBezTo>
                        <a:pt x="42" y="10"/>
                        <a:pt x="42" y="10"/>
                        <a:pt x="42" y="10"/>
                      </a:cubicBezTo>
                      <a:cubicBezTo>
                        <a:pt x="40" y="7"/>
                        <a:pt x="40" y="7"/>
                        <a:pt x="40" y="7"/>
                      </a:cubicBezTo>
                      <a:cubicBezTo>
                        <a:pt x="35" y="9"/>
                        <a:pt x="35" y="9"/>
                        <a:pt x="35" y="9"/>
                      </a:cubicBezTo>
                      <a:cubicBezTo>
                        <a:pt x="35" y="9"/>
                        <a:pt x="35" y="9"/>
                        <a:pt x="35" y="9"/>
                      </a:cubicBezTo>
                      <a:cubicBezTo>
                        <a:pt x="34" y="9"/>
                        <a:pt x="33" y="8"/>
                        <a:pt x="33" y="8"/>
                      </a:cubicBezTo>
                      <a:cubicBezTo>
                        <a:pt x="33" y="8"/>
                        <a:pt x="33" y="8"/>
                        <a:pt x="33" y="8"/>
                      </a:cubicBezTo>
                      <a:cubicBezTo>
                        <a:pt x="33" y="2"/>
                        <a:pt x="33" y="2"/>
                        <a:pt x="33" y="2"/>
                      </a:cubicBezTo>
                      <a:cubicBezTo>
                        <a:pt x="29" y="1"/>
                        <a:pt x="29" y="1"/>
                        <a:pt x="29" y="1"/>
                      </a:cubicBezTo>
                      <a:cubicBezTo>
                        <a:pt x="25" y="5"/>
                        <a:pt x="25" y="5"/>
                        <a:pt x="25" y="5"/>
                      </a:cubicBezTo>
                      <a:cubicBezTo>
                        <a:pt x="25" y="5"/>
                        <a:pt x="25" y="5"/>
                        <a:pt x="25" y="5"/>
                      </a:cubicBezTo>
                      <a:cubicBezTo>
                        <a:pt x="25" y="5"/>
                        <a:pt x="24" y="5"/>
                        <a:pt x="23" y="5"/>
                      </a:cubicBezTo>
                      <a:cubicBezTo>
                        <a:pt x="23" y="5"/>
                        <a:pt x="23" y="5"/>
                        <a:pt x="23" y="5"/>
                      </a:cubicBezTo>
                      <a:cubicBezTo>
                        <a:pt x="20" y="0"/>
                        <a:pt x="20" y="0"/>
                        <a:pt x="20" y="0"/>
                      </a:cubicBezTo>
                      <a:cubicBezTo>
                        <a:pt x="16" y="1"/>
                        <a:pt x="16" y="1"/>
                        <a:pt x="16" y="1"/>
                      </a:cubicBezTo>
                      <a:cubicBezTo>
                        <a:pt x="16" y="7"/>
                        <a:pt x="16" y="7"/>
                        <a:pt x="16" y="7"/>
                      </a:cubicBezTo>
                      <a:cubicBezTo>
                        <a:pt x="16" y="7"/>
                        <a:pt x="16" y="7"/>
                        <a:pt x="16" y="7"/>
                      </a:cubicBezTo>
                      <a:cubicBezTo>
                        <a:pt x="15" y="7"/>
                        <a:pt x="14" y="8"/>
                        <a:pt x="14" y="8"/>
                      </a:cubicBezTo>
                      <a:cubicBezTo>
                        <a:pt x="14" y="8"/>
                        <a:pt x="14" y="8"/>
                        <a:pt x="14" y="8"/>
                      </a:cubicBezTo>
                      <a:cubicBezTo>
                        <a:pt x="9" y="5"/>
                        <a:pt x="9" y="5"/>
                        <a:pt x="9" y="5"/>
                      </a:cubicBezTo>
                      <a:cubicBezTo>
                        <a:pt x="6" y="8"/>
                        <a:pt x="6" y="8"/>
                        <a:pt x="6" y="8"/>
                      </a:cubicBezTo>
                      <a:cubicBezTo>
                        <a:pt x="8" y="13"/>
                        <a:pt x="8" y="13"/>
                        <a:pt x="8" y="13"/>
                      </a:cubicBezTo>
                      <a:cubicBezTo>
                        <a:pt x="8" y="14"/>
                        <a:pt x="7" y="15"/>
                        <a:pt x="7" y="15"/>
                      </a:cubicBezTo>
                      <a:cubicBezTo>
                        <a:pt x="1" y="15"/>
                        <a:pt x="1" y="15"/>
                        <a:pt x="1" y="15"/>
                      </a:cubicBezTo>
                      <a:cubicBezTo>
                        <a:pt x="0" y="19"/>
                        <a:pt x="0" y="19"/>
                        <a:pt x="0" y="19"/>
                      </a:cubicBezTo>
                      <a:cubicBezTo>
                        <a:pt x="4" y="23"/>
                        <a:pt x="4" y="23"/>
                        <a:pt x="4" y="23"/>
                      </a:cubicBezTo>
                      <a:cubicBezTo>
                        <a:pt x="4" y="24"/>
                        <a:pt x="4" y="24"/>
                        <a:pt x="4" y="25"/>
                      </a:cubicBezTo>
                      <a:cubicBezTo>
                        <a:pt x="0" y="28"/>
                        <a:pt x="0" y="28"/>
                        <a:pt x="0" y="28"/>
                      </a:cubicBezTo>
                      <a:cubicBezTo>
                        <a:pt x="0" y="32"/>
                        <a:pt x="0" y="32"/>
                        <a:pt x="0" y="32"/>
                      </a:cubicBezTo>
                      <a:cubicBezTo>
                        <a:pt x="6" y="33"/>
                        <a:pt x="6" y="33"/>
                        <a:pt x="6" y="33"/>
                      </a:cubicBezTo>
                      <a:cubicBezTo>
                        <a:pt x="6" y="34"/>
                        <a:pt x="7" y="34"/>
                        <a:pt x="7" y="35"/>
                      </a:cubicBezTo>
                      <a:cubicBezTo>
                        <a:pt x="4" y="40"/>
                        <a:pt x="4" y="40"/>
                        <a:pt x="4" y="40"/>
                      </a:cubicBezTo>
                      <a:cubicBezTo>
                        <a:pt x="7" y="43"/>
                        <a:pt x="7" y="43"/>
                        <a:pt x="7" y="43"/>
                      </a:cubicBezTo>
                      <a:cubicBezTo>
                        <a:pt x="12" y="41"/>
                        <a:pt x="12" y="41"/>
                        <a:pt x="12" y="41"/>
                      </a:cubicBezTo>
                      <a:cubicBezTo>
                        <a:pt x="13" y="42"/>
                        <a:pt x="13" y="42"/>
                        <a:pt x="14" y="42"/>
                      </a:cubicBezTo>
                      <a:cubicBezTo>
                        <a:pt x="14" y="48"/>
                        <a:pt x="14" y="48"/>
                        <a:pt x="14" y="48"/>
                      </a:cubicBezTo>
                      <a:cubicBezTo>
                        <a:pt x="18" y="49"/>
                        <a:pt x="18" y="49"/>
                        <a:pt x="18" y="49"/>
                      </a:cubicBezTo>
                      <a:cubicBezTo>
                        <a:pt x="21" y="45"/>
                        <a:pt x="21" y="45"/>
                        <a:pt x="21" y="45"/>
                      </a:cubicBezTo>
                      <a:cubicBezTo>
                        <a:pt x="22" y="45"/>
                        <a:pt x="23" y="45"/>
                        <a:pt x="24" y="45"/>
                      </a:cubicBezTo>
                      <a:cubicBezTo>
                        <a:pt x="27" y="50"/>
                        <a:pt x="27" y="50"/>
                        <a:pt x="27" y="50"/>
                      </a:cubicBezTo>
                      <a:cubicBezTo>
                        <a:pt x="30" y="49"/>
                        <a:pt x="30" y="49"/>
                        <a:pt x="30" y="49"/>
                      </a:cubicBezTo>
                      <a:cubicBezTo>
                        <a:pt x="31" y="43"/>
                        <a:pt x="31" y="43"/>
                        <a:pt x="31" y="43"/>
                      </a:cubicBezTo>
                      <a:cubicBezTo>
                        <a:pt x="32" y="43"/>
                        <a:pt x="32" y="43"/>
                        <a:pt x="33" y="42"/>
                      </a:cubicBezTo>
                      <a:cubicBezTo>
                        <a:pt x="38" y="45"/>
                        <a:pt x="38" y="45"/>
                        <a:pt x="38" y="45"/>
                      </a:cubicBezTo>
                      <a:cubicBezTo>
                        <a:pt x="41" y="42"/>
                        <a:pt x="41" y="42"/>
                        <a:pt x="41" y="42"/>
                      </a:cubicBezTo>
                      <a:cubicBezTo>
                        <a:pt x="39" y="37"/>
                        <a:pt x="39" y="37"/>
                        <a:pt x="39" y="37"/>
                      </a:cubicBezTo>
                      <a:cubicBezTo>
                        <a:pt x="39" y="36"/>
                        <a:pt x="40" y="35"/>
                        <a:pt x="40" y="35"/>
                      </a:cubicBezTo>
                      <a:lnTo>
                        <a:pt x="46" y="35"/>
                      </a:lnTo>
                      <a:close/>
                      <a:moveTo>
                        <a:pt x="20" y="35"/>
                      </a:moveTo>
                      <a:cubicBezTo>
                        <a:pt x="15" y="33"/>
                        <a:pt x="13" y="27"/>
                        <a:pt x="14" y="22"/>
                      </a:cubicBezTo>
                      <a:cubicBezTo>
                        <a:pt x="16" y="17"/>
                        <a:pt x="21" y="14"/>
                        <a:pt x="26" y="16"/>
                      </a:cubicBezTo>
                      <a:cubicBezTo>
                        <a:pt x="31" y="17"/>
                        <a:pt x="34" y="23"/>
                        <a:pt x="32" y="28"/>
                      </a:cubicBezTo>
                      <a:cubicBezTo>
                        <a:pt x="31" y="33"/>
                        <a:pt x="25" y="36"/>
                        <a:pt x="20" y="35"/>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9" name="Freeform 62"/>
                <p:cNvSpPr>
                  <a:spLocks noEditPoints="1"/>
                </p:cNvSpPr>
                <p:nvPr/>
              </p:nvSpPr>
              <p:spPr bwMode="auto">
                <a:xfrm>
                  <a:off x="996950" y="2262188"/>
                  <a:ext cx="434975" cy="696913"/>
                </a:xfrm>
                <a:custGeom>
                  <a:avLst/>
                  <a:gdLst>
                    <a:gd name="T0" fmla="*/ 217 w 410"/>
                    <a:gd name="T1" fmla="*/ 18 h 658"/>
                    <a:gd name="T2" fmla="*/ 392 w 410"/>
                    <a:gd name="T3" fmla="*/ 217 h 658"/>
                    <a:gd name="T4" fmla="*/ 330 w 410"/>
                    <a:gd name="T5" fmla="*/ 366 h 658"/>
                    <a:gd name="T6" fmla="*/ 290 w 410"/>
                    <a:gd name="T7" fmla="*/ 484 h 658"/>
                    <a:gd name="T8" fmla="*/ 296 w 410"/>
                    <a:gd name="T9" fmla="*/ 508 h 658"/>
                    <a:gd name="T10" fmla="*/ 296 w 410"/>
                    <a:gd name="T11" fmla="*/ 537 h 658"/>
                    <a:gd name="T12" fmla="*/ 287 w 410"/>
                    <a:gd name="T13" fmla="*/ 564 h 658"/>
                    <a:gd name="T14" fmla="*/ 289 w 410"/>
                    <a:gd name="T15" fmla="*/ 580 h 658"/>
                    <a:gd name="T16" fmla="*/ 259 w 410"/>
                    <a:gd name="T17" fmla="*/ 605 h 658"/>
                    <a:gd name="T18" fmla="*/ 259 w 410"/>
                    <a:gd name="T19" fmla="*/ 615 h 658"/>
                    <a:gd name="T20" fmla="*/ 177 w 410"/>
                    <a:gd name="T21" fmla="*/ 640 h 658"/>
                    <a:gd name="T22" fmla="*/ 152 w 410"/>
                    <a:gd name="T23" fmla="*/ 608 h 658"/>
                    <a:gd name="T24" fmla="*/ 147 w 410"/>
                    <a:gd name="T25" fmla="*/ 605 h 658"/>
                    <a:gd name="T26" fmla="*/ 122 w 410"/>
                    <a:gd name="T27" fmla="*/ 573 h 658"/>
                    <a:gd name="T28" fmla="*/ 115 w 410"/>
                    <a:gd name="T29" fmla="*/ 544 h 658"/>
                    <a:gd name="T30" fmla="*/ 119 w 410"/>
                    <a:gd name="T31" fmla="*/ 523 h 658"/>
                    <a:gd name="T32" fmla="*/ 115 w 410"/>
                    <a:gd name="T33" fmla="*/ 502 h 658"/>
                    <a:gd name="T34" fmla="*/ 117 w 410"/>
                    <a:gd name="T35" fmla="*/ 432 h 658"/>
                    <a:gd name="T36" fmla="*/ 39 w 410"/>
                    <a:gd name="T37" fmla="*/ 310 h 658"/>
                    <a:gd name="T38" fmla="*/ 72 w 410"/>
                    <a:gd name="T39" fmla="*/ 76 h 658"/>
                    <a:gd name="T40" fmla="*/ 205 w 410"/>
                    <a:gd name="T41" fmla="*/ 18 h 658"/>
                    <a:gd name="T42" fmla="*/ 193 w 410"/>
                    <a:gd name="T43" fmla="*/ 1 h 658"/>
                    <a:gd name="T44" fmla="*/ 192 w 410"/>
                    <a:gd name="T45" fmla="*/ 1 h 658"/>
                    <a:gd name="T46" fmla="*/ 60 w 410"/>
                    <a:gd name="T47" fmla="*/ 64 h 658"/>
                    <a:gd name="T48" fmla="*/ 24 w 410"/>
                    <a:gd name="T49" fmla="*/ 317 h 658"/>
                    <a:gd name="T50" fmla="*/ 100 w 410"/>
                    <a:gd name="T51" fmla="*/ 433 h 658"/>
                    <a:gd name="T52" fmla="*/ 98 w 410"/>
                    <a:gd name="T53" fmla="*/ 502 h 658"/>
                    <a:gd name="T54" fmla="*/ 101 w 410"/>
                    <a:gd name="T55" fmla="*/ 523 h 658"/>
                    <a:gd name="T56" fmla="*/ 98 w 410"/>
                    <a:gd name="T57" fmla="*/ 544 h 658"/>
                    <a:gd name="T58" fmla="*/ 106 w 410"/>
                    <a:gd name="T59" fmla="*/ 573 h 658"/>
                    <a:gd name="T60" fmla="*/ 136 w 410"/>
                    <a:gd name="T61" fmla="*/ 621 h 658"/>
                    <a:gd name="T62" fmla="*/ 234 w 410"/>
                    <a:gd name="T63" fmla="*/ 658 h 658"/>
                    <a:gd name="T64" fmla="*/ 305 w 410"/>
                    <a:gd name="T65" fmla="*/ 580 h 658"/>
                    <a:gd name="T66" fmla="*/ 305 w 410"/>
                    <a:gd name="T67" fmla="*/ 569 h 658"/>
                    <a:gd name="T68" fmla="*/ 313 w 410"/>
                    <a:gd name="T69" fmla="*/ 537 h 658"/>
                    <a:gd name="T70" fmla="*/ 313 w 410"/>
                    <a:gd name="T71" fmla="*/ 508 h 658"/>
                    <a:gd name="T72" fmla="*/ 307 w 410"/>
                    <a:gd name="T73" fmla="*/ 480 h 658"/>
                    <a:gd name="T74" fmla="*/ 341 w 410"/>
                    <a:gd name="T75" fmla="*/ 379 h 658"/>
                    <a:gd name="T76" fmla="*/ 409 w 410"/>
                    <a:gd name="T77" fmla="*/ 216 h 658"/>
                    <a:gd name="T78" fmla="*/ 290 w 410"/>
                    <a:gd name="T79" fmla="*/ 19 h 658"/>
                    <a:gd name="T80" fmla="*/ 218 w 410"/>
                    <a:gd name="T81" fmla="*/ 1 h 658"/>
                    <a:gd name="T82" fmla="*/ 205 w 410"/>
                    <a:gd name="T83"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10" h="658">
                      <a:moveTo>
                        <a:pt x="205" y="18"/>
                      </a:moveTo>
                      <a:cubicBezTo>
                        <a:pt x="209" y="18"/>
                        <a:pt x="217" y="18"/>
                        <a:pt x="217" y="18"/>
                      </a:cubicBezTo>
                      <a:cubicBezTo>
                        <a:pt x="264" y="21"/>
                        <a:pt x="306" y="41"/>
                        <a:pt x="339" y="76"/>
                      </a:cubicBezTo>
                      <a:cubicBezTo>
                        <a:pt x="373" y="114"/>
                        <a:pt x="392" y="163"/>
                        <a:pt x="392" y="217"/>
                      </a:cubicBezTo>
                      <a:cubicBezTo>
                        <a:pt x="393" y="222"/>
                        <a:pt x="394" y="262"/>
                        <a:pt x="372" y="310"/>
                      </a:cubicBezTo>
                      <a:cubicBezTo>
                        <a:pt x="360" y="335"/>
                        <a:pt x="344" y="352"/>
                        <a:pt x="330" y="366"/>
                      </a:cubicBezTo>
                      <a:cubicBezTo>
                        <a:pt x="311" y="386"/>
                        <a:pt x="295" y="402"/>
                        <a:pt x="294" y="432"/>
                      </a:cubicBezTo>
                      <a:cubicBezTo>
                        <a:pt x="294" y="436"/>
                        <a:pt x="292" y="471"/>
                        <a:pt x="290" y="484"/>
                      </a:cubicBezTo>
                      <a:cubicBezTo>
                        <a:pt x="294" y="489"/>
                        <a:pt x="296" y="495"/>
                        <a:pt x="296" y="502"/>
                      </a:cubicBezTo>
                      <a:cubicBezTo>
                        <a:pt x="296" y="508"/>
                        <a:pt x="296" y="508"/>
                        <a:pt x="296" y="508"/>
                      </a:cubicBezTo>
                      <a:cubicBezTo>
                        <a:pt x="296" y="513"/>
                        <a:pt x="294" y="518"/>
                        <a:pt x="291" y="523"/>
                      </a:cubicBezTo>
                      <a:cubicBezTo>
                        <a:pt x="294" y="527"/>
                        <a:pt x="296" y="532"/>
                        <a:pt x="296" y="537"/>
                      </a:cubicBezTo>
                      <a:cubicBezTo>
                        <a:pt x="296" y="544"/>
                        <a:pt x="296" y="544"/>
                        <a:pt x="296" y="544"/>
                      </a:cubicBezTo>
                      <a:cubicBezTo>
                        <a:pt x="296" y="552"/>
                        <a:pt x="292" y="559"/>
                        <a:pt x="287" y="564"/>
                      </a:cubicBezTo>
                      <a:cubicBezTo>
                        <a:pt x="288" y="567"/>
                        <a:pt x="289" y="570"/>
                        <a:pt x="289" y="573"/>
                      </a:cubicBezTo>
                      <a:cubicBezTo>
                        <a:pt x="289" y="580"/>
                        <a:pt x="289" y="580"/>
                        <a:pt x="289" y="580"/>
                      </a:cubicBezTo>
                      <a:cubicBezTo>
                        <a:pt x="289" y="594"/>
                        <a:pt x="277" y="605"/>
                        <a:pt x="264" y="605"/>
                      </a:cubicBezTo>
                      <a:cubicBezTo>
                        <a:pt x="259" y="605"/>
                        <a:pt x="259" y="605"/>
                        <a:pt x="259" y="605"/>
                      </a:cubicBezTo>
                      <a:cubicBezTo>
                        <a:pt x="259" y="606"/>
                        <a:pt x="259" y="607"/>
                        <a:pt x="259" y="608"/>
                      </a:cubicBezTo>
                      <a:cubicBezTo>
                        <a:pt x="259" y="615"/>
                        <a:pt x="259" y="615"/>
                        <a:pt x="259" y="615"/>
                      </a:cubicBezTo>
                      <a:cubicBezTo>
                        <a:pt x="259" y="629"/>
                        <a:pt x="248" y="640"/>
                        <a:pt x="234" y="640"/>
                      </a:cubicBezTo>
                      <a:cubicBezTo>
                        <a:pt x="177" y="640"/>
                        <a:pt x="177" y="640"/>
                        <a:pt x="177" y="640"/>
                      </a:cubicBezTo>
                      <a:cubicBezTo>
                        <a:pt x="163" y="640"/>
                        <a:pt x="152" y="629"/>
                        <a:pt x="152" y="615"/>
                      </a:cubicBezTo>
                      <a:cubicBezTo>
                        <a:pt x="152" y="608"/>
                        <a:pt x="152" y="608"/>
                        <a:pt x="152" y="608"/>
                      </a:cubicBezTo>
                      <a:cubicBezTo>
                        <a:pt x="152" y="607"/>
                        <a:pt x="152" y="606"/>
                        <a:pt x="152" y="605"/>
                      </a:cubicBezTo>
                      <a:cubicBezTo>
                        <a:pt x="147" y="605"/>
                        <a:pt x="147" y="605"/>
                        <a:pt x="147" y="605"/>
                      </a:cubicBezTo>
                      <a:cubicBezTo>
                        <a:pt x="133" y="605"/>
                        <a:pt x="122" y="594"/>
                        <a:pt x="122" y="580"/>
                      </a:cubicBezTo>
                      <a:cubicBezTo>
                        <a:pt x="122" y="573"/>
                        <a:pt x="122" y="573"/>
                        <a:pt x="122" y="573"/>
                      </a:cubicBezTo>
                      <a:cubicBezTo>
                        <a:pt x="122" y="570"/>
                        <a:pt x="123" y="567"/>
                        <a:pt x="124" y="564"/>
                      </a:cubicBezTo>
                      <a:cubicBezTo>
                        <a:pt x="118" y="559"/>
                        <a:pt x="115" y="552"/>
                        <a:pt x="115" y="544"/>
                      </a:cubicBezTo>
                      <a:cubicBezTo>
                        <a:pt x="115" y="537"/>
                        <a:pt x="115" y="537"/>
                        <a:pt x="115" y="537"/>
                      </a:cubicBezTo>
                      <a:cubicBezTo>
                        <a:pt x="115" y="532"/>
                        <a:pt x="117" y="527"/>
                        <a:pt x="119" y="523"/>
                      </a:cubicBezTo>
                      <a:cubicBezTo>
                        <a:pt x="117" y="518"/>
                        <a:pt x="115" y="513"/>
                        <a:pt x="115" y="508"/>
                      </a:cubicBezTo>
                      <a:cubicBezTo>
                        <a:pt x="115" y="502"/>
                        <a:pt x="115" y="502"/>
                        <a:pt x="115" y="502"/>
                      </a:cubicBezTo>
                      <a:cubicBezTo>
                        <a:pt x="115" y="495"/>
                        <a:pt x="117" y="489"/>
                        <a:pt x="121" y="484"/>
                      </a:cubicBezTo>
                      <a:cubicBezTo>
                        <a:pt x="119" y="471"/>
                        <a:pt x="117" y="436"/>
                        <a:pt x="117" y="432"/>
                      </a:cubicBezTo>
                      <a:cubicBezTo>
                        <a:pt x="116" y="402"/>
                        <a:pt x="100" y="386"/>
                        <a:pt x="81" y="366"/>
                      </a:cubicBezTo>
                      <a:cubicBezTo>
                        <a:pt x="67" y="352"/>
                        <a:pt x="51" y="335"/>
                        <a:pt x="39" y="310"/>
                      </a:cubicBezTo>
                      <a:cubicBezTo>
                        <a:pt x="16" y="262"/>
                        <a:pt x="18" y="222"/>
                        <a:pt x="18" y="217"/>
                      </a:cubicBezTo>
                      <a:cubicBezTo>
                        <a:pt x="18" y="163"/>
                        <a:pt x="38" y="114"/>
                        <a:pt x="72" y="76"/>
                      </a:cubicBezTo>
                      <a:cubicBezTo>
                        <a:pt x="105" y="41"/>
                        <a:pt x="147" y="21"/>
                        <a:pt x="193" y="18"/>
                      </a:cubicBezTo>
                      <a:cubicBezTo>
                        <a:pt x="193" y="18"/>
                        <a:pt x="202" y="18"/>
                        <a:pt x="205" y="18"/>
                      </a:cubicBezTo>
                      <a:moveTo>
                        <a:pt x="205" y="0"/>
                      </a:moveTo>
                      <a:cubicBezTo>
                        <a:pt x="202" y="0"/>
                        <a:pt x="194" y="0"/>
                        <a:pt x="193" y="1"/>
                      </a:cubicBezTo>
                      <a:cubicBezTo>
                        <a:pt x="193" y="1"/>
                        <a:pt x="193" y="1"/>
                        <a:pt x="193" y="1"/>
                      </a:cubicBezTo>
                      <a:cubicBezTo>
                        <a:pt x="192" y="1"/>
                        <a:pt x="192" y="1"/>
                        <a:pt x="192" y="1"/>
                      </a:cubicBezTo>
                      <a:cubicBezTo>
                        <a:pt x="167" y="2"/>
                        <a:pt x="143" y="9"/>
                        <a:pt x="121" y="19"/>
                      </a:cubicBezTo>
                      <a:cubicBezTo>
                        <a:pt x="98" y="30"/>
                        <a:pt x="78" y="45"/>
                        <a:pt x="60" y="64"/>
                      </a:cubicBezTo>
                      <a:cubicBezTo>
                        <a:pt x="23" y="105"/>
                        <a:pt x="2" y="158"/>
                        <a:pt x="2" y="216"/>
                      </a:cubicBezTo>
                      <a:cubicBezTo>
                        <a:pt x="1" y="225"/>
                        <a:pt x="0" y="268"/>
                        <a:pt x="24" y="317"/>
                      </a:cubicBezTo>
                      <a:cubicBezTo>
                        <a:pt x="37" y="345"/>
                        <a:pt x="55" y="364"/>
                        <a:pt x="69" y="379"/>
                      </a:cubicBezTo>
                      <a:cubicBezTo>
                        <a:pt x="88" y="398"/>
                        <a:pt x="99" y="410"/>
                        <a:pt x="100" y="433"/>
                      </a:cubicBezTo>
                      <a:cubicBezTo>
                        <a:pt x="101" y="439"/>
                        <a:pt x="102" y="464"/>
                        <a:pt x="104" y="480"/>
                      </a:cubicBezTo>
                      <a:cubicBezTo>
                        <a:pt x="100" y="486"/>
                        <a:pt x="98" y="494"/>
                        <a:pt x="98" y="502"/>
                      </a:cubicBezTo>
                      <a:cubicBezTo>
                        <a:pt x="98" y="508"/>
                        <a:pt x="98" y="508"/>
                        <a:pt x="98" y="508"/>
                      </a:cubicBezTo>
                      <a:cubicBezTo>
                        <a:pt x="98" y="513"/>
                        <a:pt x="99" y="518"/>
                        <a:pt x="101" y="523"/>
                      </a:cubicBezTo>
                      <a:cubicBezTo>
                        <a:pt x="99" y="527"/>
                        <a:pt x="98" y="532"/>
                        <a:pt x="98" y="537"/>
                      </a:cubicBezTo>
                      <a:cubicBezTo>
                        <a:pt x="98" y="544"/>
                        <a:pt x="98" y="544"/>
                        <a:pt x="98" y="544"/>
                      </a:cubicBezTo>
                      <a:cubicBezTo>
                        <a:pt x="98" y="553"/>
                        <a:pt x="101" y="562"/>
                        <a:pt x="106" y="569"/>
                      </a:cubicBezTo>
                      <a:cubicBezTo>
                        <a:pt x="106" y="570"/>
                        <a:pt x="106" y="572"/>
                        <a:pt x="106" y="573"/>
                      </a:cubicBezTo>
                      <a:cubicBezTo>
                        <a:pt x="106" y="580"/>
                        <a:pt x="106" y="580"/>
                        <a:pt x="106" y="580"/>
                      </a:cubicBezTo>
                      <a:cubicBezTo>
                        <a:pt x="106" y="599"/>
                        <a:pt x="119" y="616"/>
                        <a:pt x="136" y="621"/>
                      </a:cubicBezTo>
                      <a:cubicBezTo>
                        <a:pt x="139" y="642"/>
                        <a:pt x="156" y="658"/>
                        <a:pt x="177" y="658"/>
                      </a:cubicBezTo>
                      <a:cubicBezTo>
                        <a:pt x="234" y="658"/>
                        <a:pt x="234" y="658"/>
                        <a:pt x="234" y="658"/>
                      </a:cubicBezTo>
                      <a:cubicBezTo>
                        <a:pt x="255" y="658"/>
                        <a:pt x="272" y="642"/>
                        <a:pt x="275" y="621"/>
                      </a:cubicBezTo>
                      <a:cubicBezTo>
                        <a:pt x="292" y="616"/>
                        <a:pt x="305" y="599"/>
                        <a:pt x="305" y="580"/>
                      </a:cubicBezTo>
                      <a:cubicBezTo>
                        <a:pt x="305" y="573"/>
                        <a:pt x="305" y="573"/>
                        <a:pt x="305" y="573"/>
                      </a:cubicBezTo>
                      <a:cubicBezTo>
                        <a:pt x="305" y="572"/>
                        <a:pt x="305" y="570"/>
                        <a:pt x="305" y="569"/>
                      </a:cubicBezTo>
                      <a:cubicBezTo>
                        <a:pt x="310" y="562"/>
                        <a:pt x="313" y="553"/>
                        <a:pt x="313" y="544"/>
                      </a:cubicBezTo>
                      <a:cubicBezTo>
                        <a:pt x="313" y="537"/>
                        <a:pt x="313" y="537"/>
                        <a:pt x="313" y="537"/>
                      </a:cubicBezTo>
                      <a:cubicBezTo>
                        <a:pt x="313" y="532"/>
                        <a:pt x="312" y="527"/>
                        <a:pt x="310" y="523"/>
                      </a:cubicBezTo>
                      <a:cubicBezTo>
                        <a:pt x="312" y="518"/>
                        <a:pt x="313" y="513"/>
                        <a:pt x="313" y="508"/>
                      </a:cubicBezTo>
                      <a:cubicBezTo>
                        <a:pt x="313" y="502"/>
                        <a:pt x="313" y="502"/>
                        <a:pt x="313" y="502"/>
                      </a:cubicBezTo>
                      <a:cubicBezTo>
                        <a:pt x="313" y="494"/>
                        <a:pt x="311" y="486"/>
                        <a:pt x="307" y="480"/>
                      </a:cubicBezTo>
                      <a:cubicBezTo>
                        <a:pt x="309" y="464"/>
                        <a:pt x="310" y="439"/>
                        <a:pt x="310" y="433"/>
                      </a:cubicBezTo>
                      <a:cubicBezTo>
                        <a:pt x="312" y="410"/>
                        <a:pt x="323" y="398"/>
                        <a:pt x="341" y="379"/>
                      </a:cubicBezTo>
                      <a:cubicBezTo>
                        <a:pt x="356" y="364"/>
                        <a:pt x="374" y="345"/>
                        <a:pt x="387" y="317"/>
                      </a:cubicBezTo>
                      <a:cubicBezTo>
                        <a:pt x="410" y="268"/>
                        <a:pt x="410" y="225"/>
                        <a:pt x="409" y="216"/>
                      </a:cubicBezTo>
                      <a:cubicBezTo>
                        <a:pt x="409" y="158"/>
                        <a:pt x="388" y="105"/>
                        <a:pt x="351" y="64"/>
                      </a:cubicBezTo>
                      <a:cubicBezTo>
                        <a:pt x="333" y="45"/>
                        <a:pt x="313" y="30"/>
                        <a:pt x="290" y="19"/>
                      </a:cubicBezTo>
                      <a:cubicBezTo>
                        <a:pt x="268" y="9"/>
                        <a:pt x="244" y="2"/>
                        <a:pt x="218" y="1"/>
                      </a:cubicBezTo>
                      <a:cubicBezTo>
                        <a:pt x="218" y="1"/>
                        <a:pt x="218" y="1"/>
                        <a:pt x="218" y="1"/>
                      </a:cubicBezTo>
                      <a:cubicBezTo>
                        <a:pt x="218" y="1"/>
                        <a:pt x="218" y="1"/>
                        <a:pt x="218" y="1"/>
                      </a:cubicBezTo>
                      <a:cubicBezTo>
                        <a:pt x="217" y="0"/>
                        <a:pt x="209" y="0"/>
                        <a:pt x="205" y="0"/>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0" name="Freeform 63"/>
                <p:cNvSpPr/>
                <p:nvPr/>
              </p:nvSpPr>
              <p:spPr bwMode="auto">
                <a:xfrm>
                  <a:off x="1127125" y="2776538"/>
                  <a:ext cx="176213" cy="38100"/>
                </a:xfrm>
                <a:custGeom>
                  <a:avLst/>
                  <a:gdLst>
                    <a:gd name="T0" fmla="*/ 166 w 166"/>
                    <a:gd name="T1" fmla="*/ 21 h 36"/>
                    <a:gd name="T2" fmla="*/ 152 w 166"/>
                    <a:gd name="T3" fmla="*/ 36 h 36"/>
                    <a:gd name="T4" fmla="*/ 14 w 166"/>
                    <a:gd name="T5" fmla="*/ 36 h 36"/>
                    <a:gd name="T6" fmla="*/ 0 w 166"/>
                    <a:gd name="T7" fmla="*/ 21 h 36"/>
                    <a:gd name="T8" fmla="*/ 0 w 166"/>
                    <a:gd name="T9" fmla="*/ 15 h 36"/>
                    <a:gd name="T10" fmla="*/ 14 w 166"/>
                    <a:gd name="T11" fmla="*/ 0 h 36"/>
                    <a:gd name="T12" fmla="*/ 152 w 166"/>
                    <a:gd name="T13" fmla="*/ 0 h 36"/>
                    <a:gd name="T14" fmla="*/ 166 w 166"/>
                    <a:gd name="T15" fmla="*/ 15 h 36"/>
                    <a:gd name="T16" fmla="*/ 166 w 166"/>
                    <a:gd name="T17"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6">
                      <a:moveTo>
                        <a:pt x="166" y="21"/>
                      </a:moveTo>
                      <a:cubicBezTo>
                        <a:pt x="166" y="29"/>
                        <a:pt x="160" y="36"/>
                        <a:pt x="152" y="36"/>
                      </a:cubicBezTo>
                      <a:cubicBezTo>
                        <a:pt x="14" y="36"/>
                        <a:pt x="14" y="36"/>
                        <a:pt x="14" y="36"/>
                      </a:cubicBezTo>
                      <a:cubicBezTo>
                        <a:pt x="7" y="36"/>
                        <a:pt x="0" y="29"/>
                        <a:pt x="0" y="21"/>
                      </a:cubicBezTo>
                      <a:cubicBezTo>
                        <a:pt x="0" y="15"/>
                        <a:pt x="0" y="15"/>
                        <a:pt x="0" y="15"/>
                      </a:cubicBezTo>
                      <a:cubicBezTo>
                        <a:pt x="0" y="7"/>
                        <a:pt x="7" y="0"/>
                        <a:pt x="14" y="0"/>
                      </a:cubicBezTo>
                      <a:cubicBezTo>
                        <a:pt x="152" y="0"/>
                        <a:pt x="152" y="0"/>
                        <a:pt x="152" y="0"/>
                      </a:cubicBezTo>
                      <a:cubicBezTo>
                        <a:pt x="160" y="0"/>
                        <a:pt x="166" y="7"/>
                        <a:pt x="166" y="15"/>
                      </a:cubicBezTo>
                      <a:lnTo>
                        <a:pt x="166" y="21"/>
                      </a:ln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1" name="Freeform 64"/>
                <p:cNvSpPr/>
                <p:nvPr/>
              </p:nvSpPr>
              <p:spPr bwMode="auto">
                <a:xfrm>
                  <a:off x="1127125" y="2816226"/>
                  <a:ext cx="176213" cy="38100"/>
                </a:xfrm>
                <a:custGeom>
                  <a:avLst/>
                  <a:gdLst>
                    <a:gd name="T0" fmla="*/ 166 w 166"/>
                    <a:gd name="T1" fmla="*/ 21 h 35"/>
                    <a:gd name="T2" fmla="*/ 152 w 166"/>
                    <a:gd name="T3" fmla="*/ 35 h 35"/>
                    <a:gd name="T4" fmla="*/ 14 w 166"/>
                    <a:gd name="T5" fmla="*/ 35 h 35"/>
                    <a:gd name="T6" fmla="*/ 0 w 166"/>
                    <a:gd name="T7" fmla="*/ 21 h 35"/>
                    <a:gd name="T8" fmla="*/ 0 w 166"/>
                    <a:gd name="T9" fmla="*/ 14 h 35"/>
                    <a:gd name="T10" fmla="*/ 14 w 166"/>
                    <a:gd name="T11" fmla="*/ 0 h 35"/>
                    <a:gd name="T12" fmla="*/ 152 w 166"/>
                    <a:gd name="T13" fmla="*/ 0 h 35"/>
                    <a:gd name="T14" fmla="*/ 166 w 166"/>
                    <a:gd name="T15" fmla="*/ 14 h 35"/>
                    <a:gd name="T16" fmla="*/ 166 w 166"/>
                    <a:gd name="T17" fmla="*/ 2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5">
                      <a:moveTo>
                        <a:pt x="166" y="21"/>
                      </a:moveTo>
                      <a:cubicBezTo>
                        <a:pt x="166" y="29"/>
                        <a:pt x="160" y="35"/>
                        <a:pt x="152" y="35"/>
                      </a:cubicBezTo>
                      <a:cubicBezTo>
                        <a:pt x="14" y="35"/>
                        <a:pt x="14" y="35"/>
                        <a:pt x="14" y="35"/>
                      </a:cubicBezTo>
                      <a:cubicBezTo>
                        <a:pt x="7" y="35"/>
                        <a:pt x="0" y="29"/>
                        <a:pt x="0" y="21"/>
                      </a:cubicBezTo>
                      <a:cubicBezTo>
                        <a:pt x="0" y="14"/>
                        <a:pt x="0" y="14"/>
                        <a:pt x="0" y="14"/>
                      </a:cubicBezTo>
                      <a:cubicBezTo>
                        <a:pt x="0" y="6"/>
                        <a:pt x="7" y="0"/>
                        <a:pt x="14" y="0"/>
                      </a:cubicBezTo>
                      <a:cubicBezTo>
                        <a:pt x="152" y="0"/>
                        <a:pt x="152" y="0"/>
                        <a:pt x="152" y="0"/>
                      </a:cubicBezTo>
                      <a:cubicBezTo>
                        <a:pt x="160" y="0"/>
                        <a:pt x="166" y="6"/>
                        <a:pt x="166" y="14"/>
                      </a:cubicBezTo>
                      <a:lnTo>
                        <a:pt x="166" y="21"/>
                      </a:ln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2" name="Freeform 65"/>
                <p:cNvSpPr/>
                <p:nvPr/>
              </p:nvSpPr>
              <p:spPr bwMode="auto">
                <a:xfrm>
                  <a:off x="1136650" y="2857501"/>
                  <a:ext cx="158750" cy="36513"/>
                </a:xfrm>
                <a:custGeom>
                  <a:avLst/>
                  <a:gdLst>
                    <a:gd name="T0" fmla="*/ 150 w 150"/>
                    <a:gd name="T1" fmla="*/ 20 h 35"/>
                    <a:gd name="T2" fmla="*/ 137 w 150"/>
                    <a:gd name="T3" fmla="*/ 35 h 35"/>
                    <a:gd name="T4" fmla="*/ 14 w 150"/>
                    <a:gd name="T5" fmla="*/ 35 h 35"/>
                    <a:gd name="T6" fmla="*/ 0 w 150"/>
                    <a:gd name="T7" fmla="*/ 20 h 35"/>
                    <a:gd name="T8" fmla="*/ 0 w 150"/>
                    <a:gd name="T9" fmla="*/ 14 h 35"/>
                    <a:gd name="T10" fmla="*/ 14 w 150"/>
                    <a:gd name="T11" fmla="*/ 0 h 35"/>
                    <a:gd name="T12" fmla="*/ 137 w 150"/>
                    <a:gd name="T13" fmla="*/ 0 h 35"/>
                    <a:gd name="T14" fmla="*/ 150 w 150"/>
                    <a:gd name="T15" fmla="*/ 14 h 35"/>
                    <a:gd name="T16" fmla="*/ 150 w 150"/>
                    <a:gd name="T17"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35">
                      <a:moveTo>
                        <a:pt x="150" y="20"/>
                      </a:moveTo>
                      <a:cubicBezTo>
                        <a:pt x="150" y="28"/>
                        <a:pt x="144" y="35"/>
                        <a:pt x="137" y="35"/>
                      </a:cubicBezTo>
                      <a:cubicBezTo>
                        <a:pt x="14" y="35"/>
                        <a:pt x="14" y="35"/>
                        <a:pt x="14" y="35"/>
                      </a:cubicBezTo>
                      <a:cubicBezTo>
                        <a:pt x="6" y="35"/>
                        <a:pt x="0" y="28"/>
                        <a:pt x="0" y="20"/>
                      </a:cubicBezTo>
                      <a:cubicBezTo>
                        <a:pt x="0" y="14"/>
                        <a:pt x="0" y="14"/>
                        <a:pt x="0" y="14"/>
                      </a:cubicBezTo>
                      <a:cubicBezTo>
                        <a:pt x="0" y="6"/>
                        <a:pt x="6" y="0"/>
                        <a:pt x="14" y="0"/>
                      </a:cubicBezTo>
                      <a:cubicBezTo>
                        <a:pt x="137" y="0"/>
                        <a:pt x="137" y="0"/>
                        <a:pt x="137" y="0"/>
                      </a:cubicBezTo>
                      <a:cubicBezTo>
                        <a:pt x="144" y="0"/>
                        <a:pt x="150" y="6"/>
                        <a:pt x="150" y="14"/>
                      </a:cubicBezTo>
                      <a:lnTo>
                        <a:pt x="150" y="20"/>
                      </a:ln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3" name="Freeform 66"/>
                <p:cNvSpPr/>
                <p:nvPr/>
              </p:nvSpPr>
              <p:spPr bwMode="auto">
                <a:xfrm>
                  <a:off x="1169988" y="2895601"/>
                  <a:ext cx="92075" cy="38100"/>
                </a:xfrm>
                <a:custGeom>
                  <a:avLst/>
                  <a:gdLst>
                    <a:gd name="T0" fmla="*/ 87 w 87"/>
                    <a:gd name="T1" fmla="*/ 21 h 36"/>
                    <a:gd name="T2" fmla="*/ 73 w 87"/>
                    <a:gd name="T3" fmla="*/ 36 h 36"/>
                    <a:gd name="T4" fmla="*/ 13 w 87"/>
                    <a:gd name="T5" fmla="*/ 36 h 36"/>
                    <a:gd name="T6" fmla="*/ 0 w 87"/>
                    <a:gd name="T7" fmla="*/ 21 h 36"/>
                    <a:gd name="T8" fmla="*/ 0 w 87"/>
                    <a:gd name="T9" fmla="*/ 15 h 36"/>
                    <a:gd name="T10" fmla="*/ 13 w 87"/>
                    <a:gd name="T11" fmla="*/ 0 h 36"/>
                    <a:gd name="T12" fmla="*/ 73 w 87"/>
                    <a:gd name="T13" fmla="*/ 0 h 36"/>
                    <a:gd name="T14" fmla="*/ 87 w 87"/>
                    <a:gd name="T15" fmla="*/ 15 h 36"/>
                    <a:gd name="T16" fmla="*/ 87 w 87"/>
                    <a:gd name="T17"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36">
                      <a:moveTo>
                        <a:pt x="87" y="21"/>
                      </a:moveTo>
                      <a:cubicBezTo>
                        <a:pt x="87" y="29"/>
                        <a:pt x="81" y="36"/>
                        <a:pt x="73" y="36"/>
                      </a:cubicBezTo>
                      <a:cubicBezTo>
                        <a:pt x="13" y="36"/>
                        <a:pt x="13" y="36"/>
                        <a:pt x="13" y="36"/>
                      </a:cubicBezTo>
                      <a:cubicBezTo>
                        <a:pt x="6" y="36"/>
                        <a:pt x="0" y="29"/>
                        <a:pt x="0" y="21"/>
                      </a:cubicBezTo>
                      <a:cubicBezTo>
                        <a:pt x="0" y="15"/>
                        <a:pt x="0" y="15"/>
                        <a:pt x="0" y="15"/>
                      </a:cubicBezTo>
                      <a:cubicBezTo>
                        <a:pt x="0" y="7"/>
                        <a:pt x="6" y="0"/>
                        <a:pt x="13" y="0"/>
                      </a:cubicBezTo>
                      <a:cubicBezTo>
                        <a:pt x="73" y="0"/>
                        <a:pt x="73" y="0"/>
                        <a:pt x="73" y="0"/>
                      </a:cubicBezTo>
                      <a:cubicBezTo>
                        <a:pt x="81" y="0"/>
                        <a:pt x="87" y="7"/>
                        <a:pt x="87" y="15"/>
                      </a:cubicBezTo>
                      <a:lnTo>
                        <a:pt x="87" y="21"/>
                      </a:ln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4" name="Freeform 67"/>
                <p:cNvSpPr>
                  <a:spLocks noEditPoints="1"/>
                </p:cNvSpPr>
                <p:nvPr/>
              </p:nvSpPr>
              <p:spPr bwMode="auto">
                <a:xfrm>
                  <a:off x="1228725" y="2700338"/>
                  <a:ext cx="68263" cy="69850"/>
                </a:xfrm>
                <a:custGeom>
                  <a:avLst/>
                  <a:gdLst>
                    <a:gd name="T0" fmla="*/ 59 w 63"/>
                    <a:gd name="T1" fmla="*/ 30 h 65"/>
                    <a:gd name="T2" fmla="*/ 58 w 63"/>
                    <a:gd name="T3" fmla="*/ 25 h 65"/>
                    <a:gd name="T4" fmla="*/ 56 w 63"/>
                    <a:gd name="T5" fmla="*/ 20 h 65"/>
                    <a:gd name="T6" fmla="*/ 53 w 63"/>
                    <a:gd name="T7" fmla="*/ 16 h 65"/>
                    <a:gd name="T8" fmla="*/ 50 w 63"/>
                    <a:gd name="T9" fmla="*/ 12 h 65"/>
                    <a:gd name="T10" fmla="*/ 46 w 63"/>
                    <a:gd name="T11" fmla="*/ 9 h 65"/>
                    <a:gd name="T12" fmla="*/ 42 w 63"/>
                    <a:gd name="T13" fmla="*/ 7 h 65"/>
                    <a:gd name="T14" fmla="*/ 37 w 63"/>
                    <a:gd name="T15" fmla="*/ 5 h 65"/>
                    <a:gd name="T16" fmla="*/ 33 w 63"/>
                    <a:gd name="T17" fmla="*/ 4 h 65"/>
                    <a:gd name="T18" fmla="*/ 28 w 63"/>
                    <a:gd name="T19" fmla="*/ 1 h 65"/>
                    <a:gd name="T20" fmla="*/ 22 w 63"/>
                    <a:gd name="T21" fmla="*/ 2 h 65"/>
                    <a:gd name="T22" fmla="*/ 17 w 63"/>
                    <a:gd name="T23" fmla="*/ 4 h 65"/>
                    <a:gd name="T24" fmla="*/ 12 w 63"/>
                    <a:gd name="T25" fmla="*/ 7 h 65"/>
                    <a:gd name="T26" fmla="*/ 8 w 63"/>
                    <a:gd name="T27" fmla="*/ 11 h 65"/>
                    <a:gd name="T28" fmla="*/ 5 w 63"/>
                    <a:gd name="T29" fmla="*/ 16 h 65"/>
                    <a:gd name="T30" fmla="*/ 3 w 63"/>
                    <a:gd name="T31" fmla="*/ 21 h 65"/>
                    <a:gd name="T32" fmla="*/ 1 w 63"/>
                    <a:gd name="T33" fmla="*/ 27 h 65"/>
                    <a:gd name="T34" fmla="*/ 0 w 63"/>
                    <a:gd name="T35" fmla="*/ 32 h 65"/>
                    <a:gd name="T36" fmla="*/ 1 w 63"/>
                    <a:gd name="T37" fmla="*/ 38 h 65"/>
                    <a:gd name="T38" fmla="*/ 2 w 63"/>
                    <a:gd name="T39" fmla="*/ 44 h 65"/>
                    <a:gd name="T40" fmla="*/ 5 w 63"/>
                    <a:gd name="T41" fmla="*/ 49 h 65"/>
                    <a:gd name="T42" fmla="*/ 8 w 63"/>
                    <a:gd name="T43" fmla="*/ 54 h 65"/>
                    <a:gd name="T44" fmla="*/ 12 w 63"/>
                    <a:gd name="T45" fmla="*/ 58 h 65"/>
                    <a:gd name="T46" fmla="*/ 16 w 63"/>
                    <a:gd name="T47" fmla="*/ 61 h 65"/>
                    <a:gd name="T48" fmla="*/ 21 w 63"/>
                    <a:gd name="T49" fmla="*/ 64 h 65"/>
                    <a:gd name="T50" fmla="*/ 27 w 63"/>
                    <a:gd name="T51" fmla="*/ 65 h 65"/>
                    <a:gd name="T52" fmla="*/ 31 w 63"/>
                    <a:gd name="T53" fmla="*/ 65 h 65"/>
                    <a:gd name="T54" fmla="*/ 36 w 63"/>
                    <a:gd name="T55" fmla="*/ 65 h 65"/>
                    <a:gd name="T56" fmla="*/ 41 w 63"/>
                    <a:gd name="T57" fmla="*/ 64 h 65"/>
                    <a:gd name="T58" fmla="*/ 46 w 63"/>
                    <a:gd name="T59" fmla="*/ 61 h 65"/>
                    <a:gd name="T60" fmla="*/ 51 w 63"/>
                    <a:gd name="T61" fmla="*/ 58 h 65"/>
                    <a:gd name="T62" fmla="*/ 55 w 63"/>
                    <a:gd name="T63" fmla="*/ 54 h 65"/>
                    <a:gd name="T64" fmla="*/ 58 w 63"/>
                    <a:gd name="T65" fmla="*/ 49 h 65"/>
                    <a:gd name="T66" fmla="*/ 61 w 63"/>
                    <a:gd name="T67" fmla="*/ 44 h 65"/>
                    <a:gd name="T68" fmla="*/ 62 w 63"/>
                    <a:gd name="T69" fmla="*/ 39 h 65"/>
                    <a:gd name="T70" fmla="*/ 56 w 63"/>
                    <a:gd name="T71" fmla="*/ 32 h 65"/>
                    <a:gd name="T72" fmla="*/ 56 w 63"/>
                    <a:gd name="T73" fmla="*/ 32 h 65"/>
                    <a:gd name="T74" fmla="*/ 34 w 63"/>
                    <a:gd name="T75" fmla="*/ 33 h 65"/>
                    <a:gd name="T76" fmla="*/ 34 w 63"/>
                    <a:gd name="T77" fmla="*/ 29 h 65"/>
                    <a:gd name="T78" fmla="*/ 34 w 63"/>
                    <a:gd name="T79" fmla="*/ 28 h 65"/>
                    <a:gd name="T80" fmla="*/ 31 w 63"/>
                    <a:gd name="T81" fmla="*/ 7 h 65"/>
                    <a:gd name="T82" fmla="*/ 31 w 63"/>
                    <a:gd name="T83" fmla="*/ 7 h 65"/>
                    <a:gd name="T84" fmla="*/ 10 w 63"/>
                    <a:gd name="T85" fmla="*/ 20 h 65"/>
                    <a:gd name="T86" fmla="*/ 27 w 63"/>
                    <a:gd name="T87" fmla="*/ 32 h 65"/>
                    <a:gd name="T88" fmla="*/ 27 w 63"/>
                    <a:gd name="T89" fmla="*/ 33 h 65"/>
                    <a:gd name="T90" fmla="*/ 10 w 63"/>
                    <a:gd name="T91" fmla="*/ 46 h 65"/>
                    <a:gd name="T92" fmla="*/ 10 w 63"/>
                    <a:gd name="T93" fmla="*/ 46 h 65"/>
                    <a:gd name="T94" fmla="*/ 31 w 63"/>
                    <a:gd name="T95" fmla="*/ 59 h 65"/>
                    <a:gd name="T96" fmla="*/ 34 w 63"/>
                    <a:gd name="T97" fmla="*/ 37 h 65"/>
                    <a:gd name="T98" fmla="*/ 34 w 63"/>
                    <a:gd name="T99" fmla="*/ 37 h 65"/>
                    <a:gd name="T100" fmla="*/ 53 w 63"/>
                    <a:gd name="T101" fmla="*/ 46 h 65"/>
                    <a:gd name="T102" fmla="*/ 53 w 63"/>
                    <a:gd name="T103"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3" h="65">
                      <a:moveTo>
                        <a:pt x="59" y="33"/>
                      </a:moveTo>
                      <a:cubicBezTo>
                        <a:pt x="63" y="33"/>
                        <a:pt x="63" y="33"/>
                        <a:pt x="63" y="33"/>
                      </a:cubicBezTo>
                      <a:cubicBezTo>
                        <a:pt x="63" y="32"/>
                        <a:pt x="62" y="31"/>
                        <a:pt x="62" y="30"/>
                      </a:cubicBezTo>
                      <a:cubicBezTo>
                        <a:pt x="59" y="30"/>
                        <a:pt x="59" y="30"/>
                        <a:pt x="59" y="30"/>
                      </a:cubicBezTo>
                      <a:cubicBezTo>
                        <a:pt x="59" y="29"/>
                        <a:pt x="58" y="29"/>
                        <a:pt x="58" y="28"/>
                      </a:cubicBezTo>
                      <a:cubicBezTo>
                        <a:pt x="62" y="27"/>
                        <a:pt x="62" y="27"/>
                        <a:pt x="62" y="27"/>
                      </a:cubicBezTo>
                      <a:cubicBezTo>
                        <a:pt x="62" y="26"/>
                        <a:pt x="62" y="25"/>
                        <a:pt x="61" y="25"/>
                      </a:cubicBezTo>
                      <a:cubicBezTo>
                        <a:pt x="58" y="25"/>
                        <a:pt x="58" y="25"/>
                        <a:pt x="58" y="25"/>
                      </a:cubicBezTo>
                      <a:cubicBezTo>
                        <a:pt x="57" y="24"/>
                        <a:pt x="57" y="24"/>
                        <a:pt x="57" y="23"/>
                      </a:cubicBezTo>
                      <a:cubicBezTo>
                        <a:pt x="61" y="21"/>
                        <a:pt x="61" y="21"/>
                        <a:pt x="61" y="21"/>
                      </a:cubicBezTo>
                      <a:cubicBezTo>
                        <a:pt x="60" y="21"/>
                        <a:pt x="60" y="20"/>
                        <a:pt x="60" y="19"/>
                      </a:cubicBezTo>
                      <a:cubicBezTo>
                        <a:pt x="56" y="20"/>
                        <a:pt x="56" y="20"/>
                        <a:pt x="56" y="20"/>
                      </a:cubicBezTo>
                      <a:cubicBezTo>
                        <a:pt x="56" y="20"/>
                        <a:pt x="55" y="19"/>
                        <a:pt x="55" y="19"/>
                      </a:cubicBezTo>
                      <a:cubicBezTo>
                        <a:pt x="58" y="16"/>
                        <a:pt x="58" y="16"/>
                        <a:pt x="58" y="16"/>
                      </a:cubicBezTo>
                      <a:cubicBezTo>
                        <a:pt x="58" y="15"/>
                        <a:pt x="57" y="15"/>
                        <a:pt x="57" y="14"/>
                      </a:cubicBezTo>
                      <a:cubicBezTo>
                        <a:pt x="53" y="16"/>
                        <a:pt x="53" y="16"/>
                        <a:pt x="53" y="16"/>
                      </a:cubicBezTo>
                      <a:cubicBezTo>
                        <a:pt x="53" y="15"/>
                        <a:pt x="53" y="15"/>
                        <a:pt x="52" y="14"/>
                      </a:cubicBezTo>
                      <a:cubicBezTo>
                        <a:pt x="55" y="11"/>
                        <a:pt x="55" y="11"/>
                        <a:pt x="55" y="11"/>
                      </a:cubicBezTo>
                      <a:cubicBezTo>
                        <a:pt x="54" y="11"/>
                        <a:pt x="54" y="10"/>
                        <a:pt x="53" y="10"/>
                      </a:cubicBezTo>
                      <a:cubicBezTo>
                        <a:pt x="50" y="12"/>
                        <a:pt x="50" y="12"/>
                        <a:pt x="50" y="12"/>
                      </a:cubicBezTo>
                      <a:cubicBezTo>
                        <a:pt x="50" y="12"/>
                        <a:pt x="49" y="11"/>
                        <a:pt x="49" y="11"/>
                      </a:cubicBezTo>
                      <a:cubicBezTo>
                        <a:pt x="51" y="7"/>
                        <a:pt x="51" y="7"/>
                        <a:pt x="51" y="7"/>
                      </a:cubicBezTo>
                      <a:cubicBezTo>
                        <a:pt x="50" y="7"/>
                        <a:pt x="50" y="6"/>
                        <a:pt x="49" y="6"/>
                      </a:cubicBezTo>
                      <a:cubicBezTo>
                        <a:pt x="46" y="9"/>
                        <a:pt x="46" y="9"/>
                        <a:pt x="46" y="9"/>
                      </a:cubicBezTo>
                      <a:cubicBezTo>
                        <a:pt x="46" y="9"/>
                        <a:pt x="45" y="8"/>
                        <a:pt x="45" y="8"/>
                      </a:cubicBezTo>
                      <a:cubicBezTo>
                        <a:pt x="46" y="4"/>
                        <a:pt x="46" y="4"/>
                        <a:pt x="46" y="4"/>
                      </a:cubicBezTo>
                      <a:cubicBezTo>
                        <a:pt x="45" y="4"/>
                        <a:pt x="45" y="3"/>
                        <a:pt x="44" y="3"/>
                      </a:cubicBezTo>
                      <a:cubicBezTo>
                        <a:pt x="42" y="7"/>
                        <a:pt x="42" y="7"/>
                        <a:pt x="42" y="7"/>
                      </a:cubicBezTo>
                      <a:cubicBezTo>
                        <a:pt x="41" y="6"/>
                        <a:pt x="41" y="6"/>
                        <a:pt x="40" y="6"/>
                      </a:cubicBezTo>
                      <a:cubicBezTo>
                        <a:pt x="41" y="2"/>
                        <a:pt x="41" y="2"/>
                        <a:pt x="41" y="2"/>
                      </a:cubicBezTo>
                      <a:cubicBezTo>
                        <a:pt x="40" y="2"/>
                        <a:pt x="40" y="1"/>
                        <a:pt x="39" y="1"/>
                      </a:cubicBezTo>
                      <a:cubicBezTo>
                        <a:pt x="37" y="5"/>
                        <a:pt x="37" y="5"/>
                        <a:pt x="37" y="5"/>
                      </a:cubicBezTo>
                      <a:cubicBezTo>
                        <a:pt x="37" y="5"/>
                        <a:pt x="36" y="5"/>
                        <a:pt x="36" y="5"/>
                      </a:cubicBezTo>
                      <a:cubicBezTo>
                        <a:pt x="36" y="1"/>
                        <a:pt x="36" y="1"/>
                        <a:pt x="36" y="1"/>
                      </a:cubicBezTo>
                      <a:cubicBezTo>
                        <a:pt x="35" y="1"/>
                        <a:pt x="34" y="0"/>
                        <a:pt x="33" y="0"/>
                      </a:cubicBezTo>
                      <a:cubicBezTo>
                        <a:pt x="33" y="4"/>
                        <a:pt x="33" y="4"/>
                        <a:pt x="33" y="4"/>
                      </a:cubicBezTo>
                      <a:cubicBezTo>
                        <a:pt x="32" y="4"/>
                        <a:pt x="32" y="4"/>
                        <a:pt x="31" y="4"/>
                      </a:cubicBezTo>
                      <a:cubicBezTo>
                        <a:pt x="31" y="4"/>
                        <a:pt x="31" y="4"/>
                        <a:pt x="31" y="4"/>
                      </a:cubicBezTo>
                      <a:cubicBezTo>
                        <a:pt x="30" y="0"/>
                        <a:pt x="30" y="0"/>
                        <a:pt x="30" y="0"/>
                      </a:cubicBezTo>
                      <a:cubicBezTo>
                        <a:pt x="29" y="0"/>
                        <a:pt x="28" y="1"/>
                        <a:pt x="28" y="1"/>
                      </a:cubicBezTo>
                      <a:cubicBezTo>
                        <a:pt x="28" y="5"/>
                        <a:pt x="28" y="5"/>
                        <a:pt x="28" y="5"/>
                      </a:cubicBezTo>
                      <a:cubicBezTo>
                        <a:pt x="27" y="5"/>
                        <a:pt x="26" y="5"/>
                        <a:pt x="26" y="5"/>
                      </a:cubicBezTo>
                      <a:cubicBezTo>
                        <a:pt x="25" y="1"/>
                        <a:pt x="25" y="1"/>
                        <a:pt x="25" y="1"/>
                      </a:cubicBezTo>
                      <a:cubicBezTo>
                        <a:pt x="24" y="1"/>
                        <a:pt x="23" y="2"/>
                        <a:pt x="22" y="2"/>
                      </a:cubicBezTo>
                      <a:cubicBezTo>
                        <a:pt x="23" y="6"/>
                        <a:pt x="23" y="6"/>
                        <a:pt x="23" y="6"/>
                      </a:cubicBezTo>
                      <a:cubicBezTo>
                        <a:pt x="22" y="6"/>
                        <a:pt x="22" y="6"/>
                        <a:pt x="21" y="6"/>
                      </a:cubicBezTo>
                      <a:cubicBezTo>
                        <a:pt x="19" y="3"/>
                        <a:pt x="19" y="3"/>
                        <a:pt x="19" y="3"/>
                      </a:cubicBezTo>
                      <a:cubicBezTo>
                        <a:pt x="19" y="3"/>
                        <a:pt x="18" y="4"/>
                        <a:pt x="17" y="4"/>
                      </a:cubicBezTo>
                      <a:cubicBezTo>
                        <a:pt x="18" y="8"/>
                        <a:pt x="18" y="8"/>
                        <a:pt x="18" y="8"/>
                      </a:cubicBezTo>
                      <a:cubicBezTo>
                        <a:pt x="18" y="8"/>
                        <a:pt x="17" y="8"/>
                        <a:pt x="17" y="9"/>
                      </a:cubicBezTo>
                      <a:cubicBezTo>
                        <a:pt x="14" y="6"/>
                        <a:pt x="14" y="6"/>
                        <a:pt x="14" y="6"/>
                      </a:cubicBezTo>
                      <a:cubicBezTo>
                        <a:pt x="14" y="6"/>
                        <a:pt x="13" y="7"/>
                        <a:pt x="12" y="7"/>
                      </a:cubicBezTo>
                      <a:cubicBezTo>
                        <a:pt x="14" y="11"/>
                        <a:pt x="14" y="11"/>
                        <a:pt x="14" y="11"/>
                      </a:cubicBezTo>
                      <a:cubicBezTo>
                        <a:pt x="14" y="11"/>
                        <a:pt x="13" y="11"/>
                        <a:pt x="13" y="12"/>
                      </a:cubicBezTo>
                      <a:cubicBezTo>
                        <a:pt x="10" y="9"/>
                        <a:pt x="10" y="9"/>
                        <a:pt x="10" y="9"/>
                      </a:cubicBezTo>
                      <a:cubicBezTo>
                        <a:pt x="9" y="10"/>
                        <a:pt x="9" y="10"/>
                        <a:pt x="8" y="11"/>
                      </a:cubicBezTo>
                      <a:cubicBezTo>
                        <a:pt x="11" y="14"/>
                        <a:pt x="11" y="14"/>
                        <a:pt x="11" y="14"/>
                      </a:cubicBezTo>
                      <a:cubicBezTo>
                        <a:pt x="11" y="15"/>
                        <a:pt x="10" y="15"/>
                        <a:pt x="10" y="16"/>
                      </a:cubicBezTo>
                      <a:cubicBezTo>
                        <a:pt x="6" y="14"/>
                        <a:pt x="6" y="14"/>
                        <a:pt x="6" y="14"/>
                      </a:cubicBezTo>
                      <a:cubicBezTo>
                        <a:pt x="6" y="14"/>
                        <a:pt x="5" y="15"/>
                        <a:pt x="5" y="16"/>
                      </a:cubicBezTo>
                      <a:cubicBezTo>
                        <a:pt x="8" y="18"/>
                        <a:pt x="8" y="18"/>
                        <a:pt x="8" y="18"/>
                      </a:cubicBezTo>
                      <a:cubicBezTo>
                        <a:pt x="8" y="19"/>
                        <a:pt x="7" y="19"/>
                        <a:pt x="7" y="20"/>
                      </a:cubicBezTo>
                      <a:cubicBezTo>
                        <a:pt x="4" y="19"/>
                        <a:pt x="4" y="19"/>
                        <a:pt x="4" y="19"/>
                      </a:cubicBezTo>
                      <a:cubicBezTo>
                        <a:pt x="3" y="19"/>
                        <a:pt x="3" y="20"/>
                        <a:pt x="3" y="21"/>
                      </a:cubicBezTo>
                      <a:cubicBezTo>
                        <a:pt x="6" y="23"/>
                        <a:pt x="6" y="23"/>
                        <a:pt x="6" y="23"/>
                      </a:cubicBezTo>
                      <a:cubicBezTo>
                        <a:pt x="6" y="23"/>
                        <a:pt x="6" y="24"/>
                        <a:pt x="5" y="25"/>
                      </a:cubicBezTo>
                      <a:cubicBezTo>
                        <a:pt x="2" y="24"/>
                        <a:pt x="2" y="24"/>
                        <a:pt x="2" y="24"/>
                      </a:cubicBezTo>
                      <a:cubicBezTo>
                        <a:pt x="1" y="25"/>
                        <a:pt x="1" y="26"/>
                        <a:pt x="1" y="27"/>
                      </a:cubicBezTo>
                      <a:cubicBezTo>
                        <a:pt x="5" y="28"/>
                        <a:pt x="5" y="28"/>
                        <a:pt x="5" y="28"/>
                      </a:cubicBezTo>
                      <a:cubicBezTo>
                        <a:pt x="5" y="28"/>
                        <a:pt x="4" y="29"/>
                        <a:pt x="4" y="30"/>
                      </a:cubicBezTo>
                      <a:cubicBezTo>
                        <a:pt x="1" y="30"/>
                        <a:pt x="1" y="30"/>
                        <a:pt x="1" y="30"/>
                      </a:cubicBezTo>
                      <a:cubicBezTo>
                        <a:pt x="0" y="31"/>
                        <a:pt x="0" y="31"/>
                        <a:pt x="0" y="32"/>
                      </a:cubicBezTo>
                      <a:cubicBezTo>
                        <a:pt x="4" y="33"/>
                        <a:pt x="4" y="33"/>
                        <a:pt x="4" y="33"/>
                      </a:cubicBezTo>
                      <a:cubicBezTo>
                        <a:pt x="4" y="34"/>
                        <a:pt x="4" y="34"/>
                        <a:pt x="4" y="35"/>
                      </a:cubicBezTo>
                      <a:cubicBezTo>
                        <a:pt x="1" y="36"/>
                        <a:pt x="1" y="36"/>
                        <a:pt x="1" y="36"/>
                      </a:cubicBezTo>
                      <a:cubicBezTo>
                        <a:pt x="1" y="36"/>
                        <a:pt x="1" y="37"/>
                        <a:pt x="1" y="38"/>
                      </a:cubicBezTo>
                      <a:cubicBezTo>
                        <a:pt x="5" y="38"/>
                        <a:pt x="5" y="38"/>
                        <a:pt x="5" y="38"/>
                      </a:cubicBezTo>
                      <a:cubicBezTo>
                        <a:pt x="5" y="39"/>
                        <a:pt x="5" y="39"/>
                        <a:pt x="5" y="40"/>
                      </a:cubicBezTo>
                      <a:cubicBezTo>
                        <a:pt x="1" y="41"/>
                        <a:pt x="1" y="41"/>
                        <a:pt x="1" y="41"/>
                      </a:cubicBezTo>
                      <a:cubicBezTo>
                        <a:pt x="2" y="42"/>
                        <a:pt x="2" y="43"/>
                        <a:pt x="2" y="44"/>
                      </a:cubicBezTo>
                      <a:cubicBezTo>
                        <a:pt x="6" y="43"/>
                        <a:pt x="6" y="43"/>
                        <a:pt x="6" y="43"/>
                      </a:cubicBezTo>
                      <a:cubicBezTo>
                        <a:pt x="6" y="43"/>
                        <a:pt x="6" y="44"/>
                        <a:pt x="7" y="45"/>
                      </a:cubicBezTo>
                      <a:cubicBezTo>
                        <a:pt x="3" y="47"/>
                        <a:pt x="3" y="47"/>
                        <a:pt x="3" y="47"/>
                      </a:cubicBezTo>
                      <a:cubicBezTo>
                        <a:pt x="4" y="48"/>
                        <a:pt x="4" y="48"/>
                        <a:pt x="5" y="49"/>
                      </a:cubicBezTo>
                      <a:cubicBezTo>
                        <a:pt x="8" y="47"/>
                        <a:pt x="8" y="47"/>
                        <a:pt x="8" y="47"/>
                      </a:cubicBezTo>
                      <a:cubicBezTo>
                        <a:pt x="8" y="48"/>
                        <a:pt x="9" y="49"/>
                        <a:pt x="9" y="49"/>
                      </a:cubicBezTo>
                      <a:cubicBezTo>
                        <a:pt x="6" y="52"/>
                        <a:pt x="6" y="52"/>
                        <a:pt x="6" y="52"/>
                      </a:cubicBezTo>
                      <a:cubicBezTo>
                        <a:pt x="7" y="53"/>
                        <a:pt x="7" y="53"/>
                        <a:pt x="8" y="54"/>
                      </a:cubicBezTo>
                      <a:cubicBezTo>
                        <a:pt x="11" y="52"/>
                        <a:pt x="11" y="52"/>
                        <a:pt x="11" y="52"/>
                      </a:cubicBezTo>
                      <a:cubicBezTo>
                        <a:pt x="11" y="52"/>
                        <a:pt x="12" y="53"/>
                        <a:pt x="12" y="53"/>
                      </a:cubicBezTo>
                      <a:cubicBezTo>
                        <a:pt x="10" y="56"/>
                        <a:pt x="10" y="56"/>
                        <a:pt x="10" y="56"/>
                      </a:cubicBezTo>
                      <a:cubicBezTo>
                        <a:pt x="10" y="57"/>
                        <a:pt x="11" y="57"/>
                        <a:pt x="12" y="58"/>
                      </a:cubicBezTo>
                      <a:cubicBezTo>
                        <a:pt x="15" y="55"/>
                        <a:pt x="15" y="55"/>
                        <a:pt x="15" y="55"/>
                      </a:cubicBezTo>
                      <a:cubicBezTo>
                        <a:pt x="15" y="56"/>
                        <a:pt x="15" y="56"/>
                        <a:pt x="16" y="56"/>
                      </a:cubicBezTo>
                      <a:cubicBezTo>
                        <a:pt x="14" y="60"/>
                        <a:pt x="14" y="60"/>
                        <a:pt x="14" y="60"/>
                      </a:cubicBezTo>
                      <a:cubicBezTo>
                        <a:pt x="15" y="60"/>
                        <a:pt x="16" y="61"/>
                        <a:pt x="16" y="61"/>
                      </a:cubicBezTo>
                      <a:cubicBezTo>
                        <a:pt x="19" y="58"/>
                        <a:pt x="19" y="58"/>
                        <a:pt x="19" y="58"/>
                      </a:cubicBezTo>
                      <a:cubicBezTo>
                        <a:pt x="19" y="58"/>
                        <a:pt x="20" y="59"/>
                        <a:pt x="20" y="59"/>
                      </a:cubicBezTo>
                      <a:cubicBezTo>
                        <a:pt x="19" y="63"/>
                        <a:pt x="19" y="63"/>
                        <a:pt x="19" y="63"/>
                      </a:cubicBezTo>
                      <a:cubicBezTo>
                        <a:pt x="20" y="63"/>
                        <a:pt x="21" y="63"/>
                        <a:pt x="21" y="64"/>
                      </a:cubicBezTo>
                      <a:cubicBezTo>
                        <a:pt x="23" y="60"/>
                        <a:pt x="23" y="60"/>
                        <a:pt x="23" y="60"/>
                      </a:cubicBezTo>
                      <a:cubicBezTo>
                        <a:pt x="24" y="60"/>
                        <a:pt x="24" y="60"/>
                        <a:pt x="25" y="60"/>
                      </a:cubicBezTo>
                      <a:cubicBezTo>
                        <a:pt x="24" y="64"/>
                        <a:pt x="24" y="64"/>
                        <a:pt x="24" y="64"/>
                      </a:cubicBezTo>
                      <a:cubicBezTo>
                        <a:pt x="25" y="65"/>
                        <a:pt x="26" y="65"/>
                        <a:pt x="27" y="65"/>
                      </a:cubicBezTo>
                      <a:cubicBezTo>
                        <a:pt x="28" y="61"/>
                        <a:pt x="28" y="61"/>
                        <a:pt x="28" y="61"/>
                      </a:cubicBezTo>
                      <a:cubicBezTo>
                        <a:pt x="28" y="61"/>
                        <a:pt x="29" y="61"/>
                        <a:pt x="30" y="61"/>
                      </a:cubicBezTo>
                      <a:cubicBezTo>
                        <a:pt x="30" y="65"/>
                        <a:pt x="30" y="65"/>
                        <a:pt x="30" y="65"/>
                      </a:cubicBezTo>
                      <a:cubicBezTo>
                        <a:pt x="30" y="65"/>
                        <a:pt x="31" y="65"/>
                        <a:pt x="31" y="65"/>
                      </a:cubicBezTo>
                      <a:cubicBezTo>
                        <a:pt x="32" y="65"/>
                        <a:pt x="32" y="65"/>
                        <a:pt x="32" y="65"/>
                      </a:cubicBezTo>
                      <a:cubicBezTo>
                        <a:pt x="33" y="61"/>
                        <a:pt x="33" y="61"/>
                        <a:pt x="33" y="61"/>
                      </a:cubicBezTo>
                      <a:cubicBezTo>
                        <a:pt x="33" y="61"/>
                        <a:pt x="34" y="61"/>
                        <a:pt x="35" y="61"/>
                      </a:cubicBezTo>
                      <a:cubicBezTo>
                        <a:pt x="36" y="65"/>
                        <a:pt x="36" y="65"/>
                        <a:pt x="36" y="65"/>
                      </a:cubicBezTo>
                      <a:cubicBezTo>
                        <a:pt x="36" y="65"/>
                        <a:pt x="37" y="65"/>
                        <a:pt x="38" y="65"/>
                      </a:cubicBezTo>
                      <a:cubicBezTo>
                        <a:pt x="38" y="61"/>
                        <a:pt x="38" y="61"/>
                        <a:pt x="38" y="61"/>
                      </a:cubicBezTo>
                      <a:cubicBezTo>
                        <a:pt x="38" y="60"/>
                        <a:pt x="39" y="60"/>
                        <a:pt x="39" y="60"/>
                      </a:cubicBezTo>
                      <a:cubicBezTo>
                        <a:pt x="41" y="64"/>
                        <a:pt x="41" y="64"/>
                        <a:pt x="41" y="64"/>
                      </a:cubicBezTo>
                      <a:cubicBezTo>
                        <a:pt x="42" y="63"/>
                        <a:pt x="43" y="63"/>
                        <a:pt x="43" y="63"/>
                      </a:cubicBezTo>
                      <a:cubicBezTo>
                        <a:pt x="42" y="59"/>
                        <a:pt x="42" y="59"/>
                        <a:pt x="42" y="59"/>
                      </a:cubicBezTo>
                      <a:cubicBezTo>
                        <a:pt x="43" y="59"/>
                        <a:pt x="43" y="58"/>
                        <a:pt x="44" y="58"/>
                      </a:cubicBezTo>
                      <a:cubicBezTo>
                        <a:pt x="46" y="61"/>
                        <a:pt x="46" y="61"/>
                        <a:pt x="46" y="61"/>
                      </a:cubicBezTo>
                      <a:cubicBezTo>
                        <a:pt x="47" y="61"/>
                        <a:pt x="48" y="61"/>
                        <a:pt x="48" y="60"/>
                      </a:cubicBezTo>
                      <a:cubicBezTo>
                        <a:pt x="47" y="57"/>
                        <a:pt x="47" y="57"/>
                        <a:pt x="47" y="57"/>
                      </a:cubicBezTo>
                      <a:cubicBezTo>
                        <a:pt x="47" y="56"/>
                        <a:pt x="48" y="56"/>
                        <a:pt x="48" y="55"/>
                      </a:cubicBezTo>
                      <a:cubicBezTo>
                        <a:pt x="51" y="58"/>
                        <a:pt x="51" y="58"/>
                        <a:pt x="51" y="58"/>
                      </a:cubicBezTo>
                      <a:cubicBezTo>
                        <a:pt x="51" y="58"/>
                        <a:pt x="52" y="57"/>
                        <a:pt x="53" y="57"/>
                      </a:cubicBezTo>
                      <a:cubicBezTo>
                        <a:pt x="50" y="53"/>
                        <a:pt x="50" y="53"/>
                        <a:pt x="50" y="53"/>
                      </a:cubicBezTo>
                      <a:cubicBezTo>
                        <a:pt x="51" y="53"/>
                        <a:pt x="51" y="52"/>
                        <a:pt x="52" y="52"/>
                      </a:cubicBezTo>
                      <a:cubicBezTo>
                        <a:pt x="55" y="54"/>
                        <a:pt x="55" y="54"/>
                        <a:pt x="55" y="54"/>
                      </a:cubicBezTo>
                      <a:cubicBezTo>
                        <a:pt x="55" y="54"/>
                        <a:pt x="56" y="53"/>
                        <a:pt x="56" y="52"/>
                      </a:cubicBezTo>
                      <a:cubicBezTo>
                        <a:pt x="54" y="49"/>
                        <a:pt x="54" y="49"/>
                        <a:pt x="54" y="49"/>
                      </a:cubicBezTo>
                      <a:cubicBezTo>
                        <a:pt x="54" y="49"/>
                        <a:pt x="54" y="48"/>
                        <a:pt x="55" y="48"/>
                      </a:cubicBezTo>
                      <a:cubicBezTo>
                        <a:pt x="58" y="49"/>
                        <a:pt x="58" y="49"/>
                        <a:pt x="58" y="49"/>
                      </a:cubicBezTo>
                      <a:cubicBezTo>
                        <a:pt x="59" y="49"/>
                        <a:pt x="59" y="48"/>
                        <a:pt x="59" y="47"/>
                      </a:cubicBezTo>
                      <a:cubicBezTo>
                        <a:pt x="56" y="45"/>
                        <a:pt x="56" y="45"/>
                        <a:pt x="56" y="45"/>
                      </a:cubicBezTo>
                      <a:cubicBezTo>
                        <a:pt x="56" y="44"/>
                        <a:pt x="57" y="44"/>
                        <a:pt x="57" y="43"/>
                      </a:cubicBezTo>
                      <a:cubicBezTo>
                        <a:pt x="61" y="44"/>
                        <a:pt x="61" y="44"/>
                        <a:pt x="61" y="44"/>
                      </a:cubicBezTo>
                      <a:cubicBezTo>
                        <a:pt x="61" y="43"/>
                        <a:pt x="61" y="43"/>
                        <a:pt x="61" y="42"/>
                      </a:cubicBezTo>
                      <a:cubicBezTo>
                        <a:pt x="58" y="40"/>
                        <a:pt x="58" y="40"/>
                        <a:pt x="58" y="40"/>
                      </a:cubicBezTo>
                      <a:cubicBezTo>
                        <a:pt x="58" y="40"/>
                        <a:pt x="58" y="39"/>
                        <a:pt x="58" y="38"/>
                      </a:cubicBezTo>
                      <a:cubicBezTo>
                        <a:pt x="62" y="39"/>
                        <a:pt x="62" y="39"/>
                        <a:pt x="62" y="39"/>
                      </a:cubicBezTo>
                      <a:cubicBezTo>
                        <a:pt x="62" y="38"/>
                        <a:pt x="62" y="37"/>
                        <a:pt x="62" y="36"/>
                      </a:cubicBezTo>
                      <a:cubicBezTo>
                        <a:pt x="59" y="35"/>
                        <a:pt x="59" y="35"/>
                        <a:pt x="59" y="35"/>
                      </a:cubicBezTo>
                      <a:cubicBezTo>
                        <a:pt x="59" y="35"/>
                        <a:pt x="59" y="34"/>
                        <a:pt x="59" y="33"/>
                      </a:cubicBezTo>
                      <a:close/>
                      <a:moveTo>
                        <a:pt x="56" y="32"/>
                      </a:moveTo>
                      <a:cubicBezTo>
                        <a:pt x="36" y="32"/>
                        <a:pt x="36" y="32"/>
                        <a:pt x="36" y="32"/>
                      </a:cubicBezTo>
                      <a:cubicBezTo>
                        <a:pt x="36" y="32"/>
                        <a:pt x="36" y="31"/>
                        <a:pt x="36" y="31"/>
                      </a:cubicBezTo>
                      <a:cubicBezTo>
                        <a:pt x="53" y="20"/>
                        <a:pt x="53" y="20"/>
                        <a:pt x="53" y="20"/>
                      </a:cubicBezTo>
                      <a:cubicBezTo>
                        <a:pt x="55" y="24"/>
                        <a:pt x="56" y="28"/>
                        <a:pt x="56" y="32"/>
                      </a:cubicBezTo>
                      <a:close/>
                      <a:moveTo>
                        <a:pt x="31" y="35"/>
                      </a:moveTo>
                      <a:cubicBezTo>
                        <a:pt x="30" y="35"/>
                        <a:pt x="29" y="34"/>
                        <a:pt x="29" y="33"/>
                      </a:cubicBezTo>
                      <a:cubicBezTo>
                        <a:pt x="29" y="32"/>
                        <a:pt x="30" y="30"/>
                        <a:pt x="31" y="30"/>
                      </a:cubicBezTo>
                      <a:cubicBezTo>
                        <a:pt x="33" y="30"/>
                        <a:pt x="34" y="32"/>
                        <a:pt x="34" y="33"/>
                      </a:cubicBezTo>
                      <a:cubicBezTo>
                        <a:pt x="34" y="34"/>
                        <a:pt x="33" y="35"/>
                        <a:pt x="31" y="35"/>
                      </a:cubicBezTo>
                      <a:close/>
                      <a:moveTo>
                        <a:pt x="53" y="20"/>
                      </a:moveTo>
                      <a:cubicBezTo>
                        <a:pt x="35" y="30"/>
                        <a:pt x="35" y="30"/>
                        <a:pt x="35" y="30"/>
                      </a:cubicBezTo>
                      <a:cubicBezTo>
                        <a:pt x="35" y="30"/>
                        <a:pt x="35" y="29"/>
                        <a:pt x="34" y="29"/>
                      </a:cubicBezTo>
                      <a:cubicBezTo>
                        <a:pt x="44" y="11"/>
                        <a:pt x="44" y="11"/>
                        <a:pt x="44" y="11"/>
                      </a:cubicBezTo>
                      <a:cubicBezTo>
                        <a:pt x="48" y="13"/>
                        <a:pt x="51" y="16"/>
                        <a:pt x="53" y="20"/>
                      </a:cubicBezTo>
                      <a:close/>
                      <a:moveTo>
                        <a:pt x="44" y="10"/>
                      </a:moveTo>
                      <a:cubicBezTo>
                        <a:pt x="34" y="28"/>
                        <a:pt x="34" y="28"/>
                        <a:pt x="34" y="28"/>
                      </a:cubicBezTo>
                      <a:cubicBezTo>
                        <a:pt x="33" y="28"/>
                        <a:pt x="32" y="28"/>
                        <a:pt x="32" y="28"/>
                      </a:cubicBezTo>
                      <a:cubicBezTo>
                        <a:pt x="32" y="7"/>
                        <a:pt x="32" y="7"/>
                        <a:pt x="32" y="7"/>
                      </a:cubicBezTo>
                      <a:cubicBezTo>
                        <a:pt x="36" y="7"/>
                        <a:pt x="40" y="8"/>
                        <a:pt x="44" y="10"/>
                      </a:cubicBezTo>
                      <a:close/>
                      <a:moveTo>
                        <a:pt x="31" y="7"/>
                      </a:moveTo>
                      <a:cubicBezTo>
                        <a:pt x="31" y="28"/>
                        <a:pt x="31" y="28"/>
                        <a:pt x="31" y="28"/>
                      </a:cubicBezTo>
                      <a:cubicBezTo>
                        <a:pt x="31" y="28"/>
                        <a:pt x="30" y="28"/>
                        <a:pt x="29" y="28"/>
                      </a:cubicBezTo>
                      <a:cubicBezTo>
                        <a:pt x="19" y="10"/>
                        <a:pt x="19" y="10"/>
                        <a:pt x="19" y="10"/>
                      </a:cubicBezTo>
                      <a:cubicBezTo>
                        <a:pt x="23" y="8"/>
                        <a:pt x="27" y="7"/>
                        <a:pt x="31" y="7"/>
                      </a:cubicBezTo>
                      <a:close/>
                      <a:moveTo>
                        <a:pt x="19" y="11"/>
                      </a:moveTo>
                      <a:cubicBezTo>
                        <a:pt x="29" y="29"/>
                        <a:pt x="29" y="29"/>
                        <a:pt x="29" y="29"/>
                      </a:cubicBezTo>
                      <a:cubicBezTo>
                        <a:pt x="28" y="29"/>
                        <a:pt x="28" y="30"/>
                        <a:pt x="28" y="30"/>
                      </a:cubicBezTo>
                      <a:cubicBezTo>
                        <a:pt x="10" y="20"/>
                        <a:pt x="10" y="20"/>
                        <a:pt x="10" y="20"/>
                      </a:cubicBezTo>
                      <a:cubicBezTo>
                        <a:pt x="12" y="16"/>
                        <a:pt x="15" y="13"/>
                        <a:pt x="19" y="11"/>
                      </a:cubicBezTo>
                      <a:close/>
                      <a:moveTo>
                        <a:pt x="10" y="20"/>
                      </a:moveTo>
                      <a:cubicBezTo>
                        <a:pt x="27" y="31"/>
                        <a:pt x="27" y="31"/>
                        <a:pt x="27" y="31"/>
                      </a:cubicBezTo>
                      <a:cubicBezTo>
                        <a:pt x="27" y="31"/>
                        <a:pt x="27" y="32"/>
                        <a:pt x="27" y="32"/>
                      </a:cubicBezTo>
                      <a:cubicBezTo>
                        <a:pt x="7" y="32"/>
                        <a:pt x="7" y="32"/>
                        <a:pt x="7" y="32"/>
                      </a:cubicBezTo>
                      <a:cubicBezTo>
                        <a:pt x="7" y="28"/>
                        <a:pt x="8" y="24"/>
                        <a:pt x="10" y="20"/>
                      </a:cubicBezTo>
                      <a:close/>
                      <a:moveTo>
                        <a:pt x="7" y="33"/>
                      </a:moveTo>
                      <a:cubicBezTo>
                        <a:pt x="27" y="33"/>
                        <a:pt x="27" y="33"/>
                        <a:pt x="27" y="33"/>
                      </a:cubicBezTo>
                      <a:cubicBezTo>
                        <a:pt x="27" y="34"/>
                        <a:pt x="27" y="34"/>
                        <a:pt x="27" y="35"/>
                      </a:cubicBezTo>
                      <a:cubicBezTo>
                        <a:pt x="10" y="46"/>
                        <a:pt x="10" y="46"/>
                        <a:pt x="10" y="46"/>
                      </a:cubicBezTo>
                      <a:cubicBezTo>
                        <a:pt x="8" y="42"/>
                        <a:pt x="7" y="38"/>
                        <a:pt x="7" y="33"/>
                      </a:cubicBezTo>
                      <a:close/>
                      <a:moveTo>
                        <a:pt x="10" y="46"/>
                      </a:moveTo>
                      <a:cubicBezTo>
                        <a:pt x="28" y="36"/>
                        <a:pt x="28" y="36"/>
                        <a:pt x="28" y="36"/>
                      </a:cubicBezTo>
                      <a:cubicBezTo>
                        <a:pt x="28" y="36"/>
                        <a:pt x="28" y="37"/>
                        <a:pt x="29" y="37"/>
                      </a:cubicBezTo>
                      <a:cubicBezTo>
                        <a:pt x="19" y="55"/>
                        <a:pt x="19" y="55"/>
                        <a:pt x="19" y="55"/>
                      </a:cubicBezTo>
                      <a:cubicBezTo>
                        <a:pt x="15" y="53"/>
                        <a:pt x="12" y="50"/>
                        <a:pt x="10" y="46"/>
                      </a:cubicBezTo>
                      <a:close/>
                      <a:moveTo>
                        <a:pt x="19" y="56"/>
                      </a:moveTo>
                      <a:cubicBezTo>
                        <a:pt x="29" y="37"/>
                        <a:pt x="29" y="37"/>
                        <a:pt x="29" y="37"/>
                      </a:cubicBezTo>
                      <a:cubicBezTo>
                        <a:pt x="30" y="38"/>
                        <a:pt x="31" y="38"/>
                        <a:pt x="31" y="38"/>
                      </a:cubicBezTo>
                      <a:cubicBezTo>
                        <a:pt x="31" y="59"/>
                        <a:pt x="31" y="59"/>
                        <a:pt x="31" y="59"/>
                      </a:cubicBezTo>
                      <a:cubicBezTo>
                        <a:pt x="27" y="59"/>
                        <a:pt x="23" y="58"/>
                        <a:pt x="19" y="56"/>
                      </a:cubicBezTo>
                      <a:close/>
                      <a:moveTo>
                        <a:pt x="32" y="59"/>
                      </a:moveTo>
                      <a:cubicBezTo>
                        <a:pt x="32" y="38"/>
                        <a:pt x="32" y="38"/>
                        <a:pt x="32" y="38"/>
                      </a:cubicBezTo>
                      <a:cubicBezTo>
                        <a:pt x="32" y="38"/>
                        <a:pt x="33" y="38"/>
                        <a:pt x="34" y="37"/>
                      </a:cubicBezTo>
                      <a:cubicBezTo>
                        <a:pt x="44" y="56"/>
                        <a:pt x="44" y="56"/>
                        <a:pt x="44" y="56"/>
                      </a:cubicBezTo>
                      <a:cubicBezTo>
                        <a:pt x="40" y="58"/>
                        <a:pt x="36" y="59"/>
                        <a:pt x="32" y="59"/>
                      </a:cubicBezTo>
                      <a:close/>
                      <a:moveTo>
                        <a:pt x="44" y="55"/>
                      </a:moveTo>
                      <a:cubicBezTo>
                        <a:pt x="34" y="37"/>
                        <a:pt x="34" y="37"/>
                        <a:pt x="34" y="37"/>
                      </a:cubicBezTo>
                      <a:cubicBezTo>
                        <a:pt x="35" y="37"/>
                        <a:pt x="35" y="36"/>
                        <a:pt x="35" y="36"/>
                      </a:cubicBezTo>
                      <a:cubicBezTo>
                        <a:pt x="53" y="46"/>
                        <a:pt x="53" y="46"/>
                        <a:pt x="53" y="46"/>
                      </a:cubicBezTo>
                      <a:cubicBezTo>
                        <a:pt x="51" y="50"/>
                        <a:pt x="48" y="53"/>
                        <a:pt x="44" y="55"/>
                      </a:cubicBezTo>
                      <a:close/>
                      <a:moveTo>
                        <a:pt x="53" y="46"/>
                      </a:moveTo>
                      <a:cubicBezTo>
                        <a:pt x="36" y="35"/>
                        <a:pt x="36" y="35"/>
                        <a:pt x="36" y="35"/>
                      </a:cubicBezTo>
                      <a:cubicBezTo>
                        <a:pt x="36" y="34"/>
                        <a:pt x="36" y="34"/>
                        <a:pt x="36" y="33"/>
                      </a:cubicBezTo>
                      <a:cubicBezTo>
                        <a:pt x="56" y="33"/>
                        <a:pt x="56" y="33"/>
                        <a:pt x="56" y="33"/>
                      </a:cubicBezTo>
                      <a:cubicBezTo>
                        <a:pt x="56" y="38"/>
                        <a:pt x="55" y="42"/>
                        <a:pt x="53" y="4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7" name="组合 26"/>
              <p:cNvGrpSpPr/>
              <p:nvPr/>
            </p:nvGrpSpPr>
            <p:grpSpPr>
              <a:xfrm>
                <a:off x="827584" y="984393"/>
                <a:ext cx="2184453" cy="2184453"/>
                <a:chOff x="817563" y="2030413"/>
                <a:chExt cx="765175" cy="765175"/>
              </a:xfrm>
              <a:solidFill>
                <a:schemeClr val="bg1">
                  <a:lumMod val="75000"/>
                </a:schemeClr>
              </a:solidFill>
            </p:grpSpPr>
            <p:grpSp>
              <p:nvGrpSpPr>
                <p:cNvPr id="28" name="组合 27"/>
                <p:cNvGrpSpPr/>
                <p:nvPr/>
              </p:nvGrpSpPr>
              <p:grpSpPr>
                <a:xfrm>
                  <a:off x="1050925" y="2039938"/>
                  <a:ext cx="495300" cy="269876"/>
                  <a:chOff x="1050925" y="2039938"/>
                  <a:chExt cx="495300" cy="269876"/>
                </a:xfrm>
                <a:grpFill/>
              </p:grpSpPr>
              <p:sp>
                <p:nvSpPr>
                  <p:cNvPr id="427" name="Freeform 68"/>
                  <p:cNvSpPr>
                    <a:spLocks noEditPoints="1"/>
                  </p:cNvSpPr>
                  <p:nvPr/>
                </p:nvSpPr>
                <p:spPr bwMode="auto">
                  <a:xfrm>
                    <a:off x="1208088" y="2168526"/>
                    <a:ext cx="179388" cy="82550"/>
                  </a:xfrm>
                  <a:custGeom>
                    <a:avLst/>
                    <a:gdLst>
                      <a:gd name="T0" fmla="*/ 154 w 169"/>
                      <a:gd name="T1" fmla="*/ 62 h 77"/>
                      <a:gd name="T2" fmla="*/ 156 w 169"/>
                      <a:gd name="T3" fmla="*/ 36 h 77"/>
                      <a:gd name="T4" fmla="*/ 151 w 169"/>
                      <a:gd name="T5" fmla="*/ 36 h 77"/>
                      <a:gd name="T6" fmla="*/ 116 w 169"/>
                      <a:gd name="T7" fmla="*/ 57 h 77"/>
                      <a:gd name="T8" fmla="*/ 115 w 169"/>
                      <a:gd name="T9" fmla="*/ 50 h 77"/>
                      <a:gd name="T10" fmla="*/ 98 w 169"/>
                      <a:gd name="T11" fmla="*/ 45 h 77"/>
                      <a:gd name="T12" fmla="*/ 81 w 169"/>
                      <a:gd name="T13" fmla="*/ 67 h 77"/>
                      <a:gd name="T14" fmla="*/ 84 w 169"/>
                      <a:gd name="T15" fmla="*/ 51 h 77"/>
                      <a:gd name="T16" fmla="*/ 107 w 169"/>
                      <a:gd name="T17" fmla="*/ 1 h 77"/>
                      <a:gd name="T18" fmla="*/ 84 w 169"/>
                      <a:gd name="T19" fmla="*/ 37 h 77"/>
                      <a:gd name="T20" fmla="*/ 33 w 169"/>
                      <a:gd name="T21" fmla="*/ 69 h 77"/>
                      <a:gd name="T22" fmla="*/ 36 w 169"/>
                      <a:gd name="T23" fmla="*/ 36 h 77"/>
                      <a:gd name="T24" fmla="*/ 25 w 169"/>
                      <a:gd name="T25" fmla="*/ 50 h 77"/>
                      <a:gd name="T26" fmla="*/ 1 w 169"/>
                      <a:gd name="T27" fmla="*/ 70 h 77"/>
                      <a:gd name="T28" fmla="*/ 4 w 169"/>
                      <a:gd name="T29" fmla="*/ 73 h 77"/>
                      <a:gd name="T30" fmla="*/ 11 w 169"/>
                      <a:gd name="T31" fmla="*/ 70 h 77"/>
                      <a:gd name="T32" fmla="*/ 22 w 169"/>
                      <a:gd name="T33" fmla="*/ 62 h 77"/>
                      <a:gd name="T34" fmla="*/ 48 w 169"/>
                      <a:gd name="T35" fmla="*/ 64 h 77"/>
                      <a:gd name="T36" fmla="*/ 61 w 169"/>
                      <a:gd name="T37" fmla="*/ 72 h 77"/>
                      <a:gd name="T38" fmla="*/ 75 w 169"/>
                      <a:gd name="T39" fmla="*/ 67 h 77"/>
                      <a:gd name="T40" fmla="*/ 121 w 169"/>
                      <a:gd name="T41" fmla="*/ 58 h 77"/>
                      <a:gd name="T42" fmla="*/ 128 w 169"/>
                      <a:gd name="T43" fmla="*/ 68 h 77"/>
                      <a:gd name="T44" fmla="*/ 148 w 169"/>
                      <a:gd name="T45" fmla="*/ 60 h 77"/>
                      <a:gd name="T46" fmla="*/ 163 w 169"/>
                      <a:gd name="T47" fmla="*/ 58 h 77"/>
                      <a:gd name="T48" fmla="*/ 101 w 169"/>
                      <a:gd name="T49" fmla="*/ 12 h 77"/>
                      <a:gd name="T50" fmla="*/ 73 w 169"/>
                      <a:gd name="T51" fmla="*/ 59 h 77"/>
                      <a:gd name="T52" fmla="*/ 59 w 169"/>
                      <a:gd name="T53" fmla="*/ 55 h 77"/>
                      <a:gd name="T54" fmla="*/ 74 w 169"/>
                      <a:gd name="T55" fmla="*/ 59 h 77"/>
                      <a:gd name="T56" fmla="*/ 100 w 169"/>
                      <a:gd name="T57" fmla="*/ 54 h 77"/>
                      <a:gd name="T58" fmla="*/ 103 w 169"/>
                      <a:gd name="T59" fmla="*/ 58 h 77"/>
                      <a:gd name="T60" fmla="*/ 100 w 169"/>
                      <a:gd name="T61" fmla="*/ 54 h 77"/>
                      <a:gd name="T62" fmla="*/ 130 w 169"/>
                      <a:gd name="T63" fmla="*/ 64 h 77"/>
                      <a:gd name="T64" fmla="*/ 149 w 169"/>
                      <a:gd name="T65" fmla="*/ 38 h 77"/>
                      <a:gd name="T66" fmla="*/ 137 w 169"/>
                      <a:gd name="T67" fmla="*/ 6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9" h="77">
                        <a:moveTo>
                          <a:pt x="163" y="58"/>
                        </a:moveTo>
                        <a:cubicBezTo>
                          <a:pt x="161" y="59"/>
                          <a:pt x="157" y="63"/>
                          <a:pt x="154" y="62"/>
                        </a:cubicBezTo>
                        <a:cubicBezTo>
                          <a:pt x="151" y="61"/>
                          <a:pt x="152" y="56"/>
                          <a:pt x="152" y="54"/>
                        </a:cubicBezTo>
                        <a:cubicBezTo>
                          <a:pt x="151" y="48"/>
                          <a:pt x="153" y="41"/>
                          <a:pt x="156" y="36"/>
                        </a:cubicBezTo>
                        <a:cubicBezTo>
                          <a:pt x="158" y="33"/>
                          <a:pt x="154" y="31"/>
                          <a:pt x="153" y="33"/>
                        </a:cubicBezTo>
                        <a:cubicBezTo>
                          <a:pt x="152" y="34"/>
                          <a:pt x="152" y="35"/>
                          <a:pt x="151" y="36"/>
                        </a:cubicBezTo>
                        <a:cubicBezTo>
                          <a:pt x="151" y="35"/>
                          <a:pt x="151" y="34"/>
                          <a:pt x="150" y="34"/>
                        </a:cubicBezTo>
                        <a:cubicBezTo>
                          <a:pt x="132" y="26"/>
                          <a:pt x="125" y="46"/>
                          <a:pt x="116" y="57"/>
                        </a:cubicBezTo>
                        <a:cubicBezTo>
                          <a:pt x="113" y="61"/>
                          <a:pt x="108" y="63"/>
                          <a:pt x="104" y="63"/>
                        </a:cubicBezTo>
                        <a:cubicBezTo>
                          <a:pt x="109" y="58"/>
                          <a:pt x="113" y="53"/>
                          <a:pt x="115" y="50"/>
                        </a:cubicBezTo>
                        <a:cubicBezTo>
                          <a:pt x="118" y="45"/>
                          <a:pt x="120" y="36"/>
                          <a:pt x="113" y="33"/>
                        </a:cubicBezTo>
                        <a:cubicBezTo>
                          <a:pt x="106" y="30"/>
                          <a:pt x="100" y="41"/>
                          <a:pt x="98" y="45"/>
                        </a:cubicBezTo>
                        <a:cubicBezTo>
                          <a:pt x="95" y="51"/>
                          <a:pt x="93" y="59"/>
                          <a:pt x="97" y="64"/>
                        </a:cubicBezTo>
                        <a:cubicBezTo>
                          <a:pt x="92" y="68"/>
                          <a:pt x="85" y="71"/>
                          <a:pt x="81" y="67"/>
                        </a:cubicBezTo>
                        <a:cubicBezTo>
                          <a:pt x="78" y="66"/>
                          <a:pt x="78" y="63"/>
                          <a:pt x="78" y="61"/>
                        </a:cubicBezTo>
                        <a:cubicBezTo>
                          <a:pt x="81" y="57"/>
                          <a:pt x="83" y="54"/>
                          <a:pt x="84" y="51"/>
                        </a:cubicBezTo>
                        <a:cubicBezTo>
                          <a:pt x="94" y="36"/>
                          <a:pt x="102" y="20"/>
                          <a:pt x="110" y="4"/>
                        </a:cubicBezTo>
                        <a:cubicBezTo>
                          <a:pt x="111" y="2"/>
                          <a:pt x="109" y="0"/>
                          <a:pt x="107" y="1"/>
                        </a:cubicBezTo>
                        <a:cubicBezTo>
                          <a:pt x="95" y="8"/>
                          <a:pt x="91" y="23"/>
                          <a:pt x="85" y="34"/>
                        </a:cubicBezTo>
                        <a:cubicBezTo>
                          <a:pt x="85" y="35"/>
                          <a:pt x="84" y="36"/>
                          <a:pt x="84" y="37"/>
                        </a:cubicBezTo>
                        <a:cubicBezTo>
                          <a:pt x="74" y="36"/>
                          <a:pt x="66" y="39"/>
                          <a:pt x="58" y="46"/>
                        </a:cubicBezTo>
                        <a:cubicBezTo>
                          <a:pt x="50" y="53"/>
                          <a:pt x="45" y="66"/>
                          <a:pt x="33" y="69"/>
                        </a:cubicBezTo>
                        <a:cubicBezTo>
                          <a:pt x="25" y="72"/>
                          <a:pt x="27" y="60"/>
                          <a:pt x="30" y="50"/>
                        </a:cubicBezTo>
                        <a:cubicBezTo>
                          <a:pt x="33" y="45"/>
                          <a:pt x="34" y="40"/>
                          <a:pt x="36" y="36"/>
                        </a:cubicBezTo>
                        <a:cubicBezTo>
                          <a:pt x="37" y="33"/>
                          <a:pt x="34" y="32"/>
                          <a:pt x="32" y="34"/>
                        </a:cubicBezTo>
                        <a:cubicBezTo>
                          <a:pt x="30" y="39"/>
                          <a:pt x="27" y="44"/>
                          <a:pt x="25" y="50"/>
                        </a:cubicBezTo>
                        <a:cubicBezTo>
                          <a:pt x="23" y="54"/>
                          <a:pt x="20" y="59"/>
                          <a:pt x="16" y="63"/>
                        </a:cubicBezTo>
                        <a:cubicBezTo>
                          <a:pt x="11" y="66"/>
                          <a:pt x="5" y="66"/>
                          <a:pt x="1" y="70"/>
                        </a:cubicBezTo>
                        <a:cubicBezTo>
                          <a:pt x="0" y="71"/>
                          <a:pt x="1" y="73"/>
                          <a:pt x="2" y="73"/>
                        </a:cubicBezTo>
                        <a:cubicBezTo>
                          <a:pt x="3" y="73"/>
                          <a:pt x="3" y="73"/>
                          <a:pt x="4" y="73"/>
                        </a:cubicBezTo>
                        <a:cubicBezTo>
                          <a:pt x="5" y="73"/>
                          <a:pt x="6" y="73"/>
                          <a:pt x="6" y="72"/>
                        </a:cubicBezTo>
                        <a:cubicBezTo>
                          <a:pt x="8" y="71"/>
                          <a:pt x="10" y="71"/>
                          <a:pt x="11" y="70"/>
                        </a:cubicBezTo>
                        <a:cubicBezTo>
                          <a:pt x="15" y="69"/>
                          <a:pt x="19" y="66"/>
                          <a:pt x="22" y="63"/>
                        </a:cubicBezTo>
                        <a:cubicBezTo>
                          <a:pt x="22" y="63"/>
                          <a:pt x="22" y="62"/>
                          <a:pt x="22" y="62"/>
                        </a:cubicBezTo>
                        <a:cubicBezTo>
                          <a:pt x="22" y="66"/>
                          <a:pt x="23" y="70"/>
                          <a:pt x="26" y="73"/>
                        </a:cubicBezTo>
                        <a:cubicBezTo>
                          <a:pt x="34" y="77"/>
                          <a:pt x="43" y="69"/>
                          <a:pt x="48" y="64"/>
                        </a:cubicBezTo>
                        <a:cubicBezTo>
                          <a:pt x="50" y="62"/>
                          <a:pt x="52" y="60"/>
                          <a:pt x="53" y="58"/>
                        </a:cubicBezTo>
                        <a:cubicBezTo>
                          <a:pt x="51" y="65"/>
                          <a:pt x="52" y="72"/>
                          <a:pt x="61" y="72"/>
                        </a:cubicBezTo>
                        <a:cubicBezTo>
                          <a:pt x="66" y="72"/>
                          <a:pt x="70" y="69"/>
                          <a:pt x="74" y="65"/>
                        </a:cubicBezTo>
                        <a:cubicBezTo>
                          <a:pt x="74" y="66"/>
                          <a:pt x="74" y="66"/>
                          <a:pt x="75" y="67"/>
                        </a:cubicBezTo>
                        <a:cubicBezTo>
                          <a:pt x="80" y="77"/>
                          <a:pt x="91" y="74"/>
                          <a:pt x="100" y="67"/>
                        </a:cubicBezTo>
                        <a:cubicBezTo>
                          <a:pt x="107" y="71"/>
                          <a:pt x="117" y="63"/>
                          <a:pt x="121" y="58"/>
                        </a:cubicBezTo>
                        <a:cubicBezTo>
                          <a:pt x="121" y="57"/>
                          <a:pt x="122" y="56"/>
                          <a:pt x="123" y="55"/>
                        </a:cubicBezTo>
                        <a:cubicBezTo>
                          <a:pt x="121" y="61"/>
                          <a:pt x="122" y="66"/>
                          <a:pt x="128" y="68"/>
                        </a:cubicBezTo>
                        <a:cubicBezTo>
                          <a:pt x="137" y="71"/>
                          <a:pt x="143" y="63"/>
                          <a:pt x="147" y="54"/>
                        </a:cubicBezTo>
                        <a:cubicBezTo>
                          <a:pt x="147" y="56"/>
                          <a:pt x="147" y="58"/>
                          <a:pt x="148" y="60"/>
                        </a:cubicBezTo>
                        <a:cubicBezTo>
                          <a:pt x="150" y="70"/>
                          <a:pt x="161" y="65"/>
                          <a:pt x="166" y="61"/>
                        </a:cubicBezTo>
                        <a:cubicBezTo>
                          <a:pt x="169" y="59"/>
                          <a:pt x="165" y="56"/>
                          <a:pt x="163" y="58"/>
                        </a:cubicBezTo>
                        <a:close/>
                        <a:moveTo>
                          <a:pt x="91" y="32"/>
                        </a:moveTo>
                        <a:cubicBezTo>
                          <a:pt x="94" y="26"/>
                          <a:pt x="97" y="18"/>
                          <a:pt x="101" y="12"/>
                        </a:cubicBezTo>
                        <a:cubicBezTo>
                          <a:pt x="98" y="19"/>
                          <a:pt x="94" y="26"/>
                          <a:pt x="91" y="32"/>
                        </a:cubicBezTo>
                        <a:close/>
                        <a:moveTo>
                          <a:pt x="73" y="59"/>
                        </a:moveTo>
                        <a:cubicBezTo>
                          <a:pt x="70" y="62"/>
                          <a:pt x="67" y="66"/>
                          <a:pt x="63" y="67"/>
                        </a:cubicBezTo>
                        <a:cubicBezTo>
                          <a:pt x="54" y="71"/>
                          <a:pt x="57" y="59"/>
                          <a:pt x="59" y="55"/>
                        </a:cubicBezTo>
                        <a:cubicBezTo>
                          <a:pt x="63" y="46"/>
                          <a:pt x="72" y="42"/>
                          <a:pt x="81" y="41"/>
                        </a:cubicBezTo>
                        <a:cubicBezTo>
                          <a:pt x="78" y="47"/>
                          <a:pt x="75" y="53"/>
                          <a:pt x="74" y="59"/>
                        </a:cubicBezTo>
                        <a:cubicBezTo>
                          <a:pt x="74" y="59"/>
                          <a:pt x="73" y="59"/>
                          <a:pt x="73" y="59"/>
                        </a:cubicBezTo>
                        <a:close/>
                        <a:moveTo>
                          <a:pt x="100" y="54"/>
                        </a:moveTo>
                        <a:cubicBezTo>
                          <a:pt x="100" y="51"/>
                          <a:pt x="108" y="32"/>
                          <a:pt x="113" y="38"/>
                        </a:cubicBezTo>
                        <a:cubicBezTo>
                          <a:pt x="117" y="44"/>
                          <a:pt x="107" y="55"/>
                          <a:pt x="103" y="58"/>
                        </a:cubicBezTo>
                        <a:cubicBezTo>
                          <a:pt x="102" y="59"/>
                          <a:pt x="102" y="60"/>
                          <a:pt x="101" y="61"/>
                        </a:cubicBezTo>
                        <a:cubicBezTo>
                          <a:pt x="99" y="59"/>
                          <a:pt x="99" y="57"/>
                          <a:pt x="100" y="54"/>
                        </a:cubicBezTo>
                        <a:close/>
                        <a:moveTo>
                          <a:pt x="137" y="60"/>
                        </a:moveTo>
                        <a:cubicBezTo>
                          <a:pt x="136" y="63"/>
                          <a:pt x="133" y="65"/>
                          <a:pt x="130" y="64"/>
                        </a:cubicBezTo>
                        <a:cubicBezTo>
                          <a:pt x="124" y="63"/>
                          <a:pt x="127" y="54"/>
                          <a:pt x="129" y="51"/>
                        </a:cubicBezTo>
                        <a:cubicBezTo>
                          <a:pt x="133" y="43"/>
                          <a:pt x="139" y="37"/>
                          <a:pt x="149" y="38"/>
                        </a:cubicBezTo>
                        <a:cubicBezTo>
                          <a:pt x="149" y="38"/>
                          <a:pt x="150" y="38"/>
                          <a:pt x="150" y="37"/>
                        </a:cubicBezTo>
                        <a:cubicBezTo>
                          <a:pt x="146" y="45"/>
                          <a:pt x="143" y="54"/>
                          <a:pt x="13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8" name="Freeform 69"/>
                  <p:cNvSpPr/>
                  <p:nvPr/>
                </p:nvSpPr>
                <p:spPr bwMode="auto">
                  <a:xfrm>
                    <a:off x="1247775" y="2190751"/>
                    <a:ext cx="6350" cy="6350"/>
                  </a:xfrm>
                  <a:custGeom>
                    <a:avLst/>
                    <a:gdLst>
                      <a:gd name="T0" fmla="*/ 2 w 6"/>
                      <a:gd name="T1" fmla="*/ 5 h 6"/>
                      <a:gd name="T2" fmla="*/ 5 w 6"/>
                      <a:gd name="T3" fmla="*/ 4 h 6"/>
                      <a:gd name="T4" fmla="*/ 6 w 6"/>
                      <a:gd name="T5" fmla="*/ 2 h 6"/>
                      <a:gd name="T6" fmla="*/ 3 w 6"/>
                      <a:gd name="T7" fmla="*/ 0 h 6"/>
                      <a:gd name="T8" fmla="*/ 1 w 6"/>
                      <a:gd name="T9" fmla="*/ 2 h 6"/>
                      <a:gd name="T10" fmla="*/ 2 w 6"/>
                      <a:gd name="T11" fmla="*/ 5 h 6"/>
                    </a:gdLst>
                    <a:ahLst/>
                    <a:cxnLst>
                      <a:cxn ang="0">
                        <a:pos x="T0" y="T1"/>
                      </a:cxn>
                      <a:cxn ang="0">
                        <a:pos x="T2" y="T3"/>
                      </a:cxn>
                      <a:cxn ang="0">
                        <a:pos x="T4" y="T5"/>
                      </a:cxn>
                      <a:cxn ang="0">
                        <a:pos x="T6" y="T7"/>
                      </a:cxn>
                      <a:cxn ang="0">
                        <a:pos x="T8" y="T9"/>
                      </a:cxn>
                      <a:cxn ang="0">
                        <a:pos x="T10" y="T11"/>
                      </a:cxn>
                    </a:cxnLst>
                    <a:rect l="0" t="0" r="r" b="b"/>
                    <a:pathLst>
                      <a:path w="6" h="6">
                        <a:moveTo>
                          <a:pt x="2" y="5"/>
                        </a:moveTo>
                        <a:cubicBezTo>
                          <a:pt x="3" y="6"/>
                          <a:pt x="4" y="5"/>
                          <a:pt x="5" y="4"/>
                        </a:cubicBezTo>
                        <a:cubicBezTo>
                          <a:pt x="5" y="4"/>
                          <a:pt x="6" y="3"/>
                          <a:pt x="6" y="2"/>
                        </a:cubicBezTo>
                        <a:cubicBezTo>
                          <a:pt x="5" y="1"/>
                          <a:pt x="4" y="0"/>
                          <a:pt x="3" y="0"/>
                        </a:cubicBezTo>
                        <a:cubicBezTo>
                          <a:pt x="2" y="1"/>
                          <a:pt x="1" y="1"/>
                          <a:pt x="1" y="2"/>
                        </a:cubicBezTo>
                        <a:cubicBezTo>
                          <a:pt x="0" y="3"/>
                          <a:pt x="1" y="5"/>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9" name="Freeform 70"/>
                  <p:cNvSpPr/>
                  <p:nvPr/>
                </p:nvSpPr>
                <p:spPr bwMode="auto">
                  <a:xfrm>
                    <a:off x="1154113" y="2085976"/>
                    <a:ext cx="123825" cy="92075"/>
                  </a:xfrm>
                  <a:custGeom>
                    <a:avLst/>
                    <a:gdLst>
                      <a:gd name="T0" fmla="*/ 0 w 116"/>
                      <a:gd name="T1" fmla="*/ 1 h 87"/>
                      <a:gd name="T2" fmla="*/ 2 w 116"/>
                      <a:gd name="T3" fmla="*/ 40 h 87"/>
                      <a:gd name="T4" fmla="*/ 4 w 116"/>
                      <a:gd name="T5" fmla="*/ 85 h 87"/>
                      <a:gd name="T6" fmla="*/ 5 w 116"/>
                      <a:gd name="T7" fmla="*/ 86 h 87"/>
                      <a:gd name="T8" fmla="*/ 63 w 116"/>
                      <a:gd name="T9" fmla="*/ 82 h 87"/>
                      <a:gd name="T10" fmla="*/ 116 w 116"/>
                      <a:gd name="T11" fmla="*/ 78 h 87"/>
                      <a:gd name="T12" fmla="*/ 116 w 116"/>
                      <a:gd name="T13" fmla="*/ 77 h 87"/>
                      <a:gd name="T14" fmla="*/ 115 w 116"/>
                      <a:gd name="T15" fmla="*/ 75 h 87"/>
                      <a:gd name="T16" fmla="*/ 114 w 116"/>
                      <a:gd name="T17" fmla="*/ 76 h 87"/>
                      <a:gd name="T18" fmla="*/ 91 w 116"/>
                      <a:gd name="T19" fmla="*/ 80 h 87"/>
                      <a:gd name="T20" fmla="*/ 67 w 116"/>
                      <a:gd name="T21" fmla="*/ 81 h 87"/>
                      <a:gd name="T22" fmla="*/ 16 w 116"/>
                      <a:gd name="T23" fmla="*/ 85 h 87"/>
                      <a:gd name="T24" fmla="*/ 5 w 116"/>
                      <a:gd name="T25" fmla="*/ 82 h 87"/>
                      <a:gd name="T26" fmla="*/ 5 w 116"/>
                      <a:gd name="T27" fmla="*/ 71 h 87"/>
                      <a:gd name="T28" fmla="*/ 4 w 116"/>
                      <a:gd name="T29" fmla="*/ 47 h 87"/>
                      <a:gd name="T30" fmla="*/ 2 w 116"/>
                      <a:gd name="T31" fmla="*/ 1 h 87"/>
                      <a:gd name="T32" fmla="*/ 0 w 116"/>
                      <a:gd name="T33"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6" h="87">
                        <a:moveTo>
                          <a:pt x="0" y="1"/>
                        </a:moveTo>
                        <a:cubicBezTo>
                          <a:pt x="0" y="14"/>
                          <a:pt x="1" y="27"/>
                          <a:pt x="2" y="40"/>
                        </a:cubicBezTo>
                        <a:cubicBezTo>
                          <a:pt x="4" y="55"/>
                          <a:pt x="3" y="70"/>
                          <a:pt x="4" y="85"/>
                        </a:cubicBezTo>
                        <a:cubicBezTo>
                          <a:pt x="4" y="86"/>
                          <a:pt x="4" y="86"/>
                          <a:pt x="5" y="86"/>
                        </a:cubicBezTo>
                        <a:cubicBezTo>
                          <a:pt x="24" y="87"/>
                          <a:pt x="44" y="83"/>
                          <a:pt x="63" y="82"/>
                        </a:cubicBezTo>
                        <a:cubicBezTo>
                          <a:pt x="81" y="82"/>
                          <a:pt x="98" y="81"/>
                          <a:pt x="116" y="78"/>
                        </a:cubicBezTo>
                        <a:cubicBezTo>
                          <a:pt x="116" y="78"/>
                          <a:pt x="116" y="77"/>
                          <a:pt x="116" y="77"/>
                        </a:cubicBezTo>
                        <a:cubicBezTo>
                          <a:pt x="116" y="76"/>
                          <a:pt x="115" y="76"/>
                          <a:pt x="115" y="75"/>
                        </a:cubicBezTo>
                        <a:cubicBezTo>
                          <a:pt x="114" y="74"/>
                          <a:pt x="113" y="75"/>
                          <a:pt x="114" y="76"/>
                        </a:cubicBezTo>
                        <a:cubicBezTo>
                          <a:pt x="114" y="77"/>
                          <a:pt x="94" y="80"/>
                          <a:pt x="91" y="80"/>
                        </a:cubicBezTo>
                        <a:cubicBezTo>
                          <a:pt x="83" y="80"/>
                          <a:pt x="75" y="81"/>
                          <a:pt x="67" y="81"/>
                        </a:cubicBezTo>
                        <a:cubicBezTo>
                          <a:pt x="49" y="82"/>
                          <a:pt x="33" y="84"/>
                          <a:pt x="16" y="85"/>
                        </a:cubicBezTo>
                        <a:cubicBezTo>
                          <a:pt x="13" y="85"/>
                          <a:pt x="5" y="86"/>
                          <a:pt x="5" y="82"/>
                        </a:cubicBezTo>
                        <a:cubicBezTo>
                          <a:pt x="5" y="78"/>
                          <a:pt x="5" y="75"/>
                          <a:pt x="5" y="71"/>
                        </a:cubicBezTo>
                        <a:cubicBezTo>
                          <a:pt x="5" y="63"/>
                          <a:pt x="4" y="55"/>
                          <a:pt x="4" y="47"/>
                        </a:cubicBezTo>
                        <a:cubicBezTo>
                          <a:pt x="4" y="31"/>
                          <a:pt x="1" y="16"/>
                          <a:pt x="2" y="1"/>
                        </a:cubicBezTo>
                        <a:cubicBezTo>
                          <a:pt x="2"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0" name="Freeform 71"/>
                  <p:cNvSpPr/>
                  <p:nvPr/>
                </p:nvSpPr>
                <p:spPr bwMode="auto">
                  <a:xfrm>
                    <a:off x="1168400" y="2144713"/>
                    <a:ext cx="19050" cy="31750"/>
                  </a:xfrm>
                  <a:custGeom>
                    <a:avLst/>
                    <a:gdLst>
                      <a:gd name="T0" fmla="*/ 4 w 18"/>
                      <a:gd name="T1" fmla="*/ 29 h 30"/>
                      <a:gd name="T2" fmla="*/ 3 w 18"/>
                      <a:gd name="T3" fmla="*/ 12 h 30"/>
                      <a:gd name="T4" fmla="*/ 3 w 18"/>
                      <a:gd name="T5" fmla="*/ 5 h 30"/>
                      <a:gd name="T6" fmla="*/ 6 w 18"/>
                      <a:gd name="T7" fmla="*/ 2 h 30"/>
                      <a:gd name="T8" fmla="*/ 13 w 18"/>
                      <a:gd name="T9" fmla="*/ 3 h 30"/>
                      <a:gd name="T10" fmla="*/ 14 w 18"/>
                      <a:gd name="T11" fmla="*/ 9 h 30"/>
                      <a:gd name="T12" fmla="*/ 16 w 18"/>
                      <a:gd name="T13" fmla="*/ 29 h 30"/>
                      <a:gd name="T14" fmla="*/ 17 w 18"/>
                      <a:gd name="T15" fmla="*/ 29 h 30"/>
                      <a:gd name="T16" fmla="*/ 15 w 18"/>
                      <a:gd name="T17" fmla="*/ 1 h 30"/>
                      <a:gd name="T18" fmla="*/ 14 w 18"/>
                      <a:gd name="T19" fmla="*/ 0 h 30"/>
                      <a:gd name="T20" fmla="*/ 2 w 18"/>
                      <a:gd name="T21" fmla="*/ 0 h 30"/>
                      <a:gd name="T22" fmla="*/ 1 w 18"/>
                      <a:gd name="T23" fmla="*/ 1 h 30"/>
                      <a:gd name="T24" fmla="*/ 3 w 18"/>
                      <a:gd name="T25" fmla="*/ 29 h 30"/>
                      <a:gd name="T26" fmla="*/ 4 w 18"/>
                      <a:gd name="T27"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30">
                        <a:moveTo>
                          <a:pt x="4" y="29"/>
                        </a:moveTo>
                        <a:cubicBezTo>
                          <a:pt x="3" y="24"/>
                          <a:pt x="3" y="18"/>
                          <a:pt x="3" y="12"/>
                        </a:cubicBezTo>
                        <a:cubicBezTo>
                          <a:pt x="3" y="10"/>
                          <a:pt x="3" y="7"/>
                          <a:pt x="3" y="5"/>
                        </a:cubicBezTo>
                        <a:cubicBezTo>
                          <a:pt x="3" y="2"/>
                          <a:pt x="3" y="2"/>
                          <a:pt x="6" y="2"/>
                        </a:cubicBezTo>
                        <a:cubicBezTo>
                          <a:pt x="7" y="2"/>
                          <a:pt x="13" y="1"/>
                          <a:pt x="13" y="3"/>
                        </a:cubicBezTo>
                        <a:cubicBezTo>
                          <a:pt x="13" y="5"/>
                          <a:pt x="13" y="7"/>
                          <a:pt x="14" y="9"/>
                        </a:cubicBezTo>
                        <a:cubicBezTo>
                          <a:pt x="15" y="16"/>
                          <a:pt x="16" y="22"/>
                          <a:pt x="16" y="29"/>
                        </a:cubicBezTo>
                        <a:cubicBezTo>
                          <a:pt x="16" y="29"/>
                          <a:pt x="17" y="29"/>
                          <a:pt x="17" y="29"/>
                        </a:cubicBezTo>
                        <a:cubicBezTo>
                          <a:pt x="18" y="19"/>
                          <a:pt x="15" y="10"/>
                          <a:pt x="15" y="1"/>
                        </a:cubicBezTo>
                        <a:cubicBezTo>
                          <a:pt x="15" y="1"/>
                          <a:pt x="14" y="0"/>
                          <a:pt x="14" y="0"/>
                        </a:cubicBezTo>
                        <a:cubicBezTo>
                          <a:pt x="10" y="0"/>
                          <a:pt x="6" y="0"/>
                          <a:pt x="2" y="0"/>
                        </a:cubicBezTo>
                        <a:cubicBezTo>
                          <a:pt x="1" y="0"/>
                          <a:pt x="1" y="1"/>
                          <a:pt x="1" y="1"/>
                        </a:cubicBezTo>
                        <a:cubicBezTo>
                          <a:pt x="3" y="11"/>
                          <a:pt x="0" y="20"/>
                          <a:pt x="3" y="29"/>
                        </a:cubicBezTo>
                        <a:cubicBezTo>
                          <a:pt x="3" y="30"/>
                          <a:pt x="5" y="30"/>
                          <a:pt x="4"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1" name="Freeform 72"/>
                  <p:cNvSpPr/>
                  <p:nvPr/>
                </p:nvSpPr>
                <p:spPr bwMode="auto">
                  <a:xfrm>
                    <a:off x="1168400" y="2144713"/>
                    <a:ext cx="15875" cy="31750"/>
                  </a:xfrm>
                  <a:custGeom>
                    <a:avLst/>
                    <a:gdLst>
                      <a:gd name="T0" fmla="*/ 5 w 15"/>
                      <a:gd name="T1" fmla="*/ 1 h 29"/>
                      <a:gd name="T2" fmla="*/ 1 w 15"/>
                      <a:gd name="T3" fmla="*/ 6 h 29"/>
                      <a:gd name="T4" fmla="*/ 6 w 15"/>
                      <a:gd name="T5" fmla="*/ 3 h 29"/>
                      <a:gd name="T6" fmla="*/ 2 w 15"/>
                      <a:gd name="T7" fmla="*/ 8 h 29"/>
                      <a:gd name="T8" fmla="*/ 9 w 15"/>
                      <a:gd name="T9" fmla="*/ 4 h 29"/>
                      <a:gd name="T10" fmla="*/ 2 w 15"/>
                      <a:gd name="T11" fmla="*/ 11 h 29"/>
                      <a:gd name="T12" fmla="*/ 11 w 15"/>
                      <a:gd name="T13" fmla="*/ 2 h 29"/>
                      <a:gd name="T14" fmla="*/ 2 w 15"/>
                      <a:gd name="T15" fmla="*/ 13 h 29"/>
                      <a:gd name="T16" fmla="*/ 10 w 15"/>
                      <a:gd name="T17" fmla="*/ 6 h 29"/>
                      <a:gd name="T18" fmla="*/ 2 w 15"/>
                      <a:gd name="T19" fmla="*/ 16 h 29"/>
                      <a:gd name="T20" fmla="*/ 10 w 15"/>
                      <a:gd name="T21" fmla="*/ 8 h 29"/>
                      <a:gd name="T22" fmla="*/ 2 w 15"/>
                      <a:gd name="T23" fmla="*/ 19 h 29"/>
                      <a:gd name="T24" fmla="*/ 11 w 15"/>
                      <a:gd name="T25" fmla="*/ 11 h 29"/>
                      <a:gd name="T26" fmla="*/ 3 w 15"/>
                      <a:gd name="T27" fmla="*/ 22 h 29"/>
                      <a:gd name="T28" fmla="*/ 12 w 15"/>
                      <a:gd name="T29" fmla="*/ 12 h 29"/>
                      <a:gd name="T30" fmla="*/ 2 w 15"/>
                      <a:gd name="T31" fmla="*/ 26 h 29"/>
                      <a:gd name="T32" fmla="*/ 12 w 15"/>
                      <a:gd name="T33" fmla="*/ 13 h 29"/>
                      <a:gd name="T34" fmla="*/ 6 w 15"/>
                      <a:gd name="T35" fmla="*/ 23 h 29"/>
                      <a:gd name="T36" fmla="*/ 14 w 15"/>
                      <a:gd name="T37" fmla="*/ 14 h 29"/>
                      <a:gd name="T38" fmla="*/ 6 w 15"/>
                      <a:gd name="T39" fmla="*/ 26 h 29"/>
                      <a:gd name="T40" fmla="*/ 13 w 15"/>
                      <a:gd name="T41" fmla="*/ 18 h 29"/>
                      <a:gd name="T42" fmla="*/ 7 w 15"/>
                      <a:gd name="T43" fmla="*/ 26 h 29"/>
                      <a:gd name="T44" fmla="*/ 13 w 15"/>
                      <a:gd name="T45" fmla="*/ 20 h 29"/>
                      <a:gd name="T46" fmla="*/ 9 w 15"/>
                      <a:gd name="T47" fmla="*/ 27 h 29"/>
                      <a:gd name="T48" fmla="*/ 14 w 15"/>
                      <a:gd name="T49" fmla="*/ 22 h 29"/>
                      <a:gd name="T50" fmla="*/ 10 w 15"/>
                      <a:gd name="T51" fmla="*/ 26 h 29"/>
                      <a:gd name="T52" fmla="*/ 13 w 15"/>
                      <a:gd name="T53" fmla="*/ 26 h 29"/>
                      <a:gd name="T54" fmla="*/ 14 w 15"/>
                      <a:gd name="T55" fmla="*/ 23 h 29"/>
                      <a:gd name="T56" fmla="*/ 10 w 15"/>
                      <a:gd name="T57" fmla="*/ 26 h 29"/>
                      <a:gd name="T58" fmla="*/ 14 w 15"/>
                      <a:gd name="T59" fmla="*/ 22 h 29"/>
                      <a:gd name="T60" fmla="*/ 9 w 15"/>
                      <a:gd name="T61" fmla="*/ 27 h 29"/>
                      <a:gd name="T62" fmla="*/ 14 w 15"/>
                      <a:gd name="T63" fmla="*/ 20 h 29"/>
                      <a:gd name="T64" fmla="*/ 7 w 15"/>
                      <a:gd name="T65" fmla="*/ 26 h 29"/>
                      <a:gd name="T66" fmla="*/ 13 w 15"/>
                      <a:gd name="T67" fmla="*/ 18 h 29"/>
                      <a:gd name="T68" fmla="*/ 6 w 15"/>
                      <a:gd name="T69" fmla="*/ 26 h 29"/>
                      <a:gd name="T70" fmla="*/ 14 w 15"/>
                      <a:gd name="T71" fmla="*/ 14 h 29"/>
                      <a:gd name="T72" fmla="*/ 6 w 15"/>
                      <a:gd name="T73" fmla="*/ 23 h 29"/>
                      <a:gd name="T74" fmla="*/ 12 w 15"/>
                      <a:gd name="T75" fmla="*/ 13 h 29"/>
                      <a:gd name="T76" fmla="*/ 2 w 15"/>
                      <a:gd name="T77" fmla="*/ 26 h 29"/>
                      <a:gd name="T78" fmla="*/ 12 w 15"/>
                      <a:gd name="T79" fmla="*/ 12 h 29"/>
                      <a:gd name="T80" fmla="*/ 3 w 15"/>
                      <a:gd name="T81" fmla="*/ 22 h 29"/>
                      <a:gd name="T82" fmla="*/ 11 w 15"/>
                      <a:gd name="T83" fmla="*/ 11 h 29"/>
                      <a:gd name="T84" fmla="*/ 2 w 15"/>
                      <a:gd name="T85" fmla="*/ 19 h 29"/>
                      <a:gd name="T86" fmla="*/ 10 w 15"/>
                      <a:gd name="T87" fmla="*/ 8 h 29"/>
                      <a:gd name="T88" fmla="*/ 2 w 15"/>
                      <a:gd name="T89" fmla="*/ 16 h 29"/>
                      <a:gd name="T90" fmla="*/ 10 w 15"/>
                      <a:gd name="T91" fmla="*/ 6 h 29"/>
                      <a:gd name="T92" fmla="*/ 2 w 15"/>
                      <a:gd name="T93" fmla="*/ 13 h 29"/>
                      <a:gd name="T94" fmla="*/ 11 w 15"/>
                      <a:gd name="T95" fmla="*/ 2 h 29"/>
                      <a:gd name="T96" fmla="*/ 2 w 15"/>
                      <a:gd name="T97" fmla="*/ 11 h 29"/>
                      <a:gd name="T98" fmla="*/ 9 w 15"/>
                      <a:gd name="T99" fmla="*/ 3 h 29"/>
                      <a:gd name="T100" fmla="*/ 2 w 15"/>
                      <a:gd name="T101" fmla="*/ 8 h 29"/>
                      <a:gd name="T102" fmla="*/ 6 w 15"/>
                      <a:gd name="T103" fmla="*/ 3 h 29"/>
                      <a:gd name="T104" fmla="*/ 1 w 15"/>
                      <a:gd name="T105" fmla="*/ 6 h 29"/>
                      <a:gd name="T106" fmla="*/ 6 w 15"/>
                      <a:gd name="T107" fmla="*/ 1 h 29"/>
                      <a:gd name="T108" fmla="*/ 1 w 15"/>
                      <a:gd name="T109"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 h="29">
                        <a:moveTo>
                          <a:pt x="2" y="3"/>
                        </a:moveTo>
                        <a:cubicBezTo>
                          <a:pt x="3" y="3"/>
                          <a:pt x="4" y="2"/>
                          <a:pt x="5" y="1"/>
                        </a:cubicBezTo>
                        <a:cubicBezTo>
                          <a:pt x="5" y="1"/>
                          <a:pt x="5" y="1"/>
                          <a:pt x="4" y="0"/>
                        </a:cubicBezTo>
                        <a:cubicBezTo>
                          <a:pt x="3" y="2"/>
                          <a:pt x="2" y="4"/>
                          <a:pt x="1" y="6"/>
                        </a:cubicBezTo>
                        <a:cubicBezTo>
                          <a:pt x="1" y="7"/>
                          <a:pt x="1" y="8"/>
                          <a:pt x="2" y="7"/>
                        </a:cubicBezTo>
                        <a:cubicBezTo>
                          <a:pt x="4" y="6"/>
                          <a:pt x="5" y="5"/>
                          <a:pt x="6" y="3"/>
                        </a:cubicBezTo>
                        <a:cubicBezTo>
                          <a:pt x="6" y="3"/>
                          <a:pt x="6" y="3"/>
                          <a:pt x="5" y="2"/>
                        </a:cubicBezTo>
                        <a:cubicBezTo>
                          <a:pt x="4" y="4"/>
                          <a:pt x="3" y="6"/>
                          <a:pt x="2" y="8"/>
                        </a:cubicBezTo>
                        <a:cubicBezTo>
                          <a:pt x="1" y="9"/>
                          <a:pt x="2" y="10"/>
                          <a:pt x="3" y="9"/>
                        </a:cubicBezTo>
                        <a:cubicBezTo>
                          <a:pt x="5" y="7"/>
                          <a:pt x="7" y="5"/>
                          <a:pt x="9" y="4"/>
                        </a:cubicBezTo>
                        <a:cubicBezTo>
                          <a:pt x="9" y="3"/>
                          <a:pt x="9" y="3"/>
                          <a:pt x="8" y="3"/>
                        </a:cubicBezTo>
                        <a:cubicBezTo>
                          <a:pt x="6" y="5"/>
                          <a:pt x="4" y="8"/>
                          <a:pt x="2" y="11"/>
                        </a:cubicBezTo>
                        <a:cubicBezTo>
                          <a:pt x="2" y="12"/>
                          <a:pt x="3" y="12"/>
                          <a:pt x="3" y="12"/>
                        </a:cubicBezTo>
                        <a:cubicBezTo>
                          <a:pt x="6" y="8"/>
                          <a:pt x="8" y="5"/>
                          <a:pt x="11" y="2"/>
                        </a:cubicBezTo>
                        <a:cubicBezTo>
                          <a:pt x="10" y="2"/>
                          <a:pt x="10" y="2"/>
                          <a:pt x="10" y="2"/>
                        </a:cubicBezTo>
                        <a:cubicBezTo>
                          <a:pt x="7" y="5"/>
                          <a:pt x="5" y="9"/>
                          <a:pt x="2" y="13"/>
                        </a:cubicBezTo>
                        <a:cubicBezTo>
                          <a:pt x="2" y="14"/>
                          <a:pt x="3" y="14"/>
                          <a:pt x="4" y="14"/>
                        </a:cubicBezTo>
                        <a:cubicBezTo>
                          <a:pt x="6" y="11"/>
                          <a:pt x="8" y="9"/>
                          <a:pt x="10" y="6"/>
                        </a:cubicBezTo>
                        <a:cubicBezTo>
                          <a:pt x="10" y="5"/>
                          <a:pt x="9" y="5"/>
                          <a:pt x="9" y="5"/>
                        </a:cubicBezTo>
                        <a:cubicBezTo>
                          <a:pt x="6" y="9"/>
                          <a:pt x="3" y="12"/>
                          <a:pt x="2" y="16"/>
                        </a:cubicBezTo>
                        <a:cubicBezTo>
                          <a:pt x="1" y="17"/>
                          <a:pt x="2" y="18"/>
                          <a:pt x="3" y="17"/>
                        </a:cubicBezTo>
                        <a:cubicBezTo>
                          <a:pt x="5" y="14"/>
                          <a:pt x="8" y="11"/>
                          <a:pt x="10" y="8"/>
                        </a:cubicBezTo>
                        <a:cubicBezTo>
                          <a:pt x="11" y="7"/>
                          <a:pt x="10" y="7"/>
                          <a:pt x="9" y="7"/>
                        </a:cubicBezTo>
                        <a:cubicBezTo>
                          <a:pt x="7" y="11"/>
                          <a:pt x="4" y="15"/>
                          <a:pt x="2" y="19"/>
                        </a:cubicBezTo>
                        <a:cubicBezTo>
                          <a:pt x="2" y="19"/>
                          <a:pt x="3" y="20"/>
                          <a:pt x="3" y="20"/>
                        </a:cubicBezTo>
                        <a:cubicBezTo>
                          <a:pt x="6" y="17"/>
                          <a:pt x="8" y="14"/>
                          <a:pt x="11" y="11"/>
                        </a:cubicBezTo>
                        <a:cubicBezTo>
                          <a:pt x="10" y="11"/>
                          <a:pt x="10" y="11"/>
                          <a:pt x="9" y="10"/>
                        </a:cubicBezTo>
                        <a:cubicBezTo>
                          <a:pt x="8" y="15"/>
                          <a:pt x="5" y="18"/>
                          <a:pt x="3" y="22"/>
                        </a:cubicBezTo>
                        <a:cubicBezTo>
                          <a:pt x="3" y="23"/>
                          <a:pt x="4" y="23"/>
                          <a:pt x="4" y="23"/>
                        </a:cubicBezTo>
                        <a:cubicBezTo>
                          <a:pt x="7" y="19"/>
                          <a:pt x="9" y="16"/>
                          <a:pt x="12" y="12"/>
                        </a:cubicBezTo>
                        <a:cubicBezTo>
                          <a:pt x="12" y="12"/>
                          <a:pt x="11" y="12"/>
                          <a:pt x="11" y="11"/>
                        </a:cubicBezTo>
                        <a:cubicBezTo>
                          <a:pt x="8" y="16"/>
                          <a:pt x="4" y="21"/>
                          <a:pt x="2" y="26"/>
                        </a:cubicBezTo>
                        <a:cubicBezTo>
                          <a:pt x="2" y="26"/>
                          <a:pt x="3" y="26"/>
                          <a:pt x="3" y="27"/>
                        </a:cubicBezTo>
                        <a:cubicBezTo>
                          <a:pt x="6" y="22"/>
                          <a:pt x="9" y="18"/>
                          <a:pt x="12" y="13"/>
                        </a:cubicBezTo>
                        <a:cubicBezTo>
                          <a:pt x="12" y="13"/>
                          <a:pt x="11" y="13"/>
                          <a:pt x="11" y="13"/>
                        </a:cubicBezTo>
                        <a:cubicBezTo>
                          <a:pt x="9" y="16"/>
                          <a:pt x="7" y="20"/>
                          <a:pt x="6" y="23"/>
                        </a:cubicBezTo>
                        <a:cubicBezTo>
                          <a:pt x="5" y="24"/>
                          <a:pt x="6" y="25"/>
                          <a:pt x="7" y="24"/>
                        </a:cubicBezTo>
                        <a:cubicBezTo>
                          <a:pt x="10" y="21"/>
                          <a:pt x="13" y="18"/>
                          <a:pt x="14" y="14"/>
                        </a:cubicBezTo>
                        <a:cubicBezTo>
                          <a:pt x="15" y="13"/>
                          <a:pt x="14" y="12"/>
                          <a:pt x="13" y="13"/>
                        </a:cubicBezTo>
                        <a:cubicBezTo>
                          <a:pt x="11" y="17"/>
                          <a:pt x="8" y="21"/>
                          <a:pt x="6" y="26"/>
                        </a:cubicBezTo>
                        <a:cubicBezTo>
                          <a:pt x="6" y="27"/>
                          <a:pt x="7" y="27"/>
                          <a:pt x="7" y="27"/>
                        </a:cubicBezTo>
                        <a:cubicBezTo>
                          <a:pt x="9" y="24"/>
                          <a:pt x="11" y="21"/>
                          <a:pt x="13" y="18"/>
                        </a:cubicBezTo>
                        <a:cubicBezTo>
                          <a:pt x="13" y="17"/>
                          <a:pt x="12" y="17"/>
                          <a:pt x="12" y="17"/>
                        </a:cubicBezTo>
                        <a:cubicBezTo>
                          <a:pt x="10" y="20"/>
                          <a:pt x="9" y="23"/>
                          <a:pt x="7" y="26"/>
                        </a:cubicBezTo>
                        <a:cubicBezTo>
                          <a:pt x="7" y="27"/>
                          <a:pt x="8" y="27"/>
                          <a:pt x="9" y="26"/>
                        </a:cubicBezTo>
                        <a:cubicBezTo>
                          <a:pt x="10" y="24"/>
                          <a:pt x="12" y="22"/>
                          <a:pt x="13" y="20"/>
                        </a:cubicBezTo>
                        <a:cubicBezTo>
                          <a:pt x="13" y="20"/>
                          <a:pt x="13" y="20"/>
                          <a:pt x="12" y="19"/>
                        </a:cubicBezTo>
                        <a:cubicBezTo>
                          <a:pt x="11" y="22"/>
                          <a:pt x="10" y="25"/>
                          <a:pt x="9" y="27"/>
                        </a:cubicBezTo>
                        <a:cubicBezTo>
                          <a:pt x="8" y="28"/>
                          <a:pt x="10" y="29"/>
                          <a:pt x="10" y="28"/>
                        </a:cubicBezTo>
                        <a:cubicBezTo>
                          <a:pt x="11" y="26"/>
                          <a:pt x="13" y="24"/>
                          <a:pt x="14" y="22"/>
                        </a:cubicBezTo>
                        <a:cubicBezTo>
                          <a:pt x="13" y="22"/>
                          <a:pt x="13" y="21"/>
                          <a:pt x="13" y="21"/>
                        </a:cubicBezTo>
                        <a:cubicBezTo>
                          <a:pt x="12" y="23"/>
                          <a:pt x="11" y="25"/>
                          <a:pt x="10" y="26"/>
                        </a:cubicBezTo>
                        <a:cubicBezTo>
                          <a:pt x="10" y="27"/>
                          <a:pt x="11" y="28"/>
                          <a:pt x="11" y="27"/>
                        </a:cubicBezTo>
                        <a:cubicBezTo>
                          <a:pt x="12" y="27"/>
                          <a:pt x="12" y="27"/>
                          <a:pt x="13" y="26"/>
                        </a:cubicBezTo>
                        <a:cubicBezTo>
                          <a:pt x="13" y="27"/>
                          <a:pt x="14" y="27"/>
                          <a:pt x="14" y="26"/>
                        </a:cubicBezTo>
                        <a:cubicBezTo>
                          <a:pt x="14" y="25"/>
                          <a:pt x="15" y="25"/>
                          <a:pt x="14" y="23"/>
                        </a:cubicBezTo>
                        <a:cubicBezTo>
                          <a:pt x="14" y="23"/>
                          <a:pt x="13" y="23"/>
                          <a:pt x="13" y="23"/>
                        </a:cubicBezTo>
                        <a:cubicBezTo>
                          <a:pt x="12" y="24"/>
                          <a:pt x="11" y="25"/>
                          <a:pt x="10" y="26"/>
                        </a:cubicBezTo>
                        <a:cubicBezTo>
                          <a:pt x="11" y="26"/>
                          <a:pt x="11" y="27"/>
                          <a:pt x="12" y="27"/>
                        </a:cubicBezTo>
                        <a:cubicBezTo>
                          <a:pt x="12" y="25"/>
                          <a:pt x="13" y="23"/>
                          <a:pt x="14" y="22"/>
                        </a:cubicBezTo>
                        <a:cubicBezTo>
                          <a:pt x="14" y="21"/>
                          <a:pt x="13" y="20"/>
                          <a:pt x="13" y="21"/>
                        </a:cubicBezTo>
                        <a:cubicBezTo>
                          <a:pt x="11" y="23"/>
                          <a:pt x="10" y="25"/>
                          <a:pt x="9" y="27"/>
                        </a:cubicBezTo>
                        <a:cubicBezTo>
                          <a:pt x="9" y="27"/>
                          <a:pt x="10" y="28"/>
                          <a:pt x="10" y="28"/>
                        </a:cubicBezTo>
                        <a:cubicBezTo>
                          <a:pt x="12" y="25"/>
                          <a:pt x="13" y="23"/>
                          <a:pt x="14" y="20"/>
                        </a:cubicBezTo>
                        <a:cubicBezTo>
                          <a:pt x="14" y="19"/>
                          <a:pt x="13" y="19"/>
                          <a:pt x="12" y="19"/>
                        </a:cubicBezTo>
                        <a:cubicBezTo>
                          <a:pt x="11" y="21"/>
                          <a:pt x="9" y="24"/>
                          <a:pt x="7" y="26"/>
                        </a:cubicBezTo>
                        <a:cubicBezTo>
                          <a:pt x="8" y="26"/>
                          <a:pt x="8" y="26"/>
                          <a:pt x="9" y="26"/>
                        </a:cubicBezTo>
                        <a:cubicBezTo>
                          <a:pt x="10" y="23"/>
                          <a:pt x="11" y="21"/>
                          <a:pt x="13" y="18"/>
                        </a:cubicBezTo>
                        <a:cubicBezTo>
                          <a:pt x="12" y="18"/>
                          <a:pt x="12" y="18"/>
                          <a:pt x="12" y="17"/>
                        </a:cubicBezTo>
                        <a:cubicBezTo>
                          <a:pt x="10" y="20"/>
                          <a:pt x="8" y="23"/>
                          <a:pt x="6" y="26"/>
                        </a:cubicBezTo>
                        <a:cubicBezTo>
                          <a:pt x="6" y="26"/>
                          <a:pt x="7" y="26"/>
                          <a:pt x="7" y="27"/>
                        </a:cubicBezTo>
                        <a:cubicBezTo>
                          <a:pt x="10" y="22"/>
                          <a:pt x="12" y="18"/>
                          <a:pt x="14" y="14"/>
                        </a:cubicBezTo>
                        <a:cubicBezTo>
                          <a:pt x="14" y="13"/>
                          <a:pt x="14" y="13"/>
                          <a:pt x="13" y="13"/>
                        </a:cubicBezTo>
                        <a:cubicBezTo>
                          <a:pt x="11" y="17"/>
                          <a:pt x="9" y="20"/>
                          <a:pt x="6" y="23"/>
                        </a:cubicBezTo>
                        <a:cubicBezTo>
                          <a:pt x="6" y="23"/>
                          <a:pt x="6" y="24"/>
                          <a:pt x="7" y="24"/>
                        </a:cubicBezTo>
                        <a:cubicBezTo>
                          <a:pt x="9" y="20"/>
                          <a:pt x="10" y="17"/>
                          <a:pt x="12" y="13"/>
                        </a:cubicBezTo>
                        <a:cubicBezTo>
                          <a:pt x="13" y="12"/>
                          <a:pt x="11" y="12"/>
                          <a:pt x="11" y="13"/>
                        </a:cubicBezTo>
                        <a:cubicBezTo>
                          <a:pt x="8" y="17"/>
                          <a:pt x="4" y="21"/>
                          <a:pt x="2" y="26"/>
                        </a:cubicBezTo>
                        <a:cubicBezTo>
                          <a:pt x="2" y="27"/>
                          <a:pt x="3" y="27"/>
                          <a:pt x="3" y="27"/>
                        </a:cubicBezTo>
                        <a:cubicBezTo>
                          <a:pt x="6" y="21"/>
                          <a:pt x="9" y="17"/>
                          <a:pt x="12" y="12"/>
                        </a:cubicBezTo>
                        <a:cubicBezTo>
                          <a:pt x="13" y="11"/>
                          <a:pt x="11" y="11"/>
                          <a:pt x="11" y="11"/>
                        </a:cubicBezTo>
                        <a:cubicBezTo>
                          <a:pt x="8" y="15"/>
                          <a:pt x="6" y="18"/>
                          <a:pt x="3" y="22"/>
                        </a:cubicBezTo>
                        <a:cubicBezTo>
                          <a:pt x="3" y="22"/>
                          <a:pt x="4" y="22"/>
                          <a:pt x="4" y="23"/>
                        </a:cubicBezTo>
                        <a:cubicBezTo>
                          <a:pt x="6" y="19"/>
                          <a:pt x="9" y="15"/>
                          <a:pt x="11" y="11"/>
                        </a:cubicBezTo>
                        <a:cubicBezTo>
                          <a:pt x="11" y="10"/>
                          <a:pt x="10" y="10"/>
                          <a:pt x="10" y="10"/>
                        </a:cubicBezTo>
                        <a:cubicBezTo>
                          <a:pt x="7" y="13"/>
                          <a:pt x="5" y="16"/>
                          <a:pt x="2" y="19"/>
                        </a:cubicBezTo>
                        <a:cubicBezTo>
                          <a:pt x="3" y="19"/>
                          <a:pt x="3" y="19"/>
                          <a:pt x="4" y="19"/>
                        </a:cubicBezTo>
                        <a:cubicBezTo>
                          <a:pt x="5" y="15"/>
                          <a:pt x="8" y="12"/>
                          <a:pt x="10" y="8"/>
                        </a:cubicBezTo>
                        <a:cubicBezTo>
                          <a:pt x="10" y="8"/>
                          <a:pt x="10" y="8"/>
                          <a:pt x="9" y="7"/>
                        </a:cubicBezTo>
                        <a:cubicBezTo>
                          <a:pt x="7" y="11"/>
                          <a:pt x="4" y="13"/>
                          <a:pt x="2" y="16"/>
                        </a:cubicBezTo>
                        <a:cubicBezTo>
                          <a:pt x="2" y="17"/>
                          <a:pt x="2" y="17"/>
                          <a:pt x="3" y="17"/>
                        </a:cubicBezTo>
                        <a:cubicBezTo>
                          <a:pt x="5" y="13"/>
                          <a:pt x="8" y="10"/>
                          <a:pt x="10" y="6"/>
                        </a:cubicBezTo>
                        <a:cubicBezTo>
                          <a:pt x="10" y="5"/>
                          <a:pt x="9" y="4"/>
                          <a:pt x="9" y="5"/>
                        </a:cubicBezTo>
                        <a:cubicBezTo>
                          <a:pt x="7" y="8"/>
                          <a:pt x="5" y="10"/>
                          <a:pt x="2" y="13"/>
                        </a:cubicBezTo>
                        <a:cubicBezTo>
                          <a:pt x="3" y="13"/>
                          <a:pt x="3" y="13"/>
                          <a:pt x="4" y="14"/>
                        </a:cubicBezTo>
                        <a:cubicBezTo>
                          <a:pt x="6" y="10"/>
                          <a:pt x="9" y="6"/>
                          <a:pt x="11" y="2"/>
                        </a:cubicBezTo>
                        <a:cubicBezTo>
                          <a:pt x="11" y="2"/>
                          <a:pt x="10" y="1"/>
                          <a:pt x="10" y="1"/>
                        </a:cubicBezTo>
                        <a:cubicBezTo>
                          <a:pt x="7" y="5"/>
                          <a:pt x="4" y="8"/>
                          <a:pt x="2" y="11"/>
                        </a:cubicBezTo>
                        <a:cubicBezTo>
                          <a:pt x="2" y="11"/>
                          <a:pt x="3" y="11"/>
                          <a:pt x="3" y="12"/>
                        </a:cubicBezTo>
                        <a:cubicBezTo>
                          <a:pt x="5" y="8"/>
                          <a:pt x="7" y="6"/>
                          <a:pt x="9" y="3"/>
                        </a:cubicBezTo>
                        <a:cubicBezTo>
                          <a:pt x="10" y="3"/>
                          <a:pt x="9" y="2"/>
                          <a:pt x="9" y="2"/>
                        </a:cubicBezTo>
                        <a:cubicBezTo>
                          <a:pt x="6" y="4"/>
                          <a:pt x="4" y="6"/>
                          <a:pt x="2" y="8"/>
                        </a:cubicBezTo>
                        <a:cubicBezTo>
                          <a:pt x="2" y="8"/>
                          <a:pt x="3" y="9"/>
                          <a:pt x="3" y="9"/>
                        </a:cubicBezTo>
                        <a:cubicBezTo>
                          <a:pt x="4" y="7"/>
                          <a:pt x="5" y="5"/>
                          <a:pt x="6" y="3"/>
                        </a:cubicBezTo>
                        <a:cubicBezTo>
                          <a:pt x="7" y="2"/>
                          <a:pt x="6" y="1"/>
                          <a:pt x="5" y="2"/>
                        </a:cubicBezTo>
                        <a:cubicBezTo>
                          <a:pt x="4" y="4"/>
                          <a:pt x="2" y="5"/>
                          <a:pt x="1" y="6"/>
                        </a:cubicBezTo>
                        <a:cubicBezTo>
                          <a:pt x="1" y="7"/>
                          <a:pt x="2" y="7"/>
                          <a:pt x="2" y="7"/>
                        </a:cubicBezTo>
                        <a:cubicBezTo>
                          <a:pt x="3" y="5"/>
                          <a:pt x="4" y="3"/>
                          <a:pt x="6" y="1"/>
                        </a:cubicBezTo>
                        <a:cubicBezTo>
                          <a:pt x="6" y="0"/>
                          <a:pt x="5" y="0"/>
                          <a:pt x="5" y="0"/>
                        </a:cubicBezTo>
                        <a:cubicBezTo>
                          <a:pt x="4" y="1"/>
                          <a:pt x="2" y="1"/>
                          <a:pt x="1" y="2"/>
                        </a:cubicBezTo>
                        <a:cubicBezTo>
                          <a:pt x="0" y="2"/>
                          <a:pt x="1" y="4"/>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2" name="Freeform 73"/>
                  <p:cNvSpPr/>
                  <p:nvPr/>
                </p:nvSpPr>
                <p:spPr bwMode="auto">
                  <a:xfrm>
                    <a:off x="1187450" y="2135188"/>
                    <a:ext cx="20638" cy="39688"/>
                  </a:xfrm>
                  <a:custGeom>
                    <a:avLst/>
                    <a:gdLst>
                      <a:gd name="T0" fmla="*/ 1 w 19"/>
                      <a:gd name="T1" fmla="*/ 37 h 37"/>
                      <a:gd name="T2" fmla="*/ 3 w 19"/>
                      <a:gd name="T3" fmla="*/ 37 h 37"/>
                      <a:gd name="T4" fmla="*/ 4 w 19"/>
                      <a:gd name="T5" fmla="*/ 36 h 37"/>
                      <a:gd name="T6" fmla="*/ 3 w 19"/>
                      <a:gd name="T7" fmla="*/ 18 h 37"/>
                      <a:gd name="T8" fmla="*/ 2 w 19"/>
                      <a:gd name="T9" fmla="*/ 8 h 37"/>
                      <a:gd name="T10" fmla="*/ 6 w 19"/>
                      <a:gd name="T11" fmla="*/ 3 h 37"/>
                      <a:gd name="T12" fmla="*/ 15 w 19"/>
                      <a:gd name="T13" fmla="*/ 12 h 37"/>
                      <a:gd name="T14" fmla="*/ 17 w 19"/>
                      <a:gd name="T15" fmla="*/ 34 h 37"/>
                      <a:gd name="T16" fmla="*/ 19 w 19"/>
                      <a:gd name="T17" fmla="*/ 34 h 37"/>
                      <a:gd name="T18" fmla="*/ 18 w 19"/>
                      <a:gd name="T19" fmla="*/ 19 h 37"/>
                      <a:gd name="T20" fmla="*/ 15 w 19"/>
                      <a:gd name="T21" fmla="*/ 5 h 37"/>
                      <a:gd name="T22" fmla="*/ 2 w 19"/>
                      <a:gd name="T23" fmla="*/ 2 h 37"/>
                      <a:gd name="T24" fmla="*/ 1 w 19"/>
                      <a:gd name="T25" fmla="*/ 2 h 37"/>
                      <a:gd name="T26" fmla="*/ 2 w 19"/>
                      <a:gd name="T27" fmla="*/ 18 h 37"/>
                      <a:gd name="T28" fmla="*/ 2 w 19"/>
                      <a:gd name="T29" fmla="*/ 35 h 37"/>
                      <a:gd name="T30" fmla="*/ 1 w 19"/>
                      <a:gd name="T31"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37">
                        <a:moveTo>
                          <a:pt x="1" y="37"/>
                        </a:moveTo>
                        <a:cubicBezTo>
                          <a:pt x="2" y="37"/>
                          <a:pt x="2" y="37"/>
                          <a:pt x="3" y="37"/>
                        </a:cubicBezTo>
                        <a:cubicBezTo>
                          <a:pt x="4" y="37"/>
                          <a:pt x="4" y="37"/>
                          <a:pt x="4" y="36"/>
                        </a:cubicBezTo>
                        <a:cubicBezTo>
                          <a:pt x="4" y="30"/>
                          <a:pt x="4" y="24"/>
                          <a:pt x="3" y="18"/>
                        </a:cubicBezTo>
                        <a:cubicBezTo>
                          <a:pt x="3" y="15"/>
                          <a:pt x="2" y="11"/>
                          <a:pt x="2" y="8"/>
                        </a:cubicBezTo>
                        <a:cubicBezTo>
                          <a:pt x="2" y="4"/>
                          <a:pt x="3" y="3"/>
                          <a:pt x="6" y="3"/>
                        </a:cubicBezTo>
                        <a:cubicBezTo>
                          <a:pt x="13" y="2"/>
                          <a:pt x="14" y="7"/>
                          <a:pt x="15" y="12"/>
                        </a:cubicBezTo>
                        <a:cubicBezTo>
                          <a:pt x="16" y="20"/>
                          <a:pt x="17" y="27"/>
                          <a:pt x="17" y="34"/>
                        </a:cubicBezTo>
                        <a:cubicBezTo>
                          <a:pt x="17" y="35"/>
                          <a:pt x="19" y="35"/>
                          <a:pt x="19" y="34"/>
                        </a:cubicBezTo>
                        <a:cubicBezTo>
                          <a:pt x="19" y="29"/>
                          <a:pt x="18" y="24"/>
                          <a:pt x="18" y="19"/>
                        </a:cubicBezTo>
                        <a:cubicBezTo>
                          <a:pt x="17" y="15"/>
                          <a:pt x="17" y="9"/>
                          <a:pt x="15" y="5"/>
                        </a:cubicBezTo>
                        <a:cubicBezTo>
                          <a:pt x="12" y="0"/>
                          <a:pt x="7" y="1"/>
                          <a:pt x="2" y="2"/>
                        </a:cubicBezTo>
                        <a:cubicBezTo>
                          <a:pt x="1" y="2"/>
                          <a:pt x="1" y="2"/>
                          <a:pt x="1" y="2"/>
                        </a:cubicBezTo>
                        <a:cubicBezTo>
                          <a:pt x="1" y="8"/>
                          <a:pt x="1" y="13"/>
                          <a:pt x="2" y="18"/>
                        </a:cubicBezTo>
                        <a:cubicBezTo>
                          <a:pt x="2" y="19"/>
                          <a:pt x="3" y="36"/>
                          <a:pt x="2" y="35"/>
                        </a:cubicBezTo>
                        <a:cubicBezTo>
                          <a:pt x="1" y="35"/>
                          <a:pt x="0" y="36"/>
                          <a:pt x="1"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3" name="Freeform 74"/>
                  <p:cNvSpPr/>
                  <p:nvPr/>
                </p:nvSpPr>
                <p:spPr bwMode="auto">
                  <a:xfrm>
                    <a:off x="1187450" y="2138363"/>
                    <a:ext cx="19050" cy="36513"/>
                  </a:xfrm>
                  <a:custGeom>
                    <a:avLst/>
                    <a:gdLst>
                      <a:gd name="T0" fmla="*/ 1 w 17"/>
                      <a:gd name="T1" fmla="*/ 5 h 34"/>
                      <a:gd name="T2" fmla="*/ 5 w 17"/>
                      <a:gd name="T3" fmla="*/ 2 h 34"/>
                      <a:gd name="T4" fmla="*/ 0 w 17"/>
                      <a:gd name="T5" fmla="*/ 7 h 34"/>
                      <a:gd name="T6" fmla="*/ 7 w 17"/>
                      <a:gd name="T7" fmla="*/ 2 h 34"/>
                      <a:gd name="T8" fmla="*/ 1 w 17"/>
                      <a:gd name="T9" fmla="*/ 9 h 34"/>
                      <a:gd name="T10" fmla="*/ 10 w 17"/>
                      <a:gd name="T11" fmla="*/ 1 h 34"/>
                      <a:gd name="T12" fmla="*/ 2 w 17"/>
                      <a:gd name="T13" fmla="*/ 10 h 34"/>
                      <a:gd name="T14" fmla="*/ 10 w 17"/>
                      <a:gd name="T15" fmla="*/ 2 h 34"/>
                      <a:gd name="T16" fmla="*/ 2 w 17"/>
                      <a:gd name="T17" fmla="*/ 14 h 34"/>
                      <a:gd name="T18" fmla="*/ 11 w 17"/>
                      <a:gd name="T19" fmla="*/ 6 h 34"/>
                      <a:gd name="T20" fmla="*/ 4 w 17"/>
                      <a:gd name="T21" fmla="*/ 15 h 34"/>
                      <a:gd name="T22" fmla="*/ 14 w 17"/>
                      <a:gd name="T23" fmla="*/ 5 h 34"/>
                      <a:gd name="T24" fmla="*/ 5 w 17"/>
                      <a:gd name="T25" fmla="*/ 16 h 34"/>
                      <a:gd name="T26" fmla="*/ 15 w 17"/>
                      <a:gd name="T27" fmla="*/ 6 h 34"/>
                      <a:gd name="T28" fmla="*/ 3 w 17"/>
                      <a:gd name="T29" fmla="*/ 21 h 34"/>
                      <a:gd name="T30" fmla="*/ 11 w 17"/>
                      <a:gd name="T31" fmla="*/ 13 h 34"/>
                      <a:gd name="T32" fmla="*/ 2 w 17"/>
                      <a:gd name="T33" fmla="*/ 25 h 34"/>
                      <a:gd name="T34" fmla="*/ 14 w 17"/>
                      <a:gd name="T35" fmla="*/ 12 h 34"/>
                      <a:gd name="T36" fmla="*/ 3 w 17"/>
                      <a:gd name="T37" fmla="*/ 29 h 34"/>
                      <a:gd name="T38" fmla="*/ 15 w 17"/>
                      <a:gd name="T39" fmla="*/ 15 h 34"/>
                      <a:gd name="T40" fmla="*/ 8 w 17"/>
                      <a:gd name="T41" fmla="*/ 27 h 34"/>
                      <a:gd name="T42" fmla="*/ 17 w 17"/>
                      <a:gd name="T43" fmla="*/ 18 h 34"/>
                      <a:gd name="T44" fmla="*/ 7 w 17"/>
                      <a:gd name="T45" fmla="*/ 33 h 34"/>
                      <a:gd name="T46" fmla="*/ 17 w 17"/>
                      <a:gd name="T47" fmla="*/ 22 h 34"/>
                      <a:gd name="T48" fmla="*/ 10 w 17"/>
                      <a:gd name="T49" fmla="*/ 31 h 34"/>
                      <a:gd name="T50" fmla="*/ 17 w 17"/>
                      <a:gd name="T51" fmla="*/ 27 h 34"/>
                      <a:gd name="T52" fmla="*/ 13 w 17"/>
                      <a:gd name="T53" fmla="*/ 31 h 34"/>
                      <a:gd name="T54" fmla="*/ 17 w 17"/>
                      <a:gd name="T55" fmla="*/ 27 h 34"/>
                      <a:gd name="T56" fmla="*/ 10 w 17"/>
                      <a:gd name="T57" fmla="*/ 31 h 34"/>
                      <a:gd name="T58" fmla="*/ 17 w 17"/>
                      <a:gd name="T59" fmla="*/ 22 h 34"/>
                      <a:gd name="T60" fmla="*/ 7 w 17"/>
                      <a:gd name="T61" fmla="*/ 32 h 34"/>
                      <a:gd name="T62" fmla="*/ 17 w 17"/>
                      <a:gd name="T63" fmla="*/ 18 h 34"/>
                      <a:gd name="T64" fmla="*/ 8 w 17"/>
                      <a:gd name="T65" fmla="*/ 27 h 34"/>
                      <a:gd name="T66" fmla="*/ 15 w 17"/>
                      <a:gd name="T67" fmla="*/ 15 h 34"/>
                      <a:gd name="T68" fmla="*/ 4 w 17"/>
                      <a:gd name="T69" fmla="*/ 29 h 34"/>
                      <a:gd name="T70" fmla="*/ 14 w 17"/>
                      <a:gd name="T71" fmla="*/ 12 h 34"/>
                      <a:gd name="T72" fmla="*/ 2 w 17"/>
                      <a:gd name="T73" fmla="*/ 25 h 34"/>
                      <a:gd name="T74" fmla="*/ 11 w 17"/>
                      <a:gd name="T75" fmla="*/ 13 h 34"/>
                      <a:gd name="T76" fmla="*/ 3 w 17"/>
                      <a:gd name="T77" fmla="*/ 21 h 34"/>
                      <a:gd name="T78" fmla="*/ 15 w 17"/>
                      <a:gd name="T79" fmla="*/ 6 h 34"/>
                      <a:gd name="T80" fmla="*/ 5 w 17"/>
                      <a:gd name="T81" fmla="*/ 16 h 34"/>
                      <a:gd name="T82" fmla="*/ 14 w 17"/>
                      <a:gd name="T83" fmla="*/ 5 h 34"/>
                      <a:gd name="T84" fmla="*/ 4 w 17"/>
                      <a:gd name="T85" fmla="*/ 15 h 34"/>
                      <a:gd name="T86" fmla="*/ 11 w 17"/>
                      <a:gd name="T87" fmla="*/ 6 h 34"/>
                      <a:gd name="T88" fmla="*/ 2 w 17"/>
                      <a:gd name="T89" fmla="*/ 14 h 34"/>
                      <a:gd name="T90" fmla="*/ 11 w 17"/>
                      <a:gd name="T91" fmla="*/ 2 h 34"/>
                      <a:gd name="T92" fmla="*/ 2 w 17"/>
                      <a:gd name="T93" fmla="*/ 10 h 34"/>
                      <a:gd name="T94" fmla="*/ 10 w 17"/>
                      <a:gd name="T95" fmla="*/ 1 h 34"/>
                      <a:gd name="T96" fmla="*/ 1 w 17"/>
                      <a:gd name="T97" fmla="*/ 9 h 34"/>
                      <a:gd name="T98" fmla="*/ 7 w 17"/>
                      <a:gd name="T99" fmla="*/ 2 h 34"/>
                      <a:gd name="T100" fmla="*/ 0 w 17"/>
                      <a:gd name="T101" fmla="*/ 7 h 34"/>
                      <a:gd name="T102" fmla="*/ 5 w 17"/>
                      <a:gd name="T103" fmla="*/ 2 h 34"/>
                      <a:gd name="T104" fmla="*/ 1 w 17"/>
                      <a:gd name="T105" fmla="*/ 5 h 34"/>
                      <a:gd name="T106" fmla="*/ 3 w 17"/>
                      <a:gd name="T107"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 h="34">
                        <a:moveTo>
                          <a:pt x="2" y="3"/>
                        </a:moveTo>
                        <a:cubicBezTo>
                          <a:pt x="2" y="3"/>
                          <a:pt x="1" y="4"/>
                          <a:pt x="1" y="5"/>
                        </a:cubicBezTo>
                        <a:cubicBezTo>
                          <a:pt x="0" y="6"/>
                          <a:pt x="1" y="6"/>
                          <a:pt x="2" y="6"/>
                        </a:cubicBezTo>
                        <a:cubicBezTo>
                          <a:pt x="3" y="5"/>
                          <a:pt x="4" y="3"/>
                          <a:pt x="5" y="2"/>
                        </a:cubicBezTo>
                        <a:cubicBezTo>
                          <a:pt x="5" y="2"/>
                          <a:pt x="4" y="2"/>
                          <a:pt x="4" y="1"/>
                        </a:cubicBezTo>
                        <a:cubicBezTo>
                          <a:pt x="3" y="3"/>
                          <a:pt x="1" y="5"/>
                          <a:pt x="0" y="7"/>
                        </a:cubicBezTo>
                        <a:cubicBezTo>
                          <a:pt x="0" y="8"/>
                          <a:pt x="1" y="8"/>
                          <a:pt x="1" y="8"/>
                        </a:cubicBezTo>
                        <a:cubicBezTo>
                          <a:pt x="3" y="5"/>
                          <a:pt x="5" y="4"/>
                          <a:pt x="7" y="2"/>
                        </a:cubicBezTo>
                        <a:cubicBezTo>
                          <a:pt x="7" y="2"/>
                          <a:pt x="6" y="1"/>
                          <a:pt x="6" y="1"/>
                        </a:cubicBezTo>
                        <a:cubicBezTo>
                          <a:pt x="4" y="4"/>
                          <a:pt x="3" y="6"/>
                          <a:pt x="1" y="9"/>
                        </a:cubicBezTo>
                        <a:cubicBezTo>
                          <a:pt x="1" y="9"/>
                          <a:pt x="2" y="10"/>
                          <a:pt x="2" y="10"/>
                        </a:cubicBezTo>
                        <a:cubicBezTo>
                          <a:pt x="5" y="7"/>
                          <a:pt x="7" y="4"/>
                          <a:pt x="10" y="1"/>
                        </a:cubicBezTo>
                        <a:cubicBezTo>
                          <a:pt x="9" y="1"/>
                          <a:pt x="9" y="1"/>
                          <a:pt x="9" y="0"/>
                        </a:cubicBezTo>
                        <a:cubicBezTo>
                          <a:pt x="7" y="4"/>
                          <a:pt x="4" y="7"/>
                          <a:pt x="2" y="10"/>
                        </a:cubicBezTo>
                        <a:cubicBezTo>
                          <a:pt x="1" y="11"/>
                          <a:pt x="2" y="12"/>
                          <a:pt x="3" y="11"/>
                        </a:cubicBezTo>
                        <a:cubicBezTo>
                          <a:pt x="6" y="8"/>
                          <a:pt x="8" y="5"/>
                          <a:pt x="10" y="2"/>
                        </a:cubicBezTo>
                        <a:cubicBezTo>
                          <a:pt x="10" y="2"/>
                          <a:pt x="10" y="2"/>
                          <a:pt x="9" y="2"/>
                        </a:cubicBezTo>
                        <a:cubicBezTo>
                          <a:pt x="7" y="6"/>
                          <a:pt x="5" y="10"/>
                          <a:pt x="2" y="14"/>
                        </a:cubicBezTo>
                        <a:cubicBezTo>
                          <a:pt x="2" y="14"/>
                          <a:pt x="3" y="15"/>
                          <a:pt x="3" y="15"/>
                        </a:cubicBezTo>
                        <a:cubicBezTo>
                          <a:pt x="6" y="12"/>
                          <a:pt x="8" y="9"/>
                          <a:pt x="11" y="6"/>
                        </a:cubicBezTo>
                        <a:cubicBezTo>
                          <a:pt x="11" y="6"/>
                          <a:pt x="10" y="5"/>
                          <a:pt x="10" y="5"/>
                        </a:cubicBezTo>
                        <a:cubicBezTo>
                          <a:pt x="8" y="8"/>
                          <a:pt x="6" y="11"/>
                          <a:pt x="4" y="15"/>
                        </a:cubicBezTo>
                        <a:cubicBezTo>
                          <a:pt x="4" y="15"/>
                          <a:pt x="5" y="16"/>
                          <a:pt x="5" y="16"/>
                        </a:cubicBezTo>
                        <a:cubicBezTo>
                          <a:pt x="8" y="12"/>
                          <a:pt x="11" y="9"/>
                          <a:pt x="14" y="5"/>
                        </a:cubicBezTo>
                        <a:cubicBezTo>
                          <a:pt x="13" y="5"/>
                          <a:pt x="13" y="4"/>
                          <a:pt x="12" y="4"/>
                        </a:cubicBezTo>
                        <a:cubicBezTo>
                          <a:pt x="10" y="9"/>
                          <a:pt x="8" y="13"/>
                          <a:pt x="5" y="16"/>
                        </a:cubicBezTo>
                        <a:cubicBezTo>
                          <a:pt x="5" y="17"/>
                          <a:pt x="6" y="17"/>
                          <a:pt x="6" y="17"/>
                        </a:cubicBezTo>
                        <a:cubicBezTo>
                          <a:pt x="9" y="13"/>
                          <a:pt x="12" y="10"/>
                          <a:pt x="15" y="6"/>
                        </a:cubicBezTo>
                        <a:cubicBezTo>
                          <a:pt x="15" y="5"/>
                          <a:pt x="14" y="4"/>
                          <a:pt x="14" y="5"/>
                        </a:cubicBezTo>
                        <a:cubicBezTo>
                          <a:pt x="9" y="10"/>
                          <a:pt x="6" y="16"/>
                          <a:pt x="3" y="21"/>
                        </a:cubicBezTo>
                        <a:cubicBezTo>
                          <a:pt x="2" y="22"/>
                          <a:pt x="3" y="23"/>
                          <a:pt x="4" y="22"/>
                        </a:cubicBezTo>
                        <a:cubicBezTo>
                          <a:pt x="6" y="19"/>
                          <a:pt x="9" y="16"/>
                          <a:pt x="11" y="13"/>
                        </a:cubicBezTo>
                        <a:cubicBezTo>
                          <a:pt x="11" y="12"/>
                          <a:pt x="10" y="12"/>
                          <a:pt x="10" y="12"/>
                        </a:cubicBezTo>
                        <a:cubicBezTo>
                          <a:pt x="7" y="16"/>
                          <a:pt x="4" y="21"/>
                          <a:pt x="2" y="25"/>
                        </a:cubicBezTo>
                        <a:cubicBezTo>
                          <a:pt x="1" y="26"/>
                          <a:pt x="2" y="26"/>
                          <a:pt x="3" y="26"/>
                        </a:cubicBezTo>
                        <a:cubicBezTo>
                          <a:pt x="8" y="23"/>
                          <a:pt x="11" y="17"/>
                          <a:pt x="14" y="12"/>
                        </a:cubicBezTo>
                        <a:cubicBezTo>
                          <a:pt x="14" y="12"/>
                          <a:pt x="13" y="12"/>
                          <a:pt x="13" y="12"/>
                        </a:cubicBezTo>
                        <a:cubicBezTo>
                          <a:pt x="10" y="17"/>
                          <a:pt x="7" y="23"/>
                          <a:pt x="3" y="29"/>
                        </a:cubicBezTo>
                        <a:cubicBezTo>
                          <a:pt x="3" y="30"/>
                          <a:pt x="4" y="30"/>
                          <a:pt x="5" y="30"/>
                        </a:cubicBezTo>
                        <a:cubicBezTo>
                          <a:pt x="9" y="25"/>
                          <a:pt x="12" y="20"/>
                          <a:pt x="15" y="15"/>
                        </a:cubicBezTo>
                        <a:cubicBezTo>
                          <a:pt x="15" y="15"/>
                          <a:pt x="14" y="15"/>
                          <a:pt x="14" y="15"/>
                        </a:cubicBezTo>
                        <a:cubicBezTo>
                          <a:pt x="12" y="19"/>
                          <a:pt x="10" y="23"/>
                          <a:pt x="8" y="27"/>
                        </a:cubicBezTo>
                        <a:cubicBezTo>
                          <a:pt x="7" y="28"/>
                          <a:pt x="9" y="28"/>
                          <a:pt x="9" y="27"/>
                        </a:cubicBezTo>
                        <a:cubicBezTo>
                          <a:pt x="12" y="24"/>
                          <a:pt x="14" y="21"/>
                          <a:pt x="17" y="18"/>
                        </a:cubicBezTo>
                        <a:cubicBezTo>
                          <a:pt x="16" y="18"/>
                          <a:pt x="16" y="17"/>
                          <a:pt x="15" y="17"/>
                        </a:cubicBezTo>
                        <a:cubicBezTo>
                          <a:pt x="12" y="22"/>
                          <a:pt x="9" y="27"/>
                          <a:pt x="7" y="33"/>
                        </a:cubicBezTo>
                        <a:cubicBezTo>
                          <a:pt x="6" y="33"/>
                          <a:pt x="7" y="34"/>
                          <a:pt x="8" y="33"/>
                        </a:cubicBezTo>
                        <a:cubicBezTo>
                          <a:pt x="11" y="30"/>
                          <a:pt x="14" y="26"/>
                          <a:pt x="17" y="22"/>
                        </a:cubicBezTo>
                        <a:cubicBezTo>
                          <a:pt x="17" y="21"/>
                          <a:pt x="16" y="21"/>
                          <a:pt x="15" y="21"/>
                        </a:cubicBezTo>
                        <a:cubicBezTo>
                          <a:pt x="13" y="24"/>
                          <a:pt x="11" y="28"/>
                          <a:pt x="10" y="31"/>
                        </a:cubicBezTo>
                        <a:cubicBezTo>
                          <a:pt x="9" y="32"/>
                          <a:pt x="10" y="33"/>
                          <a:pt x="11" y="32"/>
                        </a:cubicBezTo>
                        <a:cubicBezTo>
                          <a:pt x="13" y="31"/>
                          <a:pt x="15" y="29"/>
                          <a:pt x="17" y="27"/>
                        </a:cubicBezTo>
                        <a:cubicBezTo>
                          <a:pt x="16" y="27"/>
                          <a:pt x="16" y="27"/>
                          <a:pt x="15" y="27"/>
                        </a:cubicBezTo>
                        <a:cubicBezTo>
                          <a:pt x="15" y="28"/>
                          <a:pt x="14" y="29"/>
                          <a:pt x="13" y="31"/>
                        </a:cubicBezTo>
                        <a:cubicBezTo>
                          <a:pt x="12" y="31"/>
                          <a:pt x="13" y="32"/>
                          <a:pt x="14" y="32"/>
                        </a:cubicBezTo>
                        <a:cubicBezTo>
                          <a:pt x="16" y="30"/>
                          <a:pt x="16" y="29"/>
                          <a:pt x="17" y="27"/>
                        </a:cubicBezTo>
                        <a:cubicBezTo>
                          <a:pt x="17" y="26"/>
                          <a:pt x="16" y="26"/>
                          <a:pt x="16" y="26"/>
                        </a:cubicBezTo>
                        <a:cubicBezTo>
                          <a:pt x="14" y="28"/>
                          <a:pt x="12" y="29"/>
                          <a:pt x="10" y="31"/>
                        </a:cubicBezTo>
                        <a:cubicBezTo>
                          <a:pt x="10" y="31"/>
                          <a:pt x="11" y="32"/>
                          <a:pt x="11" y="32"/>
                        </a:cubicBezTo>
                        <a:cubicBezTo>
                          <a:pt x="12" y="28"/>
                          <a:pt x="14" y="25"/>
                          <a:pt x="17" y="22"/>
                        </a:cubicBezTo>
                        <a:cubicBezTo>
                          <a:pt x="16" y="22"/>
                          <a:pt x="16" y="22"/>
                          <a:pt x="15" y="21"/>
                        </a:cubicBezTo>
                        <a:cubicBezTo>
                          <a:pt x="13" y="25"/>
                          <a:pt x="10" y="29"/>
                          <a:pt x="7" y="32"/>
                        </a:cubicBezTo>
                        <a:cubicBezTo>
                          <a:pt x="7" y="33"/>
                          <a:pt x="7" y="33"/>
                          <a:pt x="8" y="33"/>
                        </a:cubicBezTo>
                        <a:cubicBezTo>
                          <a:pt x="11" y="28"/>
                          <a:pt x="13" y="23"/>
                          <a:pt x="17" y="18"/>
                        </a:cubicBezTo>
                        <a:cubicBezTo>
                          <a:pt x="17" y="17"/>
                          <a:pt x="16" y="16"/>
                          <a:pt x="16" y="17"/>
                        </a:cubicBezTo>
                        <a:cubicBezTo>
                          <a:pt x="13" y="20"/>
                          <a:pt x="10" y="23"/>
                          <a:pt x="8" y="27"/>
                        </a:cubicBezTo>
                        <a:cubicBezTo>
                          <a:pt x="8" y="27"/>
                          <a:pt x="9" y="27"/>
                          <a:pt x="9" y="27"/>
                        </a:cubicBezTo>
                        <a:cubicBezTo>
                          <a:pt x="11" y="23"/>
                          <a:pt x="13" y="19"/>
                          <a:pt x="15" y="15"/>
                        </a:cubicBezTo>
                        <a:cubicBezTo>
                          <a:pt x="16" y="15"/>
                          <a:pt x="15" y="14"/>
                          <a:pt x="14" y="15"/>
                        </a:cubicBezTo>
                        <a:cubicBezTo>
                          <a:pt x="11" y="19"/>
                          <a:pt x="8" y="24"/>
                          <a:pt x="4" y="29"/>
                        </a:cubicBezTo>
                        <a:cubicBezTo>
                          <a:pt x="4" y="29"/>
                          <a:pt x="4" y="29"/>
                          <a:pt x="5" y="30"/>
                        </a:cubicBezTo>
                        <a:cubicBezTo>
                          <a:pt x="8" y="24"/>
                          <a:pt x="11" y="18"/>
                          <a:pt x="14" y="12"/>
                        </a:cubicBezTo>
                        <a:cubicBezTo>
                          <a:pt x="15" y="12"/>
                          <a:pt x="13" y="11"/>
                          <a:pt x="13" y="12"/>
                        </a:cubicBezTo>
                        <a:cubicBezTo>
                          <a:pt x="10" y="16"/>
                          <a:pt x="7" y="21"/>
                          <a:pt x="2" y="25"/>
                        </a:cubicBezTo>
                        <a:cubicBezTo>
                          <a:pt x="2" y="25"/>
                          <a:pt x="2" y="25"/>
                          <a:pt x="3" y="26"/>
                        </a:cubicBezTo>
                        <a:cubicBezTo>
                          <a:pt x="5" y="21"/>
                          <a:pt x="8" y="17"/>
                          <a:pt x="11" y="13"/>
                        </a:cubicBezTo>
                        <a:cubicBezTo>
                          <a:pt x="12" y="12"/>
                          <a:pt x="10" y="11"/>
                          <a:pt x="10" y="12"/>
                        </a:cubicBezTo>
                        <a:cubicBezTo>
                          <a:pt x="8" y="15"/>
                          <a:pt x="5" y="18"/>
                          <a:pt x="3" y="21"/>
                        </a:cubicBezTo>
                        <a:cubicBezTo>
                          <a:pt x="3" y="21"/>
                          <a:pt x="4" y="22"/>
                          <a:pt x="4" y="22"/>
                        </a:cubicBezTo>
                        <a:cubicBezTo>
                          <a:pt x="8" y="17"/>
                          <a:pt x="10" y="11"/>
                          <a:pt x="15" y="6"/>
                        </a:cubicBezTo>
                        <a:cubicBezTo>
                          <a:pt x="14" y="6"/>
                          <a:pt x="14" y="5"/>
                          <a:pt x="14" y="5"/>
                        </a:cubicBezTo>
                        <a:cubicBezTo>
                          <a:pt x="10" y="9"/>
                          <a:pt x="8" y="13"/>
                          <a:pt x="5" y="16"/>
                        </a:cubicBezTo>
                        <a:cubicBezTo>
                          <a:pt x="4" y="17"/>
                          <a:pt x="5" y="18"/>
                          <a:pt x="6" y="17"/>
                        </a:cubicBezTo>
                        <a:cubicBezTo>
                          <a:pt x="9" y="14"/>
                          <a:pt x="12" y="9"/>
                          <a:pt x="14" y="5"/>
                        </a:cubicBezTo>
                        <a:cubicBezTo>
                          <a:pt x="14" y="4"/>
                          <a:pt x="13" y="3"/>
                          <a:pt x="12" y="4"/>
                        </a:cubicBezTo>
                        <a:cubicBezTo>
                          <a:pt x="10" y="8"/>
                          <a:pt x="7" y="11"/>
                          <a:pt x="4" y="15"/>
                        </a:cubicBezTo>
                        <a:cubicBezTo>
                          <a:pt x="5" y="15"/>
                          <a:pt x="5" y="15"/>
                          <a:pt x="6" y="15"/>
                        </a:cubicBezTo>
                        <a:cubicBezTo>
                          <a:pt x="7" y="12"/>
                          <a:pt x="9" y="9"/>
                          <a:pt x="11" y="6"/>
                        </a:cubicBezTo>
                        <a:cubicBezTo>
                          <a:pt x="12" y="5"/>
                          <a:pt x="11" y="4"/>
                          <a:pt x="10" y="5"/>
                        </a:cubicBezTo>
                        <a:cubicBezTo>
                          <a:pt x="7" y="8"/>
                          <a:pt x="5" y="11"/>
                          <a:pt x="2" y="14"/>
                        </a:cubicBezTo>
                        <a:cubicBezTo>
                          <a:pt x="3" y="14"/>
                          <a:pt x="3" y="14"/>
                          <a:pt x="3" y="14"/>
                        </a:cubicBezTo>
                        <a:cubicBezTo>
                          <a:pt x="6" y="10"/>
                          <a:pt x="9" y="6"/>
                          <a:pt x="11" y="2"/>
                        </a:cubicBezTo>
                        <a:cubicBezTo>
                          <a:pt x="11" y="1"/>
                          <a:pt x="10" y="1"/>
                          <a:pt x="9" y="1"/>
                        </a:cubicBezTo>
                        <a:cubicBezTo>
                          <a:pt x="7" y="4"/>
                          <a:pt x="4" y="7"/>
                          <a:pt x="2" y="10"/>
                        </a:cubicBezTo>
                        <a:cubicBezTo>
                          <a:pt x="2" y="10"/>
                          <a:pt x="2" y="11"/>
                          <a:pt x="3" y="11"/>
                        </a:cubicBezTo>
                        <a:cubicBezTo>
                          <a:pt x="5" y="8"/>
                          <a:pt x="8" y="5"/>
                          <a:pt x="10" y="1"/>
                        </a:cubicBezTo>
                        <a:cubicBezTo>
                          <a:pt x="10" y="0"/>
                          <a:pt x="9" y="0"/>
                          <a:pt x="9" y="0"/>
                        </a:cubicBezTo>
                        <a:cubicBezTo>
                          <a:pt x="6" y="3"/>
                          <a:pt x="4" y="6"/>
                          <a:pt x="1" y="9"/>
                        </a:cubicBezTo>
                        <a:cubicBezTo>
                          <a:pt x="2" y="9"/>
                          <a:pt x="2" y="9"/>
                          <a:pt x="3" y="9"/>
                        </a:cubicBezTo>
                        <a:cubicBezTo>
                          <a:pt x="4" y="7"/>
                          <a:pt x="5" y="4"/>
                          <a:pt x="7" y="2"/>
                        </a:cubicBezTo>
                        <a:cubicBezTo>
                          <a:pt x="7" y="1"/>
                          <a:pt x="7" y="0"/>
                          <a:pt x="6" y="1"/>
                        </a:cubicBezTo>
                        <a:cubicBezTo>
                          <a:pt x="4" y="3"/>
                          <a:pt x="2" y="5"/>
                          <a:pt x="0" y="7"/>
                        </a:cubicBezTo>
                        <a:cubicBezTo>
                          <a:pt x="0" y="7"/>
                          <a:pt x="1" y="7"/>
                          <a:pt x="1" y="8"/>
                        </a:cubicBezTo>
                        <a:cubicBezTo>
                          <a:pt x="2" y="6"/>
                          <a:pt x="4" y="4"/>
                          <a:pt x="5" y="2"/>
                        </a:cubicBezTo>
                        <a:cubicBezTo>
                          <a:pt x="6" y="2"/>
                          <a:pt x="5" y="1"/>
                          <a:pt x="4" y="1"/>
                        </a:cubicBezTo>
                        <a:cubicBezTo>
                          <a:pt x="3" y="2"/>
                          <a:pt x="2" y="4"/>
                          <a:pt x="1" y="5"/>
                        </a:cubicBezTo>
                        <a:cubicBezTo>
                          <a:pt x="1" y="5"/>
                          <a:pt x="2" y="5"/>
                          <a:pt x="2" y="6"/>
                        </a:cubicBezTo>
                        <a:cubicBezTo>
                          <a:pt x="2" y="5"/>
                          <a:pt x="3" y="4"/>
                          <a:pt x="3" y="3"/>
                        </a:cubicBezTo>
                        <a:cubicBezTo>
                          <a:pt x="4" y="3"/>
                          <a:pt x="3" y="2"/>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4" name="Freeform 75"/>
                  <p:cNvSpPr/>
                  <p:nvPr/>
                </p:nvSpPr>
                <p:spPr bwMode="auto">
                  <a:xfrm>
                    <a:off x="1209675" y="2119313"/>
                    <a:ext cx="19050" cy="52388"/>
                  </a:xfrm>
                  <a:custGeom>
                    <a:avLst/>
                    <a:gdLst>
                      <a:gd name="T0" fmla="*/ 2 w 18"/>
                      <a:gd name="T1" fmla="*/ 50 h 50"/>
                      <a:gd name="T2" fmla="*/ 4 w 18"/>
                      <a:gd name="T3" fmla="*/ 38 h 50"/>
                      <a:gd name="T4" fmla="*/ 2 w 18"/>
                      <a:gd name="T5" fmla="*/ 14 h 50"/>
                      <a:gd name="T6" fmla="*/ 8 w 18"/>
                      <a:gd name="T7" fmla="*/ 2 h 50"/>
                      <a:gd name="T8" fmla="*/ 14 w 18"/>
                      <a:gd name="T9" fmla="*/ 13 h 50"/>
                      <a:gd name="T10" fmla="*/ 17 w 18"/>
                      <a:gd name="T11" fmla="*/ 49 h 50"/>
                      <a:gd name="T12" fmla="*/ 18 w 18"/>
                      <a:gd name="T13" fmla="*/ 49 h 50"/>
                      <a:gd name="T14" fmla="*/ 16 w 18"/>
                      <a:gd name="T15" fmla="*/ 1 h 50"/>
                      <a:gd name="T16" fmla="*/ 15 w 18"/>
                      <a:gd name="T17" fmla="*/ 0 h 50"/>
                      <a:gd name="T18" fmla="*/ 2 w 18"/>
                      <a:gd name="T19" fmla="*/ 0 h 50"/>
                      <a:gd name="T20" fmla="*/ 1 w 18"/>
                      <a:gd name="T21" fmla="*/ 1 h 50"/>
                      <a:gd name="T22" fmla="*/ 2 w 18"/>
                      <a:gd name="T23" fmla="*/ 26 h 50"/>
                      <a:gd name="T24" fmla="*/ 1 w 18"/>
                      <a:gd name="T25" fmla="*/ 49 h 50"/>
                      <a:gd name="T26" fmla="*/ 2 w 18"/>
                      <a:gd name="T2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50">
                        <a:moveTo>
                          <a:pt x="2" y="50"/>
                        </a:moveTo>
                        <a:cubicBezTo>
                          <a:pt x="5" y="47"/>
                          <a:pt x="4" y="42"/>
                          <a:pt x="4" y="38"/>
                        </a:cubicBezTo>
                        <a:cubicBezTo>
                          <a:pt x="4" y="30"/>
                          <a:pt x="3" y="22"/>
                          <a:pt x="2" y="14"/>
                        </a:cubicBezTo>
                        <a:cubicBezTo>
                          <a:pt x="2" y="7"/>
                          <a:pt x="0" y="2"/>
                          <a:pt x="8" y="2"/>
                        </a:cubicBezTo>
                        <a:cubicBezTo>
                          <a:pt x="17" y="1"/>
                          <a:pt x="14" y="7"/>
                          <a:pt x="14" y="13"/>
                        </a:cubicBezTo>
                        <a:cubicBezTo>
                          <a:pt x="14" y="25"/>
                          <a:pt x="16" y="37"/>
                          <a:pt x="17" y="49"/>
                        </a:cubicBezTo>
                        <a:cubicBezTo>
                          <a:pt x="17" y="50"/>
                          <a:pt x="18" y="50"/>
                          <a:pt x="18" y="49"/>
                        </a:cubicBezTo>
                        <a:cubicBezTo>
                          <a:pt x="18" y="33"/>
                          <a:pt x="14" y="17"/>
                          <a:pt x="16" y="1"/>
                        </a:cubicBezTo>
                        <a:cubicBezTo>
                          <a:pt x="16" y="1"/>
                          <a:pt x="16" y="0"/>
                          <a:pt x="15" y="0"/>
                        </a:cubicBezTo>
                        <a:cubicBezTo>
                          <a:pt x="11" y="0"/>
                          <a:pt x="6" y="1"/>
                          <a:pt x="2" y="0"/>
                        </a:cubicBezTo>
                        <a:cubicBezTo>
                          <a:pt x="1" y="0"/>
                          <a:pt x="1" y="0"/>
                          <a:pt x="1" y="1"/>
                        </a:cubicBezTo>
                        <a:cubicBezTo>
                          <a:pt x="0" y="9"/>
                          <a:pt x="1" y="18"/>
                          <a:pt x="2" y="26"/>
                        </a:cubicBezTo>
                        <a:cubicBezTo>
                          <a:pt x="3" y="31"/>
                          <a:pt x="6" y="45"/>
                          <a:pt x="1" y="49"/>
                        </a:cubicBezTo>
                        <a:cubicBezTo>
                          <a:pt x="0" y="49"/>
                          <a:pt x="1" y="50"/>
                          <a:pt x="2"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5" name="Freeform 76"/>
                  <p:cNvSpPr/>
                  <p:nvPr/>
                </p:nvSpPr>
                <p:spPr bwMode="auto">
                  <a:xfrm>
                    <a:off x="1208088" y="2120901"/>
                    <a:ext cx="17463" cy="50800"/>
                  </a:xfrm>
                  <a:custGeom>
                    <a:avLst/>
                    <a:gdLst>
                      <a:gd name="T0" fmla="*/ 5 w 16"/>
                      <a:gd name="T1" fmla="*/ 4 h 48"/>
                      <a:gd name="T2" fmla="*/ 0 w 16"/>
                      <a:gd name="T3" fmla="*/ 11 h 48"/>
                      <a:gd name="T4" fmla="*/ 6 w 16"/>
                      <a:gd name="T5" fmla="*/ 5 h 48"/>
                      <a:gd name="T6" fmla="*/ 3 w 16"/>
                      <a:gd name="T7" fmla="*/ 13 h 48"/>
                      <a:gd name="T8" fmla="*/ 9 w 16"/>
                      <a:gd name="T9" fmla="*/ 6 h 48"/>
                      <a:gd name="T10" fmla="*/ 6 w 16"/>
                      <a:gd name="T11" fmla="*/ 14 h 48"/>
                      <a:gd name="T12" fmla="*/ 9 w 16"/>
                      <a:gd name="T13" fmla="*/ 6 h 48"/>
                      <a:gd name="T14" fmla="*/ 4 w 16"/>
                      <a:gd name="T15" fmla="*/ 16 h 48"/>
                      <a:gd name="T16" fmla="*/ 12 w 16"/>
                      <a:gd name="T17" fmla="*/ 6 h 48"/>
                      <a:gd name="T18" fmla="*/ 4 w 16"/>
                      <a:gd name="T19" fmla="*/ 18 h 48"/>
                      <a:gd name="T20" fmla="*/ 10 w 16"/>
                      <a:gd name="T21" fmla="*/ 12 h 48"/>
                      <a:gd name="T22" fmla="*/ 12 w 16"/>
                      <a:gd name="T23" fmla="*/ 7 h 48"/>
                      <a:gd name="T24" fmla="*/ 7 w 16"/>
                      <a:gd name="T25" fmla="*/ 21 h 48"/>
                      <a:gd name="T26" fmla="*/ 13 w 16"/>
                      <a:gd name="T27" fmla="*/ 12 h 48"/>
                      <a:gd name="T28" fmla="*/ 4 w 16"/>
                      <a:gd name="T29" fmla="*/ 30 h 48"/>
                      <a:gd name="T30" fmla="*/ 6 w 16"/>
                      <a:gd name="T31" fmla="*/ 31 h 48"/>
                      <a:gd name="T32" fmla="*/ 13 w 16"/>
                      <a:gd name="T33" fmla="*/ 24 h 48"/>
                      <a:gd name="T34" fmla="*/ 7 w 16"/>
                      <a:gd name="T35" fmla="*/ 36 h 48"/>
                      <a:gd name="T36" fmla="*/ 13 w 16"/>
                      <a:gd name="T37" fmla="*/ 25 h 48"/>
                      <a:gd name="T38" fmla="*/ 4 w 16"/>
                      <a:gd name="T39" fmla="*/ 41 h 48"/>
                      <a:gd name="T40" fmla="*/ 12 w 16"/>
                      <a:gd name="T41" fmla="*/ 31 h 48"/>
                      <a:gd name="T42" fmla="*/ 4 w 16"/>
                      <a:gd name="T43" fmla="*/ 43 h 48"/>
                      <a:gd name="T44" fmla="*/ 11 w 16"/>
                      <a:gd name="T45" fmla="*/ 37 h 48"/>
                      <a:gd name="T46" fmla="*/ 7 w 16"/>
                      <a:gd name="T47" fmla="*/ 44 h 48"/>
                      <a:gd name="T48" fmla="*/ 14 w 16"/>
                      <a:gd name="T49" fmla="*/ 37 h 48"/>
                      <a:gd name="T50" fmla="*/ 9 w 16"/>
                      <a:gd name="T51" fmla="*/ 47 h 48"/>
                      <a:gd name="T52" fmla="*/ 13 w 16"/>
                      <a:gd name="T53" fmla="*/ 47 h 48"/>
                      <a:gd name="T54" fmla="*/ 14 w 16"/>
                      <a:gd name="T55" fmla="*/ 43 h 48"/>
                      <a:gd name="T56" fmla="*/ 14 w 16"/>
                      <a:gd name="T57" fmla="*/ 38 h 48"/>
                      <a:gd name="T58" fmla="*/ 11 w 16"/>
                      <a:gd name="T59" fmla="*/ 44 h 48"/>
                      <a:gd name="T60" fmla="*/ 15 w 16"/>
                      <a:gd name="T61" fmla="*/ 34 h 48"/>
                      <a:gd name="T62" fmla="*/ 10 w 16"/>
                      <a:gd name="T63" fmla="*/ 43 h 48"/>
                      <a:gd name="T64" fmla="*/ 13 w 16"/>
                      <a:gd name="T65" fmla="*/ 32 h 48"/>
                      <a:gd name="T66" fmla="*/ 15 w 16"/>
                      <a:gd name="T67" fmla="*/ 29 h 48"/>
                      <a:gd name="T68" fmla="*/ 5 w 16"/>
                      <a:gd name="T69" fmla="*/ 38 h 48"/>
                      <a:gd name="T70" fmla="*/ 12 w 16"/>
                      <a:gd name="T71" fmla="*/ 28 h 48"/>
                      <a:gd name="T72" fmla="*/ 9 w 16"/>
                      <a:gd name="T73" fmla="*/ 33 h 48"/>
                      <a:gd name="T74" fmla="*/ 14 w 16"/>
                      <a:gd name="T75" fmla="*/ 20 h 48"/>
                      <a:gd name="T76" fmla="*/ 10 w 16"/>
                      <a:gd name="T77" fmla="*/ 27 h 48"/>
                      <a:gd name="T78" fmla="*/ 13 w 16"/>
                      <a:gd name="T79" fmla="*/ 19 h 48"/>
                      <a:gd name="T80" fmla="*/ 7 w 16"/>
                      <a:gd name="T81" fmla="*/ 25 h 48"/>
                      <a:gd name="T82" fmla="*/ 15 w 16"/>
                      <a:gd name="T83" fmla="*/ 9 h 48"/>
                      <a:gd name="T84" fmla="*/ 15 w 16"/>
                      <a:gd name="T85" fmla="*/ 5 h 48"/>
                      <a:gd name="T86" fmla="*/ 6 w 16"/>
                      <a:gd name="T87" fmla="*/ 16 h 48"/>
                      <a:gd name="T88" fmla="*/ 10 w 16"/>
                      <a:gd name="T89" fmla="*/ 11 h 48"/>
                      <a:gd name="T90" fmla="*/ 13 w 16"/>
                      <a:gd name="T91" fmla="*/ 3 h 48"/>
                      <a:gd name="T92" fmla="*/ 6 w 16"/>
                      <a:gd name="T93" fmla="*/ 14 h 48"/>
                      <a:gd name="T94" fmla="*/ 11 w 16"/>
                      <a:gd name="T95" fmla="*/ 3 h 48"/>
                      <a:gd name="T96" fmla="*/ 7 w 16"/>
                      <a:gd name="T97" fmla="*/ 11 h 48"/>
                      <a:gd name="T98" fmla="*/ 11 w 16"/>
                      <a:gd name="T99" fmla="*/ 1 h 48"/>
                      <a:gd name="T100" fmla="*/ 6 w 16"/>
                      <a:gd name="T101" fmla="*/ 8 h 48"/>
                      <a:gd name="T102" fmla="*/ 7 w 16"/>
                      <a:gd name="T103" fmla="*/ 2 h 48"/>
                      <a:gd name="T104" fmla="*/ 2 w 16"/>
                      <a:gd name="T105"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 h="48">
                        <a:moveTo>
                          <a:pt x="3" y="8"/>
                        </a:moveTo>
                        <a:cubicBezTo>
                          <a:pt x="4" y="7"/>
                          <a:pt x="4" y="6"/>
                          <a:pt x="5" y="4"/>
                        </a:cubicBezTo>
                        <a:cubicBezTo>
                          <a:pt x="5" y="4"/>
                          <a:pt x="4" y="3"/>
                          <a:pt x="3" y="4"/>
                        </a:cubicBezTo>
                        <a:cubicBezTo>
                          <a:pt x="2" y="6"/>
                          <a:pt x="1" y="8"/>
                          <a:pt x="0" y="11"/>
                        </a:cubicBezTo>
                        <a:cubicBezTo>
                          <a:pt x="0" y="12"/>
                          <a:pt x="1" y="12"/>
                          <a:pt x="2" y="11"/>
                        </a:cubicBezTo>
                        <a:cubicBezTo>
                          <a:pt x="3" y="10"/>
                          <a:pt x="6" y="4"/>
                          <a:pt x="6" y="5"/>
                        </a:cubicBezTo>
                        <a:cubicBezTo>
                          <a:pt x="4" y="7"/>
                          <a:pt x="3" y="10"/>
                          <a:pt x="2" y="12"/>
                        </a:cubicBezTo>
                        <a:cubicBezTo>
                          <a:pt x="2" y="13"/>
                          <a:pt x="2" y="13"/>
                          <a:pt x="3" y="13"/>
                        </a:cubicBezTo>
                        <a:cubicBezTo>
                          <a:pt x="6" y="10"/>
                          <a:pt x="8" y="7"/>
                          <a:pt x="11" y="4"/>
                        </a:cubicBezTo>
                        <a:cubicBezTo>
                          <a:pt x="10" y="3"/>
                          <a:pt x="9" y="3"/>
                          <a:pt x="9" y="6"/>
                        </a:cubicBezTo>
                        <a:cubicBezTo>
                          <a:pt x="7" y="8"/>
                          <a:pt x="6" y="11"/>
                          <a:pt x="4" y="13"/>
                        </a:cubicBezTo>
                        <a:cubicBezTo>
                          <a:pt x="4" y="14"/>
                          <a:pt x="5" y="15"/>
                          <a:pt x="6" y="14"/>
                        </a:cubicBezTo>
                        <a:cubicBezTo>
                          <a:pt x="7" y="12"/>
                          <a:pt x="8" y="11"/>
                          <a:pt x="9" y="9"/>
                        </a:cubicBezTo>
                        <a:cubicBezTo>
                          <a:pt x="11" y="7"/>
                          <a:pt x="11" y="6"/>
                          <a:pt x="9" y="6"/>
                        </a:cubicBezTo>
                        <a:cubicBezTo>
                          <a:pt x="7" y="9"/>
                          <a:pt x="5" y="12"/>
                          <a:pt x="3" y="16"/>
                        </a:cubicBezTo>
                        <a:cubicBezTo>
                          <a:pt x="3" y="16"/>
                          <a:pt x="4" y="17"/>
                          <a:pt x="4" y="16"/>
                        </a:cubicBezTo>
                        <a:cubicBezTo>
                          <a:pt x="7" y="13"/>
                          <a:pt x="10" y="10"/>
                          <a:pt x="12" y="7"/>
                        </a:cubicBezTo>
                        <a:cubicBezTo>
                          <a:pt x="12" y="6"/>
                          <a:pt x="12" y="6"/>
                          <a:pt x="12" y="6"/>
                        </a:cubicBezTo>
                        <a:cubicBezTo>
                          <a:pt x="11" y="8"/>
                          <a:pt x="10" y="9"/>
                          <a:pt x="9" y="11"/>
                        </a:cubicBezTo>
                        <a:cubicBezTo>
                          <a:pt x="7" y="13"/>
                          <a:pt x="6" y="16"/>
                          <a:pt x="4" y="18"/>
                        </a:cubicBezTo>
                        <a:cubicBezTo>
                          <a:pt x="4" y="19"/>
                          <a:pt x="5" y="20"/>
                          <a:pt x="6" y="19"/>
                        </a:cubicBezTo>
                        <a:cubicBezTo>
                          <a:pt x="7" y="16"/>
                          <a:pt x="8" y="14"/>
                          <a:pt x="10" y="12"/>
                        </a:cubicBezTo>
                        <a:cubicBezTo>
                          <a:pt x="11" y="11"/>
                          <a:pt x="11" y="10"/>
                          <a:pt x="12" y="10"/>
                        </a:cubicBezTo>
                        <a:cubicBezTo>
                          <a:pt x="14" y="8"/>
                          <a:pt x="14" y="7"/>
                          <a:pt x="12" y="7"/>
                        </a:cubicBezTo>
                        <a:cubicBezTo>
                          <a:pt x="10" y="11"/>
                          <a:pt x="8" y="16"/>
                          <a:pt x="6" y="20"/>
                        </a:cubicBezTo>
                        <a:cubicBezTo>
                          <a:pt x="6" y="21"/>
                          <a:pt x="7" y="21"/>
                          <a:pt x="7" y="21"/>
                        </a:cubicBezTo>
                        <a:cubicBezTo>
                          <a:pt x="9" y="19"/>
                          <a:pt x="11" y="17"/>
                          <a:pt x="13" y="14"/>
                        </a:cubicBezTo>
                        <a:cubicBezTo>
                          <a:pt x="15" y="12"/>
                          <a:pt x="13" y="12"/>
                          <a:pt x="13" y="12"/>
                        </a:cubicBezTo>
                        <a:cubicBezTo>
                          <a:pt x="10" y="18"/>
                          <a:pt x="6" y="23"/>
                          <a:pt x="3" y="29"/>
                        </a:cubicBezTo>
                        <a:cubicBezTo>
                          <a:pt x="3" y="30"/>
                          <a:pt x="4" y="31"/>
                          <a:pt x="4" y="30"/>
                        </a:cubicBezTo>
                        <a:cubicBezTo>
                          <a:pt x="7" y="27"/>
                          <a:pt x="10" y="25"/>
                          <a:pt x="12" y="22"/>
                        </a:cubicBezTo>
                        <a:cubicBezTo>
                          <a:pt x="11" y="23"/>
                          <a:pt x="8" y="28"/>
                          <a:pt x="6" y="31"/>
                        </a:cubicBezTo>
                        <a:cubicBezTo>
                          <a:pt x="5" y="31"/>
                          <a:pt x="6" y="32"/>
                          <a:pt x="7" y="31"/>
                        </a:cubicBezTo>
                        <a:cubicBezTo>
                          <a:pt x="7" y="32"/>
                          <a:pt x="13" y="23"/>
                          <a:pt x="13" y="24"/>
                        </a:cubicBezTo>
                        <a:cubicBezTo>
                          <a:pt x="10" y="27"/>
                          <a:pt x="8" y="31"/>
                          <a:pt x="5" y="35"/>
                        </a:cubicBezTo>
                        <a:cubicBezTo>
                          <a:pt x="5" y="36"/>
                          <a:pt x="6" y="37"/>
                          <a:pt x="7" y="36"/>
                        </a:cubicBezTo>
                        <a:cubicBezTo>
                          <a:pt x="9" y="33"/>
                          <a:pt x="12" y="29"/>
                          <a:pt x="15" y="26"/>
                        </a:cubicBezTo>
                        <a:cubicBezTo>
                          <a:pt x="15" y="25"/>
                          <a:pt x="14" y="25"/>
                          <a:pt x="13" y="25"/>
                        </a:cubicBezTo>
                        <a:cubicBezTo>
                          <a:pt x="9" y="30"/>
                          <a:pt x="6" y="35"/>
                          <a:pt x="3" y="40"/>
                        </a:cubicBezTo>
                        <a:cubicBezTo>
                          <a:pt x="3" y="41"/>
                          <a:pt x="3" y="42"/>
                          <a:pt x="4" y="41"/>
                        </a:cubicBezTo>
                        <a:cubicBezTo>
                          <a:pt x="7" y="38"/>
                          <a:pt x="10" y="35"/>
                          <a:pt x="13" y="32"/>
                        </a:cubicBezTo>
                        <a:cubicBezTo>
                          <a:pt x="12" y="31"/>
                          <a:pt x="12" y="31"/>
                          <a:pt x="12" y="31"/>
                        </a:cubicBezTo>
                        <a:cubicBezTo>
                          <a:pt x="11" y="32"/>
                          <a:pt x="10" y="34"/>
                          <a:pt x="9" y="36"/>
                        </a:cubicBezTo>
                        <a:cubicBezTo>
                          <a:pt x="7" y="38"/>
                          <a:pt x="6" y="41"/>
                          <a:pt x="4" y="43"/>
                        </a:cubicBezTo>
                        <a:cubicBezTo>
                          <a:pt x="4" y="44"/>
                          <a:pt x="5" y="45"/>
                          <a:pt x="5" y="44"/>
                        </a:cubicBezTo>
                        <a:cubicBezTo>
                          <a:pt x="7" y="42"/>
                          <a:pt x="9" y="39"/>
                          <a:pt x="11" y="37"/>
                        </a:cubicBezTo>
                        <a:cubicBezTo>
                          <a:pt x="13" y="34"/>
                          <a:pt x="13" y="34"/>
                          <a:pt x="11" y="37"/>
                        </a:cubicBezTo>
                        <a:cubicBezTo>
                          <a:pt x="10" y="39"/>
                          <a:pt x="8" y="42"/>
                          <a:pt x="7" y="44"/>
                        </a:cubicBezTo>
                        <a:cubicBezTo>
                          <a:pt x="7" y="45"/>
                          <a:pt x="8" y="46"/>
                          <a:pt x="8" y="45"/>
                        </a:cubicBezTo>
                        <a:cubicBezTo>
                          <a:pt x="10" y="42"/>
                          <a:pt x="12" y="40"/>
                          <a:pt x="14" y="37"/>
                        </a:cubicBezTo>
                        <a:cubicBezTo>
                          <a:pt x="13" y="39"/>
                          <a:pt x="10" y="43"/>
                          <a:pt x="8" y="46"/>
                        </a:cubicBezTo>
                        <a:cubicBezTo>
                          <a:pt x="8" y="47"/>
                          <a:pt x="9" y="48"/>
                          <a:pt x="9" y="47"/>
                        </a:cubicBezTo>
                        <a:cubicBezTo>
                          <a:pt x="13" y="42"/>
                          <a:pt x="14" y="38"/>
                          <a:pt x="11" y="46"/>
                        </a:cubicBezTo>
                        <a:cubicBezTo>
                          <a:pt x="11" y="46"/>
                          <a:pt x="12" y="47"/>
                          <a:pt x="13" y="47"/>
                        </a:cubicBezTo>
                        <a:cubicBezTo>
                          <a:pt x="14" y="45"/>
                          <a:pt x="14" y="45"/>
                          <a:pt x="15" y="43"/>
                        </a:cubicBezTo>
                        <a:cubicBezTo>
                          <a:pt x="16" y="43"/>
                          <a:pt x="14" y="42"/>
                          <a:pt x="14" y="43"/>
                        </a:cubicBezTo>
                        <a:cubicBezTo>
                          <a:pt x="12" y="45"/>
                          <a:pt x="15" y="39"/>
                          <a:pt x="15" y="39"/>
                        </a:cubicBezTo>
                        <a:cubicBezTo>
                          <a:pt x="15" y="38"/>
                          <a:pt x="14" y="37"/>
                          <a:pt x="14" y="38"/>
                        </a:cubicBezTo>
                        <a:cubicBezTo>
                          <a:pt x="13" y="39"/>
                          <a:pt x="13" y="40"/>
                          <a:pt x="12" y="41"/>
                        </a:cubicBezTo>
                        <a:cubicBezTo>
                          <a:pt x="9" y="42"/>
                          <a:pt x="9" y="43"/>
                          <a:pt x="11" y="44"/>
                        </a:cubicBezTo>
                        <a:cubicBezTo>
                          <a:pt x="13" y="41"/>
                          <a:pt x="14" y="38"/>
                          <a:pt x="16" y="35"/>
                        </a:cubicBezTo>
                        <a:cubicBezTo>
                          <a:pt x="16" y="34"/>
                          <a:pt x="15" y="33"/>
                          <a:pt x="15" y="34"/>
                        </a:cubicBezTo>
                        <a:cubicBezTo>
                          <a:pt x="13" y="36"/>
                          <a:pt x="12" y="37"/>
                          <a:pt x="11" y="39"/>
                        </a:cubicBezTo>
                        <a:cubicBezTo>
                          <a:pt x="9" y="40"/>
                          <a:pt x="8" y="41"/>
                          <a:pt x="10" y="43"/>
                        </a:cubicBezTo>
                        <a:cubicBezTo>
                          <a:pt x="11" y="39"/>
                          <a:pt x="13" y="36"/>
                          <a:pt x="14" y="32"/>
                        </a:cubicBezTo>
                        <a:cubicBezTo>
                          <a:pt x="15" y="31"/>
                          <a:pt x="13" y="31"/>
                          <a:pt x="13" y="32"/>
                        </a:cubicBezTo>
                        <a:cubicBezTo>
                          <a:pt x="11" y="35"/>
                          <a:pt x="9" y="38"/>
                          <a:pt x="7" y="41"/>
                        </a:cubicBezTo>
                        <a:cubicBezTo>
                          <a:pt x="9" y="37"/>
                          <a:pt x="12" y="33"/>
                          <a:pt x="15" y="29"/>
                        </a:cubicBezTo>
                        <a:cubicBezTo>
                          <a:pt x="15" y="28"/>
                          <a:pt x="14" y="28"/>
                          <a:pt x="13" y="28"/>
                        </a:cubicBezTo>
                        <a:cubicBezTo>
                          <a:pt x="11" y="32"/>
                          <a:pt x="8" y="35"/>
                          <a:pt x="5" y="38"/>
                        </a:cubicBezTo>
                        <a:cubicBezTo>
                          <a:pt x="6" y="39"/>
                          <a:pt x="6" y="39"/>
                          <a:pt x="7" y="36"/>
                        </a:cubicBezTo>
                        <a:cubicBezTo>
                          <a:pt x="9" y="33"/>
                          <a:pt x="11" y="31"/>
                          <a:pt x="12" y="28"/>
                        </a:cubicBezTo>
                        <a:cubicBezTo>
                          <a:pt x="10" y="29"/>
                          <a:pt x="9" y="31"/>
                          <a:pt x="8" y="33"/>
                        </a:cubicBezTo>
                        <a:cubicBezTo>
                          <a:pt x="7" y="33"/>
                          <a:pt x="7" y="33"/>
                          <a:pt x="9" y="33"/>
                        </a:cubicBezTo>
                        <a:cubicBezTo>
                          <a:pt x="11" y="29"/>
                          <a:pt x="13" y="25"/>
                          <a:pt x="16" y="21"/>
                        </a:cubicBezTo>
                        <a:cubicBezTo>
                          <a:pt x="16" y="21"/>
                          <a:pt x="15" y="20"/>
                          <a:pt x="14" y="20"/>
                        </a:cubicBezTo>
                        <a:cubicBezTo>
                          <a:pt x="12" y="23"/>
                          <a:pt x="10" y="25"/>
                          <a:pt x="8" y="28"/>
                        </a:cubicBezTo>
                        <a:cubicBezTo>
                          <a:pt x="8" y="30"/>
                          <a:pt x="9" y="29"/>
                          <a:pt x="10" y="27"/>
                        </a:cubicBezTo>
                        <a:cubicBezTo>
                          <a:pt x="11" y="24"/>
                          <a:pt x="13" y="22"/>
                          <a:pt x="14" y="20"/>
                        </a:cubicBezTo>
                        <a:cubicBezTo>
                          <a:pt x="15" y="19"/>
                          <a:pt x="14" y="18"/>
                          <a:pt x="13" y="19"/>
                        </a:cubicBezTo>
                        <a:cubicBezTo>
                          <a:pt x="11" y="21"/>
                          <a:pt x="9" y="23"/>
                          <a:pt x="7" y="25"/>
                        </a:cubicBezTo>
                        <a:cubicBezTo>
                          <a:pt x="4" y="28"/>
                          <a:pt x="5" y="28"/>
                          <a:pt x="7" y="25"/>
                        </a:cubicBezTo>
                        <a:cubicBezTo>
                          <a:pt x="10" y="20"/>
                          <a:pt x="13" y="15"/>
                          <a:pt x="16" y="10"/>
                        </a:cubicBezTo>
                        <a:cubicBezTo>
                          <a:pt x="16" y="9"/>
                          <a:pt x="15" y="8"/>
                          <a:pt x="15" y="9"/>
                        </a:cubicBezTo>
                        <a:cubicBezTo>
                          <a:pt x="13" y="12"/>
                          <a:pt x="9" y="16"/>
                          <a:pt x="9" y="18"/>
                        </a:cubicBezTo>
                        <a:cubicBezTo>
                          <a:pt x="11" y="13"/>
                          <a:pt x="13" y="9"/>
                          <a:pt x="15" y="5"/>
                        </a:cubicBezTo>
                        <a:cubicBezTo>
                          <a:pt x="16" y="4"/>
                          <a:pt x="15" y="4"/>
                          <a:pt x="14" y="4"/>
                        </a:cubicBezTo>
                        <a:cubicBezTo>
                          <a:pt x="11" y="8"/>
                          <a:pt x="8" y="12"/>
                          <a:pt x="6" y="16"/>
                        </a:cubicBezTo>
                        <a:cubicBezTo>
                          <a:pt x="6" y="16"/>
                          <a:pt x="6" y="16"/>
                          <a:pt x="7" y="16"/>
                        </a:cubicBezTo>
                        <a:cubicBezTo>
                          <a:pt x="8" y="15"/>
                          <a:pt x="9" y="13"/>
                          <a:pt x="10" y="11"/>
                        </a:cubicBezTo>
                        <a:cubicBezTo>
                          <a:pt x="12" y="9"/>
                          <a:pt x="13" y="7"/>
                          <a:pt x="14" y="4"/>
                        </a:cubicBezTo>
                        <a:cubicBezTo>
                          <a:pt x="15" y="3"/>
                          <a:pt x="14" y="3"/>
                          <a:pt x="13" y="3"/>
                        </a:cubicBezTo>
                        <a:cubicBezTo>
                          <a:pt x="12" y="5"/>
                          <a:pt x="11" y="7"/>
                          <a:pt x="9" y="8"/>
                        </a:cubicBezTo>
                        <a:cubicBezTo>
                          <a:pt x="5" y="10"/>
                          <a:pt x="4" y="12"/>
                          <a:pt x="6" y="14"/>
                        </a:cubicBezTo>
                        <a:cubicBezTo>
                          <a:pt x="8" y="11"/>
                          <a:pt x="10" y="7"/>
                          <a:pt x="12" y="4"/>
                        </a:cubicBezTo>
                        <a:cubicBezTo>
                          <a:pt x="12" y="3"/>
                          <a:pt x="11" y="3"/>
                          <a:pt x="11" y="3"/>
                        </a:cubicBezTo>
                        <a:cubicBezTo>
                          <a:pt x="9" y="5"/>
                          <a:pt x="8" y="7"/>
                          <a:pt x="7" y="8"/>
                        </a:cubicBezTo>
                        <a:cubicBezTo>
                          <a:pt x="5" y="10"/>
                          <a:pt x="5" y="11"/>
                          <a:pt x="7" y="11"/>
                        </a:cubicBezTo>
                        <a:cubicBezTo>
                          <a:pt x="9" y="8"/>
                          <a:pt x="11" y="5"/>
                          <a:pt x="13" y="2"/>
                        </a:cubicBezTo>
                        <a:cubicBezTo>
                          <a:pt x="13" y="1"/>
                          <a:pt x="12" y="0"/>
                          <a:pt x="11" y="1"/>
                        </a:cubicBezTo>
                        <a:cubicBezTo>
                          <a:pt x="9" y="4"/>
                          <a:pt x="7" y="7"/>
                          <a:pt x="4" y="10"/>
                        </a:cubicBezTo>
                        <a:cubicBezTo>
                          <a:pt x="5" y="11"/>
                          <a:pt x="5" y="10"/>
                          <a:pt x="6" y="8"/>
                        </a:cubicBezTo>
                        <a:cubicBezTo>
                          <a:pt x="7" y="6"/>
                          <a:pt x="7" y="5"/>
                          <a:pt x="8" y="3"/>
                        </a:cubicBezTo>
                        <a:cubicBezTo>
                          <a:pt x="9" y="2"/>
                          <a:pt x="8" y="2"/>
                          <a:pt x="7" y="2"/>
                        </a:cubicBezTo>
                        <a:cubicBezTo>
                          <a:pt x="5" y="4"/>
                          <a:pt x="3" y="6"/>
                          <a:pt x="2" y="8"/>
                        </a:cubicBezTo>
                        <a:cubicBezTo>
                          <a:pt x="3" y="6"/>
                          <a:pt x="3" y="4"/>
                          <a:pt x="2" y="8"/>
                        </a:cubicBezTo>
                        <a:cubicBezTo>
                          <a:pt x="1" y="9"/>
                          <a:pt x="3" y="9"/>
                          <a:pt x="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6" name="Freeform 77"/>
                  <p:cNvSpPr/>
                  <p:nvPr/>
                </p:nvSpPr>
                <p:spPr bwMode="auto">
                  <a:xfrm>
                    <a:off x="1227138" y="2103438"/>
                    <a:ext cx="22225" cy="68263"/>
                  </a:xfrm>
                  <a:custGeom>
                    <a:avLst/>
                    <a:gdLst>
                      <a:gd name="T0" fmla="*/ 7 w 20"/>
                      <a:gd name="T1" fmla="*/ 63 h 64"/>
                      <a:gd name="T2" fmla="*/ 6 w 20"/>
                      <a:gd name="T3" fmla="*/ 36 h 64"/>
                      <a:gd name="T4" fmla="*/ 3 w 20"/>
                      <a:gd name="T5" fmla="*/ 16 h 64"/>
                      <a:gd name="T6" fmla="*/ 7 w 20"/>
                      <a:gd name="T7" fmla="*/ 3 h 64"/>
                      <a:gd name="T8" fmla="*/ 13 w 20"/>
                      <a:gd name="T9" fmla="*/ 2 h 64"/>
                      <a:gd name="T10" fmla="*/ 16 w 20"/>
                      <a:gd name="T11" fmla="*/ 11 h 64"/>
                      <a:gd name="T12" fmla="*/ 17 w 20"/>
                      <a:gd name="T13" fmla="*/ 28 h 64"/>
                      <a:gd name="T14" fmla="*/ 19 w 20"/>
                      <a:gd name="T15" fmla="*/ 60 h 64"/>
                      <a:gd name="T16" fmla="*/ 20 w 20"/>
                      <a:gd name="T17" fmla="*/ 60 h 64"/>
                      <a:gd name="T18" fmla="*/ 16 w 20"/>
                      <a:gd name="T19" fmla="*/ 1 h 64"/>
                      <a:gd name="T20" fmla="*/ 16 w 20"/>
                      <a:gd name="T21" fmla="*/ 0 h 64"/>
                      <a:gd name="T22" fmla="*/ 1 w 20"/>
                      <a:gd name="T23" fmla="*/ 2 h 64"/>
                      <a:gd name="T24" fmla="*/ 0 w 20"/>
                      <a:gd name="T25" fmla="*/ 2 h 64"/>
                      <a:gd name="T26" fmla="*/ 4 w 20"/>
                      <a:gd name="T27" fmla="*/ 33 h 64"/>
                      <a:gd name="T28" fmla="*/ 5 w 20"/>
                      <a:gd name="T29" fmla="*/ 51 h 64"/>
                      <a:gd name="T30" fmla="*/ 6 w 20"/>
                      <a:gd name="T31" fmla="*/ 64 h 64"/>
                      <a:gd name="T32" fmla="*/ 7 w 20"/>
                      <a:gd name="T33" fmla="*/ 6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64">
                        <a:moveTo>
                          <a:pt x="7" y="63"/>
                        </a:moveTo>
                        <a:cubicBezTo>
                          <a:pt x="5" y="55"/>
                          <a:pt x="7" y="45"/>
                          <a:pt x="6" y="36"/>
                        </a:cubicBezTo>
                        <a:cubicBezTo>
                          <a:pt x="5" y="29"/>
                          <a:pt x="4" y="23"/>
                          <a:pt x="3" y="16"/>
                        </a:cubicBezTo>
                        <a:cubicBezTo>
                          <a:pt x="3" y="11"/>
                          <a:pt x="0" y="3"/>
                          <a:pt x="7" y="3"/>
                        </a:cubicBezTo>
                        <a:cubicBezTo>
                          <a:pt x="9" y="2"/>
                          <a:pt x="11" y="2"/>
                          <a:pt x="13" y="2"/>
                        </a:cubicBezTo>
                        <a:cubicBezTo>
                          <a:pt x="16" y="2"/>
                          <a:pt x="15" y="10"/>
                          <a:pt x="16" y="11"/>
                        </a:cubicBezTo>
                        <a:cubicBezTo>
                          <a:pt x="16" y="17"/>
                          <a:pt x="16" y="22"/>
                          <a:pt x="17" y="28"/>
                        </a:cubicBezTo>
                        <a:cubicBezTo>
                          <a:pt x="18" y="39"/>
                          <a:pt x="19" y="49"/>
                          <a:pt x="19" y="60"/>
                        </a:cubicBezTo>
                        <a:cubicBezTo>
                          <a:pt x="19" y="61"/>
                          <a:pt x="20" y="61"/>
                          <a:pt x="20" y="60"/>
                        </a:cubicBezTo>
                        <a:cubicBezTo>
                          <a:pt x="20" y="41"/>
                          <a:pt x="17" y="21"/>
                          <a:pt x="16" y="1"/>
                        </a:cubicBezTo>
                        <a:cubicBezTo>
                          <a:pt x="16" y="1"/>
                          <a:pt x="16" y="0"/>
                          <a:pt x="16" y="0"/>
                        </a:cubicBezTo>
                        <a:cubicBezTo>
                          <a:pt x="11" y="0"/>
                          <a:pt x="6" y="1"/>
                          <a:pt x="1" y="2"/>
                        </a:cubicBezTo>
                        <a:cubicBezTo>
                          <a:pt x="1" y="2"/>
                          <a:pt x="0" y="2"/>
                          <a:pt x="0" y="2"/>
                        </a:cubicBezTo>
                        <a:cubicBezTo>
                          <a:pt x="1" y="13"/>
                          <a:pt x="2" y="23"/>
                          <a:pt x="4" y="33"/>
                        </a:cubicBezTo>
                        <a:cubicBezTo>
                          <a:pt x="5" y="39"/>
                          <a:pt x="6" y="45"/>
                          <a:pt x="5" y="51"/>
                        </a:cubicBezTo>
                        <a:cubicBezTo>
                          <a:pt x="5" y="55"/>
                          <a:pt x="5" y="59"/>
                          <a:pt x="6" y="64"/>
                        </a:cubicBezTo>
                        <a:cubicBezTo>
                          <a:pt x="6" y="64"/>
                          <a:pt x="8" y="64"/>
                          <a:pt x="7"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7" name="Freeform 78"/>
                  <p:cNvSpPr/>
                  <p:nvPr/>
                </p:nvSpPr>
                <p:spPr bwMode="auto">
                  <a:xfrm>
                    <a:off x="1228725" y="2106613"/>
                    <a:ext cx="17463" cy="65088"/>
                  </a:xfrm>
                  <a:custGeom>
                    <a:avLst/>
                    <a:gdLst>
                      <a:gd name="T0" fmla="*/ 0 w 17"/>
                      <a:gd name="T1" fmla="*/ 10 h 61"/>
                      <a:gd name="T2" fmla="*/ 6 w 17"/>
                      <a:gd name="T3" fmla="*/ 4 h 61"/>
                      <a:gd name="T4" fmla="*/ 3 w 17"/>
                      <a:gd name="T5" fmla="*/ 12 h 61"/>
                      <a:gd name="T6" fmla="*/ 3 w 17"/>
                      <a:gd name="T7" fmla="*/ 16 h 61"/>
                      <a:gd name="T8" fmla="*/ 7 w 17"/>
                      <a:gd name="T9" fmla="*/ 12 h 61"/>
                      <a:gd name="T10" fmla="*/ 10 w 17"/>
                      <a:gd name="T11" fmla="*/ 7 h 61"/>
                      <a:gd name="T12" fmla="*/ 4 w 17"/>
                      <a:gd name="T13" fmla="*/ 21 h 61"/>
                      <a:gd name="T14" fmla="*/ 6 w 17"/>
                      <a:gd name="T15" fmla="*/ 23 h 61"/>
                      <a:gd name="T16" fmla="*/ 10 w 17"/>
                      <a:gd name="T17" fmla="*/ 19 h 61"/>
                      <a:gd name="T18" fmla="*/ 13 w 17"/>
                      <a:gd name="T19" fmla="*/ 14 h 61"/>
                      <a:gd name="T20" fmla="*/ 6 w 17"/>
                      <a:gd name="T21" fmla="*/ 30 h 61"/>
                      <a:gd name="T22" fmla="*/ 10 w 17"/>
                      <a:gd name="T23" fmla="*/ 22 h 61"/>
                      <a:gd name="T24" fmla="*/ 6 w 17"/>
                      <a:gd name="T25" fmla="*/ 32 h 61"/>
                      <a:gd name="T26" fmla="*/ 12 w 17"/>
                      <a:gd name="T27" fmla="*/ 26 h 61"/>
                      <a:gd name="T28" fmla="*/ 4 w 17"/>
                      <a:gd name="T29" fmla="*/ 38 h 61"/>
                      <a:gd name="T30" fmla="*/ 11 w 17"/>
                      <a:gd name="T31" fmla="*/ 29 h 61"/>
                      <a:gd name="T32" fmla="*/ 7 w 17"/>
                      <a:gd name="T33" fmla="*/ 42 h 61"/>
                      <a:gd name="T34" fmla="*/ 5 w 17"/>
                      <a:gd name="T35" fmla="*/ 47 h 61"/>
                      <a:gd name="T36" fmla="*/ 12 w 17"/>
                      <a:gd name="T37" fmla="*/ 39 h 61"/>
                      <a:gd name="T38" fmla="*/ 7 w 17"/>
                      <a:gd name="T39" fmla="*/ 51 h 61"/>
                      <a:gd name="T40" fmla="*/ 8 w 17"/>
                      <a:gd name="T41" fmla="*/ 54 h 61"/>
                      <a:gd name="T42" fmla="*/ 15 w 17"/>
                      <a:gd name="T43" fmla="*/ 47 h 61"/>
                      <a:gd name="T44" fmla="*/ 9 w 17"/>
                      <a:gd name="T45" fmla="*/ 59 h 61"/>
                      <a:gd name="T46" fmla="*/ 13 w 17"/>
                      <a:gd name="T47" fmla="*/ 52 h 61"/>
                      <a:gd name="T48" fmla="*/ 10 w 17"/>
                      <a:gd name="T49" fmla="*/ 60 h 61"/>
                      <a:gd name="T50" fmla="*/ 11 w 17"/>
                      <a:gd name="T51" fmla="*/ 58 h 61"/>
                      <a:gd name="T52" fmla="*/ 15 w 17"/>
                      <a:gd name="T53" fmla="*/ 49 h 61"/>
                      <a:gd name="T54" fmla="*/ 11 w 17"/>
                      <a:gd name="T55" fmla="*/ 56 h 61"/>
                      <a:gd name="T56" fmla="*/ 15 w 17"/>
                      <a:gd name="T57" fmla="*/ 43 h 61"/>
                      <a:gd name="T58" fmla="*/ 11 w 17"/>
                      <a:gd name="T59" fmla="*/ 50 h 61"/>
                      <a:gd name="T60" fmla="*/ 15 w 17"/>
                      <a:gd name="T61" fmla="*/ 39 h 61"/>
                      <a:gd name="T62" fmla="*/ 15 w 17"/>
                      <a:gd name="T63" fmla="*/ 36 h 61"/>
                      <a:gd name="T64" fmla="*/ 6 w 17"/>
                      <a:gd name="T65" fmla="*/ 45 h 61"/>
                      <a:gd name="T66" fmla="*/ 10 w 17"/>
                      <a:gd name="T67" fmla="*/ 40 h 61"/>
                      <a:gd name="T68" fmla="*/ 14 w 17"/>
                      <a:gd name="T69" fmla="*/ 31 h 61"/>
                      <a:gd name="T70" fmla="*/ 14 w 17"/>
                      <a:gd name="T71" fmla="*/ 27 h 61"/>
                      <a:gd name="T72" fmla="*/ 8 w 17"/>
                      <a:gd name="T73" fmla="*/ 33 h 61"/>
                      <a:gd name="T74" fmla="*/ 14 w 17"/>
                      <a:gd name="T75" fmla="*/ 21 h 61"/>
                      <a:gd name="T76" fmla="*/ 13 w 17"/>
                      <a:gd name="T77" fmla="*/ 20 h 61"/>
                      <a:gd name="T78" fmla="*/ 8 w 17"/>
                      <a:gd name="T79" fmla="*/ 24 h 61"/>
                      <a:gd name="T80" fmla="*/ 16 w 17"/>
                      <a:gd name="T81" fmla="*/ 12 h 61"/>
                      <a:gd name="T82" fmla="*/ 7 w 17"/>
                      <a:gd name="T83" fmla="*/ 21 h 61"/>
                      <a:gd name="T84" fmla="*/ 12 w 17"/>
                      <a:gd name="T85" fmla="*/ 10 h 61"/>
                      <a:gd name="T86" fmla="*/ 12 w 17"/>
                      <a:gd name="T87" fmla="*/ 5 h 61"/>
                      <a:gd name="T88" fmla="*/ 8 w 17"/>
                      <a:gd name="T89" fmla="*/ 9 h 61"/>
                      <a:gd name="T90" fmla="*/ 11 w 17"/>
                      <a:gd name="T91" fmla="*/ 1 h 61"/>
                      <a:gd name="T92" fmla="*/ 5 w 17"/>
                      <a:gd name="T93" fmla="*/ 7 h 61"/>
                      <a:gd name="T94" fmla="*/ 9 w 17"/>
                      <a:gd name="T95" fmla="*/ 3 h 61"/>
                      <a:gd name="T96" fmla="*/ 5 w 17"/>
                      <a:gd name="T97" fmla="*/ 2 h 61"/>
                      <a:gd name="T98" fmla="*/ 0 w 17"/>
                      <a:gd name="T99" fmla="*/ 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 h="61">
                        <a:moveTo>
                          <a:pt x="1" y="8"/>
                        </a:moveTo>
                        <a:cubicBezTo>
                          <a:pt x="5" y="1"/>
                          <a:pt x="1" y="7"/>
                          <a:pt x="0" y="10"/>
                        </a:cubicBezTo>
                        <a:cubicBezTo>
                          <a:pt x="0" y="10"/>
                          <a:pt x="1" y="11"/>
                          <a:pt x="2" y="10"/>
                        </a:cubicBezTo>
                        <a:cubicBezTo>
                          <a:pt x="0" y="12"/>
                          <a:pt x="7" y="3"/>
                          <a:pt x="6" y="4"/>
                        </a:cubicBezTo>
                        <a:cubicBezTo>
                          <a:pt x="5" y="7"/>
                          <a:pt x="3" y="9"/>
                          <a:pt x="2" y="12"/>
                        </a:cubicBezTo>
                        <a:cubicBezTo>
                          <a:pt x="2" y="13"/>
                          <a:pt x="3" y="13"/>
                          <a:pt x="3" y="12"/>
                        </a:cubicBezTo>
                        <a:cubicBezTo>
                          <a:pt x="5" y="10"/>
                          <a:pt x="9" y="6"/>
                          <a:pt x="9" y="4"/>
                        </a:cubicBezTo>
                        <a:cubicBezTo>
                          <a:pt x="8" y="8"/>
                          <a:pt x="5" y="12"/>
                          <a:pt x="3" y="16"/>
                        </a:cubicBezTo>
                        <a:cubicBezTo>
                          <a:pt x="2" y="16"/>
                          <a:pt x="3" y="17"/>
                          <a:pt x="4" y="17"/>
                        </a:cubicBezTo>
                        <a:cubicBezTo>
                          <a:pt x="6" y="14"/>
                          <a:pt x="6" y="14"/>
                          <a:pt x="7" y="12"/>
                        </a:cubicBezTo>
                        <a:cubicBezTo>
                          <a:pt x="8" y="11"/>
                          <a:pt x="9" y="10"/>
                          <a:pt x="9" y="10"/>
                        </a:cubicBezTo>
                        <a:cubicBezTo>
                          <a:pt x="11" y="8"/>
                          <a:pt x="11" y="7"/>
                          <a:pt x="10" y="7"/>
                        </a:cubicBezTo>
                        <a:cubicBezTo>
                          <a:pt x="7" y="11"/>
                          <a:pt x="5" y="15"/>
                          <a:pt x="3" y="20"/>
                        </a:cubicBezTo>
                        <a:cubicBezTo>
                          <a:pt x="3" y="21"/>
                          <a:pt x="4" y="21"/>
                          <a:pt x="4" y="21"/>
                        </a:cubicBezTo>
                        <a:cubicBezTo>
                          <a:pt x="7" y="18"/>
                          <a:pt x="9" y="15"/>
                          <a:pt x="10" y="13"/>
                        </a:cubicBezTo>
                        <a:cubicBezTo>
                          <a:pt x="9" y="16"/>
                          <a:pt x="7" y="20"/>
                          <a:pt x="6" y="23"/>
                        </a:cubicBezTo>
                        <a:cubicBezTo>
                          <a:pt x="5" y="24"/>
                          <a:pt x="7" y="25"/>
                          <a:pt x="7" y="24"/>
                        </a:cubicBezTo>
                        <a:cubicBezTo>
                          <a:pt x="8" y="22"/>
                          <a:pt x="9" y="21"/>
                          <a:pt x="10" y="19"/>
                        </a:cubicBezTo>
                        <a:cubicBezTo>
                          <a:pt x="12" y="18"/>
                          <a:pt x="13" y="16"/>
                          <a:pt x="14" y="15"/>
                        </a:cubicBezTo>
                        <a:cubicBezTo>
                          <a:pt x="14" y="14"/>
                          <a:pt x="14" y="14"/>
                          <a:pt x="13" y="14"/>
                        </a:cubicBezTo>
                        <a:cubicBezTo>
                          <a:pt x="10" y="19"/>
                          <a:pt x="7" y="24"/>
                          <a:pt x="5" y="29"/>
                        </a:cubicBezTo>
                        <a:cubicBezTo>
                          <a:pt x="4" y="30"/>
                          <a:pt x="5" y="30"/>
                          <a:pt x="6" y="30"/>
                        </a:cubicBezTo>
                        <a:cubicBezTo>
                          <a:pt x="7" y="28"/>
                          <a:pt x="8" y="26"/>
                          <a:pt x="9" y="25"/>
                        </a:cubicBezTo>
                        <a:cubicBezTo>
                          <a:pt x="11" y="24"/>
                          <a:pt x="12" y="22"/>
                          <a:pt x="10" y="22"/>
                        </a:cubicBezTo>
                        <a:cubicBezTo>
                          <a:pt x="9" y="25"/>
                          <a:pt x="7" y="28"/>
                          <a:pt x="5" y="31"/>
                        </a:cubicBezTo>
                        <a:cubicBezTo>
                          <a:pt x="5" y="32"/>
                          <a:pt x="6" y="33"/>
                          <a:pt x="6" y="32"/>
                        </a:cubicBezTo>
                        <a:cubicBezTo>
                          <a:pt x="8" y="31"/>
                          <a:pt x="9" y="30"/>
                          <a:pt x="10" y="28"/>
                        </a:cubicBezTo>
                        <a:cubicBezTo>
                          <a:pt x="11" y="28"/>
                          <a:pt x="11" y="27"/>
                          <a:pt x="12" y="26"/>
                        </a:cubicBezTo>
                        <a:cubicBezTo>
                          <a:pt x="14" y="25"/>
                          <a:pt x="14" y="24"/>
                          <a:pt x="12" y="24"/>
                        </a:cubicBezTo>
                        <a:cubicBezTo>
                          <a:pt x="10" y="29"/>
                          <a:pt x="6" y="33"/>
                          <a:pt x="4" y="38"/>
                        </a:cubicBezTo>
                        <a:cubicBezTo>
                          <a:pt x="4" y="38"/>
                          <a:pt x="5" y="39"/>
                          <a:pt x="5" y="38"/>
                        </a:cubicBezTo>
                        <a:cubicBezTo>
                          <a:pt x="8" y="35"/>
                          <a:pt x="10" y="32"/>
                          <a:pt x="11" y="29"/>
                        </a:cubicBezTo>
                        <a:cubicBezTo>
                          <a:pt x="9" y="33"/>
                          <a:pt x="7" y="37"/>
                          <a:pt x="5" y="41"/>
                        </a:cubicBezTo>
                        <a:cubicBezTo>
                          <a:pt x="5" y="42"/>
                          <a:pt x="6" y="43"/>
                          <a:pt x="7" y="42"/>
                        </a:cubicBezTo>
                        <a:cubicBezTo>
                          <a:pt x="7" y="42"/>
                          <a:pt x="15" y="29"/>
                          <a:pt x="11" y="37"/>
                        </a:cubicBezTo>
                        <a:cubicBezTo>
                          <a:pt x="9" y="40"/>
                          <a:pt x="6" y="43"/>
                          <a:pt x="5" y="47"/>
                        </a:cubicBezTo>
                        <a:cubicBezTo>
                          <a:pt x="4" y="48"/>
                          <a:pt x="5" y="48"/>
                          <a:pt x="6" y="48"/>
                        </a:cubicBezTo>
                        <a:cubicBezTo>
                          <a:pt x="7" y="46"/>
                          <a:pt x="12" y="39"/>
                          <a:pt x="12" y="39"/>
                        </a:cubicBezTo>
                        <a:cubicBezTo>
                          <a:pt x="9" y="42"/>
                          <a:pt x="7" y="46"/>
                          <a:pt x="6" y="50"/>
                        </a:cubicBezTo>
                        <a:cubicBezTo>
                          <a:pt x="5" y="51"/>
                          <a:pt x="6" y="51"/>
                          <a:pt x="7" y="51"/>
                        </a:cubicBezTo>
                        <a:cubicBezTo>
                          <a:pt x="9" y="48"/>
                          <a:pt x="13" y="43"/>
                          <a:pt x="14" y="41"/>
                        </a:cubicBezTo>
                        <a:cubicBezTo>
                          <a:pt x="12" y="46"/>
                          <a:pt x="9" y="50"/>
                          <a:pt x="8" y="54"/>
                        </a:cubicBezTo>
                        <a:cubicBezTo>
                          <a:pt x="7" y="55"/>
                          <a:pt x="9" y="56"/>
                          <a:pt x="9" y="55"/>
                        </a:cubicBezTo>
                        <a:cubicBezTo>
                          <a:pt x="11" y="52"/>
                          <a:pt x="13" y="49"/>
                          <a:pt x="15" y="47"/>
                        </a:cubicBezTo>
                        <a:cubicBezTo>
                          <a:pt x="12" y="50"/>
                          <a:pt x="10" y="54"/>
                          <a:pt x="8" y="58"/>
                        </a:cubicBezTo>
                        <a:cubicBezTo>
                          <a:pt x="7" y="59"/>
                          <a:pt x="9" y="60"/>
                          <a:pt x="9" y="59"/>
                        </a:cubicBezTo>
                        <a:cubicBezTo>
                          <a:pt x="10" y="57"/>
                          <a:pt x="11" y="56"/>
                          <a:pt x="12" y="54"/>
                        </a:cubicBezTo>
                        <a:cubicBezTo>
                          <a:pt x="15" y="53"/>
                          <a:pt x="15" y="52"/>
                          <a:pt x="13" y="52"/>
                        </a:cubicBezTo>
                        <a:cubicBezTo>
                          <a:pt x="12" y="54"/>
                          <a:pt x="10" y="57"/>
                          <a:pt x="9" y="60"/>
                        </a:cubicBezTo>
                        <a:cubicBezTo>
                          <a:pt x="9" y="60"/>
                          <a:pt x="10" y="61"/>
                          <a:pt x="10" y="60"/>
                        </a:cubicBezTo>
                        <a:cubicBezTo>
                          <a:pt x="11" y="60"/>
                          <a:pt x="11" y="60"/>
                          <a:pt x="12" y="59"/>
                        </a:cubicBezTo>
                        <a:cubicBezTo>
                          <a:pt x="13" y="58"/>
                          <a:pt x="12" y="57"/>
                          <a:pt x="11" y="58"/>
                        </a:cubicBezTo>
                        <a:cubicBezTo>
                          <a:pt x="13" y="56"/>
                          <a:pt x="14" y="52"/>
                          <a:pt x="16" y="50"/>
                        </a:cubicBezTo>
                        <a:cubicBezTo>
                          <a:pt x="16" y="49"/>
                          <a:pt x="15" y="48"/>
                          <a:pt x="15" y="49"/>
                        </a:cubicBezTo>
                        <a:cubicBezTo>
                          <a:pt x="13" y="50"/>
                          <a:pt x="12" y="52"/>
                          <a:pt x="11" y="54"/>
                        </a:cubicBezTo>
                        <a:cubicBezTo>
                          <a:pt x="9" y="55"/>
                          <a:pt x="9" y="56"/>
                          <a:pt x="11" y="56"/>
                        </a:cubicBezTo>
                        <a:cubicBezTo>
                          <a:pt x="13" y="52"/>
                          <a:pt x="15" y="48"/>
                          <a:pt x="17" y="44"/>
                        </a:cubicBezTo>
                        <a:cubicBezTo>
                          <a:pt x="17" y="43"/>
                          <a:pt x="16" y="43"/>
                          <a:pt x="15" y="43"/>
                        </a:cubicBezTo>
                        <a:cubicBezTo>
                          <a:pt x="14" y="45"/>
                          <a:pt x="13" y="47"/>
                          <a:pt x="11" y="49"/>
                        </a:cubicBezTo>
                        <a:cubicBezTo>
                          <a:pt x="9" y="52"/>
                          <a:pt x="9" y="52"/>
                          <a:pt x="11" y="50"/>
                        </a:cubicBezTo>
                        <a:cubicBezTo>
                          <a:pt x="13" y="46"/>
                          <a:pt x="15" y="43"/>
                          <a:pt x="16" y="40"/>
                        </a:cubicBezTo>
                        <a:cubicBezTo>
                          <a:pt x="17" y="39"/>
                          <a:pt x="16" y="38"/>
                          <a:pt x="15" y="39"/>
                        </a:cubicBezTo>
                        <a:cubicBezTo>
                          <a:pt x="13" y="42"/>
                          <a:pt x="10" y="45"/>
                          <a:pt x="8" y="48"/>
                        </a:cubicBezTo>
                        <a:cubicBezTo>
                          <a:pt x="11" y="45"/>
                          <a:pt x="13" y="40"/>
                          <a:pt x="15" y="36"/>
                        </a:cubicBezTo>
                        <a:cubicBezTo>
                          <a:pt x="15" y="36"/>
                          <a:pt x="14" y="35"/>
                          <a:pt x="14" y="36"/>
                        </a:cubicBezTo>
                        <a:cubicBezTo>
                          <a:pt x="11" y="38"/>
                          <a:pt x="8" y="41"/>
                          <a:pt x="6" y="45"/>
                        </a:cubicBezTo>
                        <a:cubicBezTo>
                          <a:pt x="7" y="45"/>
                          <a:pt x="7" y="45"/>
                          <a:pt x="7" y="45"/>
                        </a:cubicBezTo>
                        <a:cubicBezTo>
                          <a:pt x="8" y="43"/>
                          <a:pt x="9" y="42"/>
                          <a:pt x="10" y="40"/>
                        </a:cubicBezTo>
                        <a:cubicBezTo>
                          <a:pt x="12" y="37"/>
                          <a:pt x="13" y="35"/>
                          <a:pt x="15" y="32"/>
                        </a:cubicBezTo>
                        <a:cubicBezTo>
                          <a:pt x="15" y="32"/>
                          <a:pt x="14" y="31"/>
                          <a:pt x="14" y="31"/>
                        </a:cubicBezTo>
                        <a:cubicBezTo>
                          <a:pt x="11" y="34"/>
                          <a:pt x="9" y="36"/>
                          <a:pt x="7" y="39"/>
                        </a:cubicBezTo>
                        <a:cubicBezTo>
                          <a:pt x="10" y="35"/>
                          <a:pt x="12" y="31"/>
                          <a:pt x="14" y="27"/>
                        </a:cubicBezTo>
                        <a:cubicBezTo>
                          <a:pt x="14" y="26"/>
                          <a:pt x="13" y="26"/>
                          <a:pt x="13" y="26"/>
                        </a:cubicBezTo>
                        <a:cubicBezTo>
                          <a:pt x="11" y="29"/>
                          <a:pt x="4" y="40"/>
                          <a:pt x="8" y="33"/>
                        </a:cubicBezTo>
                        <a:cubicBezTo>
                          <a:pt x="10" y="29"/>
                          <a:pt x="13" y="26"/>
                          <a:pt x="15" y="22"/>
                        </a:cubicBezTo>
                        <a:cubicBezTo>
                          <a:pt x="16" y="22"/>
                          <a:pt x="15" y="21"/>
                          <a:pt x="14" y="21"/>
                        </a:cubicBezTo>
                        <a:cubicBezTo>
                          <a:pt x="12" y="24"/>
                          <a:pt x="10" y="27"/>
                          <a:pt x="7" y="29"/>
                        </a:cubicBezTo>
                        <a:cubicBezTo>
                          <a:pt x="9" y="27"/>
                          <a:pt x="11" y="23"/>
                          <a:pt x="13" y="20"/>
                        </a:cubicBezTo>
                        <a:cubicBezTo>
                          <a:pt x="13" y="19"/>
                          <a:pt x="12" y="18"/>
                          <a:pt x="12" y="19"/>
                        </a:cubicBezTo>
                        <a:cubicBezTo>
                          <a:pt x="10" y="21"/>
                          <a:pt x="9" y="22"/>
                          <a:pt x="8" y="24"/>
                        </a:cubicBezTo>
                        <a:cubicBezTo>
                          <a:pt x="6" y="26"/>
                          <a:pt x="6" y="27"/>
                          <a:pt x="7" y="27"/>
                        </a:cubicBezTo>
                        <a:cubicBezTo>
                          <a:pt x="10" y="22"/>
                          <a:pt x="13" y="17"/>
                          <a:pt x="16" y="12"/>
                        </a:cubicBezTo>
                        <a:cubicBezTo>
                          <a:pt x="16" y="11"/>
                          <a:pt x="15" y="11"/>
                          <a:pt x="15" y="11"/>
                        </a:cubicBezTo>
                        <a:cubicBezTo>
                          <a:pt x="12" y="15"/>
                          <a:pt x="10" y="18"/>
                          <a:pt x="7" y="21"/>
                        </a:cubicBezTo>
                        <a:cubicBezTo>
                          <a:pt x="9" y="19"/>
                          <a:pt x="11" y="14"/>
                          <a:pt x="13" y="11"/>
                        </a:cubicBezTo>
                        <a:cubicBezTo>
                          <a:pt x="13" y="10"/>
                          <a:pt x="12" y="10"/>
                          <a:pt x="12" y="10"/>
                        </a:cubicBezTo>
                        <a:cubicBezTo>
                          <a:pt x="10" y="12"/>
                          <a:pt x="6" y="15"/>
                          <a:pt x="5" y="18"/>
                        </a:cubicBezTo>
                        <a:cubicBezTo>
                          <a:pt x="7" y="13"/>
                          <a:pt x="10" y="9"/>
                          <a:pt x="12" y="5"/>
                        </a:cubicBezTo>
                        <a:cubicBezTo>
                          <a:pt x="13" y="4"/>
                          <a:pt x="11" y="3"/>
                          <a:pt x="11" y="4"/>
                        </a:cubicBezTo>
                        <a:cubicBezTo>
                          <a:pt x="10" y="6"/>
                          <a:pt x="9" y="7"/>
                          <a:pt x="8" y="9"/>
                        </a:cubicBezTo>
                        <a:cubicBezTo>
                          <a:pt x="7" y="10"/>
                          <a:pt x="3" y="18"/>
                          <a:pt x="7" y="12"/>
                        </a:cubicBezTo>
                        <a:cubicBezTo>
                          <a:pt x="9" y="9"/>
                          <a:pt x="10" y="5"/>
                          <a:pt x="11" y="1"/>
                        </a:cubicBezTo>
                        <a:cubicBezTo>
                          <a:pt x="12" y="1"/>
                          <a:pt x="11" y="0"/>
                          <a:pt x="10" y="1"/>
                        </a:cubicBezTo>
                        <a:cubicBezTo>
                          <a:pt x="8" y="3"/>
                          <a:pt x="7" y="5"/>
                          <a:pt x="5" y="7"/>
                        </a:cubicBezTo>
                        <a:cubicBezTo>
                          <a:pt x="3" y="9"/>
                          <a:pt x="3" y="10"/>
                          <a:pt x="5" y="10"/>
                        </a:cubicBezTo>
                        <a:cubicBezTo>
                          <a:pt x="6" y="8"/>
                          <a:pt x="7" y="5"/>
                          <a:pt x="9" y="3"/>
                        </a:cubicBezTo>
                        <a:cubicBezTo>
                          <a:pt x="9" y="2"/>
                          <a:pt x="8" y="1"/>
                          <a:pt x="8" y="2"/>
                        </a:cubicBezTo>
                        <a:cubicBezTo>
                          <a:pt x="3" y="5"/>
                          <a:pt x="0" y="11"/>
                          <a:pt x="5" y="2"/>
                        </a:cubicBezTo>
                        <a:cubicBezTo>
                          <a:pt x="5" y="2"/>
                          <a:pt x="4" y="1"/>
                          <a:pt x="4" y="2"/>
                        </a:cubicBezTo>
                        <a:cubicBezTo>
                          <a:pt x="1" y="5"/>
                          <a:pt x="2" y="3"/>
                          <a:pt x="0" y="7"/>
                        </a:cubicBezTo>
                        <a:cubicBezTo>
                          <a:pt x="0" y="8"/>
                          <a:pt x="1" y="8"/>
                          <a:pt x="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8" name="Freeform 79"/>
                  <p:cNvSpPr/>
                  <p:nvPr/>
                </p:nvSpPr>
                <p:spPr bwMode="auto">
                  <a:xfrm>
                    <a:off x="1163638" y="2068513"/>
                    <a:ext cx="68263" cy="50800"/>
                  </a:xfrm>
                  <a:custGeom>
                    <a:avLst/>
                    <a:gdLst>
                      <a:gd name="T0" fmla="*/ 1 w 64"/>
                      <a:gd name="T1" fmla="*/ 47 h 48"/>
                      <a:gd name="T2" fmla="*/ 35 w 64"/>
                      <a:gd name="T3" fmla="*/ 35 h 48"/>
                      <a:gd name="T4" fmla="*/ 60 w 64"/>
                      <a:gd name="T5" fmla="*/ 1 h 48"/>
                      <a:gd name="T6" fmla="*/ 59 w 64"/>
                      <a:gd name="T7" fmla="*/ 0 h 48"/>
                      <a:gd name="T8" fmla="*/ 49 w 64"/>
                      <a:gd name="T9" fmla="*/ 7 h 48"/>
                      <a:gd name="T10" fmla="*/ 49 w 64"/>
                      <a:gd name="T11" fmla="*/ 8 h 48"/>
                      <a:gd name="T12" fmla="*/ 58 w 64"/>
                      <a:gd name="T13" fmla="*/ 3 h 48"/>
                      <a:gd name="T14" fmla="*/ 62 w 64"/>
                      <a:gd name="T15" fmla="*/ 13 h 48"/>
                      <a:gd name="T16" fmla="*/ 64 w 64"/>
                      <a:gd name="T17" fmla="*/ 13 h 48"/>
                      <a:gd name="T18" fmla="*/ 61 w 64"/>
                      <a:gd name="T19" fmla="*/ 1 h 48"/>
                      <a:gd name="T20" fmla="*/ 60 w 64"/>
                      <a:gd name="T21" fmla="*/ 0 h 48"/>
                      <a:gd name="T22" fmla="*/ 51 w 64"/>
                      <a:gd name="T23" fmla="*/ 5 h 48"/>
                      <a:gd name="T24" fmla="*/ 58 w 64"/>
                      <a:gd name="T25" fmla="*/ 4 h 48"/>
                      <a:gd name="T26" fmla="*/ 44 w 64"/>
                      <a:gd name="T27" fmla="*/ 27 h 48"/>
                      <a:gd name="T28" fmla="*/ 2 w 64"/>
                      <a:gd name="T29" fmla="*/ 45 h 48"/>
                      <a:gd name="T30" fmla="*/ 1 w 64"/>
                      <a:gd name="T31"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8">
                        <a:moveTo>
                          <a:pt x="1" y="47"/>
                        </a:moveTo>
                        <a:cubicBezTo>
                          <a:pt x="14" y="48"/>
                          <a:pt x="25" y="42"/>
                          <a:pt x="35" y="35"/>
                        </a:cubicBezTo>
                        <a:cubicBezTo>
                          <a:pt x="48" y="26"/>
                          <a:pt x="54" y="15"/>
                          <a:pt x="60" y="1"/>
                        </a:cubicBezTo>
                        <a:cubicBezTo>
                          <a:pt x="61" y="1"/>
                          <a:pt x="60" y="0"/>
                          <a:pt x="59" y="0"/>
                        </a:cubicBezTo>
                        <a:cubicBezTo>
                          <a:pt x="55" y="2"/>
                          <a:pt x="52" y="4"/>
                          <a:pt x="49" y="7"/>
                        </a:cubicBezTo>
                        <a:cubicBezTo>
                          <a:pt x="48" y="7"/>
                          <a:pt x="49" y="9"/>
                          <a:pt x="49" y="8"/>
                        </a:cubicBezTo>
                        <a:cubicBezTo>
                          <a:pt x="52" y="7"/>
                          <a:pt x="55" y="5"/>
                          <a:pt x="58" y="3"/>
                        </a:cubicBezTo>
                        <a:cubicBezTo>
                          <a:pt x="61" y="2"/>
                          <a:pt x="62" y="11"/>
                          <a:pt x="62" y="13"/>
                        </a:cubicBezTo>
                        <a:cubicBezTo>
                          <a:pt x="62" y="14"/>
                          <a:pt x="64" y="13"/>
                          <a:pt x="64" y="13"/>
                        </a:cubicBezTo>
                        <a:cubicBezTo>
                          <a:pt x="63" y="8"/>
                          <a:pt x="63" y="5"/>
                          <a:pt x="61" y="1"/>
                        </a:cubicBezTo>
                        <a:cubicBezTo>
                          <a:pt x="61" y="0"/>
                          <a:pt x="60" y="0"/>
                          <a:pt x="60" y="0"/>
                        </a:cubicBezTo>
                        <a:cubicBezTo>
                          <a:pt x="57" y="2"/>
                          <a:pt x="54" y="4"/>
                          <a:pt x="51" y="5"/>
                        </a:cubicBezTo>
                        <a:cubicBezTo>
                          <a:pt x="48" y="7"/>
                          <a:pt x="58" y="4"/>
                          <a:pt x="58" y="4"/>
                        </a:cubicBezTo>
                        <a:cubicBezTo>
                          <a:pt x="54" y="12"/>
                          <a:pt x="51" y="20"/>
                          <a:pt x="44" y="27"/>
                        </a:cubicBezTo>
                        <a:cubicBezTo>
                          <a:pt x="34" y="37"/>
                          <a:pt x="17" y="47"/>
                          <a:pt x="2" y="45"/>
                        </a:cubicBezTo>
                        <a:cubicBezTo>
                          <a:pt x="1" y="45"/>
                          <a:pt x="0" y="46"/>
                          <a:pt x="1"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9" name="Freeform 80"/>
                  <p:cNvSpPr/>
                  <p:nvPr/>
                </p:nvSpPr>
                <p:spPr bwMode="auto">
                  <a:xfrm>
                    <a:off x="1265238" y="2162176"/>
                    <a:ext cx="14288" cy="15875"/>
                  </a:xfrm>
                  <a:custGeom>
                    <a:avLst/>
                    <a:gdLst>
                      <a:gd name="T0" fmla="*/ 2 w 14"/>
                      <a:gd name="T1" fmla="*/ 0 h 15"/>
                      <a:gd name="T2" fmla="*/ 1 w 14"/>
                      <a:gd name="T3" fmla="*/ 0 h 15"/>
                      <a:gd name="T4" fmla="*/ 1 w 14"/>
                      <a:gd name="T5" fmla="*/ 1 h 15"/>
                      <a:gd name="T6" fmla="*/ 13 w 14"/>
                      <a:gd name="T7" fmla="*/ 4 h 15"/>
                      <a:gd name="T8" fmla="*/ 13 w 14"/>
                      <a:gd name="T9" fmla="*/ 3 h 15"/>
                      <a:gd name="T10" fmla="*/ 8 w 14"/>
                      <a:gd name="T11" fmla="*/ 13 h 15"/>
                      <a:gd name="T12" fmla="*/ 9 w 14"/>
                      <a:gd name="T13" fmla="*/ 14 h 15"/>
                      <a:gd name="T14" fmla="*/ 14 w 14"/>
                      <a:gd name="T15" fmla="*/ 4 h 15"/>
                      <a:gd name="T16" fmla="*/ 13 w 14"/>
                      <a:gd name="T17" fmla="*/ 3 h 15"/>
                      <a:gd name="T18" fmla="*/ 1 w 14"/>
                      <a:gd name="T19" fmla="*/ 0 h 15"/>
                      <a:gd name="T20" fmla="*/ 0 w 14"/>
                      <a:gd name="T21" fmla="*/ 1 h 15"/>
                      <a:gd name="T22" fmla="*/ 1 w 14"/>
                      <a:gd name="T23" fmla="*/ 1 h 15"/>
                      <a:gd name="T24" fmla="*/ 2 w 14"/>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5">
                        <a:moveTo>
                          <a:pt x="2" y="0"/>
                        </a:moveTo>
                        <a:cubicBezTo>
                          <a:pt x="2" y="0"/>
                          <a:pt x="2" y="0"/>
                          <a:pt x="1" y="0"/>
                        </a:cubicBezTo>
                        <a:cubicBezTo>
                          <a:pt x="1" y="0"/>
                          <a:pt x="1" y="1"/>
                          <a:pt x="1" y="1"/>
                        </a:cubicBezTo>
                        <a:cubicBezTo>
                          <a:pt x="5" y="1"/>
                          <a:pt x="9" y="3"/>
                          <a:pt x="13" y="4"/>
                        </a:cubicBezTo>
                        <a:cubicBezTo>
                          <a:pt x="13" y="4"/>
                          <a:pt x="13" y="4"/>
                          <a:pt x="13" y="3"/>
                        </a:cubicBezTo>
                        <a:cubicBezTo>
                          <a:pt x="12" y="7"/>
                          <a:pt x="10" y="10"/>
                          <a:pt x="8" y="13"/>
                        </a:cubicBezTo>
                        <a:cubicBezTo>
                          <a:pt x="7" y="14"/>
                          <a:pt x="8" y="15"/>
                          <a:pt x="9" y="14"/>
                        </a:cubicBezTo>
                        <a:cubicBezTo>
                          <a:pt x="11" y="11"/>
                          <a:pt x="13" y="7"/>
                          <a:pt x="14" y="4"/>
                        </a:cubicBezTo>
                        <a:cubicBezTo>
                          <a:pt x="14" y="3"/>
                          <a:pt x="14" y="3"/>
                          <a:pt x="13" y="3"/>
                        </a:cubicBezTo>
                        <a:cubicBezTo>
                          <a:pt x="9" y="2"/>
                          <a:pt x="5" y="0"/>
                          <a:pt x="1" y="0"/>
                        </a:cubicBezTo>
                        <a:cubicBezTo>
                          <a:pt x="0" y="0"/>
                          <a:pt x="0" y="0"/>
                          <a:pt x="0" y="1"/>
                        </a:cubicBezTo>
                        <a:cubicBezTo>
                          <a:pt x="1" y="1"/>
                          <a:pt x="1" y="1"/>
                          <a:pt x="1" y="1"/>
                        </a:cubicBezTo>
                        <a:cubicBezTo>
                          <a:pt x="2" y="2"/>
                          <a:pt x="3"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0" name="Freeform 81"/>
                  <p:cNvSpPr/>
                  <p:nvPr/>
                </p:nvSpPr>
                <p:spPr bwMode="auto">
                  <a:xfrm>
                    <a:off x="1144588" y="2081213"/>
                    <a:ext cx="20638" cy="17463"/>
                  </a:xfrm>
                  <a:custGeom>
                    <a:avLst/>
                    <a:gdLst>
                      <a:gd name="T0" fmla="*/ 1 w 19"/>
                      <a:gd name="T1" fmla="*/ 16 h 16"/>
                      <a:gd name="T2" fmla="*/ 12 w 19"/>
                      <a:gd name="T3" fmla="*/ 1 h 16"/>
                      <a:gd name="T4" fmla="*/ 11 w 19"/>
                      <a:gd name="T5" fmla="*/ 1 h 16"/>
                      <a:gd name="T6" fmla="*/ 17 w 19"/>
                      <a:gd name="T7" fmla="*/ 13 h 16"/>
                      <a:gd name="T8" fmla="*/ 18 w 19"/>
                      <a:gd name="T9" fmla="*/ 12 h 16"/>
                      <a:gd name="T10" fmla="*/ 12 w 19"/>
                      <a:gd name="T11" fmla="*/ 1 h 16"/>
                      <a:gd name="T12" fmla="*/ 11 w 19"/>
                      <a:gd name="T13" fmla="*/ 1 h 16"/>
                      <a:gd name="T14" fmla="*/ 1 w 19"/>
                      <a:gd name="T15" fmla="*/ 14 h 16"/>
                      <a:gd name="T16" fmla="*/ 1 w 19"/>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6">
                        <a:moveTo>
                          <a:pt x="1" y="16"/>
                        </a:moveTo>
                        <a:cubicBezTo>
                          <a:pt x="7" y="14"/>
                          <a:pt x="10" y="6"/>
                          <a:pt x="12" y="1"/>
                        </a:cubicBezTo>
                        <a:cubicBezTo>
                          <a:pt x="12" y="1"/>
                          <a:pt x="11" y="1"/>
                          <a:pt x="11" y="1"/>
                        </a:cubicBezTo>
                        <a:cubicBezTo>
                          <a:pt x="13" y="5"/>
                          <a:pt x="14" y="10"/>
                          <a:pt x="17" y="13"/>
                        </a:cubicBezTo>
                        <a:cubicBezTo>
                          <a:pt x="18" y="14"/>
                          <a:pt x="19" y="13"/>
                          <a:pt x="18" y="12"/>
                        </a:cubicBezTo>
                        <a:cubicBezTo>
                          <a:pt x="15" y="9"/>
                          <a:pt x="15" y="4"/>
                          <a:pt x="12" y="1"/>
                        </a:cubicBezTo>
                        <a:cubicBezTo>
                          <a:pt x="12" y="0"/>
                          <a:pt x="11" y="0"/>
                          <a:pt x="11" y="1"/>
                        </a:cubicBezTo>
                        <a:cubicBezTo>
                          <a:pt x="9" y="5"/>
                          <a:pt x="6" y="13"/>
                          <a:pt x="1" y="14"/>
                        </a:cubicBezTo>
                        <a:cubicBezTo>
                          <a:pt x="0" y="15"/>
                          <a:pt x="0" y="16"/>
                          <a:pt x="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1" name="Freeform 95"/>
                  <p:cNvSpPr/>
                  <p:nvPr/>
                </p:nvSpPr>
                <p:spPr bwMode="auto">
                  <a:xfrm>
                    <a:off x="1050925" y="2143126"/>
                    <a:ext cx="92075" cy="84138"/>
                  </a:xfrm>
                  <a:custGeom>
                    <a:avLst/>
                    <a:gdLst>
                      <a:gd name="T0" fmla="*/ 55 w 87"/>
                      <a:gd name="T1" fmla="*/ 6 h 79"/>
                      <a:gd name="T2" fmla="*/ 28 w 87"/>
                      <a:gd name="T3" fmla="*/ 10 h 79"/>
                      <a:gd name="T4" fmla="*/ 7 w 87"/>
                      <a:gd name="T5" fmla="*/ 38 h 79"/>
                      <a:gd name="T6" fmla="*/ 44 w 87"/>
                      <a:gd name="T7" fmla="*/ 78 h 79"/>
                      <a:gd name="T8" fmla="*/ 81 w 87"/>
                      <a:gd name="T9" fmla="*/ 35 h 79"/>
                      <a:gd name="T10" fmla="*/ 47 w 87"/>
                      <a:gd name="T11" fmla="*/ 3 h 79"/>
                      <a:gd name="T12" fmla="*/ 48 w 87"/>
                      <a:gd name="T13" fmla="*/ 5 h 79"/>
                      <a:gd name="T14" fmla="*/ 79 w 87"/>
                      <a:gd name="T15" fmla="*/ 32 h 79"/>
                      <a:gd name="T16" fmla="*/ 47 w 87"/>
                      <a:gd name="T17" fmla="*/ 77 h 79"/>
                      <a:gd name="T18" fmla="*/ 7 w 87"/>
                      <a:gd name="T19" fmla="*/ 43 h 79"/>
                      <a:gd name="T20" fmla="*/ 25 w 87"/>
                      <a:gd name="T21" fmla="*/ 13 h 79"/>
                      <a:gd name="T22" fmla="*/ 54 w 87"/>
                      <a:gd name="T23" fmla="*/ 7 h 79"/>
                      <a:gd name="T24" fmla="*/ 55 w 87"/>
                      <a:gd name="T25"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79">
                        <a:moveTo>
                          <a:pt x="55" y="6"/>
                        </a:moveTo>
                        <a:cubicBezTo>
                          <a:pt x="47" y="0"/>
                          <a:pt x="36" y="6"/>
                          <a:pt x="28" y="10"/>
                        </a:cubicBezTo>
                        <a:cubicBezTo>
                          <a:pt x="17" y="15"/>
                          <a:pt x="10" y="26"/>
                          <a:pt x="7" y="38"/>
                        </a:cubicBezTo>
                        <a:cubicBezTo>
                          <a:pt x="0" y="60"/>
                          <a:pt x="23" y="78"/>
                          <a:pt x="44" y="78"/>
                        </a:cubicBezTo>
                        <a:cubicBezTo>
                          <a:pt x="65" y="79"/>
                          <a:pt x="86" y="55"/>
                          <a:pt x="81" y="35"/>
                        </a:cubicBezTo>
                        <a:cubicBezTo>
                          <a:pt x="79" y="24"/>
                          <a:pt x="62" y="0"/>
                          <a:pt x="47" y="3"/>
                        </a:cubicBezTo>
                        <a:cubicBezTo>
                          <a:pt x="46" y="4"/>
                          <a:pt x="47" y="5"/>
                          <a:pt x="48" y="5"/>
                        </a:cubicBezTo>
                        <a:cubicBezTo>
                          <a:pt x="60" y="1"/>
                          <a:pt x="75" y="23"/>
                          <a:pt x="79" y="32"/>
                        </a:cubicBezTo>
                        <a:cubicBezTo>
                          <a:pt x="87" y="52"/>
                          <a:pt x="66" y="75"/>
                          <a:pt x="47" y="77"/>
                        </a:cubicBezTo>
                        <a:cubicBezTo>
                          <a:pt x="27" y="79"/>
                          <a:pt x="6" y="63"/>
                          <a:pt x="7" y="43"/>
                        </a:cubicBezTo>
                        <a:cubicBezTo>
                          <a:pt x="7" y="32"/>
                          <a:pt x="16" y="20"/>
                          <a:pt x="25" y="13"/>
                        </a:cubicBezTo>
                        <a:cubicBezTo>
                          <a:pt x="33" y="8"/>
                          <a:pt x="46" y="1"/>
                          <a:pt x="54" y="7"/>
                        </a:cubicBezTo>
                        <a:cubicBezTo>
                          <a:pt x="55" y="8"/>
                          <a:pt x="55" y="6"/>
                          <a:pt x="55"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2" name="Freeform 96"/>
                  <p:cNvSpPr/>
                  <p:nvPr/>
                </p:nvSpPr>
                <p:spPr bwMode="auto">
                  <a:xfrm>
                    <a:off x="1063625" y="2144713"/>
                    <a:ext cx="73025" cy="74613"/>
                  </a:xfrm>
                  <a:custGeom>
                    <a:avLst/>
                    <a:gdLst>
                      <a:gd name="T0" fmla="*/ 0 w 70"/>
                      <a:gd name="T1" fmla="*/ 24 h 70"/>
                      <a:gd name="T2" fmla="*/ 13 w 70"/>
                      <a:gd name="T3" fmla="*/ 37 h 70"/>
                      <a:gd name="T4" fmla="*/ 27 w 70"/>
                      <a:gd name="T5" fmla="*/ 39 h 70"/>
                      <a:gd name="T6" fmla="*/ 43 w 70"/>
                      <a:gd name="T7" fmla="*/ 40 h 70"/>
                      <a:gd name="T8" fmla="*/ 44 w 70"/>
                      <a:gd name="T9" fmla="*/ 47 h 70"/>
                      <a:gd name="T10" fmla="*/ 49 w 70"/>
                      <a:gd name="T11" fmla="*/ 68 h 70"/>
                      <a:gd name="T12" fmla="*/ 50 w 70"/>
                      <a:gd name="T13" fmla="*/ 69 h 70"/>
                      <a:gd name="T14" fmla="*/ 61 w 70"/>
                      <a:gd name="T15" fmla="*/ 48 h 70"/>
                      <a:gd name="T16" fmla="*/ 64 w 70"/>
                      <a:gd name="T17" fmla="*/ 36 h 70"/>
                      <a:gd name="T18" fmla="*/ 48 w 70"/>
                      <a:gd name="T19" fmla="*/ 32 h 70"/>
                      <a:gd name="T20" fmla="*/ 33 w 70"/>
                      <a:gd name="T21" fmla="*/ 35 h 70"/>
                      <a:gd name="T22" fmla="*/ 28 w 70"/>
                      <a:gd name="T23" fmla="*/ 34 h 70"/>
                      <a:gd name="T24" fmla="*/ 30 w 70"/>
                      <a:gd name="T25" fmla="*/ 26 h 70"/>
                      <a:gd name="T26" fmla="*/ 36 w 70"/>
                      <a:gd name="T27" fmla="*/ 22 h 70"/>
                      <a:gd name="T28" fmla="*/ 42 w 70"/>
                      <a:gd name="T29" fmla="*/ 11 h 70"/>
                      <a:gd name="T30" fmla="*/ 41 w 70"/>
                      <a:gd name="T31" fmla="*/ 1 h 70"/>
                      <a:gd name="T32" fmla="*/ 41 w 70"/>
                      <a:gd name="T33" fmla="*/ 0 h 70"/>
                      <a:gd name="T34" fmla="*/ 37 w 70"/>
                      <a:gd name="T35" fmla="*/ 6 h 70"/>
                      <a:gd name="T36" fmla="*/ 39 w 70"/>
                      <a:gd name="T37" fmla="*/ 10 h 70"/>
                      <a:gd name="T38" fmla="*/ 37 w 70"/>
                      <a:gd name="T39" fmla="*/ 18 h 70"/>
                      <a:gd name="T40" fmla="*/ 24 w 70"/>
                      <a:gd name="T41" fmla="*/ 28 h 70"/>
                      <a:gd name="T42" fmla="*/ 56 w 70"/>
                      <a:gd name="T43" fmla="*/ 32 h 70"/>
                      <a:gd name="T44" fmla="*/ 55 w 70"/>
                      <a:gd name="T45" fmla="*/ 57 h 70"/>
                      <a:gd name="T46" fmla="*/ 52 w 70"/>
                      <a:gd name="T47" fmla="*/ 62 h 70"/>
                      <a:gd name="T48" fmla="*/ 51 w 70"/>
                      <a:gd name="T49" fmla="*/ 67 h 70"/>
                      <a:gd name="T50" fmla="*/ 53 w 70"/>
                      <a:gd name="T51" fmla="*/ 62 h 70"/>
                      <a:gd name="T52" fmla="*/ 50 w 70"/>
                      <a:gd name="T53" fmla="*/ 54 h 70"/>
                      <a:gd name="T54" fmla="*/ 45 w 70"/>
                      <a:gd name="T55" fmla="*/ 40 h 70"/>
                      <a:gd name="T56" fmla="*/ 27 w 70"/>
                      <a:gd name="T57" fmla="*/ 38 h 70"/>
                      <a:gd name="T58" fmla="*/ 6 w 70"/>
                      <a:gd name="T59" fmla="*/ 26 h 70"/>
                      <a:gd name="T60" fmla="*/ 0 w 70"/>
                      <a:gd name="T61" fmla="*/ 23 h 70"/>
                      <a:gd name="T62" fmla="*/ 0 w 70"/>
                      <a:gd name="T63" fmla="*/ 2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 h="70">
                        <a:moveTo>
                          <a:pt x="0" y="24"/>
                        </a:moveTo>
                        <a:cubicBezTo>
                          <a:pt x="5" y="24"/>
                          <a:pt x="9" y="35"/>
                          <a:pt x="13" y="37"/>
                        </a:cubicBezTo>
                        <a:cubicBezTo>
                          <a:pt x="18" y="40"/>
                          <a:pt x="23" y="40"/>
                          <a:pt x="27" y="39"/>
                        </a:cubicBezTo>
                        <a:cubicBezTo>
                          <a:pt x="31" y="38"/>
                          <a:pt x="41" y="35"/>
                          <a:pt x="43" y="40"/>
                        </a:cubicBezTo>
                        <a:cubicBezTo>
                          <a:pt x="44" y="42"/>
                          <a:pt x="44" y="45"/>
                          <a:pt x="44" y="47"/>
                        </a:cubicBezTo>
                        <a:cubicBezTo>
                          <a:pt x="45" y="55"/>
                          <a:pt x="55" y="57"/>
                          <a:pt x="49" y="68"/>
                        </a:cubicBezTo>
                        <a:cubicBezTo>
                          <a:pt x="48" y="69"/>
                          <a:pt x="49" y="70"/>
                          <a:pt x="50" y="69"/>
                        </a:cubicBezTo>
                        <a:cubicBezTo>
                          <a:pt x="54" y="62"/>
                          <a:pt x="58" y="55"/>
                          <a:pt x="61" y="48"/>
                        </a:cubicBezTo>
                        <a:cubicBezTo>
                          <a:pt x="62" y="45"/>
                          <a:pt x="65" y="40"/>
                          <a:pt x="64" y="36"/>
                        </a:cubicBezTo>
                        <a:cubicBezTo>
                          <a:pt x="62" y="29"/>
                          <a:pt x="53" y="31"/>
                          <a:pt x="48" y="32"/>
                        </a:cubicBezTo>
                        <a:cubicBezTo>
                          <a:pt x="43" y="33"/>
                          <a:pt x="38" y="35"/>
                          <a:pt x="33" y="35"/>
                        </a:cubicBezTo>
                        <a:cubicBezTo>
                          <a:pt x="31" y="35"/>
                          <a:pt x="30" y="35"/>
                          <a:pt x="28" y="34"/>
                        </a:cubicBezTo>
                        <a:cubicBezTo>
                          <a:pt x="26" y="30"/>
                          <a:pt x="27" y="27"/>
                          <a:pt x="30" y="26"/>
                        </a:cubicBezTo>
                        <a:cubicBezTo>
                          <a:pt x="32" y="25"/>
                          <a:pt x="34" y="24"/>
                          <a:pt x="36" y="22"/>
                        </a:cubicBezTo>
                        <a:cubicBezTo>
                          <a:pt x="38" y="21"/>
                          <a:pt x="42" y="14"/>
                          <a:pt x="42" y="11"/>
                        </a:cubicBezTo>
                        <a:cubicBezTo>
                          <a:pt x="42" y="10"/>
                          <a:pt x="33" y="1"/>
                          <a:pt x="41" y="1"/>
                        </a:cubicBezTo>
                        <a:cubicBezTo>
                          <a:pt x="42" y="1"/>
                          <a:pt x="42" y="0"/>
                          <a:pt x="41" y="0"/>
                        </a:cubicBezTo>
                        <a:cubicBezTo>
                          <a:pt x="36" y="0"/>
                          <a:pt x="35" y="2"/>
                          <a:pt x="37" y="6"/>
                        </a:cubicBezTo>
                        <a:cubicBezTo>
                          <a:pt x="37" y="7"/>
                          <a:pt x="39" y="8"/>
                          <a:pt x="39" y="10"/>
                        </a:cubicBezTo>
                        <a:cubicBezTo>
                          <a:pt x="41" y="12"/>
                          <a:pt x="39" y="15"/>
                          <a:pt x="37" y="18"/>
                        </a:cubicBezTo>
                        <a:cubicBezTo>
                          <a:pt x="35" y="24"/>
                          <a:pt x="27" y="23"/>
                          <a:pt x="24" y="28"/>
                        </a:cubicBezTo>
                        <a:cubicBezTo>
                          <a:pt x="16" y="43"/>
                          <a:pt x="52" y="32"/>
                          <a:pt x="56" y="32"/>
                        </a:cubicBezTo>
                        <a:cubicBezTo>
                          <a:pt x="70" y="32"/>
                          <a:pt x="58" y="52"/>
                          <a:pt x="55" y="57"/>
                        </a:cubicBezTo>
                        <a:cubicBezTo>
                          <a:pt x="54" y="59"/>
                          <a:pt x="53" y="61"/>
                          <a:pt x="52" y="62"/>
                        </a:cubicBezTo>
                        <a:cubicBezTo>
                          <a:pt x="50" y="64"/>
                          <a:pt x="50" y="65"/>
                          <a:pt x="51" y="67"/>
                        </a:cubicBezTo>
                        <a:cubicBezTo>
                          <a:pt x="52" y="65"/>
                          <a:pt x="53" y="63"/>
                          <a:pt x="53" y="62"/>
                        </a:cubicBezTo>
                        <a:cubicBezTo>
                          <a:pt x="53" y="59"/>
                          <a:pt x="53" y="56"/>
                          <a:pt x="50" y="54"/>
                        </a:cubicBezTo>
                        <a:cubicBezTo>
                          <a:pt x="45" y="49"/>
                          <a:pt x="46" y="46"/>
                          <a:pt x="45" y="40"/>
                        </a:cubicBezTo>
                        <a:cubicBezTo>
                          <a:pt x="44" y="33"/>
                          <a:pt x="31" y="37"/>
                          <a:pt x="27" y="38"/>
                        </a:cubicBezTo>
                        <a:cubicBezTo>
                          <a:pt x="17" y="40"/>
                          <a:pt x="11" y="35"/>
                          <a:pt x="6" y="26"/>
                        </a:cubicBezTo>
                        <a:cubicBezTo>
                          <a:pt x="5" y="24"/>
                          <a:pt x="3" y="23"/>
                          <a:pt x="0" y="23"/>
                        </a:cubicBezTo>
                        <a:cubicBezTo>
                          <a:pt x="0" y="22"/>
                          <a:pt x="0" y="24"/>
                          <a:pt x="0"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3" name="Freeform 99"/>
                  <p:cNvSpPr/>
                  <p:nvPr/>
                </p:nvSpPr>
                <p:spPr bwMode="auto">
                  <a:xfrm>
                    <a:off x="1104900" y="2179638"/>
                    <a:ext cx="25400" cy="30163"/>
                  </a:xfrm>
                  <a:custGeom>
                    <a:avLst/>
                    <a:gdLst>
                      <a:gd name="T0" fmla="*/ 2 w 24"/>
                      <a:gd name="T1" fmla="*/ 6 h 28"/>
                      <a:gd name="T2" fmla="*/ 5 w 24"/>
                      <a:gd name="T3" fmla="*/ 6 h 28"/>
                      <a:gd name="T4" fmla="*/ 5 w 24"/>
                      <a:gd name="T5" fmla="*/ 13 h 28"/>
                      <a:gd name="T6" fmla="*/ 8 w 24"/>
                      <a:gd name="T7" fmla="*/ 19 h 28"/>
                      <a:gd name="T8" fmla="*/ 11 w 24"/>
                      <a:gd name="T9" fmla="*/ 22 h 28"/>
                      <a:gd name="T10" fmla="*/ 13 w 24"/>
                      <a:gd name="T11" fmla="*/ 25 h 28"/>
                      <a:gd name="T12" fmla="*/ 14 w 24"/>
                      <a:gd name="T13" fmla="*/ 27 h 28"/>
                      <a:gd name="T14" fmla="*/ 16 w 24"/>
                      <a:gd name="T15" fmla="*/ 17 h 28"/>
                      <a:gd name="T16" fmla="*/ 17 w 24"/>
                      <a:gd name="T17" fmla="*/ 16 h 28"/>
                      <a:gd name="T18" fmla="*/ 18 w 24"/>
                      <a:gd name="T19" fmla="*/ 16 h 28"/>
                      <a:gd name="T20" fmla="*/ 20 w 24"/>
                      <a:gd name="T21" fmla="*/ 14 h 28"/>
                      <a:gd name="T22" fmla="*/ 21 w 24"/>
                      <a:gd name="T23" fmla="*/ 8 h 28"/>
                      <a:gd name="T24" fmla="*/ 14 w 24"/>
                      <a:gd name="T25" fmla="*/ 10 h 28"/>
                      <a:gd name="T26" fmla="*/ 13 w 24"/>
                      <a:gd name="T27" fmla="*/ 14 h 28"/>
                      <a:gd name="T28" fmla="*/ 9 w 24"/>
                      <a:gd name="T29" fmla="*/ 11 h 28"/>
                      <a:gd name="T30" fmla="*/ 10 w 24"/>
                      <a:gd name="T31" fmla="*/ 15 h 28"/>
                      <a:gd name="T32" fmla="*/ 7 w 24"/>
                      <a:gd name="T33" fmla="*/ 6 h 28"/>
                      <a:gd name="T34" fmla="*/ 20 w 24"/>
                      <a:gd name="T35" fmla="*/ 10 h 28"/>
                      <a:gd name="T36" fmla="*/ 18 w 24"/>
                      <a:gd name="T37" fmla="*/ 16 h 28"/>
                      <a:gd name="T38" fmla="*/ 14 w 24"/>
                      <a:gd name="T39" fmla="*/ 16 h 28"/>
                      <a:gd name="T40" fmla="*/ 11 w 24"/>
                      <a:gd name="T41" fmla="*/ 18 h 28"/>
                      <a:gd name="T42" fmla="*/ 7 w 24"/>
                      <a:gd name="T43" fmla="*/ 19 h 28"/>
                      <a:gd name="T44" fmla="*/ 17 w 24"/>
                      <a:gd name="T45" fmla="*/ 4 h 28"/>
                      <a:gd name="T46" fmla="*/ 11 w 24"/>
                      <a:gd name="T47" fmla="*/ 14 h 28"/>
                      <a:gd name="T48" fmla="*/ 9 w 24"/>
                      <a:gd name="T49" fmla="*/ 18 h 28"/>
                      <a:gd name="T50" fmla="*/ 10 w 24"/>
                      <a:gd name="T51" fmla="*/ 11 h 28"/>
                      <a:gd name="T52" fmla="*/ 10 w 24"/>
                      <a:gd name="T53" fmla="*/ 6 h 28"/>
                      <a:gd name="T54" fmla="*/ 13 w 24"/>
                      <a:gd name="T55" fmla="*/ 8 h 28"/>
                      <a:gd name="T56" fmla="*/ 12 w 24"/>
                      <a:gd name="T57" fmla="*/ 11 h 28"/>
                      <a:gd name="T58" fmla="*/ 17 w 24"/>
                      <a:gd name="T59" fmla="*/ 4 h 28"/>
                      <a:gd name="T60" fmla="*/ 8 w 24"/>
                      <a:gd name="T61" fmla="*/ 21 h 28"/>
                      <a:gd name="T62" fmla="*/ 11 w 24"/>
                      <a:gd name="T63" fmla="*/ 18 h 28"/>
                      <a:gd name="T64" fmla="*/ 13 w 24"/>
                      <a:gd name="T65" fmla="*/ 25 h 28"/>
                      <a:gd name="T66" fmla="*/ 15 w 24"/>
                      <a:gd name="T67" fmla="*/ 23 h 28"/>
                      <a:gd name="T68" fmla="*/ 15 w 24"/>
                      <a:gd name="T69" fmla="*/ 14 h 28"/>
                      <a:gd name="T70" fmla="*/ 7 w 24"/>
                      <a:gd name="T71" fmla="*/ 6 h 28"/>
                      <a:gd name="T72" fmla="*/ 10 w 24"/>
                      <a:gd name="T73" fmla="*/ 15 h 28"/>
                      <a:gd name="T74" fmla="*/ 9 w 24"/>
                      <a:gd name="T75" fmla="*/ 12 h 28"/>
                      <a:gd name="T76" fmla="*/ 13 w 24"/>
                      <a:gd name="T77" fmla="*/ 15 h 28"/>
                      <a:gd name="T78" fmla="*/ 14 w 24"/>
                      <a:gd name="T79" fmla="*/ 10 h 28"/>
                      <a:gd name="T80" fmla="*/ 22 w 24"/>
                      <a:gd name="T81" fmla="*/ 8 h 28"/>
                      <a:gd name="T82" fmla="*/ 22 w 24"/>
                      <a:gd name="T83" fmla="*/ 14 h 28"/>
                      <a:gd name="T84" fmla="*/ 20 w 24"/>
                      <a:gd name="T85" fmla="*/ 16 h 28"/>
                      <a:gd name="T86" fmla="*/ 18 w 24"/>
                      <a:gd name="T87" fmla="*/ 16 h 28"/>
                      <a:gd name="T88" fmla="*/ 18 w 24"/>
                      <a:gd name="T89" fmla="*/ 18 h 28"/>
                      <a:gd name="T90" fmla="*/ 15 w 24"/>
                      <a:gd name="T91" fmla="*/ 27 h 28"/>
                      <a:gd name="T92" fmla="*/ 15 w 24"/>
                      <a:gd name="T93" fmla="*/ 25 h 28"/>
                      <a:gd name="T94" fmla="*/ 12 w 24"/>
                      <a:gd name="T95" fmla="*/ 22 h 28"/>
                      <a:gd name="T96" fmla="*/ 9 w 24"/>
                      <a:gd name="T97" fmla="*/ 19 h 28"/>
                      <a:gd name="T98" fmla="*/ 6 w 24"/>
                      <a:gd name="T99" fmla="*/ 14 h 28"/>
                      <a:gd name="T100" fmla="*/ 6 w 24"/>
                      <a:gd name="T101" fmla="*/ 6 h 28"/>
                      <a:gd name="T102" fmla="*/ 0 w 24"/>
                      <a:gd name="T10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 h="28">
                        <a:moveTo>
                          <a:pt x="2" y="4"/>
                        </a:moveTo>
                        <a:cubicBezTo>
                          <a:pt x="2" y="4"/>
                          <a:pt x="2" y="4"/>
                          <a:pt x="2" y="4"/>
                        </a:cubicBezTo>
                        <a:cubicBezTo>
                          <a:pt x="1" y="4"/>
                          <a:pt x="1" y="4"/>
                          <a:pt x="1" y="5"/>
                        </a:cubicBezTo>
                        <a:cubicBezTo>
                          <a:pt x="1" y="5"/>
                          <a:pt x="1" y="6"/>
                          <a:pt x="2" y="6"/>
                        </a:cubicBezTo>
                        <a:cubicBezTo>
                          <a:pt x="2" y="7"/>
                          <a:pt x="3" y="7"/>
                          <a:pt x="3" y="7"/>
                        </a:cubicBezTo>
                        <a:cubicBezTo>
                          <a:pt x="4" y="6"/>
                          <a:pt x="5" y="5"/>
                          <a:pt x="6" y="4"/>
                        </a:cubicBezTo>
                        <a:cubicBezTo>
                          <a:pt x="5" y="4"/>
                          <a:pt x="5" y="4"/>
                          <a:pt x="4" y="3"/>
                        </a:cubicBezTo>
                        <a:cubicBezTo>
                          <a:pt x="5" y="4"/>
                          <a:pt x="5" y="5"/>
                          <a:pt x="5" y="6"/>
                        </a:cubicBezTo>
                        <a:cubicBezTo>
                          <a:pt x="5" y="7"/>
                          <a:pt x="6" y="7"/>
                          <a:pt x="6" y="6"/>
                        </a:cubicBezTo>
                        <a:cubicBezTo>
                          <a:pt x="7" y="5"/>
                          <a:pt x="7" y="4"/>
                          <a:pt x="7" y="3"/>
                        </a:cubicBezTo>
                        <a:cubicBezTo>
                          <a:pt x="7" y="3"/>
                          <a:pt x="7" y="3"/>
                          <a:pt x="6" y="3"/>
                        </a:cubicBezTo>
                        <a:cubicBezTo>
                          <a:pt x="6" y="7"/>
                          <a:pt x="5" y="10"/>
                          <a:pt x="5" y="13"/>
                        </a:cubicBezTo>
                        <a:cubicBezTo>
                          <a:pt x="4" y="14"/>
                          <a:pt x="6" y="15"/>
                          <a:pt x="6" y="14"/>
                        </a:cubicBezTo>
                        <a:cubicBezTo>
                          <a:pt x="7" y="10"/>
                          <a:pt x="8" y="7"/>
                          <a:pt x="9" y="3"/>
                        </a:cubicBezTo>
                        <a:cubicBezTo>
                          <a:pt x="9" y="3"/>
                          <a:pt x="8" y="3"/>
                          <a:pt x="8" y="3"/>
                        </a:cubicBezTo>
                        <a:cubicBezTo>
                          <a:pt x="9" y="8"/>
                          <a:pt x="7" y="14"/>
                          <a:pt x="8" y="19"/>
                        </a:cubicBezTo>
                        <a:cubicBezTo>
                          <a:pt x="8" y="20"/>
                          <a:pt x="9" y="20"/>
                          <a:pt x="9" y="19"/>
                        </a:cubicBezTo>
                        <a:cubicBezTo>
                          <a:pt x="11" y="15"/>
                          <a:pt x="11" y="10"/>
                          <a:pt x="12" y="5"/>
                        </a:cubicBezTo>
                        <a:cubicBezTo>
                          <a:pt x="11" y="5"/>
                          <a:pt x="11" y="5"/>
                          <a:pt x="11" y="5"/>
                        </a:cubicBezTo>
                        <a:cubicBezTo>
                          <a:pt x="11" y="11"/>
                          <a:pt x="11" y="16"/>
                          <a:pt x="11" y="22"/>
                        </a:cubicBezTo>
                        <a:cubicBezTo>
                          <a:pt x="11" y="23"/>
                          <a:pt x="12" y="23"/>
                          <a:pt x="12" y="22"/>
                        </a:cubicBezTo>
                        <a:cubicBezTo>
                          <a:pt x="13" y="15"/>
                          <a:pt x="15" y="8"/>
                          <a:pt x="16" y="2"/>
                        </a:cubicBezTo>
                        <a:cubicBezTo>
                          <a:pt x="16" y="1"/>
                          <a:pt x="16" y="1"/>
                          <a:pt x="15" y="1"/>
                        </a:cubicBezTo>
                        <a:cubicBezTo>
                          <a:pt x="15" y="9"/>
                          <a:pt x="14" y="17"/>
                          <a:pt x="13" y="25"/>
                        </a:cubicBezTo>
                        <a:cubicBezTo>
                          <a:pt x="14" y="25"/>
                          <a:pt x="14" y="25"/>
                          <a:pt x="15" y="25"/>
                        </a:cubicBezTo>
                        <a:cubicBezTo>
                          <a:pt x="15" y="18"/>
                          <a:pt x="16" y="11"/>
                          <a:pt x="17" y="3"/>
                        </a:cubicBezTo>
                        <a:cubicBezTo>
                          <a:pt x="17" y="3"/>
                          <a:pt x="16" y="3"/>
                          <a:pt x="16" y="3"/>
                        </a:cubicBezTo>
                        <a:cubicBezTo>
                          <a:pt x="16" y="11"/>
                          <a:pt x="14" y="19"/>
                          <a:pt x="14" y="27"/>
                        </a:cubicBezTo>
                        <a:cubicBezTo>
                          <a:pt x="14" y="28"/>
                          <a:pt x="15" y="28"/>
                          <a:pt x="15" y="27"/>
                        </a:cubicBezTo>
                        <a:cubicBezTo>
                          <a:pt x="16" y="19"/>
                          <a:pt x="18" y="12"/>
                          <a:pt x="20" y="5"/>
                        </a:cubicBezTo>
                        <a:cubicBezTo>
                          <a:pt x="19" y="5"/>
                          <a:pt x="19" y="5"/>
                          <a:pt x="18" y="5"/>
                        </a:cubicBezTo>
                        <a:cubicBezTo>
                          <a:pt x="18" y="9"/>
                          <a:pt x="17" y="13"/>
                          <a:pt x="16" y="17"/>
                        </a:cubicBezTo>
                        <a:cubicBezTo>
                          <a:pt x="17" y="17"/>
                          <a:pt x="17" y="17"/>
                          <a:pt x="18" y="17"/>
                        </a:cubicBezTo>
                        <a:cubicBezTo>
                          <a:pt x="18" y="12"/>
                          <a:pt x="19" y="7"/>
                          <a:pt x="20" y="3"/>
                        </a:cubicBezTo>
                        <a:cubicBezTo>
                          <a:pt x="19" y="3"/>
                          <a:pt x="19" y="2"/>
                          <a:pt x="18" y="2"/>
                        </a:cubicBezTo>
                        <a:cubicBezTo>
                          <a:pt x="19" y="7"/>
                          <a:pt x="18" y="11"/>
                          <a:pt x="17" y="16"/>
                        </a:cubicBezTo>
                        <a:cubicBezTo>
                          <a:pt x="18" y="16"/>
                          <a:pt x="18" y="16"/>
                          <a:pt x="18" y="16"/>
                        </a:cubicBezTo>
                        <a:cubicBezTo>
                          <a:pt x="18" y="12"/>
                          <a:pt x="19" y="9"/>
                          <a:pt x="20" y="5"/>
                        </a:cubicBezTo>
                        <a:cubicBezTo>
                          <a:pt x="20" y="5"/>
                          <a:pt x="19" y="5"/>
                          <a:pt x="19" y="5"/>
                        </a:cubicBezTo>
                        <a:cubicBezTo>
                          <a:pt x="19" y="9"/>
                          <a:pt x="19" y="12"/>
                          <a:pt x="18" y="16"/>
                        </a:cubicBezTo>
                        <a:cubicBezTo>
                          <a:pt x="19" y="16"/>
                          <a:pt x="19" y="16"/>
                          <a:pt x="20" y="16"/>
                        </a:cubicBezTo>
                        <a:cubicBezTo>
                          <a:pt x="20" y="11"/>
                          <a:pt x="21" y="7"/>
                          <a:pt x="22" y="3"/>
                        </a:cubicBezTo>
                        <a:cubicBezTo>
                          <a:pt x="22" y="3"/>
                          <a:pt x="21" y="3"/>
                          <a:pt x="21" y="3"/>
                        </a:cubicBezTo>
                        <a:cubicBezTo>
                          <a:pt x="21" y="6"/>
                          <a:pt x="20" y="10"/>
                          <a:pt x="20" y="14"/>
                        </a:cubicBezTo>
                        <a:cubicBezTo>
                          <a:pt x="21" y="14"/>
                          <a:pt x="21" y="14"/>
                          <a:pt x="22" y="14"/>
                        </a:cubicBezTo>
                        <a:cubicBezTo>
                          <a:pt x="22" y="9"/>
                          <a:pt x="23" y="5"/>
                          <a:pt x="24" y="1"/>
                        </a:cubicBezTo>
                        <a:cubicBezTo>
                          <a:pt x="24" y="1"/>
                          <a:pt x="23" y="1"/>
                          <a:pt x="23" y="1"/>
                        </a:cubicBezTo>
                        <a:cubicBezTo>
                          <a:pt x="22" y="3"/>
                          <a:pt x="22" y="6"/>
                          <a:pt x="21" y="8"/>
                        </a:cubicBezTo>
                        <a:cubicBezTo>
                          <a:pt x="21" y="8"/>
                          <a:pt x="22" y="8"/>
                          <a:pt x="22" y="8"/>
                        </a:cubicBezTo>
                        <a:cubicBezTo>
                          <a:pt x="21" y="6"/>
                          <a:pt x="20" y="5"/>
                          <a:pt x="19" y="3"/>
                        </a:cubicBezTo>
                        <a:cubicBezTo>
                          <a:pt x="19" y="3"/>
                          <a:pt x="18" y="3"/>
                          <a:pt x="18" y="3"/>
                        </a:cubicBezTo>
                        <a:cubicBezTo>
                          <a:pt x="16" y="5"/>
                          <a:pt x="15" y="7"/>
                          <a:pt x="14" y="10"/>
                        </a:cubicBezTo>
                        <a:cubicBezTo>
                          <a:pt x="15" y="10"/>
                          <a:pt x="15" y="10"/>
                          <a:pt x="16" y="10"/>
                        </a:cubicBezTo>
                        <a:cubicBezTo>
                          <a:pt x="16" y="8"/>
                          <a:pt x="16" y="6"/>
                          <a:pt x="17" y="3"/>
                        </a:cubicBezTo>
                        <a:cubicBezTo>
                          <a:pt x="17" y="2"/>
                          <a:pt x="15" y="2"/>
                          <a:pt x="15" y="3"/>
                        </a:cubicBezTo>
                        <a:cubicBezTo>
                          <a:pt x="14" y="7"/>
                          <a:pt x="14" y="11"/>
                          <a:pt x="13" y="14"/>
                        </a:cubicBezTo>
                        <a:cubicBezTo>
                          <a:pt x="14" y="14"/>
                          <a:pt x="14" y="15"/>
                          <a:pt x="15" y="15"/>
                        </a:cubicBezTo>
                        <a:cubicBezTo>
                          <a:pt x="15" y="10"/>
                          <a:pt x="15" y="6"/>
                          <a:pt x="14" y="2"/>
                        </a:cubicBezTo>
                        <a:cubicBezTo>
                          <a:pt x="14" y="1"/>
                          <a:pt x="13" y="1"/>
                          <a:pt x="13" y="2"/>
                        </a:cubicBezTo>
                        <a:cubicBezTo>
                          <a:pt x="11" y="5"/>
                          <a:pt x="10" y="8"/>
                          <a:pt x="9" y="11"/>
                        </a:cubicBezTo>
                        <a:cubicBezTo>
                          <a:pt x="10" y="11"/>
                          <a:pt x="10" y="12"/>
                          <a:pt x="11" y="12"/>
                        </a:cubicBezTo>
                        <a:cubicBezTo>
                          <a:pt x="10" y="8"/>
                          <a:pt x="11" y="5"/>
                          <a:pt x="11" y="1"/>
                        </a:cubicBezTo>
                        <a:cubicBezTo>
                          <a:pt x="11" y="1"/>
                          <a:pt x="10" y="1"/>
                          <a:pt x="10" y="1"/>
                        </a:cubicBezTo>
                        <a:cubicBezTo>
                          <a:pt x="11" y="6"/>
                          <a:pt x="10" y="10"/>
                          <a:pt x="10" y="15"/>
                        </a:cubicBezTo>
                        <a:cubicBezTo>
                          <a:pt x="10" y="16"/>
                          <a:pt x="11" y="16"/>
                          <a:pt x="11" y="15"/>
                        </a:cubicBezTo>
                        <a:cubicBezTo>
                          <a:pt x="12" y="11"/>
                          <a:pt x="12" y="7"/>
                          <a:pt x="11" y="3"/>
                        </a:cubicBezTo>
                        <a:cubicBezTo>
                          <a:pt x="11" y="3"/>
                          <a:pt x="10" y="3"/>
                          <a:pt x="10" y="3"/>
                        </a:cubicBezTo>
                        <a:cubicBezTo>
                          <a:pt x="9" y="4"/>
                          <a:pt x="8" y="5"/>
                          <a:pt x="7" y="6"/>
                        </a:cubicBezTo>
                        <a:cubicBezTo>
                          <a:pt x="8" y="7"/>
                          <a:pt x="8" y="7"/>
                          <a:pt x="9" y="7"/>
                        </a:cubicBezTo>
                        <a:cubicBezTo>
                          <a:pt x="12" y="1"/>
                          <a:pt x="14" y="12"/>
                          <a:pt x="14" y="14"/>
                        </a:cubicBezTo>
                        <a:cubicBezTo>
                          <a:pt x="15" y="15"/>
                          <a:pt x="15" y="15"/>
                          <a:pt x="16" y="15"/>
                        </a:cubicBezTo>
                        <a:cubicBezTo>
                          <a:pt x="17" y="13"/>
                          <a:pt x="18" y="11"/>
                          <a:pt x="20" y="10"/>
                        </a:cubicBezTo>
                        <a:cubicBezTo>
                          <a:pt x="20" y="10"/>
                          <a:pt x="19" y="9"/>
                          <a:pt x="19" y="9"/>
                        </a:cubicBezTo>
                        <a:cubicBezTo>
                          <a:pt x="19" y="14"/>
                          <a:pt x="18" y="18"/>
                          <a:pt x="15" y="23"/>
                        </a:cubicBezTo>
                        <a:cubicBezTo>
                          <a:pt x="16" y="23"/>
                          <a:pt x="16" y="23"/>
                          <a:pt x="17" y="23"/>
                        </a:cubicBezTo>
                        <a:cubicBezTo>
                          <a:pt x="17" y="20"/>
                          <a:pt x="17" y="18"/>
                          <a:pt x="18" y="16"/>
                        </a:cubicBezTo>
                        <a:cubicBezTo>
                          <a:pt x="18" y="16"/>
                          <a:pt x="17" y="16"/>
                          <a:pt x="17" y="16"/>
                        </a:cubicBezTo>
                        <a:cubicBezTo>
                          <a:pt x="16" y="19"/>
                          <a:pt x="14" y="22"/>
                          <a:pt x="13" y="25"/>
                        </a:cubicBezTo>
                        <a:cubicBezTo>
                          <a:pt x="14" y="25"/>
                          <a:pt x="14" y="25"/>
                          <a:pt x="15" y="25"/>
                        </a:cubicBezTo>
                        <a:cubicBezTo>
                          <a:pt x="15" y="22"/>
                          <a:pt x="15" y="19"/>
                          <a:pt x="14" y="16"/>
                        </a:cubicBezTo>
                        <a:cubicBezTo>
                          <a:pt x="13" y="14"/>
                          <a:pt x="10" y="14"/>
                          <a:pt x="9" y="11"/>
                        </a:cubicBezTo>
                        <a:cubicBezTo>
                          <a:pt x="9" y="11"/>
                          <a:pt x="7" y="11"/>
                          <a:pt x="8" y="12"/>
                        </a:cubicBezTo>
                        <a:cubicBezTo>
                          <a:pt x="9" y="14"/>
                          <a:pt x="9" y="16"/>
                          <a:pt x="10" y="18"/>
                        </a:cubicBezTo>
                        <a:cubicBezTo>
                          <a:pt x="10" y="19"/>
                          <a:pt x="12" y="19"/>
                          <a:pt x="11" y="18"/>
                        </a:cubicBezTo>
                        <a:cubicBezTo>
                          <a:pt x="11" y="15"/>
                          <a:pt x="10" y="12"/>
                          <a:pt x="10" y="9"/>
                        </a:cubicBezTo>
                        <a:cubicBezTo>
                          <a:pt x="10" y="8"/>
                          <a:pt x="9" y="8"/>
                          <a:pt x="9" y="9"/>
                        </a:cubicBezTo>
                        <a:cubicBezTo>
                          <a:pt x="9" y="11"/>
                          <a:pt x="9" y="13"/>
                          <a:pt x="9" y="15"/>
                        </a:cubicBezTo>
                        <a:cubicBezTo>
                          <a:pt x="9" y="15"/>
                          <a:pt x="8" y="20"/>
                          <a:pt x="7" y="19"/>
                        </a:cubicBezTo>
                        <a:cubicBezTo>
                          <a:pt x="6" y="18"/>
                          <a:pt x="6" y="16"/>
                          <a:pt x="6" y="15"/>
                        </a:cubicBezTo>
                        <a:cubicBezTo>
                          <a:pt x="5" y="11"/>
                          <a:pt x="6" y="11"/>
                          <a:pt x="9" y="9"/>
                        </a:cubicBezTo>
                        <a:cubicBezTo>
                          <a:pt x="11" y="7"/>
                          <a:pt x="2" y="12"/>
                          <a:pt x="12" y="5"/>
                        </a:cubicBezTo>
                        <a:cubicBezTo>
                          <a:pt x="13" y="4"/>
                          <a:pt x="15" y="4"/>
                          <a:pt x="17" y="4"/>
                        </a:cubicBezTo>
                        <a:cubicBezTo>
                          <a:pt x="18" y="4"/>
                          <a:pt x="18" y="2"/>
                          <a:pt x="17" y="2"/>
                        </a:cubicBezTo>
                        <a:cubicBezTo>
                          <a:pt x="16" y="2"/>
                          <a:pt x="15" y="2"/>
                          <a:pt x="15" y="2"/>
                        </a:cubicBezTo>
                        <a:cubicBezTo>
                          <a:pt x="14" y="2"/>
                          <a:pt x="14" y="3"/>
                          <a:pt x="14" y="3"/>
                        </a:cubicBezTo>
                        <a:cubicBezTo>
                          <a:pt x="14" y="7"/>
                          <a:pt x="12" y="10"/>
                          <a:pt x="11" y="14"/>
                        </a:cubicBezTo>
                        <a:cubicBezTo>
                          <a:pt x="11" y="14"/>
                          <a:pt x="11" y="14"/>
                          <a:pt x="12" y="14"/>
                        </a:cubicBezTo>
                        <a:cubicBezTo>
                          <a:pt x="12" y="13"/>
                          <a:pt x="12" y="12"/>
                          <a:pt x="12" y="11"/>
                        </a:cubicBezTo>
                        <a:cubicBezTo>
                          <a:pt x="11" y="11"/>
                          <a:pt x="10" y="11"/>
                          <a:pt x="10" y="11"/>
                        </a:cubicBezTo>
                        <a:cubicBezTo>
                          <a:pt x="10" y="14"/>
                          <a:pt x="10" y="16"/>
                          <a:pt x="9" y="18"/>
                        </a:cubicBezTo>
                        <a:cubicBezTo>
                          <a:pt x="9" y="19"/>
                          <a:pt x="11" y="19"/>
                          <a:pt x="11" y="18"/>
                        </a:cubicBezTo>
                        <a:cubicBezTo>
                          <a:pt x="12" y="15"/>
                          <a:pt x="12" y="11"/>
                          <a:pt x="13" y="8"/>
                        </a:cubicBezTo>
                        <a:cubicBezTo>
                          <a:pt x="13" y="7"/>
                          <a:pt x="12" y="7"/>
                          <a:pt x="11" y="7"/>
                        </a:cubicBezTo>
                        <a:cubicBezTo>
                          <a:pt x="11" y="9"/>
                          <a:pt x="11" y="10"/>
                          <a:pt x="10" y="11"/>
                        </a:cubicBezTo>
                        <a:cubicBezTo>
                          <a:pt x="9" y="11"/>
                          <a:pt x="8" y="11"/>
                          <a:pt x="8" y="11"/>
                        </a:cubicBezTo>
                        <a:cubicBezTo>
                          <a:pt x="8" y="9"/>
                          <a:pt x="9" y="8"/>
                          <a:pt x="11" y="8"/>
                        </a:cubicBezTo>
                        <a:cubicBezTo>
                          <a:pt x="12" y="9"/>
                          <a:pt x="13" y="8"/>
                          <a:pt x="13" y="8"/>
                        </a:cubicBezTo>
                        <a:cubicBezTo>
                          <a:pt x="12" y="6"/>
                          <a:pt x="12" y="7"/>
                          <a:pt x="10" y="6"/>
                        </a:cubicBezTo>
                        <a:cubicBezTo>
                          <a:pt x="10" y="6"/>
                          <a:pt x="10" y="6"/>
                          <a:pt x="10" y="6"/>
                        </a:cubicBezTo>
                        <a:cubicBezTo>
                          <a:pt x="7" y="8"/>
                          <a:pt x="6" y="10"/>
                          <a:pt x="5" y="13"/>
                        </a:cubicBezTo>
                        <a:cubicBezTo>
                          <a:pt x="5" y="13"/>
                          <a:pt x="5" y="14"/>
                          <a:pt x="5" y="14"/>
                        </a:cubicBezTo>
                        <a:cubicBezTo>
                          <a:pt x="10" y="15"/>
                          <a:pt x="12" y="12"/>
                          <a:pt x="13" y="8"/>
                        </a:cubicBezTo>
                        <a:cubicBezTo>
                          <a:pt x="12" y="8"/>
                          <a:pt x="12" y="8"/>
                          <a:pt x="11" y="8"/>
                        </a:cubicBezTo>
                        <a:cubicBezTo>
                          <a:pt x="11" y="11"/>
                          <a:pt x="11" y="14"/>
                          <a:pt x="9" y="18"/>
                        </a:cubicBezTo>
                        <a:cubicBezTo>
                          <a:pt x="10" y="18"/>
                          <a:pt x="10" y="18"/>
                          <a:pt x="11" y="18"/>
                        </a:cubicBezTo>
                        <a:cubicBezTo>
                          <a:pt x="11" y="16"/>
                          <a:pt x="11" y="14"/>
                          <a:pt x="12" y="11"/>
                        </a:cubicBezTo>
                        <a:cubicBezTo>
                          <a:pt x="11" y="11"/>
                          <a:pt x="11" y="11"/>
                          <a:pt x="10" y="11"/>
                        </a:cubicBezTo>
                        <a:cubicBezTo>
                          <a:pt x="10" y="13"/>
                          <a:pt x="10" y="13"/>
                          <a:pt x="11" y="14"/>
                        </a:cubicBezTo>
                        <a:cubicBezTo>
                          <a:pt x="11" y="15"/>
                          <a:pt x="12" y="15"/>
                          <a:pt x="12" y="14"/>
                        </a:cubicBezTo>
                        <a:cubicBezTo>
                          <a:pt x="13" y="12"/>
                          <a:pt x="14" y="4"/>
                          <a:pt x="17" y="4"/>
                        </a:cubicBezTo>
                        <a:cubicBezTo>
                          <a:pt x="17" y="3"/>
                          <a:pt x="17" y="3"/>
                          <a:pt x="17" y="2"/>
                        </a:cubicBezTo>
                        <a:cubicBezTo>
                          <a:pt x="11" y="3"/>
                          <a:pt x="9" y="6"/>
                          <a:pt x="5" y="9"/>
                        </a:cubicBezTo>
                        <a:cubicBezTo>
                          <a:pt x="2" y="12"/>
                          <a:pt x="5" y="19"/>
                          <a:pt x="7" y="21"/>
                        </a:cubicBezTo>
                        <a:cubicBezTo>
                          <a:pt x="8" y="22"/>
                          <a:pt x="8" y="21"/>
                          <a:pt x="8" y="21"/>
                        </a:cubicBezTo>
                        <a:cubicBezTo>
                          <a:pt x="12" y="18"/>
                          <a:pt x="10" y="13"/>
                          <a:pt x="10" y="9"/>
                        </a:cubicBezTo>
                        <a:cubicBezTo>
                          <a:pt x="10" y="9"/>
                          <a:pt x="9" y="9"/>
                          <a:pt x="9" y="9"/>
                        </a:cubicBezTo>
                        <a:cubicBezTo>
                          <a:pt x="9" y="12"/>
                          <a:pt x="10" y="15"/>
                          <a:pt x="10" y="18"/>
                        </a:cubicBezTo>
                        <a:cubicBezTo>
                          <a:pt x="10" y="18"/>
                          <a:pt x="11" y="18"/>
                          <a:pt x="11" y="18"/>
                        </a:cubicBezTo>
                        <a:cubicBezTo>
                          <a:pt x="11" y="16"/>
                          <a:pt x="10" y="14"/>
                          <a:pt x="9" y="12"/>
                        </a:cubicBezTo>
                        <a:cubicBezTo>
                          <a:pt x="9" y="12"/>
                          <a:pt x="8" y="12"/>
                          <a:pt x="8" y="12"/>
                        </a:cubicBezTo>
                        <a:cubicBezTo>
                          <a:pt x="9" y="14"/>
                          <a:pt x="9" y="15"/>
                          <a:pt x="11" y="15"/>
                        </a:cubicBezTo>
                        <a:cubicBezTo>
                          <a:pt x="14" y="17"/>
                          <a:pt x="13" y="22"/>
                          <a:pt x="13" y="25"/>
                        </a:cubicBezTo>
                        <a:cubicBezTo>
                          <a:pt x="13" y="26"/>
                          <a:pt x="15" y="26"/>
                          <a:pt x="15" y="25"/>
                        </a:cubicBezTo>
                        <a:cubicBezTo>
                          <a:pt x="16" y="22"/>
                          <a:pt x="17" y="19"/>
                          <a:pt x="18" y="16"/>
                        </a:cubicBezTo>
                        <a:cubicBezTo>
                          <a:pt x="19" y="15"/>
                          <a:pt x="17" y="15"/>
                          <a:pt x="17" y="16"/>
                        </a:cubicBezTo>
                        <a:cubicBezTo>
                          <a:pt x="16" y="18"/>
                          <a:pt x="15" y="20"/>
                          <a:pt x="15" y="23"/>
                        </a:cubicBezTo>
                        <a:cubicBezTo>
                          <a:pt x="15" y="24"/>
                          <a:pt x="16" y="24"/>
                          <a:pt x="17" y="23"/>
                        </a:cubicBezTo>
                        <a:cubicBezTo>
                          <a:pt x="19" y="19"/>
                          <a:pt x="21" y="14"/>
                          <a:pt x="20" y="9"/>
                        </a:cubicBezTo>
                        <a:cubicBezTo>
                          <a:pt x="20" y="9"/>
                          <a:pt x="20" y="8"/>
                          <a:pt x="19" y="9"/>
                        </a:cubicBezTo>
                        <a:cubicBezTo>
                          <a:pt x="17" y="10"/>
                          <a:pt x="16" y="12"/>
                          <a:pt x="15" y="14"/>
                        </a:cubicBezTo>
                        <a:cubicBezTo>
                          <a:pt x="15" y="14"/>
                          <a:pt x="15" y="14"/>
                          <a:pt x="16" y="14"/>
                        </a:cubicBezTo>
                        <a:cubicBezTo>
                          <a:pt x="15" y="10"/>
                          <a:pt x="15" y="6"/>
                          <a:pt x="11" y="3"/>
                        </a:cubicBezTo>
                        <a:cubicBezTo>
                          <a:pt x="11" y="3"/>
                          <a:pt x="10" y="3"/>
                          <a:pt x="10" y="3"/>
                        </a:cubicBezTo>
                        <a:cubicBezTo>
                          <a:pt x="9" y="4"/>
                          <a:pt x="8" y="5"/>
                          <a:pt x="7" y="6"/>
                        </a:cubicBezTo>
                        <a:cubicBezTo>
                          <a:pt x="7" y="7"/>
                          <a:pt x="8" y="8"/>
                          <a:pt x="9" y="7"/>
                        </a:cubicBezTo>
                        <a:cubicBezTo>
                          <a:pt x="9" y="6"/>
                          <a:pt x="10" y="5"/>
                          <a:pt x="11" y="4"/>
                        </a:cubicBezTo>
                        <a:cubicBezTo>
                          <a:pt x="10" y="4"/>
                          <a:pt x="10" y="4"/>
                          <a:pt x="9" y="4"/>
                        </a:cubicBezTo>
                        <a:cubicBezTo>
                          <a:pt x="10" y="7"/>
                          <a:pt x="10" y="11"/>
                          <a:pt x="10" y="15"/>
                        </a:cubicBezTo>
                        <a:cubicBezTo>
                          <a:pt x="11" y="15"/>
                          <a:pt x="11" y="15"/>
                          <a:pt x="11" y="15"/>
                        </a:cubicBezTo>
                        <a:cubicBezTo>
                          <a:pt x="12" y="10"/>
                          <a:pt x="12" y="5"/>
                          <a:pt x="11" y="1"/>
                        </a:cubicBezTo>
                        <a:cubicBezTo>
                          <a:pt x="11" y="0"/>
                          <a:pt x="10" y="0"/>
                          <a:pt x="10" y="1"/>
                        </a:cubicBezTo>
                        <a:cubicBezTo>
                          <a:pt x="9" y="4"/>
                          <a:pt x="9" y="8"/>
                          <a:pt x="9" y="12"/>
                        </a:cubicBezTo>
                        <a:cubicBezTo>
                          <a:pt x="9" y="12"/>
                          <a:pt x="10" y="13"/>
                          <a:pt x="11" y="12"/>
                        </a:cubicBezTo>
                        <a:cubicBezTo>
                          <a:pt x="11" y="8"/>
                          <a:pt x="12" y="5"/>
                          <a:pt x="14" y="2"/>
                        </a:cubicBezTo>
                        <a:cubicBezTo>
                          <a:pt x="14" y="2"/>
                          <a:pt x="13" y="2"/>
                          <a:pt x="13" y="2"/>
                        </a:cubicBezTo>
                        <a:cubicBezTo>
                          <a:pt x="14" y="6"/>
                          <a:pt x="13" y="10"/>
                          <a:pt x="13" y="15"/>
                        </a:cubicBezTo>
                        <a:cubicBezTo>
                          <a:pt x="13" y="15"/>
                          <a:pt x="14" y="16"/>
                          <a:pt x="15" y="15"/>
                        </a:cubicBezTo>
                        <a:cubicBezTo>
                          <a:pt x="15" y="11"/>
                          <a:pt x="15" y="7"/>
                          <a:pt x="16" y="3"/>
                        </a:cubicBezTo>
                        <a:cubicBezTo>
                          <a:pt x="16" y="3"/>
                          <a:pt x="16" y="3"/>
                          <a:pt x="15" y="3"/>
                        </a:cubicBezTo>
                        <a:cubicBezTo>
                          <a:pt x="15" y="6"/>
                          <a:pt x="15" y="8"/>
                          <a:pt x="14" y="10"/>
                        </a:cubicBezTo>
                        <a:cubicBezTo>
                          <a:pt x="14" y="11"/>
                          <a:pt x="16" y="11"/>
                          <a:pt x="16" y="10"/>
                        </a:cubicBezTo>
                        <a:cubicBezTo>
                          <a:pt x="16" y="10"/>
                          <a:pt x="18" y="4"/>
                          <a:pt x="19" y="5"/>
                        </a:cubicBezTo>
                        <a:cubicBezTo>
                          <a:pt x="19" y="6"/>
                          <a:pt x="20" y="7"/>
                          <a:pt x="21" y="8"/>
                        </a:cubicBezTo>
                        <a:cubicBezTo>
                          <a:pt x="21" y="9"/>
                          <a:pt x="22" y="9"/>
                          <a:pt x="22" y="8"/>
                        </a:cubicBezTo>
                        <a:cubicBezTo>
                          <a:pt x="23" y="6"/>
                          <a:pt x="24" y="4"/>
                          <a:pt x="24" y="1"/>
                        </a:cubicBezTo>
                        <a:cubicBezTo>
                          <a:pt x="24" y="0"/>
                          <a:pt x="23" y="0"/>
                          <a:pt x="23" y="1"/>
                        </a:cubicBezTo>
                        <a:cubicBezTo>
                          <a:pt x="21" y="5"/>
                          <a:pt x="20" y="9"/>
                          <a:pt x="20" y="14"/>
                        </a:cubicBezTo>
                        <a:cubicBezTo>
                          <a:pt x="20" y="15"/>
                          <a:pt x="22" y="15"/>
                          <a:pt x="22" y="14"/>
                        </a:cubicBezTo>
                        <a:cubicBezTo>
                          <a:pt x="22" y="10"/>
                          <a:pt x="22" y="6"/>
                          <a:pt x="22" y="3"/>
                        </a:cubicBezTo>
                        <a:cubicBezTo>
                          <a:pt x="22" y="2"/>
                          <a:pt x="21" y="2"/>
                          <a:pt x="21" y="3"/>
                        </a:cubicBezTo>
                        <a:cubicBezTo>
                          <a:pt x="20" y="7"/>
                          <a:pt x="19" y="11"/>
                          <a:pt x="18" y="16"/>
                        </a:cubicBezTo>
                        <a:cubicBezTo>
                          <a:pt x="18" y="16"/>
                          <a:pt x="20" y="16"/>
                          <a:pt x="20" y="16"/>
                        </a:cubicBezTo>
                        <a:cubicBezTo>
                          <a:pt x="20" y="12"/>
                          <a:pt x="21" y="9"/>
                          <a:pt x="20" y="5"/>
                        </a:cubicBezTo>
                        <a:cubicBezTo>
                          <a:pt x="20" y="4"/>
                          <a:pt x="19" y="4"/>
                          <a:pt x="19" y="5"/>
                        </a:cubicBezTo>
                        <a:cubicBezTo>
                          <a:pt x="18" y="8"/>
                          <a:pt x="17" y="12"/>
                          <a:pt x="17" y="16"/>
                        </a:cubicBezTo>
                        <a:cubicBezTo>
                          <a:pt x="17" y="17"/>
                          <a:pt x="18" y="17"/>
                          <a:pt x="18" y="16"/>
                        </a:cubicBezTo>
                        <a:cubicBezTo>
                          <a:pt x="20" y="12"/>
                          <a:pt x="20" y="7"/>
                          <a:pt x="20" y="2"/>
                        </a:cubicBezTo>
                        <a:cubicBezTo>
                          <a:pt x="20" y="2"/>
                          <a:pt x="18" y="1"/>
                          <a:pt x="18" y="2"/>
                        </a:cubicBezTo>
                        <a:cubicBezTo>
                          <a:pt x="17" y="7"/>
                          <a:pt x="17" y="12"/>
                          <a:pt x="16" y="17"/>
                        </a:cubicBezTo>
                        <a:cubicBezTo>
                          <a:pt x="16" y="18"/>
                          <a:pt x="18" y="18"/>
                          <a:pt x="18" y="18"/>
                        </a:cubicBezTo>
                        <a:cubicBezTo>
                          <a:pt x="19" y="13"/>
                          <a:pt x="19" y="9"/>
                          <a:pt x="20" y="5"/>
                        </a:cubicBezTo>
                        <a:cubicBezTo>
                          <a:pt x="20" y="4"/>
                          <a:pt x="19" y="4"/>
                          <a:pt x="18" y="5"/>
                        </a:cubicBezTo>
                        <a:cubicBezTo>
                          <a:pt x="16" y="12"/>
                          <a:pt x="15" y="19"/>
                          <a:pt x="14" y="27"/>
                        </a:cubicBezTo>
                        <a:cubicBezTo>
                          <a:pt x="14" y="27"/>
                          <a:pt x="15" y="27"/>
                          <a:pt x="15" y="27"/>
                        </a:cubicBezTo>
                        <a:cubicBezTo>
                          <a:pt x="16" y="19"/>
                          <a:pt x="17" y="11"/>
                          <a:pt x="17" y="3"/>
                        </a:cubicBezTo>
                        <a:cubicBezTo>
                          <a:pt x="17" y="2"/>
                          <a:pt x="16" y="2"/>
                          <a:pt x="16" y="3"/>
                        </a:cubicBezTo>
                        <a:cubicBezTo>
                          <a:pt x="14" y="10"/>
                          <a:pt x="14" y="18"/>
                          <a:pt x="13" y="25"/>
                        </a:cubicBezTo>
                        <a:cubicBezTo>
                          <a:pt x="13" y="26"/>
                          <a:pt x="15" y="26"/>
                          <a:pt x="15" y="25"/>
                        </a:cubicBezTo>
                        <a:cubicBezTo>
                          <a:pt x="15" y="17"/>
                          <a:pt x="16" y="9"/>
                          <a:pt x="16" y="1"/>
                        </a:cubicBezTo>
                        <a:cubicBezTo>
                          <a:pt x="17" y="1"/>
                          <a:pt x="15" y="0"/>
                          <a:pt x="15" y="1"/>
                        </a:cubicBezTo>
                        <a:cubicBezTo>
                          <a:pt x="14" y="8"/>
                          <a:pt x="11" y="15"/>
                          <a:pt x="11" y="22"/>
                        </a:cubicBezTo>
                        <a:cubicBezTo>
                          <a:pt x="11" y="22"/>
                          <a:pt x="12" y="22"/>
                          <a:pt x="12" y="22"/>
                        </a:cubicBezTo>
                        <a:cubicBezTo>
                          <a:pt x="12" y="16"/>
                          <a:pt x="12" y="11"/>
                          <a:pt x="12" y="5"/>
                        </a:cubicBezTo>
                        <a:cubicBezTo>
                          <a:pt x="12" y="4"/>
                          <a:pt x="11" y="4"/>
                          <a:pt x="11" y="5"/>
                        </a:cubicBezTo>
                        <a:cubicBezTo>
                          <a:pt x="10" y="9"/>
                          <a:pt x="9" y="14"/>
                          <a:pt x="8" y="19"/>
                        </a:cubicBezTo>
                        <a:cubicBezTo>
                          <a:pt x="8" y="19"/>
                          <a:pt x="9" y="19"/>
                          <a:pt x="9" y="19"/>
                        </a:cubicBezTo>
                        <a:cubicBezTo>
                          <a:pt x="9" y="13"/>
                          <a:pt x="10" y="8"/>
                          <a:pt x="9" y="3"/>
                        </a:cubicBezTo>
                        <a:cubicBezTo>
                          <a:pt x="9" y="2"/>
                          <a:pt x="8" y="2"/>
                          <a:pt x="8" y="3"/>
                        </a:cubicBezTo>
                        <a:cubicBezTo>
                          <a:pt x="6" y="6"/>
                          <a:pt x="5" y="10"/>
                          <a:pt x="5" y="13"/>
                        </a:cubicBezTo>
                        <a:cubicBezTo>
                          <a:pt x="5" y="13"/>
                          <a:pt x="5" y="14"/>
                          <a:pt x="6" y="14"/>
                        </a:cubicBezTo>
                        <a:cubicBezTo>
                          <a:pt x="7" y="10"/>
                          <a:pt x="8" y="7"/>
                          <a:pt x="8" y="3"/>
                        </a:cubicBezTo>
                        <a:cubicBezTo>
                          <a:pt x="8" y="2"/>
                          <a:pt x="6" y="2"/>
                          <a:pt x="6" y="3"/>
                        </a:cubicBezTo>
                        <a:cubicBezTo>
                          <a:pt x="6" y="4"/>
                          <a:pt x="5" y="5"/>
                          <a:pt x="5" y="6"/>
                        </a:cubicBezTo>
                        <a:cubicBezTo>
                          <a:pt x="5" y="6"/>
                          <a:pt x="6" y="6"/>
                          <a:pt x="6" y="6"/>
                        </a:cubicBezTo>
                        <a:cubicBezTo>
                          <a:pt x="6" y="4"/>
                          <a:pt x="6" y="5"/>
                          <a:pt x="6" y="3"/>
                        </a:cubicBezTo>
                        <a:cubicBezTo>
                          <a:pt x="6" y="3"/>
                          <a:pt x="5" y="2"/>
                          <a:pt x="5" y="3"/>
                        </a:cubicBezTo>
                        <a:cubicBezTo>
                          <a:pt x="3" y="5"/>
                          <a:pt x="3" y="6"/>
                          <a:pt x="2" y="4"/>
                        </a:cubicBezTo>
                        <a:cubicBezTo>
                          <a:pt x="1" y="3"/>
                          <a:pt x="1" y="3"/>
                          <a:pt x="0" y="4"/>
                        </a:cubicBezTo>
                        <a:cubicBezTo>
                          <a:pt x="0" y="4"/>
                          <a:pt x="0" y="4"/>
                          <a:pt x="0" y="4"/>
                        </a:cubicBezTo>
                        <a:cubicBezTo>
                          <a:pt x="0" y="5"/>
                          <a:pt x="2" y="5"/>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4" name="Freeform 167"/>
                  <p:cNvSpPr/>
                  <p:nvPr/>
                </p:nvSpPr>
                <p:spPr bwMode="auto">
                  <a:xfrm>
                    <a:off x="1460500" y="2222501"/>
                    <a:ext cx="85725" cy="87313"/>
                  </a:xfrm>
                  <a:custGeom>
                    <a:avLst/>
                    <a:gdLst>
                      <a:gd name="T0" fmla="*/ 47 w 81"/>
                      <a:gd name="T1" fmla="*/ 2 h 82"/>
                      <a:gd name="T2" fmla="*/ 6 w 81"/>
                      <a:gd name="T3" fmla="*/ 34 h 82"/>
                      <a:gd name="T4" fmla="*/ 34 w 81"/>
                      <a:gd name="T5" fmla="*/ 77 h 82"/>
                      <a:gd name="T6" fmla="*/ 81 w 81"/>
                      <a:gd name="T7" fmla="*/ 37 h 82"/>
                      <a:gd name="T8" fmla="*/ 65 w 81"/>
                      <a:gd name="T9" fmla="*/ 13 h 82"/>
                      <a:gd name="T10" fmla="*/ 41 w 81"/>
                      <a:gd name="T11" fmla="*/ 2 h 82"/>
                      <a:gd name="T12" fmla="*/ 41 w 81"/>
                      <a:gd name="T13" fmla="*/ 3 h 82"/>
                      <a:gd name="T14" fmla="*/ 65 w 81"/>
                      <a:gd name="T15" fmla="*/ 16 h 82"/>
                      <a:gd name="T16" fmla="*/ 79 w 81"/>
                      <a:gd name="T17" fmla="*/ 40 h 82"/>
                      <a:gd name="T18" fmla="*/ 59 w 81"/>
                      <a:gd name="T19" fmla="*/ 70 h 82"/>
                      <a:gd name="T20" fmla="*/ 24 w 81"/>
                      <a:gd name="T21" fmla="*/ 72 h 82"/>
                      <a:gd name="T22" fmla="*/ 8 w 81"/>
                      <a:gd name="T23" fmla="*/ 31 h 82"/>
                      <a:gd name="T24" fmla="*/ 47 w 81"/>
                      <a:gd name="T25" fmla="*/ 4 h 82"/>
                      <a:gd name="T26" fmla="*/ 47 w 81"/>
                      <a:gd name="T27" fmla="*/ 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82">
                        <a:moveTo>
                          <a:pt x="47" y="2"/>
                        </a:moveTo>
                        <a:cubicBezTo>
                          <a:pt x="27" y="3"/>
                          <a:pt x="10" y="15"/>
                          <a:pt x="6" y="34"/>
                        </a:cubicBezTo>
                        <a:cubicBezTo>
                          <a:pt x="0" y="53"/>
                          <a:pt x="14" y="73"/>
                          <a:pt x="34" y="77"/>
                        </a:cubicBezTo>
                        <a:cubicBezTo>
                          <a:pt x="57" y="82"/>
                          <a:pt x="80" y="59"/>
                          <a:pt x="81" y="37"/>
                        </a:cubicBezTo>
                        <a:cubicBezTo>
                          <a:pt x="81" y="27"/>
                          <a:pt x="71" y="19"/>
                          <a:pt x="65" y="13"/>
                        </a:cubicBezTo>
                        <a:cubicBezTo>
                          <a:pt x="58" y="7"/>
                          <a:pt x="50" y="0"/>
                          <a:pt x="41" y="2"/>
                        </a:cubicBezTo>
                        <a:cubicBezTo>
                          <a:pt x="40" y="2"/>
                          <a:pt x="40" y="3"/>
                          <a:pt x="41" y="3"/>
                        </a:cubicBezTo>
                        <a:cubicBezTo>
                          <a:pt x="50" y="1"/>
                          <a:pt x="59" y="10"/>
                          <a:pt x="65" y="16"/>
                        </a:cubicBezTo>
                        <a:cubicBezTo>
                          <a:pt x="73" y="22"/>
                          <a:pt x="79" y="29"/>
                          <a:pt x="79" y="40"/>
                        </a:cubicBezTo>
                        <a:cubicBezTo>
                          <a:pt x="79" y="52"/>
                          <a:pt x="69" y="64"/>
                          <a:pt x="59" y="70"/>
                        </a:cubicBezTo>
                        <a:cubicBezTo>
                          <a:pt x="49" y="77"/>
                          <a:pt x="35" y="78"/>
                          <a:pt x="24" y="72"/>
                        </a:cubicBezTo>
                        <a:cubicBezTo>
                          <a:pt x="9" y="65"/>
                          <a:pt x="3" y="46"/>
                          <a:pt x="8" y="31"/>
                        </a:cubicBezTo>
                        <a:cubicBezTo>
                          <a:pt x="13" y="14"/>
                          <a:pt x="30" y="4"/>
                          <a:pt x="47" y="4"/>
                        </a:cubicBezTo>
                        <a:cubicBezTo>
                          <a:pt x="48" y="4"/>
                          <a:pt x="48" y="2"/>
                          <a:pt x="4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5" name="Freeform 168"/>
                  <p:cNvSpPr/>
                  <p:nvPr/>
                </p:nvSpPr>
                <p:spPr bwMode="auto">
                  <a:xfrm>
                    <a:off x="1503363" y="2225676"/>
                    <a:ext cx="38100" cy="55563"/>
                  </a:xfrm>
                  <a:custGeom>
                    <a:avLst/>
                    <a:gdLst>
                      <a:gd name="T0" fmla="*/ 7 w 35"/>
                      <a:gd name="T1" fmla="*/ 1 h 52"/>
                      <a:gd name="T2" fmla="*/ 0 w 35"/>
                      <a:gd name="T3" fmla="*/ 6 h 52"/>
                      <a:gd name="T4" fmla="*/ 3 w 35"/>
                      <a:gd name="T5" fmla="*/ 16 h 52"/>
                      <a:gd name="T6" fmla="*/ 11 w 35"/>
                      <a:gd name="T7" fmla="*/ 18 h 52"/>
                      <a:gd name="T8" fmla="*/ 16 w 35"/>
                      <a:gd name="T9" fmla="*/ 11 h 52"/>
                      <a:gd name="T10" fmla="*/ 19 w 35"/>
                      <a:gd name="T11" fmla="*/ 15 h 52"/>
                      <a:gd name="T12" fmla="*/ 16 w 35"/>
                      <a:gd name="T13" fmla="*/ 18 h 52"/>
                      <a:gd name="T14" fmla="*/ 12 w 35"/>
                      <a:gd name="T15" fmla="*/ 29 h 52"/>
                      <a:gd name="T16" fmla="*/ 18 w 35"/>
                      <a:gd name="T17" fmla="*/ 36 h 52"/>
                      <a:gd name="T18" fmla="*/ 24 w 35"/>
                      <a:gd name="T19" fmla="*/ 36 h 52"/>
                      <a:gd name="T20" fmla="*/ 32 w 35"/>
                      <a:gd name="T21" fmla="*/ 51 h 52"/>
                      <a:gd name="T22" fmla="*/ 34 w 35"/>
                      <a:gd name="T23" fmla="*/ 52 h 52"/>
                      <a:gd name="T24" fmla="*/ 27 w 35"/>
                      <a:gd name="T25" fmla="*/ 33 h 52"/>
                      <a:gd name="T26" fmla="*/ 25 w 35"/>
                      <a:gd name="T27" fmla="*/ 34 h 52"/>
                      <a:gd name="T28" fmla="*/ 17 w 35"/>
                      <a:gd name="T29" fmla="*/ 19 h 52"/>
                      <a:gd name="T30" fmla="*/ 23 w 35"/>
                      <a:gd name="T31" fmla="*/ 12 h 52"/>
                      <a:gd name="T32" fmla="*/ 12 w 35"/>
                      <a:gd name="T33" fmla="*/ 12 h 52"/>
                      <a:gd name="T34" fmla="*/ 10 w 35"/>
                      <a:gd name="T35" fmla="*/ 15 h 52"/>
                      <a:gd name="T36" fmla="*/ 9 w 35"/>
                      <a:gd name="T37" fmla="*/ 19 h 52"/>
                      <a:gd name="T38" fmla="*/ 5 w 35"/>
                      <a:gd name="T39" fmla="*/ 15 h 52"/>
                      <a:gd name="T40" fmla="*/ 6 w 35"/>
                      <a:gd name="T41" fmla="*/ 13 h 52"/>
                      <a:gd name="T42" fmla="*/ 6 w 35"/>
                      <a:gd name="T43" fmla="*/ 11 h 52"/>
                      <a:gd name="T44" fmla="*/ 5 w 35"/>
                      <a:gd name="T45" fmla="*/ 10 h 52"/>
                      <a:gd name="T46" fmla="*/ 5 w 35"/>
                      <a:gd name="T47" fmla="*/ 10 h 52"/>
                      <a:gd name="T48" fmla="*/ 7 w 35"/>
                      <a:gd name="T49" fmla="*/ 2 h 52"/>
                      <a:gd name="T50" fmla="*/ 7 w 35"/>
                      <a:gd name="T51" fmla="*/ 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52">
                        <a:moveTo>
                          <a:pt x="7" y="1"/>
                        </a:moveTo>
                        <a:cubicBezTo>
                          <a:pt x="4" y="0"/>
                          <a:pt x="0" y="2"/>
                          <a:pt x="0" y="6"/>
                        </a:cubicBezTo>
                        <a:cubicBezTo>
                          <a:pt x="0" y="10"/>
                          <a:pt x="5" y="11"/>
                          <a:pt x="3" y="16"/>
                        </a:cubicBezTo>
                        <a:cubicBezTo>
                          <a:pt x="2" y="22"/>
                          <a:pt x="9" y="24"/>
                          <a:pt x="11" y="18"/>
                        </a:cubicBezTo>
                        <a:cubicBezTo>
                          <a:pt x="12" y="15"/>
                          <a:pt x="12" y="12"/>
                          <a:pt x="16" y="11"/>
                        </a:cubicBezTo>
                        <a:cubicBezTo>
                          <a:pt x="20" y="13"/>
                          <a:pt x="21" y="15"/>
                          <a:pt x="19" y="15"/>
                        </a:cubicBezTo>
                        <a:cubicBezTo>
                          <a:pt x="17" y="16"/>
                          <a:pt x="18" y="16"/>
                          <a:pt x="16" y="18"/>
                        </a:cubicBezTo>
                        <a:cubicBezTo>
                          <a:pt x="13" y="20"/>
                          <a:pt x="11" y="25"/>
                          <a:pt x="12" y="29"/>
                        </a:cubicBezTo>
                        <a:cubicBezTo>
                          <a:pt x="12" y="32"/>
                          <a:pt x="14" y="36"/>
                          <a:pt x="18" y="36"/>
                        </a:cubicBezTo>
                        <a:cubicBezTo>
                          <a:pt x="20" y="37"/>
                          <a:pt x="22" y="37"/>
                          <a:pt x="24" y="36"/>
                        </a:cubicBezTo>
                        <a:cubicBezTo>
                          <a:pt x="33" y="32"/>
                          <a:pt x="34" y="47"/>
                          <a:pt x="32" y="51"/>
                        </a:cubicBezTo>
                        <a:cubicBezTo>
                          <a:pt x="32" y="52"/>
                          <a:pt x="34" y="52"/>
                          <a:pt x="34" y="52"/>
                        </a:cubicBezTo>
                        <a:cubicBezTo>
                          <a:pt x="35" y="47"/>
                          <a:pt x="34" y="33"/>
                          <a:pt x="27" y="33"/>
                        </a:cubicBezTo>
                        <a:cubicBezTo>
                          <a:pt x="27" y="33"/>
                          <a:pt x="26" y="33"/>
                          <a:pt x="25" y="34"/>
                        </a:cubicBezTo>
                        <a:cubicBezTo>
                          <a:pt x="13" y="39"/>
                          <a:pt x="11" y="25"/>
                          <a:pt x="17" y="19"/>
                        </a:cubicBezTo>
                        <a:cubicBezTo>
                          <a:pt x="19" y="16"/>
                          <a:pt x="24" y="16"/>
                          <a:pt x="23" y="12"/>
                        </a:cubicBezTo>
                        <a:cubicBezTo>
                          <a:pt x="23" y="7"/>
                          <a:pt x="14" y="9"/>
                          <a:pt x="12" y="12"/>
                        </a:cubicBezTo>
                        <a:cubicBezTo>
                          <a:pt x="11" y="13"/>
                          <a:pt x="11" y="14"/>
                          <a:pt x="10" y="15"/>
                        </a:cubicBezTo>
                        <a:cubicBezTo>
                          <a:pt x="10" y="16"/>
                          <a:pt x="9" y="18"/>
                          <a:pt x="9" y="19"/>
                        </a:cubicBezTo>
                        <a:cubicBezTo>
                          <a:pt x="8" y="18"/>
                          <a:pt x="7" y="16"/>
                          <a:pt x="5" y="15"/>
                        </a:cubicBezTo>
                        <a:cubicBezTo>
                          <a:pt x="6" y="15"/>
                          <a:pt x="6" y="14"/>
                          <a:pt x="6" y="13"/>
                        </a:cubicBezTo>
                        <a:cubicBezTo>
                          <a:pt x="6" y="13"/>
                          <a:pt x="7" y="12"/>
                          <a:pt x="6" y="11"/>
                        </a:cubicBezTo>
                        <a:cubicBezTo>
                          <a:pt x="6" y="11"/>
                          <a:pt x="6" y="10"/>
                          <a:pt x="5" y="10"/>
                        </a:cubicBezTo>
                        <a:cubicBezTo>
                          <a:pt x="5" y="10"/>
                          <a:pt x="5" y="10"/>
                          <a:pt x="5" y="10"/>
                        </a:cubicBezTo>
                        <a:cubicBezTo>
                          <a:pt x="1" y="9"/>
                          <a:pt x="2" y="6"/>
                          <a:pt x="7" y="2"/>
                        </a:cubicBezTo>
                        <a:cubicBezTo>
                          <a:pt x="8" y="2"/>
                          <a:pt x="8" y="1"/>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6" name="Freeform 169"/>
                  <p:cNvSpPr/>
                  <p:nvPr/>
                </p:nvSpPr>
                <p:spPr bwMode="auto">
                  <a:xfrm>
                    <a:off x="1465263" y="2232026"/>
                    <a:ext cx="50800" cy="73025"/>
                  </a:xfrm>
                  <a:custGeom>
                    <a:avLst/>
                    <a:gdLst>
                      <a:gd name="T0" fmla="*/ 15 w 49"/>
                      <a:gd name="T1" fmla="*/ 5 h 68"/>
                      <a:gd name="T2" fmla="*/ 20 w 49"/>
                      <a:gd name="T3" fmla="*/ 3 h 68"/>
                      <a:gd name="T4" fmla="*/ 20 w 49"/>
                      <a:gd name="T5" fmla="*/ 9 h 68"/>
                      <a:gd name="T6" fmla="*/ 18 w 49"/>
                      <a:gd name="T7" fmla="*/ 8 h 68"/>
                      <a:gd name="T8" fmla="*/ 15 w 49"/>
                      <a:gd name="T9" fmla="*/ 9 h 68"/>
                      <a:gd name="T10" fmla="*/ 19 w 49"/>
                      <a:gd name="T11" fmla="*/ 17 h 68"/>
                      <a:gd name="T12" fmla="*/ 17 w 49"/>
                      <a:gd name="T13" fmla="*/ 26 h 68"/>
                      <a:gd name="T14" fmla="*/ 13 w 49"/>
                      <a:gd name="T15" fmla="*/ 37 h 68"/>
                      <a:gd name="T16" fmla="*/ 12 w 49"/>
                      <a:gd name="T17" fmla="*/ 42 h 68"/>
                      <a:gd name="T18" fmla="*/ 25 w 49"/>
                      <a:gd name="T19" fmla="*/ 47 h 68"/>
                      <a:gd name="T20" fmla="*/ 38 w 49"/>
                      <a:gd name="T21" fmla="*/ 47 h 68"/>
                      <a:gd name="T22" fmla="*/ 47 w 49"/>
                      <a:gd name="T23" fmla="*/ 46 h 68"/>
                      <a:gd name="T24" fmla="*/ 45 w 49"/>
                      <a:gd name="T25" fmla="*/ 58 h 68"/>
                      <a:gd name="T26" fmla="*/ 40 w 49"/>
                      <a:gd name="T27" fmla="*/ 65 h 68"/>
                      <a:gd name="T28" fmla="*/ 34 w 49"/>
                      <a:gd name="T29" fmla="*/ 61 h 68"/>
                      <a:gd name="T30" fmla="*/ 21 w 49"/>
                      <a:gd name="T31" fmla="*/ 50 h 68"/>
                      <a:gd name="T32" fmla="*/ 15 w 49"/>
                      <a:gd name="T33" fmla="*/ 44 h 68"/>
                      <a:gd name="T34" fmla="*/ 2 w 49"/>
                      <a:gd name="T35" fmla="*/ 32 h 68"/>
                      <a:gd name="T36" fmla="*/ 0 w 49"/>
                      <a:gd name="T37" fmla="*/ 33 h 68"/>
                      <a:gd name="T38" fmla="*/ 20 w 49"/>
                      <a:gd name="T39" fmla="*/ 51 h 68"/>
                      <a:gd name="T40" fmla="*/ 44 w 49"/>
                      <a:gd name="T41" fmla="*/ 68 h 68"/>
                      <a:gd name="T42" fmla="*/ 44 w 49"/>
                      <a:gd name="T43" fmla="*/ 67 h 68"/>
                      <a:gd name="T44" fmla="*/ 49 w 49"/>
                      <a:gd name="T45" fmla="*/ 44 h 68"/>
                      <a:gd name="T46" fmla="*/ 48 w 49"/>
                      <a:gd name="T47" fmla="*/ 43 h 68"/>
                      <a:gd name="T48" fmla="*/ 28 w 49"/>
                      <a:gd name="T49" fmla="*/ 45 h 68"/>
                      <a:gd name="T50" fmla="*/ 17 w 49"/>
                      <a:gd name="T51" fmla="*/ 43 h 68"/>
                      <a:gd name="T52" fmla="*/ 15 w 49"/>
                      <a:gd name="T53" fmla="*/ 38 h 68"/>
                      <a:gd name="T54" fmla="*/ 20 w 49"/>
                      <a:gd name="T55" fmla="*/ 26 h 68"/>
                      <a:gd name="T56" fmla="*/ 24 w 49"/>
                      <a:gd name="T57" fmla="*/ 18 h 68"/>
                      <a:gd name="T58" fmla="*/ 20 w 49"/>
                      <a:gd name="T59" fmla="*/ 10 h 68"/>
                      <a:gd name="T60" fmla="*/ 27 w 49"/>
                      <a:gd name="T61" fmla="*/ 8 h 68"/>
                      <a:gd name="T62" fmla="*/ 14 w 49"/>
                      <a:gd name="T63" fmla="*/ 4 h 68"/>
                      <a:gd name="T64" fmla="*/ 15 w 49"/>
                      <a:gd name="T65"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 h="68">
                        <a:moveTo>
                          <a:pt x="15" y="5"/>
                        </a:moveTo>
                        <a:cubicBezTo>
                          <a:pt x="16" y="4"/>
                          <a:pt x="18" y="4"/>
                          <a:pt x="20" y="3"/>
                        </a:cubicBezTo>
                        <a:cubicBezTo>
                          <a:pt x="20" y="5"/>
                          <a:pt x="20" y="7"/>
                          <a:pt x="20" y="9"/>
                        </a:cubicBezTo>
                        <a:cubicBezTo>
                          <a:pt x="20" y="8"/>
                          <a:pt x="19" y="8"/>
                          <a:pt x="18" y="8"/>
                        </a:cubicBezTo>
                        <a:cubicBezTo>
                          <a:pt x="17" y="8"/>
                          <a:pt x="16" y="8"/>
                          <a:pt x="15" y="9"/>
                        </a:cubicBezTo>
                        <a:cubicBezTo>
                          <a:pt x="12" y="12"/>
                          <a:pt x="17" y="16"/>
                          <a:pt x="19" y="17"/>
                        </a:cubicBezTo>
                        <a:cubicBezTo>
                          <a:pt x="24" y="20"/>
                          <a:pt x="20" y="24"/>
                          <a:pt x="17" y="26"/>
                        </a:cubicBezTo>
                        <a:cubicBezTo>
                          <a:pt x="15" y="28"/>
                          <a:pt x="15" y="36"/>
                          <a:pt x="13" y="37"/>
                        </a:cubicBezTo>
                        <a:cubicBezTo>
                          <a:pt x="11" y="37"/>
                          <a:pt x="10" y="40"/>
                          <a:pt x="12" y="42"/>
                        </a:cubicBezTo>
                        <a:cubicBezTo>
                          <a:pt x="15" y="45"/>
                          <a:pt x="21" y="46"/>
                          <a:pt x="25" y="47"/>
                        </a:cubicBezTo>
                        <a:cubicBezTo>
                          <a:pt x="29" y="47"/>
                          <a:pt x="35" y="48"/>
                          <a:pt x="38" y="47"/>
                        </a:cubicBezTo>
                        <a:cubicBezTo>
                          <a:pt x="39" y="46"/>
                          <a:pt x="48" y="43"/>
                          <a:pt x="47" y="46"/>
                        </a:cubicBezTo>
                        <a:cubicBezTo>
                          <a:pt x="47" y="50"/>
                          <a:pt x="46" y="54"/>
                          <a:pt x="45" y="58"/>
                        </a:cubicBezTo>
                        <a:cubicBezTo>
                          <a:pt x="45" y="60"/>
                          <a:pt x="44" y="67"/>
                          <a:pt x="40" y="65"/>
                        </a:cubicBezTo>
                        <a:cubicBezTo>
                          <a:pt x="38" y="64"/>
                          <a:pt x="36" y="62"/>
                          <a:pt x="34" y="61"/>
                        </a:cubicBezTo>
                        <a:cubicBezTo>
                          <a:pt x="30" y="58"/>
                          <a:pt x="25" y="54"/>
                          <a:pt x="21" y="50"/>
                        </a:cubicBezTo>
                        <a:cubicBezTo>
                          <a:pt x="19" y="48"/>
                          <a:pt x="17" y="45"/>
                          <a:pt x="15" y="44"/>
                        </a:cubicBezTo>
                        <a:cubicBezTo>
                          <a:pt x="9" y="40"/>
                          <a:pt x="5" y="38"/>
                          <a:pt x="2" y="32"/>
                        </a:cubicBezTo>
                        <a:cubicBezTo>
                          <a:pt x="1" y="31"/>
                          <a:pt x="0" y="32"/>
                          <a:pt x="0" y="33"/>
                        </a:cubicBezTo>
                        <a:cubicBezTo>
                          <a:pt x="5" y="41"/>
                          <a:pt x="14" y="44"/>
                          <a:pt x="20" y="51"/>
                        </a:cubicBezTo>
                        <a:cubicBezTo>
                          <a:pt x="26" y="58"/>
                          <a:pt x="35" y="64"/>
                          <a:pt x="44" y="68"/>
                        </a:cubicBezTo>
                        <a:cubicBezTo>
                          <a:pt x="44" y="68"/>
                          <a:pt x="44" y="68"/>
                          <a:pt x="44" y="67"/>
                        </a:cubicBezTo>
                        <a:cubicBezTo>
                          <a:pt x="46" y="59"/>
                          <a:pt x="49" y="52"/>
                          <a:pt x="49" y="44"/>
                        </a:cubicBezTo>
                        <a:cubicBezTo>
                          <a:pt x="49" y="43"/>
                          <a:pt x="49" y="43"/>
                          <a:pt x="48" y="43"/>
                        </a:cubicBezTo>
                        <a:cubicBezTo>
                          <a:pt x="41" y="43"/>
                          <a:pt x="35" y="45"/>
                          <a:pt x="28" y="45"/>
                        </a:cubicBezTo>
                        <a:cubicBezTo>
                          <a:pt x="24" y="45"/>
                          <a:pt x="21" y="45"/>
                          <a:pt x="17" y="43"/>
                        </a:cubicBezTo>
                        <a:cubicBezTo>
                          <a:pt x="16" y="42"/>
                          <a:pt x="10" y="39"/>
                          <a:pt x="15" y="38"/>
                        </a:cubicBezTo>
                        <a:cubicBezTo>
                          <a:pt x="16" y="37"/>
                          <a:pt x="19" y="26"/>
                          <a:pt x="20" y="26"/>
                        </a:cubicBezTo>
                        <a:cubicBezTo>
                          <a:pt x="22" y="24"/>
                          <a:pt x="25" y="21"/>
                          <a:pt x="24" y="18"/>
                        </a:cubicBezTo>
                        <a:cubicBezTo>
                          <a:pt x="24" y="18"/>
                          <a:pt x="12" y="9"/>
                          <a:pt x="20" y="10"/>
                        </a:cubicBezTo>
                        <a:cubicBezTo>
                          <a:pt x="22" y="10"/>
                          <a:pt x="25" y="11"/>
                          <a:pt x="27" y="8"/>
                        </a:cubicBezTo>
                        <a:cubicBezTo>
                          <a:pt x="33" y="0"/>
                          <a:pt x="18" y="2"/>
                          <a:pt x="14" y="4"/>
                        </a:cubicBezTo>
                        <a:cubicBezTo>
                          <a:pt x="13" y="4"/>
                          <a:pt x="14" y="5"/>
                          <a:pt x="15"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7" name="Freeform 170"/>
                  <p:cNvSpPr/>
                  <p:nvPr/>
                </p:nvSpPr>
                <p:spPr bwMode="auto">
                  <a:xfrm>
                    <a:off x="1466850" y="2235201"/>
                    <a:ext cx="20638" cy="39688"/>
                  </a:xfrm>
                  <a:custGeom>
                    <a:avLst/>
                    <a:gdLst>
                      <a:gd name="T0" fmla="*/ 5 w 20"/>
                      <a:gd name="T1" fmla="*/ 19 h 38"/>
                      <a:gd name="T2" fmla="*/ 0 w 20"/>
                      <a:gd name="T3" fmla="*/ 29 h 38"/>
                      <a:gd name="T4" fmla="*/ 5 w 20"/>
                      <a:gd name="T5" fmla="*/ 20 h 38"/>
                      <a:gd name="T6" fmla="*/ 2 w 20"/>
                      <a:gd name="T7" fmla="*/ 29 h 38"/>
                      <a:gd name="T8" fmla="*/ 8 w 20"/>
                      <a:gd name="T9" fmla="*/ 18 h 38"/>
                      <a:gd name="T10" fmla="*/ 6 w 20"/>
                      <a:gd name="T11" fmla="*/ 24 h 38"/>
                      <a:gd name="T12" fmla="*/ 7 w 20"/>
                      <a:gd name="T13" fmla="*/ 34 h 38"/>
                      <a:gd name="T14" fmla="*/ 7 w 20"/>
                      <a:gd name="T15" fmla="*/ 21 h 38"/>
                      <a:gd name="T16" fmla="*/ 8 w 20"/>
                      <a:gd name="T17" fmla="*/ 34 h 38"/>
                      <a:gd name="T18" fmla="*/ 7 w 20"/>
                      <a:gd name="T19" fmla="*/ 25 h 38"/>
                      <a:gd name="T20" fmla="*/ 2 w 20"/>
                      <a:gd name="T21" fmla="*/ 29 h 38"/>
                      <a:gd name="T22" fmla="*/ 3 w 20"/>
                      <a:gd name="T23" fmla="*/ 36 h 38"/>
                      <a:gd name="T24" fmla="*/ 4 w 20"/>
                      <a:gd name="T25" fmla="*/ 34 h 38"/>
                      <a:gd name="T26" fmla="*/ 5 w 20"/>
                      <a:gd name="T27" fmla="*/ 38 h 38"/>
                      <a:gd name="T28" fmla="*/ 7 w 20"/>
                      <a:gd name="T29" fmla="*/ 34 h 38"/>
                      <a:gd name="T30" fmla="*/ 7 w 20"/>
                      <a:gd name="T31" fmla="*/ 37 h 38"/>
                      <a:gd name="T32" fmla="*/ 11 w 20"/>
                      <a:gd name="T33" fmla="*/ 21 h 38"/>
                      <a:gd name="T34" fmla="*/ 15 w 20"/>
                      <a:gd name="T35" fmla="*/ 19 h 38"/>
                      <a:gd name="T36" fmla="*/ 11 w 20"/>
                      <a:gd name="T37" fmla="*/ 28 h 38"/>
                      <a:gd name="T38" fmla="*/ 15 w 20"/>
                      <a:gd name="T39" fmla="*/ 19 h 38"/>
                      <a:gd name="T40" fmla="*/ 11 w 20"/>
                      <a:gd name="T41" fmla="*/ 27 h 38"/>
                      <a:gd name="T42" fmla="*/ 14 w 20"/>
                      <a:gd name="T43" fmla="*/ 23 h 38"/>
                      <a:gd name="T44" fmla="*/ 15 w 20"/>
                      <a:gd name="T45" fmla="*/ 17 h 38"/>
                      <a:gd name="T46" fmla="*/ 14 w 20"/>
                      <a:gd name="T47" fmla="*/ 15 h 38"/>
                      <a:gd name="T48" fmla="*/ 9 w 20"/>
                      <a:gd name="T49" fmla="*/ 17 h 38"/>
                      <a:gd name="T50" fmla="*/ 11 w 20"/>
                      <a:gd name="T51" fmla="*/ 14 h 38"/>
                      <a:gd name="T52" fmla="*/ 9 w 20"/>
                      <a:gd name="T53" fmla="*/ 10 h 38"/>
                      <a:gd name="T54" fmla="*/ 11 w 20"/>
                      <a:gd name="T55" fmla="*/ 5 h 38"/>
                      <a:gd name="T56" fmla="*/ 17 w 20"/>
                      <a:gd name="T57" fmla="*/ 3 h 38"/>
                      <a:gd name="T58" fmla="*/ 18 w 20"/>
                      <a:gd name="T59" fmla="*/ 2 h 38"/>
                      <a:gd name="T60" fmla="*/ 20 w 20"/>
                      <a:gd name="T61" fmla="*/ 1 h 38"/>
                      <a:gd name="T62" fmla="*/ 15 w 20"/>
                      <a:gd name="T63" fmla="*/ 2 h 38"/>
                      <a:gd name="T64" fmla="*/ 11 w 20"/>
                      <a:gd name="T65" fmla="*/ 5 h 38"/>
                      <a:gd name="T66" fmla="*/ 8 w 20"/>
                      <a:gd name="T67" fmla="*/ 9 h 38"/>
                      <a:gd name="T68" fmla="*/ 12 w 20"/>
                      <a:gd name="T69" fmla="*/ 4 h 38"/>
                      <a:gd name="T70" fmla="*/ 6 w 20"/>
                      <a:gd name="T71" fmla="*/ 15 h 38"/>
                      <a:gd name="T72" fmla="*/ 9 w 20"/>
                      <a:gd name="T73" fmla="*/ 21 h 38"/>
                      <a:gd name="T74" fmla="*/ 13 w 20"/>
                      <a:gd name="T75" fmla="*/ 10 h 38"/>
                      <a:gd name="T76" fmla="*/ 9 w 20"/>
                      <a:gd name="T77" fmla="*/ 19 h 38"/>
                      <a:gd name="T78" fmla="*/ 12 w 20"/>
                      <a:gd name="T79" fmla="*/ 10 h 38"/>
                      <a:gd name="T80" fmla="*/ 7 w 20"/>
                      <a:gd name="T81" fmla="*/ 20 h 38"/>
                      <a:gd name="T82" fmla="*/ 13 w 20"/>
                      <a:gd name="T83" fmla="*/ 21 h 38"/>
                      <a:gd name="T84" fmla="*/ 17 w 20"/>
                      <a:gd name="T85" fmla="*/ 16 h 38"/>
                      <a:gd name="T86" fmla="*/ 16 w 20"/>
                      <a:gd name="T87" fmla="*/ 16 h 38"/>
                      <a:gd name="T88" fmla="*/ 14 w 20"/>
                      <a:gd name="T89" fmla="*/ 21 h 38"/>
                      <a:gd name="T90" fmla="*/ 12 w 20"/>
                      <a:gd name="T91" fmla="*/ 24 h 38"/>
                      <a:gd name="T92" fmla="*/ 12 w 20"/>
                      <a:gd name="T93" fmla="*/ 31 h 38"/>
                      <a:gd name="T94" fmla="*/ 14 w 20"/>
                      <a:gd name="T95" fmla="*/ 24 h 38"/>
                      <a:gd name="T96" fmla="*/ 10 w 20"/>
                      <a:gd name="T97" fmla="*/ 31 h 38"/>
                      <a:gd name="T98" fmla="*/ 13 w 20"/>
                      <a:gd name="T99" fmla="*/ 19 h 38"/>
                      <a:gd name="T100" fmla="*/ 9 w 20"/>
                      <a:gd name="T101" fmla="*/ 28 h 38"/>
                      <a:gd name="T102" fmla="*/ 7 w 20"/>
                      <a:gd name="T103" fmla="*/ 31 h 38"/>
                      <a:gd name="T104" fmla="*/ 2 w 20"/>
                      <a:gd name="T105" fmla="*/ 30 h 38"/>
                      <a:gd name="T106" fmla="*/ 2 w 20"/>
                      <a:gd name="T107" fmla="*/ 34 h 38"/>
                      <a:gd name="T108" fmla="*/ 8 w 20"/>
                      <a:gd name="T109" fmla="*/ 35 h 38"/>
                      <a:gd name="T110" fmla="*/ 8 w 20"/>
                      <a:gd name="T111" fmla="*/ 28 h 38"/>
                      <a:gd name="T112" fmla="*/ 8 w 20"/>
                      <a:gd name="T113" fmla="*/ 27 h 38"/>
                      <a:gd name="T114" fmla="*/ 7 w 20"/>
                      <a:gd name="T115" fmla="*/ 31 h 38"/>
                      <a:gd name="T116" fmla="*/ 8 w 20"/>
                      <a:gd name="T117" fmla="*/ 15 h 38"/>
                      <a:gd name="T118" fmla="*/ 4 w 20"/>
                      <a:gd name="T119" fmla="*/ 28 h 38"/>
                      <a:gd name="T120" fmla="*/ 4 w 20"/>
                      <a:gd name="T121" fmla="*/ 16 h 38"/>
                      <a:gd name="T122" fmla="*/ 7 w 20"/>
                      <a:gd name="T123" fmla="*/ 17 h 38"/>
                      <a:gd name="T124" fmla="*/ 0 w 20"/>
                      <a:gd name="T125"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 h="38">
                        <a:moveTo>
                          <a:pt x="2" y="25"/>
                        </a:moveTo>
                        <a:cubicBezTo>
                          <a:pt x="2" y="23"/>
                          <a:pt x="3" y="21"/>
                          <a:pt x="5" y="19"/>
                        </a:cubicBezTo>
                        <a:cubicBezTo>
                          <a:pt x="4" y="18"/>
                          <a:pt x="3" y="18"/>
                          <a:pt x="3" y="20"/>
                        </a:cubicBezTo>
                        <a:cubicBezTo>
                          <a:pt x="1" y="23"/>
                          <a:pt x="1" y="26"/>
                          <a:pt x="0" y="29"/>
                        </a:cubicBezTo>
                        <a:cubicBezTo>
                          <a:pt x="0" y="30"/>
                          <a:pt x="1" y="30"/>
                          <a:pt x="2" y="29"/>
                        </a:cubicBezTo>
                        <a:cubicBezTo>
                          <a:pt x="4" y="27"/>
                          <a:pt x="4" y="24"/>
                          <a:pt x="5" y="20"/>
                        </a:cubicBezTo>
                        <a:cubicBezTo>
                          <a:pt x="6" y="16"/>
                          <a:pt x="4" y="20"/>
                          <a:pt x="4" y="22"/>
                        </a:cubicBezTo>
                        <a:cubicBezTo>
                          <a:pt x="3" y="24"/>
                          <a:pt x="3" y="27"/>
                          <a:pt x="2" y="29"/>
                        </a:cubicBezTo>
                        <a:cubicBezTo>
                          <a:pt x="2" y="30"/>
                          <a:pt x="3" y="31"/>
                          <a:pt x="4" y="30"/>
                        </a:cubicBezTo>
                        <a:cubicBezTo>
                          <a:pt x="6" y="26"/>
                          <a:pt x="7" y="22"/>
                          <a:pt x="8" y="18"/>
                        </a:cubicBezTo>
                        <a:cubicBezTo>
                          <a:pt x="6" y="17"/>
                          <a:pt x="6" y="18"/>
                          <a:pt x="6" y="20"/>
                        </a:cubicBezTo>
                        <a:cubicBezTo>
                          <a:pt x="6" y="21"/>
                          <a:pt x="6" y="23"/>
                          <a:pt x="6" y="24"/>
                        </a:cubicBezTo>
                        <a:cubicBezTo>
                          <a:pt x="5" y="27"/>
                          <a:pt x="6" y="30"/>
                          <a:pt x="6" y="33"/>
                        </a:cubicBezTo>
                        <a:cubicBezTo>
                          <a:pt x="6" y="34"/>
                          <a:pt x="7" y="34"/>
                          <a:pt x="7" y="34"/>
                        </a:cubicBezTo>
                        <a:cubicBezTo>
                          <a:pt x="9" y="29"/>
                          <a:pt x="9" y="25"/>
                          <a:pt x="9" y="21"/>
                        </a:cubicBezTo>
                        <a:cubicBezTo>
                          <a:pt x="8" y="20"/>
                          <a:pt x="7" y="20"/>
                          <a:pt x="7" y="21"/>
                        </a:cubicBezTo>
                        <a:cubicBezTo>
                          <a:pt x="6" y="25"/>
                          <a:pt x="6" y="29"/>
                          <a:pt x="6" y="34"/>
                        </a:cubicBezTo>
                        <a:cubicBezTo>
                          <a:pt x="6" y="34"/>
                          <a:pt x="8" y="35"/>
                          <a:pt x="8" y="34"/>
                        </a:cubicBezTo>
                        <a:cubicBezTo>
                          <a:pt x="8" y="31"/>
                          <a:pt x="9" y="28"/>
                          <a:pt x="9" y="25"/>
                        </a:cubicBezTo>
                        <a:cubicBezTo>
                          <a:pt x="8" y="24"/>
                          <a:pt x="7" y="24"/>
                          <a:pt x="7" y="25"/>
                        </a:cubicBezTo>
                        <a:cubicBezTo>
                          <a:pt x="7" y="27"/>
                          <a:pt x="6" y="32"/>
                          <a:pt x="8" y="33"/>
                        </a:cubicBezTo>
                        <a:cubicBezTo>
                          <a:pt x="6" y="31"/>
                          <a:pt x="4" y="30"/>
                          <a:pt x="2" y="29"/>
                        </a:cubicBezTo>
                        <a:cubicBezTo>
                          <a:pt x="2" y="28"/>
                          <a:pt x="1" y="29"/>
                          <a:pt x="1" y="29"/>
                        </a:cubicBezTo>
                        <a:cubicBezTo>
                          <a:pt x="1" y="32"/>
                          <a:pt x="2" y="34"/>
                          <a:pt x="3" y="36"/>
                        </a:cubicBezTo>
                        <a:cubicBezTo>
                          <a:pt x="3" y="37"/>
                          <a:pt x="4" y="36"/>
                          <a:pt x="4" y="36"/>
                        </a:cubicBezTo>
                        <a:cubicBezTo>
                          <a:pt x="4" y="35"/>
                          <a:pt x="4" y="34"/>
                          <a:pt x="4" y="34"/>
                        </a:cubicBezTo>
                        <a:cubicBezTo>
                          <a:pt x="4" y="32"/>
                          <a:pt x="3" y="31"/>
                          <a:pt x="2" y="32"/>
                        </a:cubicBezTo>
                        <a:cubicBezTo>
                          <a:pt x="3" y="34"/>
                          <a:pt x="4" y="36"/>
                          <a:pt x="5" y="38"/>
                        </a:cubicBezTo>
                        <a:cubicBezTo>
                          <a:pt x="6" y="38"/>
                          <a:pt x="7" y="38"/>
                          <a:pt x="7" y="38"/>
                        </a:cubicBezTo>
                        <a:cubicBezTo>
                          <a:pt x="7" y="36"/>
                          <a:pt x="7" y="35"/>
                          <a:pt x="7" y="34"/>
                        </a:cubicBezTo>
                        <a:cubicBezTo>
                          <a:pt x="7" y="34"/>
                          <a:pt x="7" y="34"/>
                          <a:pt x="6" y="34"/>
                        </a:cubicBezTo>
                        <a:cubicBezTo>
                          <a:pt x="7" y="35"/>
                          <a:pt x="7" y="36"/>
                          <a:pt x="7" y="37"/>
                        </a:cubicBezTo>
                        <a:cubicBezTo>
                          <a:pt x="7" y="38"/>
                          <a:pt x="9" y="38"/>
                          <a:pt x="9" y="37"/>
                        </a:cubicBezTo>
                        <a:cubicBezTo>
                          <a:pt x="10" y="32"/>
                          <a:pt x="11" y="27"/>
                          <a:pt x="11" y="21"/>
                        </a:cubicBezTo>
                        <a:cubicBezTo>
                          <a:pt x="11" y="22"/>
                          <a:pt x="10" y="34"/>
                          <a:pt x="12" y="27"/>
                        </a:cubicBezTo>
                        <a:cubicBezTo>
                          <a:pt x="13" y="24"/>
                          <a:pt x="14" y="22"/>
                          <a:pt x="15" y="19"/>
                        </a:cubicBezTo>
                        <a:cubicBezTo>
                          <a:pt x="15" y="18"/>
                          <a:pt x="14" y="17"/>
                          <a:pt x="14" y="18"/>
                        </a:cubicBezTo>
                        <a:cubicBezTo>
                          <a:pt x="13" y="21"/>
                          <a:pt x="12" y="25"/>
                          <a:pt x="11" y="28"/>
                        </a:cubicBezTo>
                        <a:cubicBezTo>
                          <a:pt x="12" y="29"/>
                          <a:pt x="13" y="29"/>
                          <a:pt x="13" y="26"/>
                        </a:cubicBezTo>
                        <a:cubicBezTo>
                          <a:pt x="13" y="24"/>
                          <a:pt x="14" y="22"/>
                          <a:pt x="15" y="19"/>
                        </a:cubicBezTo>
                        <a:cubicBezTo>
                          <a:pt x="15" y="18"/>
                          <a:pt x="13" y="18"/>
                          <a:pt x="13" y="19"/>
                        </a:cubicBezTo>
                        <a:cubicBezTo>
                          <a:pt x="12" y="22"/>
                          <a:pt x="12" y="24"/>
                          <a:pt x="11" y="27"/>
                        </a:cubicBezTo>
                        <a:cubicBezTo>
                          <a:pt x="11" y="28"/>
                          <a:pt x="12" y="29"/>
                          <a:pt x="12" y="28"/>
                        </a:cubicBezTo>
                        <a:cubicBezTo>
                          <a:pt x="14" y="25"/>
                          <a:pt x="13" y="26"/>
                          <a:pt x="14" y="23"/>
                        </a:cubicBezTo>
                        <a:cubicBezTo>
                          <a:pt x="15" y="22"/>
                          <a:pt x="15" y="22"/>
                          <a:pt x="15" y="21"/>
                        </a:cubicBezTo>
                        <a:cubicBezTo>
                          <a:pt x="16" y="19"/>
                          <a:pt x="16" y="18"/>
                          <a:pt x="15" y="17"/>
                        </a:cubicBezTo>
                        <a:cubicBezTo>
                          <a:pt x="14" y="18"/>
                          <a:pt x="15" y="19"/>
                          <a:pt x="16" y="18"/>
                        </a:cubicBezTo>
                        <a:cubicBezTo>
                          <a:pt x="14" y="22"/>
                          <a:pt x="14" y="17"/>
                          <a:pt x="14" y="15"/>
                        </a:cubicBezTo>
                        <a:cubicBezTo>
                          <a:pt x="14" y="15"/>
                          <a:pt x="13" y="15"/>
                          <a:pt x="13" y="15"/>
                        </a:cubicBezTo>
                        <a:cubicBezTo>
                          <a:pt x="11" y="16"/>
                          <a:pt x="11" y="15"/>
                          <a:pt x="9" y="17"/>
                        </a:cubicBezTo>
                        <a:cubicBezTo>
                          <a:pt x="5" y="21"/>
                          <a:pt x="10" y="14"/>
                          <a:pt x="11" y="12"/>
                        </a:cubicBezTo>
                        <a:cubicBezTo>
                          <a:pt x="10" y="19"/>
                          <a:pt x="13" y="7"/>
                          <a:pt x="11" y="14"/>
                        </a:cubicBezTo>
                        <a:cubicBezTo>
                          <a:pt x="10" y="20"/>
                          <a:pt x="10" y="12"/>
                          <a:pt x="10" y="11"/>
                        </a:cubicBezTo>
                        <a:cubicBezTo>
                          <a:pt x="10" y="10"/>
                          <a:pt x="9" y="10"/>
                          <a:pt x="9" y="10"/>
                        </a:cubicBezTo>
                        <a:cubicBezTo>
                          <a:pt x="4" y="16"/>
                          <a:pt x="10" y="7"/>
                          <a:pt x="12" y="6"/>
                        </a:cubicBezTo>
                        <a:cubicBezTo>
                          <a:pt x="12" y="6"/>
                          <a:pt x="11" y="6"/>
                          <a:pt x="11" y="5"/>
                        </a:cubicBezTo>
                        <a:cubicBezTo>
                          <a:pt x="12" y="7"/>
                          <a:pt x="13" y="7"/>
                          <a:pt x="14" y="5"/>
                        </a:cubicBezTo>
                        <a:cubicBezTo>
                          <a:pt x="16" y="4"/>
                          <a:pt x="16" y="4"/>
                          <a:pt x="17" y="3"/>
                        </a:cubicBezTo>
                        <a:cubicBezTo>
                          <a:pt x="18" y="2"/>
                          <a:pt x="17" y="1"/>
                          <a:pt x="17" y="2"/>
                        </a:cubicBezTo>
                        <a:cubicBezTo>
                          <a:pt x="14" y="2"/>
                          <a:pt x="17" y="2"/>
                          <a:pt x="18" y="2"/>
                        </a:cubicBezTo>
                        <a:cubicBezTo>
                          <a:pt x="17" y="3"/>
                          <a:pt x="18" y="3"/>
                          <a:pt x="19" y="3"/>
                        </a:cubicBezTo>
                        <a:cubicBezTo>
                          <a:pt x="19" y="2"/>
                          <a:pt x="20" y="1"/>
                          <a:pt x="20" y="1"/>
                        </a:cubicBezTo>
                        <a:cubicBezTo>
                          <a:pt x="20" y="0"/>
                          <a:pt x="19" y="0"/>
                          <a:pt x="19" y="0"/>
                        </a:cubicBezTo>
                        <a:cubicBezTo>
                          <a:pt x="18" y="1"/>
                          <a:pt x="16" y="1"/>
                          <a:pt x="15" y="2"/>
                        </a:cubicBezTo>
                        <a:cubicBezTo>
                          <a:pt x="14" y="2"/>
                          <a:pt x="15" y="4"/>
                          <a:pt x="16" y="3"/>
                        </a:cubicBezTo>
                        <a:cubicBezTo>
                          <a:pt x="18" y="2"/>
                          <a:pt x="11" y="5"/>
                          <a:pt x="11" y="5"/>
                        </a:cubicBezTo>
                        <a:cubicBezTo>
                          <a:pt x="10" y="6"/>
                          <a:pt x="9" y="7"/>
                          <a:pt x="8" y="8"/>
                        </a:cubicBezTo>
                        <a:cubicBezTo>
                          <a:pt x="7" y="8"/>
                          <a:pt x="8" y="9"/>
                          <a:pt x="8" y="9"/>
                        </a:cubicBezTo>
                        <a:cubicBezTo>
                          <a:pt x="11" y="8"/>
                          <a:pt x="12" y="7"/>
                          <a:pt x="14" y="5"/>
                        </a:cubicBezTo>
                        <a:cubicBezTo>
                          <a:pt x="14" y="4"/>
                          <a:pt x="13" y="3"/>
                          <a:pt x="12" y="4"/>
                        </a:cubicBezTo>
                        <a:cubicBezTo>
                          <a:pt x="9" y="7"/>
                          <a:pt x="5" y="9"/>
                          <a:pt x="5" y="14"/>
                        </a:cubicBezTo>
                        <a:cubicBezTo>
                          <a:pt x="5" y="15"/>
                          <a:pt x="6" y="15"/>
                          <a:pt x="6" y="15"/>
                        </a:cubicBezTo>
                        <a:cubicBezTo>
                          <a:pt x="7" y="14"/>
                          <a:pt x="8" y="11"/>
                          <a:pt x="8" y="13"/>
                        </a:cubicBezTo>
                        <a:cubicBezTo>
                          <a:pt x="8" y="16"/>
                          <a:pt x="8" y="18"/>
                          <a:pt x="9" y="21"/>
                        </a:cubicBezTo>
                        <a:cubicBezTo>
                          <a:pt x="9" y="22"/>
                          <a:pt x="10" y="22"/>
                          <a:pt x="10" y="21"/>
                        </a:cubicBezTo>
                        <a:cubicBezTo>
                          <a:pt x="12" y="17"/>
                          <a:pt x="13" y="14"/>
                          <a:pt x="13" y="10"/>
                        </a:cubicBezTo>
                        <a:cubicBezTo>
                          <a:pt x="13" y="9"/>
                          <a:pt x="12" y="9"/>
                          <a:pt x="12" y="10"/>
                        </a:cubicBezTo>
                        <a:cubicBezTo>
                          <a:pt x="10" y="13"/>
                          <a:pt x="9" y="15"/>
                          <a:pt x="9" y="19"/>
                        </a:cubicBezTo>
                        <a:cubicBezTo>
                          <a:pt x="9" y="19"/>
                          <a:pt x="10" y="20"/>
                          <a:pt x="10" y="19"/>
                        </a:cubicBezTo>
                        <a:cubicBezTo>
                          <a:pt x="11" y="16"/>
                          <a:pt x="12" y="14"/>
                          <a:pt x="12" y="10"/>
                        </a:cubicBezTo>
                        <a:cubicBezTo>
                          <a:pt x="13" y="10"/>
                          <a:pt x="12" y="9"/>
                          <a:pt x="11" y="10"/>
                        </a:cubicBezTo>
                        <a:cubicBezTo>
                          <a:pt x="9" y="13"/>
                          <a:pt x="7" y="16"/>
                          <a:pt x="7" y="20"/>
                        </a:cubicBezTo>
                        <a:cubicBezTo>
                          <a:pt x="7" y="21"/>
                          <a:pt x="7" y="21"/>
                          <a:pt x="8" y="21"/>
                        </a:cubicBezTo>
                        <a:cubicBezTo>
                          <a:pt x="10" y="18"/>
                          <a:pt x="13" y="15"/>
                          <a:pt x="13" y="21"/>
                        </a:cubicBezTo>
                        <a:cubicBezTo>
                          <a:pt x="13" y="22"/>
                          <a:pt x="14" y="22"/>
                          <a:pt x="14" y="22"/>
                        </a:cubicBezTo>
                        <a:cubicBezTo>
                          <a:pt x="16" y="20"/>
                          <a:pt x="17" y="18"/>
                          <a:pt x="17" y="16"/>
                        </a:cubicBezTo>
                        <a:cubicBezTo>
                          <a:pt x="18" y="15"/>
                          <a:pt x="17" y="15"/>
                          <a:pt x="16" y="15"/>
                        </a:cubicBezTo>
                        <a:cubicBezTo>
                          <a:pt x="13" y="19"/>
                          <a:pt x="17" y="14"/>
                          <a:pt x="16" y="16"/>
                        </a:cubicBezTo>
                        <a:cubicBezTo>
                          <a:pt x="17" y="16"/>
                          <a:pt x="15" y="15"/>
                          <a:pt x="15" y="16"/>
                        </a:cubicBezTo>
                        <a:cubicBezTo>
                          <a:pt x="15" y="18"/>
                          <a:pt x="14" y="19"/>
                          <a:pt x="14" y="21"/>
                        </a:cubicBezTo>
                        <a:cubicBezTo>
                          <a:pt x="13" y="22"/>
                          <a:pt x="12" y="29"/>
                          <a:pt x="14" y="22"/>
                        </a:cubicBezTo>
                        <a:cubicBezTo>
                          <a:pt x="12" y="21"/>
                          <a:pt x="12" y="21"/>
                          <a:pt x="12" y="24"/>
                        </a:cubicBezTo>
                        <a:cubicBezTo>
                          <a:pt x="11" y="26"/>
                          <a:pt x="11" y="28"/>
                          <a:pt x="10" y="31"/>
                        </a:cubicBezTo>
                        <a:cubicBezTo>
                          <a:pt x="10" y="32"/>
                          <a:pt x="11" y="32"/>
                          <a:pt x="12" y="31"/>
                        </a:cubicBezTo>
                        <a:cubicBezTo>
                          <a:pt x="12" y="29"/>
                          <a:pt x="12" y="28"/>
                          <a:pt x="13" y="26"/>
                        </a:cubicBezTo>
                        <a:cubicBezTo>
                          <a:pt x="13" y="25"/>
                          <a:pt x="13" y="24"/>
                          <a:pt x="14" y="24"/>
                        </a:cubicBezTo>
                        <a:cubicBezTo>
                          <a:pt x="15" y="22"/>
                          <a:pt x="15" y="21"/>
                          <a:pt x="13" y="20"/>
                        </a:cubicBezTo>
                        <a:cubicBezTo>
                          <a:pt x="12" y="24"/>
                          <a:pt x="10" y="27"/>
                          <a:pt x="10" y="31"/>
                        </a:cubicBezTo>
                        <a:cubicBezTo>
                          <a:pt x="10" y="32"/>
                          <a:pt x="11" y="32"/>
                          <a:pt x="11" y="31"/>
                        </a:cubicBezTo>
                        <a:cubicBezTo>
                          <a:pt x="12" y="27"/>
                          <a:pt x="13" y="23"/>
                          <a:pt x="13" y="19"/>
                        </a:cubicBezTo>
                        <a:cubicBezTo>
                          <a:pt x="13" y="18"/>
                          <a:pt x="12" y="18"/>
                          <a:pt x="12" y="19"/>
                        </a:cubicBezTo>
                        <a:cubicBezTo>
                          <a:pt x="10" y="22"/>
                          <a:pt x="9" y="24"/>
                          <a:pt x="9" y="28"/>
                        </a:cubicBezTo>
                        <a:cubicBezTo>
                          <a:pt x="8" y="30"/>
                          <a:pt x="8" y="32"/>
                          <a:pt x="8" y="35"/>
                        </a:cubicBezTo>
                        <a:cubicBezTo>
                          <a:pt x="8" y="36"/>
                          <a:pt x="7" y="32"/>
                          <a:pt x="7" y="31"/>
                        </a:cubicBezTo>
                        <a:cubicBezTo>
                          <a:pt x="7" y="31"/>
                          <a:pt x="6" y="31"/>
                          <a:pt x="6" y="32"/>
                        </a:cubicBezTo>
                        <a:cubicBezTo>
                          <a:pt x="6" y="38"/>
                          <a:pt x="4" y="32"/>
                          <a:pt x="2" y="30"/>
                        </a:cubicBezTo>
                        <a:cubicBezTo>
                          <a:pt x="2" y="29"/>
                          <a:pt x="1" y="29"/>
                          <a:pt x="1" y="30"/>
                        </a:cubicBezTo>
                        <a:cubicBezTo>
                          <a:pt x="1" y="31"/>
                          <a:pt x="2" y="33"/>
                          <a:pt x="2" y="34"/>
                        </a:cubicBezTo>
                        <a:cubicBezTo>
                          <a:pt x="1" y="30"/>
                          <a:pt x="2" y="29"/>
                          <a:pt x="4" y="33"/>
                        </a:cubicBezTo>
                        <a:cubicBezTo>
                          <a:pt x="5" y="34"/>
                          <a:pt x="7" y="34"/>
                          <a:pt x="8" y="35"/>
                        </a:cubicBezTo>
                        <a:cubicBezTo>
                          <a:pt x="9" y="35"/>
                          <a:pt x="9" y="35"/>
                          <a:pt x="9" y="34"/>
                        </a:cubicBezTo>
                        <a:cubicBezTo>
                          <a:pt x="9" y="32"/>
                          <a:pt x="8" y="30"/>
                          <a:pt x="8" y="28"/>
                        </a:cubicBezTo>
                        <a:cubicBezTo>
                          <a:pt x="7" y="28"/>
                          <a:pt x="6" y="29"/>
                          <a:pt x="8" y="32"/>
                        </a:cubicBezTo>
                        <a:cubicBezTo>
                          <a:pt x="8" y="30"/>
                          <a:pt x="8" y="29"/>
                          <a:pt x="8" y="27"/>
                        </a:cubicBezTo>
                        <a:cubicBezTo>
                          <a:pt x="8" y="26"/>
                          <a:pt x="7" y="19"/>
                          <a:pt x="7" y="25"/>
                        </a:cubicBezTo>
                        <a:cubicBezTo>
                          <a:pt x="8" y="27"/>
                          <a:pt x="7" y="29"/>
                          <a:pt x="7" y="31"/>
                        </a:cubicBezTo>
                        <a:cubicBezTo>
                          <a:pt x="7" y="30"/>
                          <a:pt x="7" y="28"/>
                          <a:pt x="7" y="27"/>
                        </a:cubicBezTo>
                        <a:cubicBezTo>
                          <a:pt x="7" y="23"/>
                          <a:pt x="8" y="19"/>
                          <a:pt x="8" y="15"/>
                        </a:cubicBezTo>
                        <a:cubicBezTo>
                          <a:pt x="8" y="15"/>
                          <a:pt x="7" y="14"/>
                          <a:pt x="7" y="15"/>
                        </a:cubicBezTo>
                        <a:cubicBezTo>
                          <a:pt x="6" y="19"/>
                          <a:pt x="5" y="24"/>
                          <a:pt x="4" y="28"/>
                        </a:cubicBezTo>
                        <a:cubicBezTo>
                          <a:pt x="5" y="25"/>
                          <a:pt x="5" y="20"/>
                          <a:pt x="6" y="17"/>
                        </a:cubicBezTo>
                        <a:cubicBezTo>
                          <a:pt x="6" y="16"/>
                          <a:pt x="5" y="15"/>
                          <a:pt x="4" y="16"/>
                        </a:cubicBezTo>
                        <a:cubicBezTo>
                          <a:pt x="4" y="20"/>
                          <a:pt x="3" y="24"/>
                          <a:pt x="2" y="27"/>
                        </a:cubicBezTo>
                        <a:cubicBezTo>
                          <a:pt x="3" y="24"/>
                          <a:pt x="4" y="20"/>
                          <a:pt x="7" y="17"/>
                        </a:cubicBezTo>
                        <a:cubicBezTo>
                          <a:pt x="7" y="16"/>
                          <a:pt x="6" y="16"/>
                          <a:pt x="5" y="16"/>
                        </a:cubicBezTo>
                        <a:cubicBezTo>
                          <a:pt x="2" y="19"/>
                          <a:pt x="1" y="21"/>
                          <a:pt x="0" y="25"/>
                        </a:cubicBezTo>
                        <a:cubicBezTo>
                          <a:pt x="0" y="26"/>
                          <a:pt x="1" y="26"/>
                          <a:pt x="2"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8" name="Freeform 171"/>
                  <p:cNvSpPr/>
                  <p:nvPr/>
                </p:nvSpPr>
                <p:spPr bwMode="auto">
                  <a:xfrm>
                    <a:off x="1482725" y="2279651"/>
                    <a:ext cx="22225" cy="20638"/>
                  </a:xfrm>
                  <a:custGeom>
                    <a:avLst/>
                    <a:gdLst>
                      <a:gd name="T0" fmla="*/ 9 w 21"/>
                      <a:gd name="T1" fmla="*/ 4 h 19"/>
                      <a:gd name="T2" fmla="*/ 8 w 21"/>
                      <a:gd name="T3" fmla="*/ 2 h 19"/>
                      <a:gd name="T4" fmla="*/ 7 w 21"/>
                      <a:gd name="T5" fmla="*/ 3 h 19"/>
                      <a:gd name="T6" fmla="*/ 11 w 21"/>
                      <a:gd name="T7" fmla="*/ 7 h 19"/>
                      <a:gd name="T8" fmla="*/ 12 w 21"/>
                      <a:gd name="T9" fmla="*/ 6 h 19"/>
                      <a:gd name="T10" fmla="*/ 2 w 21"/>
                      <a:gd name="T11" fmla="*/ 0 h 19"/>
                      <a:gd name="T12" fmla="*/ 1 w 21"/>
                      <a:gd name="T13" fmla="*/ 2 h 19"/>
                      <a:gd name="T14" fmla="*/ 9 w 21"/>
                      <a:gd name="T15" fmla="*/ 8 h 19"/>
                      <a:gd name="T16" fmla="*/ 10 w 21"/>
                      <a:gd name="T17" fmla="*/ 7 h 19"/>
                      <a:gd name="T18" fmla="*/ 4 w 21"/>
                      <a:gd name="T19" fmla="*/ 2 h 19"/>
                      <a:gd name="T20" fmla="*/ 3 w 21"/>
                      <a:gd name="T21" fmla="*/ 3 h 19"/>
                      <a:gd name="T22" fmla="*/ 12 w 21"/>
                      <a:gd name="T23" fmla="*/ 10 h 19"/>
                      <a:gd name="T24" fmla="*/ 13 w 21"/>
                      <a:gd name="T25" fmla="*/ 9 h 19"/>
                      <a:gd name="T26" fmla="*/ 10 w 21"/>
                      <a:gd name="T27" fmla="*/ 6 h 19"/>
                      <a:gd name="T28" fmla="*/ 9 w 21"/>
                      <a:gd name="T29" fmla="*/ 7 h 19"/>
                      <a:gd name="T30" fmla="*/ 19 w 21"/>
                      <a:gd name="T31" fmla="*/ 12 h 19"/>
                      <a:gd name="T32" fmla="*/ 20 w 21"/>
                      <a:gd name="T33" fmla="*/ 11 h 19"/>
                      <a:gd name="T34" fmla="*/ 11 w 21"/>
                      <a:gd name="T35" fmla="*/ 3 h 19"/>
                      <a:gd name="T36" fmla="*/ 10 w 21"/>
                      <a:gd name="T37" fmla="*/ 4 h 19"/>
                      <a:gd name="T38" fmla="*/ 20 w 21"/>
                      <a:gd name="T39" fmla="*/ 18 h 19"/>
                      <a:gd name="T40" fmla="*/ 21 w 21"/>
                      <a:gd name="T41" fmla="*/ 17 h 19"/>
                      <a:gd name="T42" fmla="*/ 9 w 21"/>
                      <a:gd name="T43" fmla="*/ 7 h 19"/>
                      <a:gd name="T44" fmla="*/ 8 w 21"/>
                      <a:gd name="T45" fmla="*/ 8 h 19"/>
                      <a:gd name="T46" fmla="*/ 18 w 21"/>
                      <a:gd name="T47" fmla="*/ 16 h 19"/>
                      <a:gd name="T48" fmla="*/ 19 w 21"/>
                      <a:gd name="T49" fmla="*/ 15 h 19"/>
                      <a:gd name="T50" fmla="*/ 16 w 21"/>
                      <a:gd name="T51" fmla="*/ 9 h 19"/>
                      <a:gd name="T52" fmla="*/ 15 w 21"/>
                      <a:gd name="T53" fmla="*/ 8 h 19"/>
                      <a:gd name="T54" fmla="*/ 18 w 21"/>
                      <a:gd name="T55" fmla="*/ 16 h 19"/>
                      <a:gd name="T56" fmla="*/ 19 w 21"/>
                      <a:gd name="T57" fmla="*/ 15 h 19"/>
                      <a:gd name="T58" fmla="*/ 9 w 21"/>
                      <a:gd name="T59" fmla="*/ 7 h 19"/>
                      <a:gd name="T60" fmla="*/ 8 w 21"/>
                      <a:gd name="T61" fmla="*/ 8 h 19"/>
                      <a:gd name="T62" fmla="*/ 20 w 21"/>
                      <a:gd name="T63" fmla="*/ 18 h 19"/>
                      <a:gd name="T64" fmla="*/ 21 w 21"/>
                      <a:gd name="T65" fmla="*/ 18 h 19"/>
                      <a:gd name="T66" fmla="*/ 11 w 21"/>
                      <a:gd name="T67" fmla="*/ 3 h 19"/>
                      <a:gd name="T68" fmla="*/ 10 w 21"/>
                      <a:gd name="T69" fmla="*/ 4 h 19"/>
                      <a:gd name="T70" fmla="*/ 19 w 21"/>
                      <a:gd name="T71" fmla="*/ 12 h 19"/>
                      <a:gd name="T72" fmla="*/ 20 w 21"/>
                      <a:gd name="T73" fmla="*/ 11 h 19"/>
                      <a:gd name="T74" fmla="*/ 9 w 21"/>
                      <a:gd name="T75" fmla="*/ 5 h 19"/>
                      <a:gd name="T76" fmla="*/ 9 w 21"/>
                      <a:gd name="T77" fmla="*/ 7 h 19"/>
                      <a:gd name="T78" fmla="*/ 12 w 21"/>
                      <a:gd name="T79" fmla="*/ 10 h 19"/>
                      <a:gd name="T80" fmla="*/ 13 w 21"/>
                      <a:gd name="T81" fmla="*/ 9 h 19"/>
                      <a:gd name="T82" fmla="*/ 4 w 21"/>
                      <a:gd name="T83" fmla="*/ 2 h 19"/>
                      <a:gd name="T84" fmla="*/ 3 w 21"/>
                      <a:gd name="T85" fmla="*/ 3 h 19"/>
                      <a:gd name="T86" fmla="*/ 9 w 21"/>
                      <a:gd name="T87" fmla="*/ 8 h 19"/>
                      <a:gd name="T88" fmla="*/ 10 w 21"/>
                      <a:gd name="T89" fmla="*/ 7 h 19"/>
                      <a:gd name="T90" fmla="*/ 2 w 21"/>
                      <a:gd name="T91" fmla="*/ 1 h 19"/>
                      <a:gd name="T92" fmla="*/ 1 w 21"/>
                      <a:gd name="T93" fmla="*/ 2 h 19"/>
                      <a:gd name="T94" fmla="*/ 12 w 21"/>
                      <a:gd name="T95" fmla="*/ 7 h 19"/>
                      <a:gd name="T96" fmla="*/ 12 w 21"/>
                      <a:gd name="T97" fmla="*/ 6 h 19"/>
                      <a:gd name="T98" fmla="*/ 8 w 21"/>
                      <a:gd name="T99" fmla="*/ 2 h 19"/>
                      <a:gd name="T100" fmla="*/ 6 w 21"/>
                      <a:gd name="T101" fmla="*/ 3 h 19"/>
                      <a:gd name="T102" fmla="*/ 8 w 21"/>
                      <a:gd name="T103" fmla="*/ 5 h 19"/>
                      <a:gd name="T104" fmla="*/ 9 w 21"/>
                      <a:gd name="T105"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 h="19">
                        <a:moveTo>
                          <a:pt x="9" y="4"/>
                        </a:moveTo>
                        <a:cubicBezTo>
                          <a:pt x="8" y="3"/>
                          <a:pt x="8" y="3"/>
                          <a:pt x="8" y="2"/>
                        </a:cubicBezTo>
                        <a:cubicBezTo>
                          <a:pt x="7" y="2"/>
                          <a:pt x="7" y="3"/>
                          <a:pt x="7" y="3"/>
                        </a:cubicBezTo>
                        <a:cubicBezTo>
                          <a:pt x="8" y="4"/>
                          <a:pt x="10" y="6"/>
                          <a:pt x="11" y="7"/>
                        </a:cubicBezTo>
                        <a:cubicBezTo>
                          <a:pt x="12" y="7"/>
                          <a:pt x="12" y="6"/>
                          <a:pt x="12" y="6"/>
                        </a:cubicBezTo>
                        <a:cubicBezTo>
                          <a:pt x="8" y="4"/>
                          <a:pt x="5" y="2"/>
                          <a:pt x="2" y="0"/>
                        </a:cubicBezTo>
                        <a:cubicBezTo>
                          <a:pt x="1" y="0"/>
                          <a:pt x="0" y="1"/>
                          <a:pt x="1" y="2"/>
                        </a:cubicBezTo>
                        <a:cubicBezTo>
                          <a:pt x="3" y="4"/>
                          <a:pt x="6" y="6"/>
                          <a:pt x="9" y="8"/>
                        </a:cubicBezTo>
                        <a:cubicBezTo>
                          <a:pt x="10" y="9"/>
                          <a:pt x="11" y="8"/>
                          <a:pt x="10" y="7"/>
                        </a:cubicBezTo>
                        <a:cubicBezTo>
                          <a:pt x="8" y="5"/>
                          <a:pt x="6" y="4"/>
                          <a:pt x="4" y="2"/>
                        </a:cubicBezTo>
                        <a:cubicBezTo>
                          <a:pt x="3" y="2"/>
                          <a:pt x="3" y="3"/>
                          <a:pt x="3" y="3"/>
                        </a:cubicBezTo>
                        <a:cubicBezTo>
                          <a:pt x="6" y="5"/>
                          <a:pt x="9" y="8"/>
                          <a:pt x="12" y="10"/>
                        </a:cubicBezTo>
                        <a:cubicBezTo>
                          <a:pt x="13" y="10"/>
                          <a:pt x="14" y="9"/>
                          <a:pt x="13" y="9"/>
                        </a:cubicBezTo>
                        <a:cubicBezTo>
                          <a:pt x="12" y="8"/>
                          <a:pt x="11" y="7"/>
                          <a:pt x="10" y="6"/>
                        </a:cubicBezTo>
                        <a:cubicBezTo>
                          <a:pt x="10" y="6"/>
                          <a:pt x="9" y="6"/>
                          <a:pt x="9" y="7"/>
                        </a:cubicBezTo>
                        <a:cubicBezTo>
                          <a:pt x="13" y="8"/>
                          <a:pt x="16" y="10"/>
                          <a:pt x="19" y="12"/>
                        </a:cubicBezTo>
                        <a:cubicBezTo>
                          <a:pt x="20" y="12"/>
                          <a:pt x="21" y="11"/>
                          <a:pt x="20" y="11"/>
                        </a:cubicBezTo>
                        <a:cubicBezTo>
                          <a:pt x="17" y="9"/>
                          <a:pt x="14" y="6"/>
                          <a:pt x="11" y="3"/>
                        </a:cubicBezTo>
                        <a:cubicBezTo>
                          <a:pt x="11" y="3"/>
                          <a:pt x="11" y="4"/>
                          <a:pt x="10" y="4"/>
                        </a:cubicBezTo>
                        <a:cubicBezTo>
                          <a:pt x="14" y="8"/>
                          <a:pt x="18" y="13"/>
                          <a:pt x="20" y="18"/>
                        </a:cubicBezTo>
                        <a:cubicBezTo>
                          <a:pt x="20" y="18"/>
                          <a:pt x="20" y="17"/>
                          <a:pt x="21" y="17"/>
                        </a:cubicBezTo>
                        <a:cubicBezTo>
                          <a:pt x="16" y="14"/>
                          <a:pt x="12" y="11"/>
                          <a:pt x="9" y="7"/>
                        </a:cubicBezTo>
                        <a:cubicBezTo>
                          <a:pt x="9" y="7"/>
                          <a:pt x="8" y="8"/>
                          <a:pt x="8" y="8"/>
                        </a:cubicBezTo>
                        <a:cubicBezTo>
                          <a:pt x="11" y="11"/>
                          <a:pt x="14" y="14"/>
                          <a:pt x="18" y="16"/>
                        </a:cubicBezTo>
                        <a:cubicBezTo>
                          <a:pt x="19" y="16"/>
                          <a:pt x="19" y="15"/>
                          <a:pt x="19" y="15"/>
                        </a:cubicBezTo>
                        <a:cubicBezTo>
                          <a:pt x="17" y="13"/>
                          <a:pt x="14" y="12"/>
                          <a:pt x="16" y="9"/>
                        </a:cubicBezTo>
                        <a:cubicBezTo>
                          <a:pt x="17" y="8"/>
                          <a:pt x="15" y="7"/>
                          <a:pt x="15" y="8"/>
                        </a:cubicBezTo>
                        <a:cubicBezTo>
                          <a:pt x="12" y="11"/>
                          <a:pt x="15" y="13"/>
                          <a:pt x="18" y="16"/>
                        </a:cubicBezTo>
                        <a:cubicBezTo>
                          <a:pt x="18" y="15"/>
                          <a:pt x="18" y="15"/>
                          <a:pt x="19" y="15"/>
                        </a:cubicBezTo>
                        <a:cubicBezTo>
                          <a:pt x="15" y="13"/>
                          <a:pt x="12" y="10"/>
                          <a:pt x="9" y="7"/>
                        </a:cubicBezTo>
                        <a:cubicBezTo>
                          <a:pt x="8" y="6"/>
                          <a:pt x="7" y="7"/>
                          <a:pt x="8" y="8"/>
                        </a:cubicBezTo>
                        <a:cubicBezTo>
                          <a:pt x="11" y="12"/>
                          <a:pt x="15" y="16"/>
                          <a:pt x="20" y="18"/>
                        </a:cubicBezTo>
                        <a:cubicBezTo>
                          <a:pt x="20" y="19"/>
                          <a:pt x="21" y="18"/>
                          <a:pt x="21" y="18"/>
                        </a:cubicBezTo>
                        <a:cubicBezTo>
                          <a:pt x="19" y="12"/>
                          <a:pt x="15" y="7"/>
                          <a:pt x="11" y="3"/>
                        </a:cubicBezTo>
                        <a:cubicBezTo>
                          <a:pt x="11" y="2"/>
                          <a:pt x="10" y="3"/>
                          <a:pt x="10" y="4"/>
                        </a:cubicBezTo>
                        <a:cubicBezTo>
                          <a:pt x="13" y="7"/>
                          <a:pt x="16" y="10"/>
                          <a:pt x="19" y="12"/>
                        </a:cubicBezTo>
                        <a:cubicBezTo>
                          <a:pt x="19" y="12"/>
                          <a:pt x="20" y="11"/>
                          <a:pt x="20" y="11"/>
                        </a:cubicBezTo>
                        <a:cubicBezTo>
                          <a:pt x="17" y="9"/>
                          <a:pt x="13" y="7"/>
                          <a:pt x="9" y="5"/>
                        </a:cubicBezTo>
                        <a:cubicBezTo>
                          <a:pt x="9" y="5"/>
                          <a:pt x="8" y="6"/>
                          <a:pt x="9" y="7"/>
                        </a:cubicBezTo>
                        <a:cubicBezTo>
                          <a:pt x="10" y="8"/>
                          <a:pt x="11" y="9"/>
                          <a:pt x="12" y="10"/>
                        </a:cubicBezTo>
                        <a:cubicBezTo>
                          <a:pt x="12" y="9"/>
                          <a:pt x="13" y="9"/>
                          <a:pt x="13" y="9"/>
                        </a:cubicBezTo>
                        <a:cubicBezTo>
                          <a:pt x="10" y="7"/>
                          <a:pt x="7" y="4"/>
                          <a:pt x="4" y="2"/>
                        </a:cubicBezTo>
                        <a:cubicBezTo>
                          <a:pt x="3" y="1"/>
                          <a:pt x="2" y="2"/>
                          <a:pt x="3" y="3"/>
                        </a:cubicBezTo>
                        <a:cubicBezTo>
                          <a:pt x="5" y="5"/>
                          <a:pt x="7" y="6"/>
                          <a:pt x="9" y="8"/>
                        </a:cubicBezTo>
                        <a:cubicBezTo>
                          <a:pt x="9" y="8"/>
                          <a:pt x="10" y="7"/>
                          <a:pt x="10" y="7"/>
                        </a:cubicBezTo>
                        <a:cubicBezTo>
                          <a:pt x="7" y="5"/>
                          <a:pt x="4" y="3"/>
                          <a:pt x="2" y="1"/>
                        </a:cubicBezTo>
                        <a:cubicBezTo>
                          <a:pt x="2" y="1"/>
                          <a:pt x="2" y="1"/>
                          <a:pt x="1" y="2"/>
                        </a:cubicBezTo>
                        <a:cubicBezTo>
                          <a:pt x="5" y="3"/>
                          <a:pt x="8" y="6"/>
                          <a:pt x="12" y="7"/>
                        </a:cubicBezTo>
                        <a:cubicBezTo>
                          <a:pt x="12" y="7"/>
                          <a:pt x="13" y="6"/>
                          <a:pt x="12" y="6"/>
                        </a:cubicBezTo>
                        <a:cubicBezTo>
                          <a:pt x="11" y="5"/>
                          <a:pt x="9" y="3"/>
                          <a:pt x="8" y="2"/>
                        </a:cubicBezTo>
                        <a:cubicBezTo>
                          <a:pt x="7" y="1"/>
                          <a:pt x="6" y="2"/>
                          <a:pt x="6" y="3"/>
                        </a:cubicBezTo>
                        <a:cubicBezTo>
                          <a:pt x="7" y="4"/>
                          <a:pt x="7" y="4"/>
                          <a:pt x="8" y="5"/>
                        </a:cubicBezTo>
                        <a:cubicBezTo>
                          <a:pt x="9" y="5"/>
                          <a:pt x="10" y="4"/>
                          <a:pt x="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9" name="Freeform 172"/>
                  <p:cNvSpPr/>
                  <p:nvPr/>
                </p:nvSpPr>
                <p:spPr bwMode="auto">
                  <a:xfrm>
                    <a:off x="1477963" y="2270126"/>
                    <a:ext cx="38100" cy="34925"/>
                  </a:xfrm>
                  <a:custGeom>
                    <a:avLst/>
                    <a:gdLst>
                      <a:gd name="T0" fmla="*/ 2 w 37"/>
                      <a:gd name="T1" fmla="*/ 9 h 33"/>
                      <a:gd name="T2" fmla="*/ 15 w 37"/>
                      <a:gd name="T3" fmla="*/ 4 h 33"/>
                      <a:gd name="T4" fmla="*/ 22 w 37"/>
                      <a:gd name="T5" fmla="*/ 9 h 33"/>
                      <a:gd name="T6" fmla="*/ 31 w 37"/>
                      <a:gd name="T7" fmla="*/ 10 h 33"/>
                      <a:gd name="T8" fmla="*/ 32 w 37"/>
                      <a:gd name="T9" fmla="*/ 15 h 33"/>
                      <a:gd name="T10" fmla="*/ 31 w 37"/>
                      <a:gd name="T11" fmla="*/ 17 h 33"/>
                      <a:gd name="T12" fmla="*/ 29 w 37"/>
                      <a:gd name="T13" fmla="*/ 20 h 33"/>
                      <a:gd name="T14" fmla="*/ 30 w 37"/>
                      <a:gd name="T15" fmla="*/ 29 h 33"/>
                      <a:gd name="T16" fmla="*/ 29 w 37"/>
                      <a:gd name="T17" fmla="*/ 31 h 33"/>
                      <a:gd name="T18" fmla="*/ 32 w 37"/>
                      <a:gd name="T19" fmla="*/ 26 h 33"/>
                      <a:gd name="T20" fmla="*/ 34 w 37"/>
                      <a:gd name="T21" fmla="*/ 15 h 33"/>
                      <a:gd name="T22" fmla="*/ 36 w 37"/>
                      <a:gd name="T23" fmla="*/ 10 h 33"/>
                      <a:gd name="T24" fmla="*/ 32 w 37"/>
                      <a:gd name="T25" fmla="*/ 8 h 33"/>
                      <a:gd name="T26" fmla="*/ 25 w 37"/>
                      <a:gd name="T27" fmla="*/ 9 h 33"/>
                      <a:gd name="T28" fmla="*/ 19 w 37"/>
                      <a:gd name="T29" fmla="*/ 5 h 33"/>
                      <a:gd name="T30" fmla="*/ 1 w 37"/>
                      <a:gd name="T31" fmla="*/ 8 h 33"/>
                      <a:gd name="T32" fmla="*/ 2 w 37"/>
                      <a:gd name="T33"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33">
                        <a:moveTo>
                          <a:pt x="2" y="9"/>
                        </a:moveTo>
                        <a:cubicBezTo>
                          <a:pt x="6" y="6"/>
                          <a:pt x="9" y="3"/>
                          <a:pt x="15" y="4"/>
                        </a:cubicBezTo>
                        <a:cubicBezTo>
                          <a:pt x="17" y="5"/>
                          <a:pt x="20" y="7"/>
                          <a:pt x="22" y="9"/>
                        </a:cubicBezTo>
                        <a:cubicBezTo>
                          <a:pt x="25" y="11"/>
                          <a:pt x="28" y="11"/>
                          <a:pt x="31" y="10"/>
                        </a:cubicBezTo>
                        <a:cubicBezTo>
                          <a:pt x="35" y="11"/>
                          <a:pt x="35" y="13"/>
                          <a:pt x="32" y="15"/>
                        </a:cubicBezTo>
                        <a:cubicBezTo>
                          <a:pt x="32" y="15"/>
                          <a:pt x="31" y="16"/>
                          <a:pt x="31" y="17"/>
                        </a:cubicBezTo>
                        <a:cubicBezTo>
                          <a:pt x="30" y="18"/>
                          <a:pt x="29" y="19"/>
                          <a:pt x="29" y="20"/>
                        </a:cubicBezTo>
                        <a:cubicBezTo>
                          <a:pt x="29" y="21"/>
                          <a:pt x="30" y="30"/>
                          <a:pt x="30" y="29"/>
                        </a:cubicBezTo>
                        <a:cubicBezTo>
                          <a:pt x="29" y="29"/>
                          <a:pt x="28" y="30"/>
                          <a:pt x="29" y="31"/>
                        </a:cubicBezTo>
                        <a:cubicBezTo>
                          <a:pt x="32" y="33"/>
                          <a:pt x="32" y="27"/>
                          <a:pt x="32" y="26"/>
                        </a:cubicBezTo>
                        <a:cubicBezTo>
                          <a:pt x="31" y="21"/>
                          <a:pt x="31" y="18"/>
                          <a:pt x="34" y="15"/>
                        </a:cubicBezTo>
                        <a:cubicBezTo>
                          <a:pt x="36" y="13"/>
                          <a:pt x="37" y="12"/>
                          <a:pt x="36" y="10"/>
                        </a:cubicBezTo>
                        <a:cubicBezTo>
                          <a:pt x="36" y="8"/>
                          <a:pt x="34" y="8"/>
                          <a:pt x="32" y="8"/>
                        </a:cubicBezTo>
                        <a:cubicBezTo>
                          <a:pt x="29" y="8"/>
                          <a:pt x="28" y="10"/>
                          <a:pt x="25" y="9"/>
                        </a:cubicBezTo>
                        <a:cubicBezTo>
                          <a:pt x="23" y="9"/>
                          <a:pt x="21" y="6"/>
                          <a:pt x="19" y="5"/>
                        </a:cubicBezTo>
                        <a:cubicBezTo>
                          <a:pt x="12" y="0"/>
                          <a:pt x="6" y="4"/>
                          <a:pt x="1" y="8"/>
                        </a:cubicBezTo>
                        <a:cubicBezTo>
                          <a:pt x="0" y="9"/>
                          <a:pt x="1" y="10"/>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0" name="Freeform 173"/>
                  <p:cNvSpPr/>
                  <p:nvPr/>
                </p:nvSpPr>
                <p:spPr bwMode="auto">
                  <a:xfrm>
                    <a:off x="1508125" y="2286001"/>
                    <a:ext cx="4763" cy="14288"/>
                  </a:xfrm>
                  <a:custGeom>
                    <a:avLst/>
                    <a:gdLst>
                      <a:gd name="T0" fmla="*/ 2 w 5"/>
                      <a:gd name="T1" fmla="*/ 12 h 13"/>
                      <a:gd name="T2" fmla="*/ 3 w 5"/>
                      <a:gd name="T3" fmla="*/ 8 h 13"/>
                      <a:gd name="T4" fmla="*/ 5 w 5"/>
                      <a:gd name="T5" fmla="*/ 3 h 13"/>
                      <a:gd name="T6" fmla="*/ 3 w 5"/>
                      <a:gd name="T7" fmla="*/ 3 h 13"/>
                      <a:gd name="T8" fmla="*/ 0 w 5"/>
                      <a:gd name="T9" fmla="*/ 9 h 13"/>
                      <a:gd name="T10" fmla="*/ 1 w 5"/>
                      <a:gd name="T11" fmla="*/ 10 h 13"/>
                      <a:gd name="T12" fmla="*/ 3 w 5"/>
                      <a:gd name="T13" fmla="*/ 2 h 13"/>
                      <a:gd name="T14" fmla="*/ 2 w 5"/>
                      <a:gd name="T15" fmla="*/ 1 h 13"/>
                      <a:gd name="T16" fmla="*/ 0 w 5"/>
                      <a:gd name="T17" fmla="*/ 8 h 13"/>
                      <a:gd name="T18" fmla="*/ 2 w 5"/>
                      <a:gd name="T19" fmla="*/ 8 h 13"/>
                      <a:gd name="T20" fmla="*/ 3 w 5"/>
                      <a:gd name="T21" fmla="*/ 1 h 13"/>
                      <a:gd name="T22" fmla="*/ 2 w 5"/>
                      <a:gd name="T23" fmla="*/ 1 h 13"/>
                      <a:gd name="T24" fmla="*/ 0 w 5"/>
                      <a:gd name="T25" fmla="*/ 8 h 13"/>
                      <a:gd name="T26" fmla="*/ 2 w 5"/>
                      <a:gd name="T27" fmla="*/ 8 h 13"/>
                      <a:gd name="T28" fmla="*/ 3 w 5"/>
                      <a:gd name="T29" fmla="*/ 2 h 13"/>
                      <a:gd name="T30" fmla="*/ 2 w 5"/>
                      <a:gd name="T31" fmla="*/ 1 h 13"/>
                      <a:gd name="T32" fmla="*/ 0 w 5"/>
                      <a:gd name="T33" fmla="*/ 10 h 13"/>
                      <a:gd name="T34" fmla="*/ 1 w 5"/>
                      <a:gd name="T35" fmla="*/ 10 h 13"/>
                      <a:gd name="T36" fmla="*/ 5 w 5"/>
                      <a:gd name="T37" fmla="*/ 3 h 13"/>
                      <a:gd name="T38" fmla="*/ 3 w 5"/>
                      <a:gd name="T39" fmla="*/ 3 h 13"/>
                      <a:gd name="T40" fmla="*/ 1 w 5"/>
                      <a:gd name="T41" fmla="*/ 8 h 13"/>
                      <a:gd name="T42" fmla="*/ 1 w 5"/>
                      <a:gd name="T43" fmla="*/ 12 h 13"/>
                      <a:gd name="T44" fmla="*/ 2 w 5"/>
                      <a:gd name="T45"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 h="13">
                        <a:moveTo>
                          <a:pt x="2" y="12"/>
                        </a:moveTo>
                        <a:cubicBezTo>
                          <a:pt x="2" y="10"/>
                          <a:pt x="3" y="9"/>
                          <a:pt x="3" y="8"/>
                        </a:cubicBezTo>
                        <a:cubicBezTo>
                          <a:pt x="3" y="6"/>
                          <a:pt x="4" y="4"/>
                          <a:pt x="5" y="3"/>
                        </a:cubicBezTo>
                        <a:cubicBezTo>
                          <a:pt x="4" y="3"/>
                          <a:pt x="4" y="3"/>
                          <a:pt x="3" y="3"/>
                        </a:cubicBezTo>
                        <a:cubicBezTo>
                          <a:pt x="2" y="5"/>
                          <a:pt x="1" y="7"/>
                          <a:pt x="0" y="9"/>
                        </a:cubicBezTo>
                        <a:cubicBezTo>
                          <a:pt x="0" y="10"/>
                          <a:pt x="1" y="10"/>
                          <a:pt x="1" y="10"/>
                        </a:cubicBezTo>
                        <a:cubicBezTo>
                          <a:pt x="1" y="7"/>
                          <a:pt x="2" y="4"/>
                          <a:pt x="3" y="2"/>
                        </a:cubicBezTo>
                        <a:cubicBezTo>
                          <a:pt x="3" y="2"/>
                          <a:pt x="2" y="1"/>
                          <a:pt x="2" y="1"/>
                        </a:cubicBezTo>
                        <a:cubicBezTo>
                          <a:pt x="1" y="3"/>
                          <a:pt x="1" y="5"/>
                          <a:pt x="0" y="8"/>
                        </a:cubicBezTo>
                        <a:cubicBezTo>
                          <a:pt x="1" y="8"/>
                          <a:pt x="1" y="8"/>
                          <a:pt x="2" y="8"/>
                        </a:cubicBezTo>
                        <a:cubicBezTo>
                          <a:pt x="2" y="6"/>
                          <a:pt x="2" y="3"/>
                          <a:pt x="3" y="1"/>
                        </a:cubicBezTo>
                        <a:cubicBezTo>
                          <a:pt x="3" y="1"/>
                          <a:pt x="2" y="0"/>
                          <a:pt x="2" y="1"/>
                        </a:cubicBezTo>
                        <a:cubicBezTo>
                          <a:pt x="1" y="3"/>
                          <a:pt x="0" y="6"/>
                          <a:pt x="0" y="8"/>
                        </a:cubicBezTo>
                        <a:cubicBezTo>
                          <a:pt x="0" y="8"/>
                          <a:pt x="1" y="9"/>
                          <a:pt x="2" y="8"/>
                        </a:cubicBezTo>
                        <a:cubicBezTo>
                          <a:pt x="2" y="6"/>
                          <a:pt x="3" y="4"/>
                          <a:pt x="3" y="2"/>
                        </a:cubicBezTo>
                        <a:cubicBezTo>
                          <a:pt x="3" y="1"/>
                          <a:pt x="2" y="0"/>
                          <a:pt x="2" y="1"/>
                        </a:cubicBezTo>
                        <a:cubicBezTo>
                          <a:pt x="1" y="4"/>
                          <a:pt x="0" y="7"/>
                          <a:pt x="0" y="10"/>
                        </a:cubicBezTo>
                        <a:cubicBezTo>
                          <a:pt x="0" y="10"/>
                          <a:pt x="1" y="11"/>
                          <a:pt x="1" y="10"/>
                        </a:cubicBezTo>
                        <a:cubicBezTo>
                          <a:pt x="2" y="8"/>
                          <a:pt x="4" y="5"/>
                          <a:pt x="5" y="3"/>
                        </a:cubicBezTo>
                        <a:cubicBezTo>
                          <a:pt x="5" y="2"/>
                          <a:pt x="4" y="2"/>
                          <a:pt x="3" y="3"/>
                        </a:cubicBezTo>
                        <a:cubicBezTo>
                          <a:pt x="3" y="4"/>
                          <a:pt x="2" y="6"/>
                          <a:pt x="1" y="8"/>
                        </a:cubicBezTo>
                        <a:cubicBezTo>
                          <a:pt x="1" y="9"/>
                          <a:pt x="1" y="11"/>
                          <a:pt x="1" y="12"/>
                        </a:cubicBezTo>
                        <a:cubicBezTo>
                          <a:pt x="1" y="13"/>
                          <a:pt x="3" y="13"/>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1" name="Freeform 174"/>
                  <p:cNvSpPr/>
                  <p:nvPr/>
                </p:nvSpPr>
                <p:spPr bwMode="auto">
                  <a:xfrm>
                    <a:off x="1481138" y="2273301"/>
                    <a:ext cx="31750" cy="25400"/>
                  </a:xfrm>
                  <a:custGeom>
                    <a:avLst/>
                    <a:gdLst>
                      <a:gd name="T0" fmla="*/ 23 w 30"/>
                      <a:gd name="T1" fmla="*/ 23 h 24"/>
                      <a:gd name="T2" fmla="*/ 27 w 30"/>
                      <a:gd name="T3" fmla="*/ 16 h 24"/>
                      <a:gd name="T4" fmla="*/ 22 w 30"/>
                      <a:gd name="T5" fmla="*/ 17 h 24"/>
                      <a:gd name="T6" fmla="*/ 21 w 30"/>
                      <a:gd name="T7" fmla="*/ 12 h 24"/>
                      <a:gd name="T8" fmla="*/ 22 w 30"/>
                      <a:gd name="T9" fmla="*/ 19 h 24"/>
                      <a:gd name="T10" fmla="*/ 23 w 30"/>
                      <a:gd name="T11" fmla="*/ 18 h 24"/>
                      <a:gd name="T12" fmla="*/ 25 w 30"/>
                      <a:gd name="T13" fmla="*/ 9 h 24"/>
                      <a:gd name="T14" fmla="*/ 24 w 30"/>
                      <a:gd name="T15" fmla="*/ 10 h 24"/>
                      <a:gd name="T16" fmla="*/ 22 w 30"/>
                      <a:gd name="T17" fmla="*/ 13 h 24"/>
                      <a:gd name="T18" fmla="*/ 17 w 30"/>
                      <a:gd name="T19" fmla="*/ 12 h 24"/>
                      <a:gd name="T20" fmla="*/ 14 w 30"/>
                      <a:gd name="T21" fmla="*/ 9 h 24"/>
                      <a:gd name="T22" fmla="*/ 1 w 30"/>
                      <a:gd name="T23" fmla="*/ 5 h 24"/>
                      <a:gd name="T24" fmla="*/ 7 w 30"/>
                      <a:gd name="T25" fmla="*/ 5 h 24"/>
                      <a:gd name="T26" fmla="*/ 6 w 30"/>
                      <a:gd name="T27" fmla="*/ 4 h 24"/>
                      <a:gd name="T28" fmla="*/ 12 w 30"/>
                      <a:gd name="T29" fmla="*/ 3 h 24"/>
                      <a:gd name="T30" fmla="*/ 11 w 30"/>
                      <a:gd name="T31" fmla="*/ 9 h 24"/>
                      <a:gd name="T32" fmla="*/ 18 w 30"/>
                      <a:gd name="T33" fmla="*/ 10 h 24"/>
                      <a:gd name="T34" fmla="*/ 26 w 30"/>
                      <a:gd name="T35" fmla="*/ 11 h 24"/>
                      <a:gd name="T36" fmla="*/ 24 w 30"/>
                      <a:gd name="T37" fmla="*/ 8 h 24"/>
                      <a:gd name="T38" fmla="*/ 23 w 30"/>
                      <a:gd name="T39" fmla="*/ 13 h 24"/>
                      <a:gd name="T40" fmla="*/ 22 w 30"/>
                      <a:gd name="T41" fmla="*/ 15 h 24"/>
                      <a:gd name="T42" fmla="*/ 24 w 30"/>
                      <a:gd name="T43" fmla="*/ 8 h 24"/>
                      <a:gd name="T44" fmla="*/ 27 w 30"/>
                      <a:gd name="T45" fmla="*/ 11 h 24"/>
                      <a:gd name="T46" fmla="*/ 17 w 30"/>
                      <a:gd name="T47" fmla="*/ 9 h 24"/>
                      <a:gd name="T48" fmla="*/ 20 w 30"/>
                      <a:gd name="T49" fmla="*/ 14 h 24"/>
                      <a:gd name="T50" fmla="*/ 12 w 30"/>
                      <a:gd name="T51" fmla="*/ 8 h 24"/>
                      <a:gd name="T52" fmla="*/ 18 w 30"/>
                      <a:gd name="T53" fmla="*/ 13 h 24"/>
                      <a:gd name="T54" fmla="*/ 11 w 30"/>
                      <a:gd name="T55" fmla="*/ 11 h 24"/>
                      <a:gd name="T56" fmla="*/ 18 w 30"/>
                      <a:gd name="T57" fmla="*/ 13 h 24"/>
                      <a:gd name="T58" fmla="*/ 11 w 30"/>
                      <a:gd name="T59" fmla="*/ 9 h 24"/>
                      <a:gd name="T60" fmla="*/ 11 w 30"/>
                      <a:gd name="T61" fmla="*/ 4 h 24"/>
                      <a:gd name="T62" fmla="*/ 4 w 30"/>
                      <a:gd name="T63" fmla="*/ 4 h 24"/>
                      <a:gd name="T64" fmla="*/ 13 w 30"/>
                      <a:gd name="T65" fmla="*/ 6 h 24"/>
                      <a:gd name="T66" fmla="*/ 1 w 30"/>
                      <a:gd name="T67" fmla="*/ 5 h 24"/>
                      <a:gd name="T68" fmla="*/ 11 w 30"/>
                      <a:gd name="T69" fmla="*/ 4 h 24"/>
                      <a:gd name="T70" fmla="*/ 3 w 30"/>
                      <a:gd name="T71" fmla="*/ 4 h 24"/>
                      <a:gd name="T72" fmla="*/ 12 w 30"/>
                      <a:gd name="T73" fmla="*/ 5 h 24"/>
                      <a:gd name="T74" fmla="*/ 6 w 30"/>
                      <a:gd name="T75" fmla="*/ 3 h 24"/>
                      <a:gd name="T76" fmla="*/ 12 w 30"/>
                      <a:gd name="T77" fmla="*/ 7 h 24"/>
                      <a:gd name="T78" fmla="*/ 7 w 30"/>
                      <a:gd name="T79" fmla="*/ 5 h 24"/>
                      <a:gd name="T80" fmla="*/ 14 w 30"/>
                      <a:gd name="T81" fmla="*/ 10 h 24"/>
                      <a:gd name="T82" fmla="*/ 11 w 30"/>
                      <a:gd name="T83" fmla="*/ 9 h 24"/>
                      <a:gd name="T84" fmla="*/ 21 w 30"/>
                      <a:gd name="T85" fmla="*/ 10 h 24"/>
                      <a:gd name="T86" fmla="*/ 15 w 30"/>
                      <a:gd name="T87" fmla="*/ 13 h 24"/>
                      <a:gd name="T88" fmla="*/ 27 w 30"/>
                      <a:gd name="T89" fmla="*/ 8 h 24"/>
                      <a:gd name="T90" fmla="*/ 22 w 30"/>
                      <a:gd name="T91" fmla="*/ 15 h 24"/>
                      <a:gd name="T92" fmla="*/ 27 w 30"/>
                      <a:gd name="T93" fmla="*/ 8 h 24"/>
                      <a:gd name="T94" fmla="*/ 21 w 30"/>
                      <a:gd name="T95" fmla="*/ 16 h 24"/>
                      <a:gd name="T96" fmla="*/ 27 w 30"/>
                      <a:gd name="T97" fmla="*/ 10 h 24"/>
                      <a:gd name="T98" fmla="*/ 21 w 30"/>
                      <a:gd name="T99" fmla="*/ 19 h 24"/>
                      <a:gd name="T100" fmla="*/ 24 w 30"/>
                      <a:gd name="T101" fmla="*/ 11 h 24"/>
                      <a:gd name="T102" fmla="*/ 22 w 30"/>
                      <a:gd name="T103" fmla="*/ 22 h 24"/>
                      <a:gd name="T104" fmla="*/ 23 w 30"/>
                      <a:gd name="T105" fmla="*/ 11 h 24"/>
                      <a:gd name="T106" fmla="*/ 23 w 30"/>
                      <a:gd name="T107" fmla="*/ 21 h 24"/>
                      <a:gd name="T108" fmla="*/ 23 w 30"/>
                      <a:gd name="T109" fmla="*/ 13 h 24"/>
                      <a:gd name="T110" fmla="*/ 27 w 30"/>
                      <a:gd name="T111" fmla="*/ 16 h 24"/>
                      <a:gd name="T112" fmla="*/ 23 w 30"/>
                      <a:gd name="T113" fmla="*/ 23 h 24"/>
                      <a:gd name="T114" fmla="*/ 29 w 30"/>
                      <a:gd name="T115"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 h="24">
                        <a:moveTo>
                          <a:pt x="28" y="12"/>
                        </a:moveTo>
                        <a:cubicBezTo>
                          <a:pt x="26" y="16"/>
                          <a:pt x="25" y="19"/>
                          <a:pt x="23" y="23"/>
                        </a:cubicBezTo>
                        <a:cubicBezTo>
                          <a:pt x="24" y="23"/>
                          <a:pt x="24" y="23"/>
                          <a:pt x="25" y="23"/>
                        </a:cubicBezTo>
                        <a:cubicBezTo>
                          <a:pt x="25" y="21"/>
                          <a:pt x="26" y="18"/>
                          <a:pt x="27" y="16"/>
                        </a:cubicBezTo>
                        <a:cubicBezTo>
                          <a:pt x="27" y="15"/>
                          <a:pt x="26" y="15"/>
                          <a:pt x="25" y="15"/>
                        </a:cubicBezTo>
                        <a:cubicBezTo>
                          <a:pt x="24" y="16"/>
                          <a:pt x="23" y="16"/>
                          <a:pt x="22" y="17"/>
                        </a:cubicBezTo>
                        <a:cubicBezTo>
                          <a:pt x="22" y="15"/>
                          <a:pt x="22" y="13"/>
                          <a:pt x="23" y="12"/>
                        </a:cubicBezTo>
                        <a:cubicBezTo>
                          <a:pt x="22" y="12"/>
                          <a:pt x="22" y="12"/>
                          <a:pt x="21" y="12"/>
                        </a:cubicBezTo>
                        <a:cubicBezTo>
                          <a:pt x="22" y="13"/>
                          <a:pt x="22" y="14"/>
                          <a:pt x="23" y="14"/>
                        </a:cubicBezTo>
                        <a:cubicBezTo>
                          <a:pt x="23" y="16"/>
                          <a:pt x="23" y="18"/>
                          <a:pt x="22" y="19"/>
                        </a:cubicBezTo>
                        <a:cubicBezTo>
                          <a:pt x="20" y="15"/>
                          <a:pt x="26" y="12"/>
                          <a:pt x="21" y="18"/>
                        </a:cubicBezTo>
                        <a:cubicBezTo>
                          <a:pt x="22" y="18"/>
                          <a:pt x="22" y="18"/>
                          <a:pt x="23" y="18"/>
                        </a:cubicBezTo>
                        <a:cubicBezTo>
                          <a:pt x="22" y="15"/>
                          <a:pt x="23" y="12"/>
                          <a:pt x="26" y="10"/>
                        </a:cubicBezTo>
                        <a:cubicBezTo>
                          <a:pt x="26" y="10"/>
                          <a:pt x="26" y="10"/>
                          <a:pt x="25" y="9"/>
                        </a:cubicBezTo>
                        <a:cubicBezTo>
                          <a:pt x="25" y="10"/>
                          <a:pt x="25" y="10"/>
                          <a:pt x="25" y="11"/>
                        </a:cubicBezTo>
                        <a:cubicBezTo>
                          <a:pt x="23" y="15"/>
                          <a:pt x="23" y="15"/>
                          <a:pt x="24" y="10"/>
                        </a:cubicBezTo>
                        <a:cubicBezTo>
                          <a:pt x="24" y="11"/>
                          <a:pt x="25" y="12"/>
                          <a:pt x="25" y="12"/>
                        </a:cubicBezTo>
                        <a:cubicBezTo>
                          <a:pt x="24" y="11"/>
                          <a:pt x="23" y="11"/>
                          <a:pt x="22" y="13"/>
                        </a:cubicBezTo>
                        <a:cubicBezTo>
                          <a:pt x="21" y="13"/>
                          <a:pt x="20" y="13"/>
                          <a:pt x="19" y="14"/>
                        </a:cubicBezTo>
                        <a:cubicBezTo>
                          <a:pt x="20" y="11"/>
                          <a:pt x="19" y="10"/>
                          <a:pt x="17" y="12"/>
                        </a:cubicBezTo>
                        <a:cubicBezTo>
                          <a:pt x="16" y="12"/>
                          <a:pt x="10" y="11"/>
                          <a:pt x="14" y="10"/>
                        </a:cubicBezTo>
                        <a:cubicBezTo>
                          <a:pt x="15" y="10"/>
                          <a:pt x="14" y="9"/>
                          <a:pt x="14" y="9"/>
                        </a:cubicBezTo>
                        <a:cubicBezTo>
                          <a:pt x="10" y="9"/>
                          <a:pt x="9" y="7"/>
                          <a:pt x="10" y="5"/>
                        </a:cubicBezTo>
                        <a:cubicBezTo>
                          <a:pt x="7" y="7"/>
                          <a:pt x="4" y="7"/>
                          <a:pt x="1" y="5"/>
                        </a:cubicBezTo>
                        <a:cubicBezTo>
                          <a:pt x="1" y="6"/>
                          <a:pt x="1" y="6"/>
                          <a:pt x="1" y="6"/>
                        </a:cubicBezTo>
                        <a:cubicBezTo>
                          <a:pt x="3" y="6"/>
                          <a:pt x="5" y="5"/>
                          <a:pt x="7" y="5"/>
                        </a:cubicBezTo>
                        <a:cubicBezTo>
                          <a:pt x="7" y="5"/>
                          <a:pt x="8" y="5"/>
                          <a:pt x="8" y="5"/>
                        </a:cubicBezTo>
                        <a:cubicBezTo>
                          <a:pt x="13" y="6"/>
                          <a:pt x="12" y="5"/>
                          <a:pt x="6" y="4"/>
                        </a:cubicBezTo>
                        <a:cubicBezTo>
                          <a:pt x="7" y="3"/>
                          <a:pt x="8" y="2"/>
                          <a:pt x="9" y="2"/>
                        </a:cubicBezTo>
                        <a:cubicBezTo>
                          <a:pt x="10" y="2"/>
                          <a:pt x="11" y="2"/>
                          <a:pt x="12" y="3"/>
                        </a:cubicBezTo>
                        <a:cubicBezTo>
                          <a:pt x="13" y="4"/>
                          <a:pt x="15" y="8"/>
                          <a:pt x="11" y="8"/>
                        </a:cubicBezTo>
                        <a:cubicBezTo>
                          <a:pt x="11" y="8"/>
                          <a:pt x="11" y="9"/>
                          <a:pt x="11" y="9"/>
                        </a:cubicBezTo>
                        <a:cubicBezTo>
                          <a:pt x="13" y="8"/>
                          <a:pt x="14" y="9"/>
                          <a:pt x="13" y="11"/>
                        </a:cubicBezTo>
                        <a:cubicBezTo>
                          <a:pt x="15" y="9"/>
                          <a:pt x="17" y="8"/>
                          <a:pt x="18" y="10"/>
                        </a:cubicBezTo>
                        <a:cubicBezTo>
                          <a:pt x="19" y="10"/>
                          <a:pt x="20" y="10"/>
                          <a:pt x="20" y="10"/>
                        </a:cubicBezTo>
                        <a:cubicBezTo>
                          <a:pt x="23" y="9"/>
                          <a:pt x="25" y="9"/>
                          <a:pt x="26" y="11"/>
                        </a:cubicBezTo>
                        <a:cubicBezTo>
                          <a:pt x="27" y="10"/>
                          <a:pt x="27" y="10"/>
                          <a:pt x="27" y="10"/>
                        </a:cubicBezTo>
                        <a:cubicBezTo>
                          <a:pt x="26" y="9"/>
                          <a:pt x="25" y="9"/>
                          <a:pt x="24" y="8"/>
                        </a:cubicBezTo>
                        <a:cubicBezTo>
                          <a:pt x="23" y="8"/>
                          <a:pt x="23" y="9"/>
                          <a:pt x="23" y="9"/>
                        </a:cubicBezTo>
                        <a:cubicBezTo>
                          <a:pt x="23" y="10"/>
                          <a:pt x="23" y="12"/>
                          <a:pt x="23" y="13"/>
                        </a:cubicBezTo>
                        <a:cubicBezTo>
                          <a:pt x="23" y="12"/>
                          <a:pt x="21" y="12"/>
                          <a:pt x="21" y="13"/>
                        </a:cubicBezTo>
                        <a:cubicBezTo>
                          <a:pt x="22" y="14"/>
                          <a:pt x="22" y="14"/>
                          <a:pt x="22" y="15"/>
                        </a:cubicBezTo>
                        <a:cubicBezTo>
                          <a:pt x="22" y="15"/>
                          <a:pt x="23" y="15"/>
                          <a:pt x="23" y="15"/>
                        </a:cubicBezTo>
                        <a:cubicBezTo>
                          <a:pt x="26" y="13"/>
                          <a:pt x="27" y="10"/>
                          <a:pt x="24" y="8"/>
                        </a:cubicBezTo>
                        <a:cubicBezTo>
                          <a:pt x="24" y="9"/>
                          <a:pt x="23" y="9"/>
                          <a:pt x="23" y="9"/>
                        </a:cubicBezTo>
                        <a:cubicBezTo>
                          <a:pt x="24" y="10"/>
                          <a:pt x="25" y="10"/>
                          <a:pt x="27" y="11"/>
                        </a:cubicBezTo>
                        <a:cubicBezTo>
                          <a:pt x="27" y="11"/>
                          <a:pt x="28" y="10"/>
                          <a:pt x="27" y="10"/>
                        </a:cubicBezTo>
                        <a:cubicBezTo>
                          <a:pt x="24" y="7"/>
                          <a:pt x="20" y="8"/>
                          <a:pt x="17" y="9"/>
                        </a:cubicBezTo>
                        <a:cubicBezTo>
                          <a:pt x="17" y="9"/>
                          <a:pt x="16" y="10"/>
                          <a:pt x="16" y="10"/>
                        </a:cubicBezTo>
                        <a:cubicBezTo>
                          <a:pt x="17" y="13"/>
                          <a:pt x="17" y="13"/>
                          <a:pt x="20" y="14"/>
                        </a:cubicBezTo>
                        <a:cubicBezTo>
                          <a:pt x="20" y="14"/>
                          <a:pt x="21" y="14"/>
                          <a:pt x="21" y="13"/>
                        </a:cubicBezTo>
                        <a:cubicBezTo>
                          <a:pt x="21" y="10"/>
                          <a:pt x="15" y="5"/>
                          <a:pt x="12" y="8"/>
                        </a:cubicBezTo>
                        <a:cubicBezTo>
                          <a:pt x="8" y="12"/>
                          <a:pt x="14" y="16"/>
                          <a:pt x="18" y="14"/>
                        </a:cubicBezTo>
                        <a:cubicBezTo>
                          <a:pt x="18" y="14"/>
                          <a:pt x="18" y="14"/>
                          <a:pt x="18" y="13"/>
                        </a:cubicBezTo>
                        <a:cubicBezTo>
                          <a:pt x="18" y="10"/>
                          <a:pt x="15" y="9"/>
                          <a:pt x="11" y="10"/>
                        </a:cubicBezTo>
                        <a:cubicBezTo>
                          <a:pt x="11" y="10"/>
                          <a:pt x="10" y="11"/>
                          <a:pt x="11" y="11"/>
                        </a:cubicBezTo>
                        <a:cubicBezTo>
                          <a:pt x="12" y="14"/>
                          <a:pt x="15" y="14"/>
                          <a:pt x="18" y="13"/>
                        </a:cubicBezTo>
                        <a:cubicBezTo>
                          <a:pt x="18" y="13"/>
                          <a:pt x="18" y="13"/>
                          <a:pt x="18" y="13"/>
                        </a:cubicBezTo>
                        <a:cubicBezTo>
                          <a:pt x="18" y="8"/>
                          <a:pt x="14" y="7"/>
                          <a:pt x="10" y="8"/>
                        </a:cubicBezTo>
                        <a:cubicBezTo>
                          <a:pt x="10" y="8"/>
                          <a:pt x="10" y="9"/>
                          <a:pt x="11" y="9"/>
                        </a:cubicBezTo>
                        <a:cubicBezTo>
                          <a:pt x="19" y="10"/>
                          <a:pt x="13" y="0"/>
                          <a:pt x="8" y="0"/>
                        </a:cubicBezTo>
                        <a:cubicBezTo>
                          <a:pt x="1" y="1"/>
                          <a:pt x="6" y="9"/>
                          <a:pt x="11" y="4"/>
                        </a:cubicBezTo>
                        <a:cubicBezTo>
                          <a:pt x="11" y="4"/>
                          <a:pt x="11" y="4"/>
                          <a:pt x="10" y="3"/>
                        </a:cubicBezTo>
                        <a:cubicBezTo>
                          <a:pt x="8" y="1"/>
                          <a:pt x="6" y="2"/>
                          <a:pt x="4" y="4"/>
                        </a:cubicBezTo>
                        <a:cubicBezTo>
                          <a:pt x="3" y="4"/>
                          <a:pt x="4" y="5"/>
                          <a:pt x="4" y="5"/>
                        </a:cubicBezTo>
                        <a:cubicBezTo>
                          <a:pt x="6" y="8"/>
                          <a:pt x="10" y="8"/>
                          <a:pt x="13" y="6"/>
                        </a:cubicBezTo>
                        <a:cubicBezTo>
                          <a:pt x="13" y="5"/>
                          <a:pt x="13" y="5"/>
                          <a:pt x="13" y="4"/>
                        </a:cubicBezTo>
                        <a:cubicBezTo>
                          <a:pt x="9" y="3"/>
                          <a:pt x="5" y="4"/>
                          <a:pt x="1" y="5"/>
                        </a:cubicBezTo>
                        <a:cubicBezTo>
                          <a:pt x="0" y="5"/>
                          <a:pt x="0" y="6"/>
                          <a:pt x="1" y="6"/>
                        </a:cubicBezTo>
                        <a:cubicBezTo>
                          <a:pt x="5" y="9"/>
                          <a:pt x="9" y="8"/>
                          <a:pt x="11" y="4"/>
                        </a:cubicBezTo>
                        <a:cubicBezTo>
                          <a:pt x="11" y="4"/>
                          <a:pt x="11" y="4"/>
                          <a:pt x="11" y="3"/>
                        </a:cubicBezTo>
                        <a:cubicBezTo>
                          <a:pt x="8" y="1"/>
                          <a:pt x="6" y="1"/>
                          <a:pt x="3" y="4"/>
                        </a:cubicBezTo>
                        <a:cubicBezTo>
                          <a:pt x="3" y="4"/>
                          <a:pt x="3" y="5"/>
                          <a:pt x="3" y="5"/>
                        </a:cubicBezTo>
                        <a:cubicBezTo>
                          <a:pt x="6" y="8"/>
                          <a:pt x="9" y="8"/>
                          <a:pt x="12" y="5"/>
                        </a:cubicBezTo>
                        <a:cubicBezTo>
                          <a:pt x="12" y="5"/>
                          <a:pt x="12" y="4"/>
                          <a:pt x="11" y="4"/>
                        </a:cubicBezTo>
                        <a:cubicBezTo>
                          <a:pt x="10" y="3"/>
                          <a:pt x="8" y="3"/>
                          <a:pt x="6" y="3"/>
                        </a:cubicBezTo>
                        <a:cubicBezTo>
                          <a:pt x="6" y="3"/>
                          <a:pt x="6" y="4"/>
                          <a:pt x="6" y="4"/>
                        </a:cubicBezTo>
                        <a:cubicBezTo>
                          <a:pt x="7" y="7"/>
                          <a:pt x="10" y="11"/>
                          <a:pt x="12" y="7"/>
                        </a:cubicBezTo>
                        <a:cubicBezTo>
                          <a:pt x="13" y="7"/>
                          <a:pt x="13" y="7"/>
                          <a:pt x="12" y="7"/>
                        </a:cubicBezTo>
                        <a:cubicBezTo>
                          <a:pt x="10" y="5"/>
                          <a:pt x="9" y="4"/>
                          <a:pt x="7" y="5"/>
                        </a:cubicBezTo>
                        <a:cubicBezTo>
                          <a:pt x="6" y="5"/>
                          <a:pt x="6" y="6"/>
                          <a:pt x="6" y="6"/>
                        </a:cubicBezTo>
                        <a:cubicBezTo>
                          <a:pt x="8" y="9"/>
                          <a:pt x="10" y="11"/>
                          <a:pt x="14" y="10"/>
                        </a:cubicBezTo>
                        <a:cubicBezTo>
                          <a:pt x="14" y="10"/>
                          <a:pt x="14" y="9"/>
                          <a:pt x="14" y="9"/>
                        </a:cubicBezTo>
                        <a:cubicBezTo>
                          <a:pt x="12" y="9"/>
                          <a:pt x="11" y="9"/>
                          <a:pt x="11" y="9"/>
                        </a:cubicBezTo>
                        <a:cubicBezTo>
                          <a:pt x="10" y="10"/>
                          <a:pt x="10" y="10"/>
                          <a:pt x="10" y="11"/>
                        </a:cubicBezTo>
                        <a:cubicBezTo>
                          <a:pt x="13" y="13"/>
                          <a:pt x="19" y="15"/>
                          <a:pt x="21" y="10"/>
                        </a:cubicBezTo>
                        <a:cubicBezTo>
                          <a:pt x="21" y="10"/>
                          <a:pt x="20" y="9"/>
                          <a:pt x="20" y="9"/>
                        </a:cubicBezTo>
                        <a:cubicBezTo>
                          <a:pt x="17" y="10"/>
                          <a:pt x="16" y="11"/>
                          <a:pt x="15" y="13"/>
                        </a:cubicBezTo>
                        <a:cubicBezTo>
                          <a:pt x="15" y="13"/>
                          <a:pt x="15" y="14"/>
                          <a:pt x="15" y="14"/>
                        </a:cubicBezTo>
                        <a:cubicBezTo>
                          <a:pt x="20" y="17"/>
                          <a:pt x="27" y="13"/>
                          <a:pt x="27" y="8"/>
                        </a:cubicBezTo>
                        <a:cubicBezTo>
                          <a:pt x="27" y="7"/>
                          <a:pt x="27" y="7"/>
                          <a:pt x="27" y="7"/>
                        </a:cubicBezTo>
                        <a:cubicBezTo>
                          <a:pt x="22" y="7"/>
                          <a:pt x="18" y="11"/>
                          <a:pt x="22" y="15"/>
                        </a:cubicBezTo>
                        <a:cubicBezTo>
                          <a:pt x="22" y="15"/>
                          <a:pt x="23" y="15"/>
                          <a:pt x="23" y="15"/>
                        </a:cubicBezTo>
                        <a:cubicBezTo>
                          <a:pt x="26" y="14"/>
                          <a:pt x="28" y="12"/>
                          <a:pt x="27" y="8"/>
                        </a:cubicBezTo>
                        <a:cubicBezTo>
                          <a:pt x="27" y="8"/>
                          <a:pt x="27" y="8"/>
                          <a:pt x="26" y="8"/>
                        </a:cubicBezTo>
                        <a:cubicBezTo>
                          <a:pt x="22" y="8"/>
                          <a:pt x="19" y="12"/>
                          <a:pt x="21" y="16"/>
                        </a:cubicBezTo>
                        <a:cubicBezTo>
                          <a:pt x="21" y="16"/>
                          <a:pt x="21" y="17"/>
                          <a:pt x="22" y="16"/>
                        </a:cubicBezTo>
                        <a:cubicBezTo>
                          <a:pt x="25" y="15"/>
                          <a:pt x="26" y="13"/>
                          <a:pt x="27" y="10"/>
                        </a:cubicBezTo>
                        <a:cubicBezTo>
                          <a:pt x="27" y="9"/>
                          <a:pt x="26" y="9"/>
                          <a:pt x="26" y="9"/>
                        </a:cubicBezTo>
                        <a:cubicBezTo>
                          <a:pt x="22" y="11"/>
                          <a:pt x="20" y="15"/>
                          <a:pt x="21" y="19"/>
                        </a:cubicBezTo>
                        <a:cubicBezTo>
                          <a:pt x="22" y="19"/>
                          <a:pt x="22" y="19"/>
                          <a:pt x="23" y="19"/>
                        </a:cubicBezTo>
                        <a:cubicBezTo>
                          <a:pt x="24" y="16"/>
                          <a:pt x="25" y="14"/>
                          <a:pt x="24" y="11"/>
                        </a:cubicBezTo>
                        <a:cubicBezTo>
                          <a:pt x="23" y="11"/>
                          <a:pt x="23" y="11"/>
                          <a:pt x="22" y="11"/>
                        </a:cubicBezTo>
                        <a:cubicBezTo>
                          <a:pt x="19" y="14"/>
                          <a:pt x="20" y="18"/>
                          <a:pt x="22" y="22"/>
                        </a:cubicBezTo>
                        <a:cubicBezTo>
                          <a:pt x="22" y="22"/>
                          <a:pt x="23" y="22"/>
                          <a:pt x="23" y="22"/>
                        </a:cubicBezTo>
                        <a:cubicBezTo>
                          <a:pt x="25" y="18"/>
                          <a:pt x="24" y="15"/>
                          <a:pt x="23" y="11"/>
                        </a:cubicBezTo>
                        <a:cubicBezTo>
                          <a:pt x="22" y="11"/>
                          <a:pt x="22" y="11"/>
                          <a:pt x="21" y="11"/>
                        </a:cubicBezTo>
                        <a:cubicBezTo>
                          <a:pt x="20" y="15"/>
                          <a:pt x="21" y="18"/>
                          <a:pt x="23" y="21"/>
                        </a:cubicBezTo>
                        <a:cubicBezTo>
                          <a:pt x="24" y="21"/>
                          <a:pt x="24" y="21"/>
                          <a:pt x="25" y="20"/>
                        </a:cubicBezTo>
                        <a:cubicBezTo>
                          <a:pt x="26" y="18"/>
                          <a:pt x="26" y="15"/>
                          <a:pt x="23" y="13"/>
                        </a:cubicBezTo>
                        <a:cubicBezTo>
                          <a:pt x="23" y="13"/>
                          <a:pt x="23" y="13"/>
                          <a:pt x="22" y="13"/>
                        </a:cubicBezTo>
                        <a:cubicBezTo>
                          <a:pt x="17" y="18"/>
                          <a:pt x="23" y="22"/>
                          <a:pt x="27" y="16"/>
                        </a:cubicBezTo>
                        <a:cubicBezTo>
                          <a:pt x="26" y="16"/>
                          <a:pt x="26" y="16"/>
                          <a:pt x="25" y="16"/>
                        </a:cubicBezTo>
                        <a:cubicBezTo>
                          <a:pt x="25" y="18"/>
                          <a:pt x="24" y="20"/>
                          <a:pt x="23" y="23"/>
                        </a:cubicBezTo>
                        <a:cubicBezTo>
                          <a:pt x="23" y="24"/>
                          <a:pt x="24" y="24"/>
                          <a:pt x="25" y="23"/>
                        </a:cubicBezTo>
                        <a:cubicBezTo>
                          <a:pt x="26" y="20"/>
                          <a:pt x="27" y="16"/>
                          <a:pt x="29" y="13"/>
                        </a:cubicBezTo>
                        <a:cubicBezTo>
                          <a:pt x="30" y="12"/>
                          <a:pt x="28" y="11"/>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2" name="Freeform 175"/>
                  <p:cNvSpPr/>
                  <p:nvPr/>
                </p:nvSpPr>
                <p:spPr bwMode="auto">
                  <a:xfrm>
                    <a:off x="1501775" y="2225676"/>
                    <a:ext cx="42863" cy="52388"/>
                  </a:xfrm>
                  <a:custGeom>
                    <a:avLst/>
                    <a:gdLst>
                      <a:gd name="T0" fmla="*/ 13 w 41"/>
                      <a:gd name="T1" fmla="*/ 6 h 49"/>
                      <a:gd name="T2" fmla="*/ 8 w 41"/>
                      <a:gd name="T3" fmla="*/ 12 h 49"/>
                      <a:gd name="T4" fmla="*/ 9 w 41"/>
                      <a:gd name="T5" fmla="*/ 19 h 49"/>
                      <a:gd name="T6" fmla="*/ 13 w 41"/>
                      <a:gd name="T7" fmla="*/ 6 h 49"/>
                      <a:gd name="T8" fmla="*/ 18 w 41"/>
                      <a:gd name="T9" fmla="*/ 6 h 49"/>
                      <a:gd name="T10" fmla="*/ 10 w 41"/>
                      <a:gd name="T11" fmla="*/ 17 h 49"/>
                      <a:gd name="T12" fmla="*/ 20 w 41"/>
                      <a:gd name="T13" fmla="*/ 8 h 49"/>
                      <a:gd name="T14" fmla="*/ 26 w 41"/>
                      <a:gd name="T15" fmla="*/ 27 h 49"/>
                      <a:gd name="T16" fmla="*/ 17 w 41"/>
                      <a:gd name="T17" fmla="*/ 24 h 49"/>
                      <a:gd name="T18" fmla="*/ 22 w 41"/>
                      <a:gd name="T19" fmla="*/ 26 h 49"/>
                      <a:gd name="T20" fmla="*/ 27 w 41"/>
                      <a:gd name="T21" fmla="*/ 18 h 49"/>
                      <a:gd name="T22" fmla="*/ 23 w 41"/>
                      <a:gd name="T23" fmla="*/ 30 h 49"/>
                      <a:gd name="T24" fmla="*/ 22 w 41"/>
                      <a:gd name="T25" fmla="*/ 34 h 49"/>
                      <a:gd name="T26" fmla="*/ 26 w 41"/>
                      <a:gd name="T27" fmla="*/ 32 h 49"/>
                      <a:gd name="T28" fmla="*/ 30 w 41"/>
                      <a:gd name="T29" fmla="*/ 28 h 49"/>
                      <a:gd name="T30" fmla="*/ 30 w 41"/>
                      <a:gd name="T31" fmla="*/ 31 h 49"/>
                      <a:gd name="T32" fmla="*/ 34 w 41"/>
                      <a:gd name="T33" fmla="*/ 24 h 49"/>
                      <a:gd name="T34" fmla="*/ 30 w 41"/>
                      <a:gd name="T35" fmla="*/ 18 h 49"/>
                      <a:gd name="T36" fmla="*/ 36 w 41"/>
                      <a:gd name="T37" fmla="*/ 47 h 49"/>
                      <a:gd name="T38" fmla="*/ 36 w 41"/>
                      <a:gd name="T39" fmla="*/ 44 h 49"/>
                      <a:gd name="T40" fmla="*/ 33 w 41"/>
                      <a:gd name="T41" fmla="*/ 23 h 49"/>
                      <a:gd name="T42" fmla="*/ 33 w 41"/>
                      <a:gd name="T43" fmla="*/ 21 h 49"/>
                      <a:gd name="T44" fmla="*/ 36 w 41"/>
                      <a:gd name="T45" fmla="*/ 31 h 49"/>
                      <a:gd name="T46" fmla="*/ 32 w 41"/>
                      <a:gd name="T47" fmla="*/ 31 h 49"/>
                      <a:gd name="T48" fmla="*/ 33 w 41"/>
                      <a:gd name="T49" fmla="*/ 35 h 49"/>
                      <a:gd name="T50" fmla="*/ 31 w 41"/>
                      <a:gd name="T51" fmla="*/ 33 h 49"/>
                      <a:gd name="T52" fmla="*/ 26 w 41"/>
                      <a:gd name="T53" fmla="*/ 29 h 49"/>
                      <a:gd name="T54" fmla="*/ 25 w 41"/>
                      <a:gd name="T55" fmla="*/ 33 h 49"/>
                      <a:gd name="T56" fmla="*/ 28 w 41"/>
                      <a:gd name="T57" fmla="*/ 30 h 49"/>
                      <a:gd name="T58" fmla="*/ 29 w 41"/>
                      <a:gd name="T59" fmla="*/ 19 h 49"/>
                      <a:gd name="T60" fmla="*/ 25 w 41"/>
                      <a:gd name="T61" fmla="*/ 16 h 49"/>
                      <a:gd name="T62" fmla="*/ 28 w 41"/>
                      <a:gd name="T63" fmla="*/ 13 h 49"/>
                      <a:gd name="T64" fmla="*/ 26 w 41"/>
                      <a:gd name="T65" fmla="*/ 16 h 49"/>
                      <a:gd name="T66" fmla="*/ 24 w 41"/>
                      <a:gd name="T67" fmla="*/ 18 h 49"/>
                      <a:gd name="T68" fmla="*/ 24 w 41"/>
                      <a:gd name="T69" fmla="*/ 20 h 49"/>
                      <a:gd name="T70" fmla="*/ 22 w 41"/>
                      <a:gd name="T71" fmla="*/ 20 h 49"/>
                      <a:gd name="T72" fmla="*/ 18 w 41"/>
                      <a:gd name="T73" fmla="*/ 20 h 49"/>
                      <a:gd name="T74" fmla="*/ 18 w 41"/>
                      <a:gd name="T75" fmla="*/ 30 h 49"/>
                      <a:gd name="T76" fmla="*/ 28 w 41"/>
                      <a:gd name="T77" fmla="*/ 26 h 49"/>
                      <a:gd name="T78" fmla="*/ 24 w 41"/>
                      <a:gd name="T79" fmla="*/ 21 h 49"/>
                      <a:gd name="T80" fmla="*/ 19 w 41"/>
                      <a:gd name="T81" fmla="*/ 25 h 49"/>
                      <a:gd name="T82" fmla="*/ 19 w 41"/>
                      <a:gd name="T83" fmla="*/ 21 h 49"/>
                      <a:gd name="T84" fmla="*/ 9 w 41"/>
                      <a:gd name="T85" fmla="*/ 16 h 49"/>
                      <a:gd name="T86" fmla="*/ 10 w 41"/>
                      <a:gd name="T87" fmla="*/ 13 h 49"/>
                      <a:gd name="T88" fmla="*/ 6 w 41"/>
                      <a:gd name="T89" fmla="*/ 2 h 49"/>
                      <a:gd name="T90" fmla="*/ 17 w 41"/>
                      <a:gd name="T91" fmla="*/ 9 h 49"/>
                      <a:gd name="T92" fmla="*/ 15 w 41"/>
                      <a:gd name="T93" fmla="*/ 4 h 49"/>
                      <a:gd name="T94" fmla="*/ 14 w 41"/>
                      <a:gd name="T95" fmla="*/ 3 h 49"/>
                      <a:gd name="T96" fmla="*/ 10 w 41"/>
                      <a:gd name="T97" fmla="*/ 14 h 49"/>
                      <a:gd name="T98" fmla="*/ 13 w 41"/>
                      <a:gd name="T99" fmla="*/ 11 h 49"/>
                      <a:gd name="T100" fmla="*/ 8 w 41"/>
                      <a:gd name="T101" fmla="*/ 16 h 49"/>
                      <a:gd name="T102" fmla="*/ 9 w 41"/>
                      <a:gd name="T103" fmla="*/ 17 h 49"/>
                      <a:gd name="T104" fmla="*/ 12 w 41"/>
                      <a:gd name="T105" fmla="*/ 12 h 49"/>
                      <a:gd name="T106" fmla="*/ 5 w 41"/>
                      <a:gd name="T107" fmla="*/ 10 h 49"/>
                      <a:gd name="T108" fmla="*/ 6 w 41"/>
                      <a:gd name="T109" fmla="*/ 5 h 49"/>
                      <a:gd name="T110" fmla="*/ 11 w 41"/>
                      <a:gd name="T111" fmla="*/ 4 h 49"/>
                      <a:gd name="T112" fmla="*/ 11 w 41"/>
                      <a:gd name="T113" fmla="*/ 6 h 49"/>
                      <a:gd name="T114" fmla="*/ 9 w 41"/>
                      <a:gd name="T115"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1" h="49">
                        <a:moveTo>
                          <a:pt x="10" y="6"/>
                        </a:moveTo>
                        <a:cubicBezTo>
                          <a:pt x="10" y="6"/>
                          <a:pt x="9" y="6"/>
                          <a:pt x="9" y="6"/>
                        </a:cubicBezTo>
                        <a:cubicBezTo>
                          <a:pt x="9" y="6"/>
                          <a:pt x="10" y="6"/>
                          <a:pt x="12" y="6"/>
                        </a:cubicBezTo>
                        <a:cubicBezTo>
                          <a:pt x="11" y="6"/>
                          <a:pt x="11" y="6"/>
                          <a:pt x="13" y="6"/>
                        </a:cubicBezTo>
                        <a:cubicBezTo>
                          <a:pt x="16" y="7"/>
                          <a:pt x="14" y="13"/>
                          <a:pt x="11" y="9"/>
                        </a:cubicBezTo>
                        <a:cubicBezTo>
                          <a:pt x="10" y="8"/>
                          <a:pt x="10" y="8"/>
                          <a:pt x="9" y="9"/>
                        </a:cubicBezTo>
                        <a:cubicBezTo>
                          <a:pt x="9" y="12"/>
                          <a:pt x="10" y="11"/>
                          <a:pt x="8" y="11"/>
                        </a:cubicBezTo>
                        <a:cubicBezTo>
                          <a:pt x="8" y="11"/>
                          <a:pt x="8" y="12"/>
                          <a:pt x="8" y="12"/>
                        </a:cubicBezTo>
                        <a:cubicBezTo>
                          <a:pt x="8" y="14"/>
                          <a:pt x="8" y="15"/>
                          <a:pt x="9" y="14"/>
                        </a:cubicBezTo>
                        <a:cubicBezTo>
                          <a:pt x="9" y="13"/>
                          <a:pt x="8" y="13"/>
                          <a:pt x="7" y="14"/>
                        </a:cubicBezTo>
                        <a:cubicBezTo>
                          <a:pt x="8" y="16"/>
                          <a:pt x="8" y="18"/>
                          <a:pt x="8" y="20"/>
                        </a:cubicBezTo>
                        <a:cubicBezTo>
                          <a:pt x="8" y="20"/>
                          <a:pt x="9" y="20"/>
                          <a:pt x="9" y="19"/>
                        </a:cubicBezTo>
                        <a:cubicBezTo>
                          <a:pt x="9" y="14"/>
                          <a:pt x="12" y="10"/>
                          <a:pt x="14" y="5"/>
                        </a:cubicBezTo>
                        <a:cubicBezTo>
                          <a:pt x="14" y="5"/>
                          <a:pt x="14" y="5"/>
                          <a:pt x="13" y="5"/>
                        </a:cubicBezTo>
                        <a:cubicBezTo>
                          <a:pt x="8" y="4"/>
                          <a:pt x="16" y="3"/>
                          <a:pt x="13" y="5"/>
                        </a:cubicBezTo>
                        <a:cubicBezTo>
                          <a:pt x="12" y="5"/>
                          <a:pt x="12" y="6"/>
                          <a:pt x="13" y="6"/>
                        </a:cubicBezTo>
                        <a:cubicBezTo>
                          <a:pt x="14" y="6"/>
                          <a:pt x="18" y="9"/>
                          <a:pt x="19" y="9"/>
                        </a:cubicBezTo>
                        <a:cubicBezTo>
                          <a:pt x="20" y="9"/>
                          <a:pt x="20" y="8"/>
                          <a:pt x="19" y="8"/>
                        </a:cubicBezTo>
                        <a:cubicBezTo>
                          <a:pt x="17" y="7"/>
                          <a:pt x="16" y="7"/>
                          <a:pt x="18" y="8"/>
                        </a:cubicBezTo>
                        <a:cubicBezTo>
                          <a:pt x="18" y="8"/>
                          <a:pt x="19" y="7"/>
                          <a:pt x="18" y="6"/>
                        </a:cubicBezTo>
                        <a:cubicBezTo>
                          <a:pt x="15" y="5"/>
                          <a:pt x="12" y="3"/>
                          <a:pt x="9" y="2"/>
                        </a:cubicBezTo>
                        <a:cubicBezTo>
                          <a:pt x="12" y="3"/>
                          <a:pt x="9" y="12"/>
                          <a:pt x="8" y="14"/>
                        </a:cubicBezTo>
                        <a:cubicBezTo>
                          <a:pt x="8" y="15"/>
                          <a:pt x="9" y="16"/>
                          <a:pt x="9" y="15"/>
                        </a:cubicBezTo>
                        <a:cubicBezTo>
                          <a:pt x="11" y="14"/>
                          <a:pt x="10" y="16"/>
                          <a:pt x="10" y="17"/>
                        </a:cubicBezTo>
                        <a:cubicBezTo>
                          <a:pt x="10" y="18"/>
                          <a:pt x="11" y="18"/>
                          <a:pt x="12" y="18"/>
                        </a:cubicBezTo>
                        <a:cubicBezTo>
                          <a:pt x="12" y="16"/>
                          <a:pt x="12" y="15"/>
                          <a:pt x="12" y="14"/>
                        </a:cubicBezTo>
                        <a:cubicBezTo>
                          <a:pt x="12" y="13"/>
                          <a:pt x="11" y="13"/>
                          <a:pt x="11" y="14"/>
                        </a:cubicBezTo>
                        <a:cubicBezTo>
                          <a:pt x="13" y="10"/>
                          <a:pt x="16" y="8"/>
                          <a:pt x="20" y="8"/>
                        </a:cubicBezTo>
                        <a:cubicBezTo>
                          <a:pt x="29" y="8"/>
                          <a:pt x="29" y="13"/>
                          <a:pt x="20" y="23"/>
                        </a:cubicBezTo>
                        <a:cubicBezTo>
                          <a:pt x="22" y="22"/>
                          <a:pt x="24" y="22"/>
                          <a:pt x="24" y="25"/>
                        </a:cubicBezTo>
                        <a:cubicBezTo>
                          <a:pt x="24" y="25"/>
                          <a:pt x="14" y="29"/>
                          <a:pt x="21" y="23"/>
                        </a:cubicBezTo>
                        <a:cubicBezTo>
                          <a:pt x="24" y="21"/>
                          <a:pt x="26" y="23"/>
                          <a:pt x="26" y="27"/>
                        </a:cubicBezTo>
                        <a:cubicBezTo>
                          <a:pt x="22" y="32"/>
                          <a:pt x="20" y="32"/>
                          <a:pt x="19" y="27"/>
                        </a:cubicBezTo>
                        <a:cubicBezTo>
                          <a:pt x="22" y="20"/>
                          <a:pt x="23" y="19"/>
                          <a:pt x="20" y="24"/>
                        </a:cubicBezTo>
                        <a:cubicBezTo>
                          <a:pt x="18" y="28"/>
                          <a:pt x="18" y="28"/>
                          <a:pt x="19" y="25"/>
                        </a:cubicBezTo>
                        <a:cubicBezTo>
                          <a:pt x="19" y="24"/>
                          <a:pt x="18" y="24"/>
                          <a:pt x="17" y="24"/>
                        </a:cubicBezTo>
                        <a:cubicBezTo>
                          <a:pt x="16" y="27"/>
                          <a:pt x="16" y="26"/>
                          <a:pt x="19" y="23"/>
                        </a:cubicBezTo>
                        <a:cubicBezTo>
                          <a:pt x="19" y="26"/>
                          <a:pt x="20" y="28"/>
                          <a:pt x="20" y="31"/>
                        </a:cubicBezTo>
                        <a:cubicBezTo>
                          <a:pt x="20" y="32"/>
                          <a:pt x="21" y="32"/>
                          <a:pt x="21" y="31"/>
                        </a:cubicBezTo>
                        <a:cubicBezTo>
                          <a:pt x="22" y="24"/>
                          <a:pt x="22" y="22"/>
                          <a:pt x="22" y="26"/>
                        </a:cubicBezTo>
                        <a:cubicBezTo>
                          <a:pt x="23" y="30"/>
                          <a:pt x="24" y="29"/>
                          <a:pt x="24" y="23"/>
                        </a:cubicBezTo>
                        <a:cubicBezTo>
                          <a:pt x="24" y="25"/>
                          <a:pt x="24" y="26"/>
                          <a:pt x="24" y="28"/>
                        </a:cubicBezTo>
                        <a:cubicBezTo>
                          <a:pt x="24" y="28"/>
                          <a:pt x="26" y="25"/>
                          <a:pt x="26" y="24"/>
                        </a:cubicBezTo>
                        <a:cubicBezTo>
                          <a:pt x="26" y="22"/>
                          <a:pt x="27" y="20"/>
                          <a:pt x="27" y="18"/>
                        </a:cubicBezTo>
                        <a:cubicBezTo>
                          <a:pt x="29" y="22"/>
                          <a:pt x="29" y="29"/>
                          <a:pt x="28" y="18"/>
                        </a:cubicBezTo>
                        <a:cubicBezTo>
                          <a:pt x="29" y="20"/>
                          <a:pt x="30" y="22"/>
                          <a:pt x="31" y="24"/>
                        </a:cubicBezTo>
                        <a:cubicBezTo>
                          <a:pt x="33" y="33"/>
                          <a:pt x="26" y="29"/>
                          <a:pt x="23" y="28"/>
                        </a:cubicBezTo>
                        <a:cubicBezTo>
                          <a:pt x="23" y="28"/>
                          <a:pt x="22" y="30"/>
                          <a:pt x="23" y="30"/>
                        </a:cubicBezTo>
                        <a:cubicBezTo>
                          <a:pt x="26" y="31"/>
                          <a:pt x="25" y="31"/>
                          <a:pt x="29" y="31"/>
                        </a:cubicBezTo>
                        <a:cubicBezTo>
                          <a:pt x="29" y="31"/>
                          <a:pt x="29" y="29"/>
                          <a:pt x="28" y="29"/>
                        </a:cubicBezTo>
                        <a:cubicBezTo>
                          <a:pt x="25" y="30"/>
                          <a:pt x="24" y="30"/>
                          <a:pt x="22" y="33"/>
                        </a:cubicBezTo>
                        <a:cubicBezTo>
                          <a:pt x="21" y="33"/>
                          <a:pt x="22" y="33"/>
                          <a:pt x="22" y="34"/>
                        </a:cubicBezTo>
                        <a:cubicBezTo>
                          <a:pt x="22" y="33"/>
                          <a:pt x="21" y="32"/>
                          <a:pt x="19" y="33"/>
                        </a:cubicBezTo>
                        <a:cubicBezTo>
                          <a:pt x="18" y="33"/>
                          <a:pt x="18" y="35"/>
                          <a:pt x="19" y="35"/>
                        </a:cubicBezTo>
                        <a:cubicBezTo>
                          <a:pt x="22" y="35"/>
                          <a:pt x="24" y="34"/>
                          <a:pt x="27" y="33"/>
                        </a:cubicBezTo>
                        <a:cubicBezTo>
                          <a:pt x="27" y="33"/>
                          <a:pt x="27" y="32"/>
                          <a:pt x="26" y="32"/>
                        </a:cubicBezTo>
                        <a:cubicBezTo>
                          <a:pt x="25" y="32"/>
                          <a:pt x="25" y="32"/>
                          <a:pt x="24" y="33"/>
                        </a:cubicBezTo>
                        <a:cubicBezTo>
                          <a:pt x="23" y="33"/>
                          <a:pt x="23" y="34"/>
                          <a:pt x="24" y="34"/>
                        </a:cubicBezTo>
                        <a:cubicBezTo>
                          <a:pt x="28" y="34"/>
                          <a:pt x="30" y="32"/>
                          <a:pt x="31" y="28"/>
                        </a:cubicBezTo>
                        <a:cubicBezTo>
                          <a:pt x="31" y="28"/>
                          <a:pt x="30" y="27"/>
                          <a:pt x="30" y="28"/>
                        </a:cubicBezTo>
                        <a:cubicBezTo>
                          <a:pt x="25" y="29"/>
                          <a:pt x="31" y="27"/>
                          <a:pt x="31" y="30"/>
                        </a:cubicBezTo>
                        <a:cubicBezTo>
                          <a:pt x="33" y="30"/>
                          <a:pt x="33" y="29"/>
                          <a:pt x="32" y="27"/>
                        </a:cubicBezTo>
                        <a:cubicBezTo>
                          <a:pt x="34" y="32"/>
                          <a:pt x="33" y="33"/>
                          <a:pt x="30" y="30"/>
                        </a:cubicBezTo>
                        <a:cubicBezTo>
                          <a:pt x="30" y="31"/>
                          <a:pt x="30" y="31"/>
                          <a:pt x="30" y="31"/>
                        </a:cubicBezTo>
                        <a:cubicBezTo>
                          <a:pt x="31" y="33"/>
                          <a:pt x="33" y="35"/>
                          <a:pt x="34" y="36"/>
                        </a:cubicBezTo>
                        <a:cubicBezTo>
                          <a:pt x="37" y="35"/>
                          <a:pt x="38" y="36"/>
                          <a:pt x="38" y="39"/>
                        </a:cubicBezTo>
                        <a:cubicBezTo>
                          <a:pt x="37" y="38"/>
                          <a:pt x="37" y="34"/>
                          <a:pt x="37" y="32"/>
                        </a:cubicBezTo>
                        <a:cubicBezTo>
                          <a:pt x="36" y="29"/>
                          <a:pt x="36" y="26"/>
                          <a:pt x="34" y="24"/>
                        </a:cubicBezTo>
                        <a:cubicBezTo>
                          <a:pt x="39" y="30"/>
                          <a:pt x="39" y="32"/>
                          <a:pt x="34" y="28"/>
                        </a:cubicBezTo>
                        <a:cubicBezTo>
                          <a:pt x="32" y="22"/>
                          <a:pt x="35" y="30"/>
                          <a:pt x="35" y="30"/>
                        </a:cubicBezTo>
                        <a:cubicBezTo>
                          <a:pt x="35" y="31"/>
                          <a:pt x="37" y="30"/>
                          <a:pt x="36" y="30"/>
                        </a:cubicBezTo>
                        <a:cubicBezTo>
                          <a:pt x="35" y="25"/>
                          <a:pt x="33" y="21"/>
                          <a:pt x="30" y="18"/>
                        </a:cubicBezTo>
                        <a:cubicBezTo>
                          <a:pt x="29" y="17"/>
                          <a:pt x="28" y="17"/>
                          <a:pt x="29" y="18"/>
                        </a:cubicBezTo>
                        <a:cubicBezTo>
                          <a:pt x="29" y="21"/>
                          <a:pt x="31" y="22"/>
                          <a:pt x="33" y="24"/>
                        </a:cubicBezTo>
                        <a:cubicBezTo>
                          <a:pt x="36" y="28"/>
                          <a:pt x="38" y="29"/>
                          <a:pt x="38" y="35"/>
                        </a:cubicBezTo>
                        <a:cubicBezTo>
                          <a:pt x="39" y="37"/>
                          <a:pt x="36" y="45"/>
                          <a:pt x="36" y="47"/>
                        </a:cubicBezTo>
                        <a:cubicBezTo>
                          <a:pt x="36" y="48"/>
                          <a:pt x="37" y="49"/>
                          <a:pt x="37" y="48"/>
                        </a:cubicBezTo>
                        <a:cubicBezTo>
                          <a:pt x="38" y="45"/>
                          <a:pt x="38" y="43"/>
                          <a:pt x="37" y="39"/>
                        </a:cubicBezTo>
                        <a:cubicBezTo>
                          <a:pt x="37" y="39"/>
                          <a:pt x="36" y="39"/>
                          <a:pt x="36" y="40"/>
                        </a:cubicBezTo>
                        <a:cubicBezTo>
                          <a:pt x="36" y="41"/>
                          <a:pt x="36" y="42"/>
                          <a:pt x="36" y="44"/>
                        </a:cubicBezTo>
                        <a:cubicBezTo>
                          <a:pt x="37" y="45"/>
                          <a:pt x="38" y="44"/>
                          <a:pt x="38" y="44"/>
                        </a:cubicBezTo>
                        <a:cubicBezTo>
                          <a:pt x="40" y="38"/>
                          <a:pt x="41" y="33"/>
                          <a:pt x="38" y="28"/>
                        </a:cubicBezTo>
                        <a:cubicBezTo>
                          <a:pt x="36" y="26"/>
                          <a:pt x="34" y="24"/>
                          <a:pt x="32" y="22"/>
                        </a:cubicBezTo>
                        <a:cubicBezTo>
                          <a:pt x="27" y="16"/>
                          <a:pt x="39" y="35"/>
                          <a:pt x="33" y="23"/>
                        </a:cubicBezTo>
                        <a:cubicBezTo>
                          <a:pt x="33" y="23"/>
                          <a:pt x="32" y="23"/>
                          <a:pt x="32" y="24"/>
                        </a:cubicBezTo>
                        <a:cubicBezTo>
                          <a:pt x="33" y="28"/>
                          <a:pt x="33" y="33"/>
                          <a:pt x="37" y="35"/>
                        </a:cubicBezTo>
                        <a:cubicBezTo>
                          <a:pt x="38" y="35"/>
                          <a:pt x="38" y="35"/>
                          <a:pt x="39" y="34"/>
                        </a:cubicBezTo>
                        <a:cubicBezTo>
                          <a:pt x="39" y="29"/>
                          <a:pt x="37" y="25"/>
                          <a:pt x="33" y="21"/>
                        </a:cubicBezTo>
                        <a:cubicBezTo>
                          <a:pt x="32" y="21"/>
                          <a:pt x="31" y="22"/>
                          <a:pt x="32" y="22"/>
                        </a:cubicBezTo>
                        <a:cubicBezTo>
                          <a:pt x="36" y="28"/>
                          <a:pt x="36" y="35"/>
                          <a:pt x="38" y="41"/>
                        </a:cubicBezTo>
                        <a:cubicBezTo>
                          <a:pt x="38" y="42"/>
                          <a:pt x="40" y="41"/>
                          <a:pt x="39" y="41"/>
                        </a:cubicBezTo>
                        <a:cubicBezTo>
                          <a:pt x="39" y="37"/>
                          <a:pt x="38" y="34"/>
                          <a:pt x="36" y="31"/>
                        </a:cubicBezTo>
                        <a:cubicBezTo>
                          <a:pt x="36" y="30"/>
                          <a:pt x="35" y="31"/>
                          <a:pt x="35" y="31"/>
                        </a:cubicBezTo>
                        <a:cubicBezTo>
                          <a:pt x="34" y="35"/>
                          <a:pt x="34" y="37"/>
                          <a:pt x="37" y="40"/>
                        </a:cubicBezTo>
                        <a:cubicBezTo>
                          <a:pt x="37" y="41"/>
                          <a:pt x="38" y="40"/>
                          <a:pt x="38" y="39"/>
                        </a:cubicBezTo>
                        <a:cubicBezTo>
                          <a:pt x="37" y="38"/>
                          <a:pt x="32" y="31"/>
                          <a:pt x="32" y="31"/>
                        </a:cubicBezTo>
                        <a:cubicBezTo>
                          <a:pt x="33" y="30"/>
                          <a:pt x="33" y="30"/>
                          <a:pt x="32" y="30"/>
                        </a:cubicBezTo>
                        <a:cubicBezTo>
                          <a:pt x="31" y="28"/>
                          <a:pt x="32" y="28"/>
                          <a:pt x="30" y="28"/>
                        </a:cubicBezTo>
                        <a:cubicBezTo>
                          <a:pt x="29" y="27"/>
                          <a:pt x="29" y="28"/>
                          <a:pt x="29" y="28"/>
                        </a:cubicBezTo>
                        <a:cubicBezTo>
                          <a:pt x="30" y="31"/>
                          <a:pt x="30" y="33"/>
                          <a:pt x="33" y="35"/>
                        </a:cubicBezTo>
                        <a:cubicBezTo>
                          <a:pt x="33" y="35"/>
                          <a:pt x="34" y="35"/>
                          <a:pt x="34" y="34"/>
                        </a:cubicBezTo>
                        <a:cubicBezTo>
                          <a:pt x="34" y="30"/>
                          <a:pt x="34" y="26"/>
                          <a:pt x="32" y="22"/>
                        </a:cubicBezTo>
                        <a:cubicBezTo>
                          <a:pt x="32" y="22"/>
                          <a:pt x="31" y="22"/>
                          <a:pt x="31" y="22"/>
                        </a:cubicBezTo>
                        <a:cubicBezTo>
                          <a:pt x="30" y="26"/>
                          <a:pt x="30" y="29"/>
                          <a:pt x="31" y="33"/>
                        </a:cubicBezTo>
                        <a:cubicBezTo>
                          <a:pt x="31" y="33"/>
                          <a:pt x="33" y="33"/>
                          <a:pt x="33" y="32"/>
                        </a:cubicBezTo>
                        <a:cubicBezTo>
                          <a:pt x="33" y="29"/>
                          <a:pt x="33" y="27"/>
                          <a:pt x="31" y="24"/>
                        </a:cubicBezTo>
                        <a:cubicBezTo>
                          <a:pt x="31" y="23"/>
                          <a:pt x="31" y="23"/>
                          <a:pt x="30" y="24"/>
                        </a:cubicBezTo>
                        <a:cubicBezTo>
                          <a:pt x="29" y="25"/>
                          <a:pt x="27" y="27"/>
                          <a:pt x="26" y="29"/>
                        </a:cubicBezTo>
                        <a:cubicBezTo>
                          <a:pt x="25" y="30"/>
                          <a:pt x="26" y="31"/>
                          <a:pt x="27" y="30"/>
                        </a:cubicBezTo>
                        <a:cubicBezTo>
                          <a:pt x="27" y="34"/>
                          <a:pt x="26" y="35"/>
                          <a:pt x="24" y="33"/>
                        </a:cubicBezTo>
                        <a:cubicBezTo>
                          <a:pt x="21" y="35"/>
                          <a:pt x="21" y="35"/>
                          <a:pt x="25" y="35"/>
                        </a:cubicBezTo>
                        <a:cubicBezTo>
                          <a:pt x="26" y="35"/>
                          <a:pt x="26" y="34"/>
                          <a:pt x="25" y="33"/>
                        </a:cubicBezTo>
                        <a:cubicBezTo>
                          <a:pt x="24" y="32"/>
                          <a:pt x="23" y="31"/>
                          <a:pt x="23" y="30"/>
                        </a:cubicBezTo>
                        <a:cubicBezTo>
                          <a:pt x="22" y="30"/>
                          <a:pt x="22" y="31"/>
                          <a:pt x="23" y="31"/>
                        </a:cubicBezTo>
                        <a:cubicBezTo>
                          <a:pt x="24" y="32"/>
                          <a:pt x="26" y="31"/>
                          <a:pt x="27" y="31"/>
                        </a:cubicBezTo>
                        <a:cubicBezTo>
                          <a:pt x="28" y="31"/>
                          <a:pt x="28" y="30"/>
                          <a:pt x="28" y="30"/>
                        </a:cubicBezTo>
                        <a:cubicBezTo>
                          <a:pt x="23" y="28"/>
                          <a:pt x="26" y="32"/>
                          <a:pt x="29" y="32"/>
                        </a:cubicBezTo>
                        <a:cubicBezTo>
                          <a:pt x="31" y="32"/>
                          <a:pt x="33" y="32"/>
                          <a:pt x="34" y="31"/>
                        </a:cubicBezTo>
                        <a:cubicBezTo>
                          <a:pt x="36" y="26"/>
                          <a:pt x="34" y="22"/>
                          <a:pt x="30" y="19"/>
                        </a:cubicBezTo>
                        <a:cubicBezTo>
                          <a:pt x="30" y="19"/>
                          <a:pt x="30" y="19"/>
                          <a:pt x="29" y="19"/>
                        </a:cubicBezTo>
                        <a:cubicBezTo>
                          <a:pt x="28" y="23"/>
                          <a:pt x="28" y="25"/>
                          <a:pt x="31" y="28"/>
                        </a:cubicBezTo>
                        <a:cubicBezTo>
                          <a:pt x="32" y="28"/>
                          <a:pt x="32" y="28"/>
                          <a:pt x="32" y="28"/>
                        </a:cubicBezTo>
                        <a:cubicBezTo>
                          <a:pt x="32" y="22"/>
                          <a:pt x="31" y="18"/>
                          <a:pt x="26" y="15"/>
                        </a:cubicBezTo>
                        <a:cubicBezTo>
                          <a:pt x="25" y="15"/>
                          <a:pt x="24" y="16"/>
                          <a:pt x="25" y="16"/>
                        </a:cubicBezTo>
                        <a:cubicBezTo>
                          <a:pt x="26" y="18"/>
                          <a:pt x="27" y="19"/>
                          <a:pt x="29" y="19"/>
                        </a:cubicBezTo>
                        <a:cubicBezTo>
                          <a:pt x="30" y="19"/>
                          <a:pt x="30" y="19"/>
                          <a:pt x="30" y="18"/>
                        </a:cubicBezTo>
                        <a:cubicBezTo>
                          <a:pt x="30" y="15"/>
                          <a:pt x="30" y="16"/>
                          <a:pt x="29" y="13"/>
                        </a:cubicBezTo>
                        <a:cubicBezTo>
                          <a:pt x="29" y="12"/>
                          <a:pt x="28" y="12"/>
                          <a:pt x="28" y="13"/>
                        </a:cubicBezTo>
                        <a:cubicBezTo>
                          <a:pt x="26" y="18"/>
                          <a:pt x="27" y="22"/>
                          <a:pt x="28" y="26"/>
                        </a:cubicBezTo>
                        <a:cubicBezTo>
                          <a:pt x="28" y="27"/>
                          <a:pt x="30" y="27"/>
                          <a:pt x="30" y="26"/>
                        </a:cubicBezTo>
                        <a:cubicBezTo>
                          <a:pt x="29" y="22"/>
                          <a:pt x="29" y="19"/>
                          <a:pt x="28" y="16"/>
                        </a:cubicBezTo>
                        <a:cubicBezTo>
                          <a:pt x="27" y="15"/>
                          <a:pt x="26" y="15"/>
                          <a:pt x="26" y="16"/>
                        </a:cubicBezTo>
                        <a:cubicBezTo>
                          <a:pt x="25" y="20"/>
                          <a:pt x="25" y="23"/>
                          <a:pt x="26" y="28"/>
                        </a:cubicBezTo>
                        <a:cubicBezTo>
                          <a:pt x="26" y="28"/>
                          <a:pt x="27" y="28"/>
                          <a:pt x="27" y="28"/>
                        </a:cubicBezTo>
                        <a:cubicBezTo>
                          <a:pt x="27" y="24"/>
                          <a:pt x="27" y="21"/>
                          <a:pt x="26" y="18"/>
                        </a:cubicBezTo>
                        <a:cubicBezTo>
                          <a:pt x="26" y="17"/>
                          <a:pt x="24" y="17"/>
                          <a:pt x="24" y="18"/>
                        </a:cubicBezTo>
                        <a:cubicBezTo>
                          <a:pt x="24" y="22"/>
                          <a:pt x="24" y="27"/>
                          <a:pt x="24" y="31"/>
                        </a:cubicBezTo>
                        <a:cubicBezTo>
                          <a:pt x="24" y="32"/>
                          <a:pt x="25" y="32"/>
                          <a:pt x="25" y="31"/>
                        </a:cubicBezTo>
                        <a:cubicBezTo>
                          <a:pt x="25" y="27"/>
                          <a:pt x="26" y="23"/>
                          <a:pt x="25" y="20"/>
                        </a:cubicBezTo>
                        <a:cubicBezTo>
                          <a:pt x="25" y="19"/>
                          <a:pt x="24" y="19"/>
                          <a:pt x="24" y="20"/>
                        </a:cubicBezTo>
                        <a:cubicBezTo>
                          <a:pt x="22" y="24"/>
                          <a:pt x="22" y="27"/>
                          <a:pt x="22" y="31"/>
                        </a:cubicBezTo>
                        <a:cubicBezTo>
                          <a:pt x="22" y="32"/>
                          <a:pt x="23" y="32"/>
                          <a:pt x="23" y="31"/>
                        </a:cubicBezTo>
                        <a:cubicBezTo>
                          <a:pt x="24" y="28"/>
                          <a:pt x="24" y="24"/>
                          <a:pt x="23" y="20"/>
                        </a:cubicBezTo>
                        <a:cubicBezTo>
                          <a:pt x="23" y="20"/>
                          <a:pt x="22" y="20"/>
                          <a:pt x="22" y="20"/>
                        </a:cubicBezTo>
                        <a:cubicBezTo>
                          <a:pt x="21" y="23"/>
                          <a:pt x="20" y="25"/>
                          <a:pt x="20" y="27"/>
                        </a:cubicBezTo>
                        <a:cubicBezTo>
                          <a:pt x="20" y="28"/>
                          <a:pt x="20" y="28"/>
                          <a:pt x="21" y="28"/>
                        </a:cubicBezTo>
                        <a:cubicBezTo>
                          <a:pt x="21" y="26"/>
                          <a:pt x="20" y="23"/>
                          <a:pt x="19" y="21"/>
                        </a:cubicBezTo>
                        <a:cubicBezTo>
                          <a:pt x="19" y="20"/>
                          <a:pt x="18" y="20"/>
                          <a:pt x="18" y="20"/>
                        </a:cubicBezTo>
                        <a:cubicBezTo>
                          <a:pt x="15" y="23"/>
                          <a:pt x="15" y="24"/>
                          <a:pt x="15" y="27"/>
                        </a:cubicBezTo>
                        <a:cubicBezTo>
                          <a:pt x="15" y="28"/>
                          <a:pt x="16" y="28"/>
                          <a:pt x="17" y="28"/>
                        </a:cubicBezTo>
                        <a:cubicBezTo>
                          <a:pt x="18" y="25"/>
                          <a:pt x="17" y="28"/>
                          <a:pt x="17" y="29"/>
                        </a:cubicBezTo>
                        <a:cubicBezTo>
                          <a:pt x="17" y="30"/>
                          <a:pt x="18" y="30"/>
                          <a:pt x="18" y="30"/>
                        </a:cubicBezTo>
                        <a:cubicBezTo>
                          <a:pt x="21" y="26"/>
                          <a:pt x="23" y="23"/>
                          <a:pt x="24" y="19"/>
                        </a:cubicBezTo>
                        <a:cubicBezTo>
                          <a:pt x="24" y="19"/>
                          <a:pt x="24" y="18"/>
                          <a:pt x="23" y="19"/>
                        </a:cubicBezTo>
                        <a:cubicBezTo>
                          <a:pt x="17" y="21"/>
                          <a:pt x="15" y="26"/>
                          <a:pt x="19" y="31"/>
                        </a:cubicBezTo>
                        <a:cubicBezTo>
                          <a:pt x="23" y="36"/>
                          <a:pt x="28" y="30"/>
                          <a:pt x="28" y="26"/>
                        </a:cubicBezTo>
                        <a:cubicBezTo>
                          <a:pt x="28" y="15"/>
                          <a:pt x="8" y="27"/>
                          <a:pt x="20" y="34"/>
                        </a:cubicBezTo>
                        <a:cubicBezTo>
                          <a:pt x="20" y="34"/>
                          <a:pt x="20" y="34"/>
                          <a:pt x="20" y="34"/>
                        </a:cubicBezTo>
                        <a:cubicBezTo>
                          <a:pt x="24" y="31"/>
                          <a:pt x="27" y="27"/>
                          <a:pt x="25" y="22"/>
                        </a:cubicBezTo>
                        <a:cubicBezTo>
                          <a:pt x="25" y="22"/>
                          <a:pt x="24" y="21"/>
                          <a:pt x="24" y="21"/>
                        </a:cubicBezTo>
                        <a:cubicBezTo>
                          <a:pt x="20" y="22"/>
                          <a:pt x="18" y="24"/>
                          <a:pt x="18" y="28"/>
                        </a:cubicBezTo>
                        <a:cubicBezTo>
                          <a:pt x="18" y="28"/>
                          <a:pt x="18" y="28"/>
                          <a:pt x="18" y="28"/>
                        </a:cubicBezTo>
                        <a:cubicBezTo>
                          <a:pt x="32" y="32"/>
                          <a:pt x="20" y="12"/>
                          <a:pt x="18" y="24"/>
                        </a:cubicBezTo>
                        <a:cubicBezTo>
                          <a:pt x="18" y="25"/>
                          <a:pt x="18" y="25"/>
                          <a:pt x="19" y="25"/>
                        </a:cubicBezTo>
                        <a:cubicBezTo>
                          <a:pt x="23" y="24"/>
                          <a:pt x="25" y="22"/>
                          <a:pt x="24" y="17"/>
                        </a:cubicBezTo>
                        <a:cubicBezTo>
                          <a:pt x="24" y="17"/>
                          <a:pt x="23" y="17"/>
                          <a:pt x="23" y="17"/>
                        </a:cubicBezTo>
                        <a:cubicBezTo>
                          <a:pt x="20" y="18"/>
                          <a:pt x="20" y="18"/>
                          <a:pt x="19" y="20"/>
                        </a:cubicBezTo>
                        <a:cubicBezTo>
                          <a:pt x="18" y="21"/>
                          <a:pt x="19" y="21"/>
                          <a:pt x="19" y="21"/>
                        </a:cubicBezTo>
                        <a:cubicBezTo>
                          <a:pt x="24" y="20"/>
                          <a:pt x="26" y="18"/>
                          <a:pt x="25" y="13"/>
                        </a:cubicBezTo>
                        <a:cubicBezTo>
                          <a:pt x="25" y="12"/>
                          <a:pt x="24" y="13"/>
                          <a:pt x="24" y="13"/>
                        </a:cubicBezTo>
                        <a:cubicBezTo>
                          <a:pt x="23" y="20"/>
                          <a:pt x="32" y="17"/>
                          <a:pt x="30" y="12"/>
                        </a:cubicBezTo>
                        <a:cubicBezTo>
                          <a:pt x="26" y="3"/>
                          <a:pt x="9" y="5"/>
                          <a:pt x="9" y="16"/>
                        </a:cubicBezTo>
                        <a:cubicBezTo>
                          <a:pt x="9" y="16"/>
                          <a:pt x="10" y="17"/>
                          <a:pt x="11" y="16"/>
                        </a:cubicBezTo>
                        <a:cubicBezTo>
                          <a:pt x="11" y="16"/>
                          <a:pt x="11" y="16"/>
                          <a:pt x="12" y="15"/>
                        </a:cubicBezTo>
                        <a:cubicBezTo>
                          <a:pt x="10" y="17"/>
                          <a:pt x="12" y="15"/>
                          <a:pt x="11" y="13"/>
                        </a:cubicBezTo>
                        <a:cubicBezTo>
                          <a:pt x="11" y="13"/>
                          <a:pt x="11" y="12"/>
                          <a:pt x="10" y="13"/>
                        </a:cubicBezTo>
                        <a:cubicBezTo>
                          <a:pt x="8" y="14"/>
                          <a:pt x="11" y="12"/>
                          <a:pt x="11" y="10"/>
                        </a:cubicBezTo>
                        <a:cubicBezTo>
                          <a:pt x="11" y="9"/>
                          <a:pt x="11" y="7"/>
                          <a:pt x="11" y="6"/>
                        </a:cubicBezTo>
                        <a:cubicBezTo>
                          <a:pt x="10" y="3"/>
                          <a:pt x="9" y="2"/>
                          <a:pt x="6" y="1"/>
                        </a:cubicBezTo>
                        <a:cubicBezTo>
                          <a:pt x="5" y="1"/>
                          <a:pt x="5" y="2"/>
                          <a:pt x="6" y="2"/>
                        </a:cubicBezTo>
                        <a:cubicBezTo>
                          <a:pt x="3" y="1"/>
                          <a:pt x="17" y="6"/>
                          <a:pt x="15" y="7"/>
                        </a:cubicBezTo>
                        <a:cubicBezTo>
                          <a:pt x="14" y="8"/>
                          <a:pt x="14" y="9"/>
                          <a:pt x="15" y="9"/>
                        </a:cubicBezTo>
                        <a:cubicBezTo>
                          <a:pt x="16" y="9"/>
                          <a:pt x="17" y="9"/>
                          <a:pt x="18" y="8"/>
                        </a:cubicBezTo>
                        <a:cubicBezTo>
                          <a:pt x="17" y="8"/>
                          <a:pt x="17" y="9"/>
                          <a:pt x="17" y="9"/>
                        </a:cubicBezTo>
                        <a:cubicBezTo>
                          <a:pt x="19" y="9"/>
                          <a:pt x="20" y="9"/>
                          <a:pt x="22" y="10"/>
                        </a:cubicBezTo>
                        <a:cubicBezTo>
                          <a:pt x="22" y="10"/>
                          <a:pt x="22" y="8"/>
                          <a:pt x="22" y="8"/>
                        </a:cubicBezTo>
                        <a:cubicBezTo>
                          <a:pt x="21" y="8"/>
                          <a:pt x="12" y="6"/>
                          <a:pt x="16" y="5"/>
                        </a:cubicBezTo>
                        <a:cubicBezTo>
                          <a:pt x="16" y="4"/>
                          <a:pt x="16" y="4"/>
                          <a:pt x="15" y="4"/>
                        </a:cubicBezTo>
                        <a:cubicBezTo>
                          <a:pt x="14" y="3"/>
                          <a:pt x="12" y="3"/>
                          <a:pt x="10" y="4"/>
                        </a:cubicBezTo>
                        <a:cubicBezTo>
                          <a:pt x="9" y="4"/>
                          <a:pt x="9" y="5"/>
                          <a:pt x="10" y="5"/>
                        </a:cubicBezTo>
                        <a:cubicBezTo>
                          <a:pt x="11" y="5"/>
                          <a:pt x="13" y="5"/>
                          <a:pt x="14" y="5"/>
                        </a:cubicBezTo>
                        <a:cubicBezTo>
                          <a:pt x="15" y="5"/>
                          <a:pt x="15" y="3"/>
                          <a:pt x="14" y="3"/>
                        </a:cubicBezTo>
                        <a:cubicBezTo>
                          <a:pt x="11" y="4"/>
                          <a:pt x="12" y="3"/>
                          <a:pt x="9" y="4"/>
                        </a:cubicBezTo>
                        <a:cubicBezTo>
                          <a:pt x="8" y="5"/>
                          <a:pt x="8" y="6"/>
                          <a:pt x="9" y="6"/>
                        </a:cubicBezTo>
                        <a:cubicBezTo>
                          <a:pt x="14" y="6"/>
                          <a:pt x="10" y="10"/>
                          <a:pt x="10" y="13"/>
                        </a:cubicBezTo>
                        <a:cubicBezTo>
                          <a:pt x="9" y="13"/>
                          <a:pt x="10" y="14"/>
                          <a:pt x="10" y="14"/>
                        </a:cubicBezTo>
                        <a:cubicBezTo>
                          <a:pt x="14" y="13"/>
                          <a:pt x="16" y="12"/>
                          <a:pt x="18" y="9"/>
                        </a:cubicBezTo>
                        <a:cubicBezTo>
                          <a:pt x="18" y="8"/>
                          <a:pt x="18" y="7"/>
                          <a:pt x="17" y="7"/>
                        </a:cubicBezTo>
                        <a:cubicBezTo>
                          <a:pt x="14" y="8"/>
                          <a:pt x="12" y="8"/>
                          <a:pt x="11" y="11"/>
                        </a:cubicBezTo>
                        <a:cubicBezTo>
                          <a:pt x="11" y="12"/>
                          <a:pt x="13" y="12"/>
                          <a:pt x="13" y="11"/>
                        </a:cubicBezTo>
                        <a:cubicBezTo>
                          <a:pt x="13" y="9"/>
                          <a:pt x="13" y="10"/>
                          <a:pt x="13" y="8"/>
                        </a:cubicBezTo>
                        <a:cubicBezTo>
                          <a:pt x="13" y="7"/>
                          <a:pt x="13" y="7"/>
                          <a:pt x="12" y="7"/>
                        </a:cubicBezTo>
                        <a:cubicBezTo>
                          <a:pt x="10" y="9"/>
                          <a:pt x="9" y="11"/>
                          <a:pt x="8" y="14"/>
                        </a:cubicBezTo>
                        <a:cubicBezTo>
                          <a:pt x="7" y="16"/>
                          <a:pt x="9" y="19"/>
                          <a:pt x="8" y="16"/>
                        </a:cubicBezTo>
                        <a:cubicBezTo>
                          <a:pt x="7" y="15"/>
                          <a:pt x="6" y="16"/>
                          <a:pt x="6" y="16"/>
                        </a:cubicBezTo>
                        <a:cubicBezTo>
                          <a:pt x="6" y="18"/>
                          <a:pt x="6" y="18"/>
                          <a:pt x="7" y="20"/>
                        </a:cubicBezTo>
                        <a:cubicBezTo>
                          <a:pt x="7" y="21"/>
                          <a:pt x="8" y="20"/>
                          <a:pt x="8" y="20"/>
                        </a:cubicBezTo>
                        <a:cubicBezTo>
                          <a:pt x="7" y="22"/>
                          <a:pt x="9" y="17"/>
                          <a:pt x="9" y="17"/>
                        </a:cubicBezTo>
                        <a:cubicBezTo>
                          <a:pt x="9" y="17"/>
                          <a:pt x="10" y="17"/>
                          <a:pt x="10" y="16"/>
                        </a:cubicBezTo>
                        <a:cubicBezTo>
                          <a:pt x="10" y="16"/>
                          <a:pt x="9" y="13"/>
                          <a:pt x="10" y="13"/>
                        </a:cubicBezTo>
                        <a:cubicBezTo>
                          <a:pt x="10" y="13"/>
                          <a:pt x="11" y="12"/>
                          <a:pt x="11" y="12"/>
                        </a:cubicBezTo>
                        <a:cubicBezTo>
                          <a:pt x="11" y="10"/>
                          <a:pt x="10" y="11"/>
                          <a:pt x="12" y="12"/>
                        </a:cubicBezTo>
                        <a:cubicBezTo>
                          <a:pt x="12" y="12"/>
                          <a:pt x="12" y="12"/>
                          <a:pt x="13" y="12"/>
                        </a:cubicBezTo>
                        <a:cubicBezTo>
                          <a:pt x="26" y="5"/>
                          <a:pt x="1" y="2"/>
                          <a:pt x="10" y="11"/>
                        </a:cubicBezTo>
                        <a:cubicBezTo>
                          <a:pt x="11" y="11"/>
                          <a:pt x="11" y="11"/>
                          <a:pt x="11" y="11"/>
                        </a:cubicBezTo>
                        <a:cubicBezTo>
                          <a:pt x="22" y="5"/>
                          <a:pt x="0" y="0"/>
                          <a:pt x="5" y="10"/>
                        </a:cubicBezTo>
                        <a:cubicBezTo>
                          <a:pt x="5" y="11"/>
                          <a:pt x="6" y="11"/>
                          <a:pt x="6" y="11"/>
                        </a:cubicBezTo>
                        <a:cubicBezTo>
                          <a:pt x="9" y="9"/>
                          <a:pt x="10" y="9"/>
                          <a:pt x="10" y="5"/>
                        </a:cubicBezTo>
                        <a:cubicBezTo>
                          <a:pt x="10" y="5"/>
                          <a:pt x="10" y="5"/>
                          <a:pt x="10" y="5"/>
                        </a:cubicBezTo>
                        <a:cubicBezTo>
                          <a:pt x="7" y="4"/>
                          <a:pt x="8" y="4"/>
                          <a:pt x="6" y="5"/>
                        </a:cubicBezTo>
                        <a:cubicBezTo>
                          <a:pt x="5" y="5"/>
                          <a:pt x="5" y="6"/>
                          <a:pt x="5" y="6"/>
                        </a:cubicBezTo>
                        <a:cubicBezTo>
                          <a:pt x="5" y="7"/>
                          <a:pt x="5" y="7"/>
                          <a:pt x="6" y="8"/>
                        </a:cubicBezTo>
                        <a:cubicBezTo>
                          <a:pt x="6" y="8"/>
                          <a:pt x="6" y="8"/>
                          <a:pt x="6" y="8"/>
                        </a:cubicBezTo>
                        <a:cubicBezTo>
                          <a:pt x="9" y="7"/>
                          <a:pt x="10" y="7"/>
                          <a:pt x="11" y="4"/>
                        </a:cubicBezTo>
                        <a:cubicBezTo>
                          <a:pt x="11" y="4"/>
                          <a:pt x="10" y="3"/>
                          <a:pt x="10" y="4"/>
                        </a:cubicBezTo>
                        <a:cubicBezTo>
                          <a:pt x="8" y="5"/>
                          <a:pt x="8" y="5"/>
                          <a:pt x="7" y="7"/>
                        </a:cubicBezTo>
                        <a:cubicBezTo>
                          <a:pt x="7" y="8"/>
                          <a:pt x="8" y="8"/>
                          <a:pt x="9" y="8"/>
                        </a:cubicBezTo>
                        <a:cubicBezTo>
                          <a:pt x="9" y="7"/>
                          <a:pt x="10" y="7"/>
                          <a:pt x="11" y="6"/>
                        </a:cubicBezTo>
                        <a:cubicBezTo>
                          <a:pt x="11" y="6"/>
                          <a:pt x="11" y="5"/>
                          <a:pt x="10" y="5"/>
                        </a:cubicBezTo>
                        <a:cubicBezTo>
                          <a:pt x="10" y="5"/>
                          <a:pt x="9" y="5"/>
                          <a:pt x="9" y="5"/>
                        </a:cubicBezTo>
                        <a:cubicBezTo>
                          <a:pt x="9" y="5"/>
                          <a:pt x="8" y="6"/>
                          <a:pt x="9" y="6"/>
                        </a:cubicBezTo>
                        <a:cubicBezTo>
                          <a:pt x="9" y="6"/>
                          <a:pt x="9" y="7"/>
                          <a:pt x="9" y="7"/>
                        </a:cubicBezTo>
                        <a:cubicBezTo>
                          <a:pt x="9" y="8"/>
                          <a:pt x="11" y="7"/>
                          <a:pt x="1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3" name="Freeform 184"/>
                  <p:cNvSpPr>
                    <a:spLocks noEditPoints="1"/>
                  </p:cNvSpPr>
                  <p:nvPr/>
                </p:nvSpPr>
                <p:spPr bwMode="auto">
                  <a:xfrm>
                    <a:off x="1401763" y="2203451"/>
                    <a:ext cx="58738" cy="28575"/>
                  </a:xfrm>
                  <a:custGeom>
                    <a:avLst/>
                    <a:gdLst>
                      <a:gd name="T0" fmla="*/ 54 w 55"/>
                      <a:gd name="T1" fmla="*/ 21 h 26"/>
                      <a:gd name="T2" fmla="*/ 49 w 55"/>
                      <a:gd name="T3" fmla="*/ 17 h 26"/>
                      <a:gd name="T4" fmla="*/ 49 w 55"/>
                      <a:gd name="T5" fmla="*/ 16 h 26"/>
                      <a:gd name="T6" fmla="*/ 49 w 55"/>
                      <a:gd name="T7" fmla="*/ 16 h 26"/>
                      <a:gd name="T8" fmla="*/ 50 w 55"/>
                      <a:gd name="T9" fmla="*/ 15 h 26"/>
                      <a:gd name="T10" fmla="*/ 50 w 55"/>
                      <a:gd name="T11" fmla="*/ 14 h 26"/>
                      <a:gd name="T12" fmla="*/ 50 w 55"/>
                      <a:gd name="T13" fmla="*/ 12 h 26"/>
                      <a:gd name="T14" fmla="*/ 49 w 55"/>
                      <a:gd name="T15" fmla="*/ 11 h 26"/>
                      <a:gd name="T16" fmla="*/ 49 w 55"/>
                      <a:gd name="T17" fmla="*/ 12 h 26"/>
                      <a:gd name="T18" fmla="*/ 49 w 55"/>
                      <a:gd name="T19" fmla="*/ 12 h 26"/>
                      <a:gd name="T20" fmla="*/ 42 w 55"/>
                      <a:gd name="T21" fmla="*/ 15 h 26"/>
                      <a:gd name="T22" fmla="*/ 42 w 55"/>
                      <a:gd name="T23" fmla="*/ 16 h 26"/>
                      <a:gd name="T24" fmla="*/ 40 w 55"/>
                      <a:gd name="T25" fmla="*/ 19 h 26"/>
                      <a:gd name="T26" fmla="*/ 36 w 55"/>
                      <a:gd name="T27" fmla="*/ 16 h 26"/>
                      <a:gd name="T28" fmla="*/ 36 w 55"/>
                      <a:gd name="T29" fmla="*/ 13 h 26"/>
                      <a:gd name="T30" fmla="*/ 35 w 55"/>
                      <a:gd name="T31" fmla="*/ 12 h 26"/>
                      <a:gd name="T32" fmla="*/ 32 w 55"/>
                      <a:gd name="T33" fmla="*/ 21 h 26"/>
                      <a:gd name="T34" fmla="*/ 27 w 55"/>
                      <a:gd name="T35" fmla="*/ 18 h 26"/>
                      <a:gd name="T36" fmla="*/ 34 w 55"/>
                      <a:gd name="T37" fmla="*/ 1 h 26"/>
                      <a:gd name="T38" fmla="*/ 33 w 55"/>
                      <a:gd name="T39" fmla="*/ 1 h 26"/>
                      <a:gd name="T40" fmla="*/ 27 w 55"/>
                      <a:gd name="T41" fmla="*/ 11 h 26"/>
                      <a:gd name="T42" fmla="*/ 26 w 55"/>
                      <a:gd name="T43" fmla="*/ 12 h 26"/>
                      <a:gd name="T44" fmla="*/ 25 w 55"/>
                      <a:gd name="T45" fmla="*/ 12 h 26"/>
                      <a:gd name="T46" fmla="*/ 23 w 55"/>
                      <a:gd name="T47" fmla="*/ 13 h 26"/>
                      <a:gd name="T48" fmla="*/ 18 w 55"/>
                      <a:gd name="T49" fmla="*/ 18 h 26"/>
                      <a:gd name="T50" fmla="*/ 18 w 55"/>
                      <a:gd name="T51" fmla="*/ 20 h 26"/>
                      <a:gd name="T52" fmla="*/ 12 w 55"/>
                      <a:gd name="T53" fmla="*/ 19 h 26"/>
                      <a:gd name="T54" fmla="*/ 15 w 55"/>
                      <a:gd name="T55" fmla="*/ 11 h 26"/>
                      <a:gd name="T56" fmla="*/ 14 w 55"/>
                      <a:gd name="T57" fmla="*/ 10 h 26"/>
                      <a:gd name="T58" fmla="*/ 10 w 55"/>
                      <a:gd name="T59" fmla="*/ 20 h 26"/>
                      <a:gd name="T60" fmla="*/ 0 w 55"/>
                      <a:gd name="T61" fmla="*/ 23 h 26"/>
                      <a:gd name="T62" fmla="*/ 0 w 55"/>
                      <a:gd name="T63" fmla="*/ 25 h 26"/>
                      <a:gd name="T64" fmla="*/ 10 w 55"/>
                      <a:gd name="T65" fmla="*/ 21 h 26"/>
                      <a:gd name="T66" fmla="*/ 11 w 55"/>
                      <a:gd name="T67" fmla="*/ 25 h 26"/>
                      <a:gd name="T68" fmla="*/ 18 w 55"/>
                      <a:gd name="T69" fmla="*/ 24 h 26"/>
                      <a:gd name="T70" fmla="*/ 19 w 55"/>
                      <a:gd name="T71" fmla="*/ 23 h 26"/>
                      <a:gd name="T72" fmla="*/ 20 w 55"/>
                      <a:gd name="T73" fmla="*/ 24 h 26"/>
                      <a:gd name="T74" fmla="*/ 25 w 55"/>
                      <a:gd name="T75" fmla="*/ 21 h 26"/>
                      <a:gd name="T76" fmla="*/ 26 w 55"/>
                      <a:gd name="T77" fmla="*/ 24 h 26"/>
                      <a:gd name="T78" fmla="*/ 33 w 55"/>
                      <a:gd name="T79" fmla="*/ 22 h 26"/>
                      <a:gd name="T80" fmla="*/ 37 w 55"/>
                      <a:gd name="T81" fmla="*/ 23 h 26"/>
                      <a:gd name="T82" fmla="*/ 39 w 55"/>
                      <a:gd name="T83" fmla="*/ 22 h 26"/>
                      <a:gd name="T84" fmla="*/ 39 w 55"/>
                      <a:gd name="T85" fmla="*/ 22 h 26"/>
                      <a:gd name="T86" fmla="*/ 43 w 55"/>
                      <a:gd name="T87" fmla="*/ 25 h 26"/>
                      <a:gd name="T88" fmla="*/ 47 w 55"/>
                      <a:gd name="T89" fmla="*/ 21 h 26"/>
                      <a:gd name="T90" fmla="*/ 47 w 55"/>
                      <a:gd name="T91" fmla="*/ 22 h 26"/>
                      <a:gd name="T92" fmla="*/ 55 w 55"/>
                      <a:gd name="T93" fmla="*/ 22 h 26"/>
                      <a:gd name="T94" fmla="*/ 54 w 55"/>
                      <a:gd name="T95" fmla="*/ 21 h 26"/>
                      <a:gd name="T96" fmla="*/ 24 w 55"/>
                      <a:gd name="T97" fmla="*/ 19 h 26"/>
                      <a:gd name="T98" fmla="*/ 21 w 55"/>
                      <a:gd name="T99" fmla="*/ 18 h 26"/>
                      <a:gd name="T100" fmla="*/ 23 w 55"/>
                      <a:gd name="T101" fmla="*/ 15 h 26"/>
                      <a:gd name="T102" fmla="*/ 25 w 55"/>
                      <a:gd name="T103" fmla="*/ 14 h 26"/>
                      <a:gd name="T104" fmla="*/ 26 w 55"/>
                      <a:gd name="T105" fmla="*/ 13 h 26"/>
                      <a:gd name="T106" fmla="*/ 25 w 55"/>
                      <a:gd name="T107" fmla="*/ 18 h 26"/>
                      <a:gd name="T108" fmla="*/ 24 w 55"/>
                      <a:gd name="T109" fmla="*/ 19 h 26"/>
                      <a:gd name="T110" fmla="*/ 45 w 55"/>
                      <a:gd name="T111" fmla="*/ 21 h 26"/>
                      <a:gd name="T112" fmla="*/ 43 w 55"/>
                      <a:gd name="T113" fmla="*/ 17 h 26"/>
                      <a:gd name="T114" fmla="*/ 44 w 55"/>
                      <a:gd name="T115" fmla="*/ 17 h 26"/>
                      <a:gd name="T116" fmla="*/ 48 w 55"/>
                      <a:gd name="T117" fmla="*/ 14 h 26"/>
                      <a:gd name="T118" fmla="*/ 47 w 55"/>
                      <a:gd name="T119" fmla="*/ 16 h 26"/>
                      <a:gd name="T120" fmla="*/ 45 w 55"/>
                      <a:gd name="T121"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5" h="26">
                        <a:moveTo>
                          <a:pt x="54" y="21"/>
                        </a:moveTo>
                        <a:cubicBezTo>
                          <a:pt x="50" y="20"/>
                          <a:pt x="48" y="19"/>
                          <a:pt x="49" y="17"/>
                        </a:cubicBezTo>
                        <a:cubicBezTo>
                          <a:pt x="49" y="17"/>
                          <a:pt x="49" y="16"/>
                          <a:pt x="49" y="16"/>
                        </a:cubicBezTo>
                        <a:cubicBezTo>
                          <a:pt x="49" y="16"/>
                          <a:pt x="49" y="16"/>
                          <a:pt x="49" y="16"/>
                        </a:cubicBezTo>
                        <a:cubicBezTo>
                          <a:pt x="49" y="15"/>
                          <a:pt x="49" y="15"/>
                          <a:pt x="50" y="15"/>
                        </a:cubicBezTo>
                        <a:cubicBezTo>
                          <a:pt x="50" y="14"/>
                          <a:pt x="50" y="14"/>
                          <a:pt x="50" y="14"/>
                        </a:cubicBezTo>
                        <a:cubicBezTo>
                          <a:pt x="50" y="13"/>
                          <a:pt x="50" y="12"/>
                          <a:pt x="50" y="12"/>
                        </a:cubicBezTo>
                        <a:cubicBezTo>
                          <a:pt x="51" y="11"/>
                          <a:pt x="49" y="11"/>
                          <a:pt x="49" y="11"/>
                        </a:cubicBezTo>
                        <a:cubicBezTo>
                          <a:pt x="49" y="12"/>
                          <a:pt x="49" y="12"/>
                          <a:pt x="49" y="12"/>
                        </a:cubicBezTo>
                        <a:cubicBezTo>
                          <a:pt x="49" y="12"/>
                          <a:pt x="49" y="12"/>
                          <a:pt x="49" y="12"/>
                        </a:cubicBezTo>
                        <a:cubicBezTo>
                          <a:pt x="46" y="12"/>
                          <a:pt x="44" y="13"/>
                          <a:pt x="42" y="15"/>
                        </a:cubicBezTo>
                        <a:cubicBezTo>
                          <a:pt x="42" y="15"/>
                          <a:pt x="42" y="16"/>
                          <a:pt x="42" y="16"/>
                        </a:cubicBezTo>
                        <a:cubicBezTo>
                          <a:pt x="41" y="17"/>
                          <a:pt x="40" y="18"/>
                          <a:pt x="40" y="19"/>
                        </a:cubicBezTo>
                        <a:cubicBezTo>
                          <a:pt x="38" y="19"/>
                          <a:pt x="37" y="18"/>
                          <a:pt x="36" y="16"/>
                        </a:cubicBezTo>
                        <a:cubicBezTo>
                          <a:pt x="36" y="15"/>
                          <a:pt x="36" y="14"/>
                          <a:pt x="36" y="13"/>
                        </a:cubicBezTo>
                        <a:cubicBezTo>
                          <a:pt x="36" y="12"/>
                          <a:pt x="36" y="12"/>
                          <a:pt x="35" y="12"/>
                        </a:cubicBezTo>
                        <a:cubicBezTo>
                          <a:pt x="31" y="14"/>
                          <a:pt x="30" y="19"/>
                          <a:pt x="32" y="21"/>
                        </a:cubicBezTo>
                        <a:cubicBezTo>
                          <a:pt x="31" y="22"/>
                          <a:pt x="29" y="21"/>
                          <a:pt x="27" y="18"/>
                        </a:cubicBezTo>
                        <a:cubicBezTo>
                          <a:pt x="31" y="13"/>
                          <a:pt x="33" y="5"/>
                          <a:pt x="34" y="1"/>
                        </a:cubicBezTo>
                        <a:cubicBezTo>
                          <a:pt x="34" y="0"/>
                          <a:pt x="33" y="0"/>
                          <a:pt x="33" y="1"/>
                        </a:cubicBezTo>
                        <a:cubicBezTo>
                          <a:pt x="32" y="3"/>
                          <a:pt x="29" y="7"/>
                          <a:pt x="27" y="11"/>
                        </a:cubicBezTo>
                        <a:cubicBezTo>
                          <a:pt x="27" y="12"/>
                          <a:pt x="26" y="12"/>
                          <a:pt x="26" y="12"/>
                        </a:cubicBezTo>
                        <a:cubicBezTo>
                          <a:pt x="26" y="12"/>
                          <a:pt x="25" y="12"/>
                          <a:pt x="25" y="12"/>
                        </a:cubicBezTo>
                        <a:cubicBezTo>
                          <a:pt x="24" y="12"/>
                          <a:pt x="23" y="13"/>
                          <a:pt x="23" y="13"/>
                        </a:cubicBezTo>
                        <a:cubicBezTo>
                          <a:pt x="21" y="14"/>
                          <a:pt x="19" y="16"/>
                          <a:pt x="18" y="18"/>
                        </a:cubicBezTo>
                        <a:cubicBezTo>
                          <a:pt x="18" y="19"/>
                          <a:pt x="18" y="20"/>
                          <a:pt x="18" y="20"/>
                        </a:cubicBezTo>
                        <a:cubicBezTo>
                          <a:pt x="17" y="21"/>
                          <a:pt x="15" y="21"/>
                          <a:pt x="12" y="19"/>
                        </a:cubicBezTo>
                        <a:cubicBezTo>
                          <a:pt x="13" y="17"/>
                          <a:pt x="15" y="14"/>
                          <a:pt x="15" y="11"/>
                        </a:cubicBezTo>
                        <a:cubicBezTo>
                          <a:pt x="15" y="10"/>
                          <a:pt x="14" y="9"/>
                          <a:pt x="14" y="10"/>
                        </a:cubicBezTo>
                        <a:cubicBezTo>
                          <a:pt x="13" y="12"/>
                          <a:pt x="10" y="16"/>
                          <a:pt x="10" y="20"/>
                        </a:cubicBezTo>
                        <a:cubicBezTo>
                          <a:pt x="7" y="22"/>
                          <a:pt x="4" y="23"/>
                          <a:pt x="0" y="23"/>
                        </a:cubicBezTo>
                        <a:cubicBezTo>
                          <a:pt x="0" y="23"/>
                          <a:pt x="0" y="25"/>
                          <a:pt x="0" y="25"/>
                        </a:cubicBezTo>
                        <a:cubicBezTo>
                          <a:pt x="4" y="24"/>
                          <a:pt x="7" y="23"/>
                          <a:pt x="10" y="21"/>
                        </a:cubicBezTo>
                        <a:cubicBezTo>
                          <a:pt x="10" y="23"/>
                          <a:pt x="10" y="24"/>
                          <a:pt x="11" y="25"/>
                        </a:cubicBezTo>
                        <a:cubicBezTo>
                          <a:pt x="14" y="26"/>
                          <a:pt x="16" y="25"/>
                          <a:pt x="18" y="24"/>
                        </a:cubicBezTo>
                        <a:cubicBezTo>
                          <a:pt x="18" y="23"/>
                          <a:pt x="18" y="23"/>
                          <a:pt x="19" y="23"/>
                        </a:cubicBezTo>
                        <a:cubicBezTo>
                          <a:pt x="19" y="23"/>
                          <a:pt x="20" y="24"/>
                          <a:pt x="20" y="24"/>
                        </a:cubicBezTo>
                        <a:cubicBezTo>
                          <a:pt x="22" y="24"/>
                          <a:pt x="24" y="23"/>
                          <a:pt x="25" y="21"/>
                        </a:cubicBezTo>
                        <a:cubicBezTo>
                          <a:pt x="25" y="22"/>
                          <a:pt x="26" y="23"/>
                          <a:pt x="26" y="24"/>
                        </a:cubicBezTo>
                        <a:cubicBezTo>
                          <a:pt x="29" y="26"/>
                          <a:pt x="31" y="25"/>
                          <a:pt x="33" y="22"/>
                        </a:cubicBezTo>
                        <a:cubicBezTo>
                          <a:pt x="34" y="23"/>
                          <a:pt x="35" y="23"/>
                          <a:pt x="37" y="23"/>
                        </a:cubicBezTo>
                        <a:cubicBezTo>
                          <a:pt x="38" y="23"/>
                          <a:pt x="38" y="22"/>
                          <a:pt x="39" y="22"/>
                        </a:cubicBezTo>
                        <a:cubicBezTo>
                          <a:pt x="39" y="22"/>
                          <a:pt x="39" y="22"/>
                          <a:pt x="39" y="22"/>
                        </a:cubicBezTo>
                        <a:cubicBezTo>
                          <a:pt x="39" y="24"/>
                          <a:pt x="42" y="25"/>
                          <a:pt x="43" y="25"/>
                        </a:cubicBezTo>
                        <a:cubicBezTo>
                          <a:pt x="45" y="24"/>
                          <a:pt x="46" y="23"/>
                          <a:pt x="47" y="21"/>
                        </a:cubicBezTo>
                        <a:cubicBezTo>
                          <a:pt x="47" y="21"/>
                          <a:pt x="47" y="22"/>
                          <a:pt x="47" y="22"/>
                        </a:cubicBezTo>
                        <a:cubicBezTo>
                          <a:pt x="50" y="25"/>
                          <a:pt x="52" y="25"/>
                          <a:pt x="55" y="22"/>
                        </a:cubicBezTo>
                        <a:cubicBezTo>
                          <a:pt x="55" y="21"/>
                          <a:pt x="54" y="20"/>
                          <a:pt x="54" y="21"/>
                        </a:cubicBezTo>
                        <a:close/>
                        <a:moveTo>
                          <a:pt x="24" y="19"/>
                        </a:moveTo>
                        <a:cubicBezTo>
                          <a:pt x="22" y="23"/>
                          <a:pt x="21" y="22"/>
                          <a:pt x="21" y="18"/>
                        </a:cubicBezTo>
                        <a:cubicBezTo>
                          <a:pt x="22" y="17"/>
                          <a:pt x="22" y="16"/>
                          <a:pt x="23" y="15"/>
                        </a:cubicBezTo>
                        <a:cubicBezTo>
                          <a:pt x="24" y="15"/>
                          <a:pt x="24" y="14"/>
                          <a:pt x="25" y="14"/>
                        </a:cubicBezTo>
                        <a:cubicBezTo>
                          <a:pt x="25" y="14"/>
                          <a:pt x="26" y="13"/>
                          <a:pt x="26" y="13"/>
                        </a:cubicBezTo>
                        <a:cubicBezTo>
                          <a:pt x="25" y="15"/>
                          <a:pt x="25" y="17"/>
                          <a:pt x="25" y="18"/>
                        </a:cubicBezTo>
                        <a:cubicBezTo>
                          <a:pt x="25" y="19"/>
                          <a:pt x="24" y="19"/>
                          <a:pt x="24" y="19"/>
                        </a:cubicBezTo>
                        <a:close/>
                        <a:moveTo>
                          <a:pt x="45" y="21"/>
                        </a:moveTo>
                        <a:cubicBezTo>
                          <a:pt x="45" y="20"/>
                          <a:pt x="44" y="18"/>
                          <a:pt x="43" y="17"/>
                        </a:cubicBezTo>
                        <a:cubicBezTo>
                          <a:pt x="43" y="17"/>
                          <a:pt x="43" y="17"/>
                          <a:pt x="44" y="17"/>
                        </a:cubicBezTo>
                        <a:cubicBezTo>
                          <a:pt x="45" y="15"/>
                          <a:pt x="47" y="14"/>
                          <a:pt x="48" y="14"/>
                        </a:cubicBezTo>
                        <a:cubicBezTo>
                          <a:pt x="48" y="15"/>
                          <a:pt x="48" y="15"/>
                          <a:pt x="47" y="16"/>
                        </a:cubicBezTo>
                        <a:cubicBezTo>
                          <a:pt x="47" y="18"/>
                          <a:pt x="46" y="20"/>
                          <a:pt x="4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4" name="Freeform 185"/>
                  <p:cNvSpPr/>
                  <p:nvPr/>
                </p:nvSpPr>
                <p:spPr bwMode="auto">
                  <a:xfrm>
                    <a:off x="1417638" y="2205038"/>
                    <a:ext cx="3175" cy="3175"/>
                  </a:xfrm>
                  <a:custGeom>
                    <a:avLst/>
                    <a:gdLst>
                      <a:gd name="T0" fmla="*/ 2 w 3"/>
                      <a:gd name="T1" fmla="*/ 1 h 3"/>
                      <a:gd name="T2" fmla="*/ 1 w 3"/>
                      <a:gd name="T3" fmla="*/ 1 h 3"/>
                      <a:gd name="T4" fmla="*/ 0 w 3"/>
                      <a:gd name="T5" fmla="*/ 2 h 3"/>
                      <a:gd name="T6" fmla="*/ 1 w 3"/>
                      <a:gd name="T7" fmla="*/ 2 h 3"/>
                      <a:gd name="T8" fmla="*/ 2 w 3"/>
                      <a:gd name="T9" fmla="*/ 1 h 3"/>
                    </a:gdLst>
                    <a:ahLst/>
                    <a:cxnLst>
                      <a:cxn ang="0">
                        <a:pos x="T0" y="T1"/>
                      </a:cxn>
                      <a:cxn ang="0">
                        <a:pos x="T2" y="T3"/>
                      </a:cxn>
                      <a:cxn ang="0">
                        <a:pos x="T4" y="T5"/>
                      </a:cxn>
                      <a:cxn ang="0">
                        <a:pos x="T6" y="T7"/>
                      </a:cxn>
                      <a:cxn ang="0">
                        <a:pos x="T8" y="T9"/>
                      </a:cxn>
                    </a:cxnLst>
                    <a:rect l="0" t="0" r="r" b="b"/>
                    <a:pathLst>
                      <a:path w="3" h="3">
                        <a:moveTo>
                          <a:pt x="2" y="1"/>
                        </a:moveTo>
                        <a:cubicBezTo>
                          <a:pt x="2" y="1"/>
                          <a:pt x="2" y="1"/>
                          <a:pt x="1" y="1"/>
                        </a:cubicBezTo>
                        <a:cubicBezTo>
                          <a:pt x="1" y="0"/>
                          <a:pt x="0" y="1"/>
                          <a:pt x="0" y="2"/>
                        </a:cubicBezTo>
                        <a:cubicBezTo>
                          <a:pt x="1" y="2"/>
                          <a:pt x="1" y="2"/>
                          <a:pt x="1" y="2"/>
                        </a:cubicBezTo>
                        <a:cubicBezTo>
                          <a:pt x="2" y="3"/>
                          <a:pt x="3"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5" name="Freeform 186"/>
                  <p:cNvSpPr/>
                  <p:nvPr/>
                </p:nvSpPr>
                <p:spPr bwMode="auto">
                  <a:xfrm>
                    <a:off x="1401763" y="2225676"/>
                    <a:ext cx="31750" cy="53975"/>
                  </a:xfrm>
                  <a:custGeom>
                    <a:avLst/>
                    <a:gdLst>
                      <a:gd name="T0" fmla="*/ 1 w 31"/>
                      <a:gd name="T1" fmla="*/ 5 h 50"/>
                      <a:gd name="T2" fmla="*/ 21 w 31"/>
                      <a:gd name="T3" fmla="*/ 19 h 50"/>
                      <a:gd name="T4" fmla="*/ 27 w 31"/>
                      <a:gd name="T5" fmla="*/ 49 h 50"/>
                      <a:gd name="T6" fmla="*/ 29 w 31"/>
                      <a:gd name="T7" fmla="*/ 49 h 50"/>
                      <a:gd name="T8" fmla="*/ 29 w 31"/>
                      <a:gd name="T9" fmla="*/ 47 h 50"/>
                      <a:gd name="T10" fmla="*/ 28 w 31"/>
                      <a:gd name="T11" fmla="*/ 46 h 50"/>
                      <a:gd name="T12" fmla="*/ 1 w 31"/>
                      <a:gd name="T13" fmla="*/ 3 h 50"/>
                      <a:gd name="T14" fmla="*/ 1 w 31"/>
                      <a:gd name="T15" fmla="*/ 5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50">
                        <a:moveTo>
                          <a:pt x="1" y="5"/>
                        </a:moveTo>
                        <a:cubicBezTo>
                          <a:pt x="10" y="3"/>
                          <a:pt x="17" y="13"/>
                          <a:pt x="21" y="19"/>
                        </a:cubicBezTo>
                        <a:cubicBezTo>
                          <a:pt x="26" y="28"/>
                          <a:pt x="27" y="39"/>
                          <a:pt x="27" y="49"/>
                        </a:cubicBezTo>
                        <a:cubicBezTo>
                          <a:pt x="27" y="49"/>
                          <a:pt x="28" y="50"/>
                          <a:pt x="29" y="49"/>
                        </a:cubicBezTo>
                        <a:cubicBezTo>
                          <a:pt x="29" y="48"/>
                          <a:pt x="29" y="47"/>
                          <a:pt x="29" y="47"/>
                        </a:cubicBezTo>
                        <a:cubicBezTo>
                          <a:pt x="29" y="46"/>
                          <a:pt x="28" y="46"/>
                          <a:pt x="28" y="46"/>
                        </a:cubicBezTo>
                        <a:cubicBezTo>
                          <a:pt x="31" y="33"/>
                          <a:pt x="20" y="0"/>
                          <a:pt x="1" y="3"/>
                        </a:cubicBezTo>
                        <a:cubicBezTo>
                          <a:pt x="0" y="4"/>
                          <a:pt x="0"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6" name="Freeform 187"/>
                  <p:cNvSpPr/>
                  <p:nvPr/>
                </p:nvSpPr>
                <p:spPr bwMode="auto">
                  <a:xfrm>
                    <a:off x="1433513" y="2225676"/>
                    <a:ext cx="25400" cy="50800"/>
                  </a:xfrm>
                  <a:custGeom>
                    <a:avLst/>
                    <a:gdLst>
                      <a:gd name="T0" fmla="*/ 23 w 24"/>
                      <a:gd name="T1" fmla="*/ 0 h 48"/>
                      <a:gd name="T2" fmla="*/ 0 w 24"/>
                      <a:gd name="T3" fmla="*/ 47 h 48"/>
                      <a:gd name="T4" fmla="*/ 1 w 24"/>
                      <a:gd name="T5" fmla="*/ 47 h 48"/>
                      <a:gd name="T6" fmla="*/ 23 w 24"/>
                      <a:gd name="T7" fmla="*/ 2 h 48"/>
                      <a:gd name="T8" fmla="*/ 23 w 24"/>
                      <a:gd name="T9" fmla="*/ 0 h 48"/>
                    </a:gdLst>
                    <a:ahLst/>
                    <a:cxnLst>
                      <a:cxn ang="0">
                        <a:pos x="T0" y="T1"/>
                      </a:cxn>
                      <a:cxn ang="0">
                        <a:pos x="T2" y="T3"/>
                      </a:cxn>
                      <a:cxn ang="0">
                        <a:pos x="T4" y="T5"/>
                      </a:cxn>
                      <a:cxn ang="0">
                        <a:pos x="T6" y="T7"/>
                      </a:cxn>
                      <a:cxn ang="0">
                        <a:pos x="T8" y="T9"/>
                      </a:cxn>
                    </a:cxnLst>
                    <a:rect l="0" t="0" r="r" b="b"/>
                    <a:pathLst>
                      <a:path w="24" h="48">
                        <a:moveTo>
                          <a:pt x="23" y="0"/>
                        </a:moveTo>
                        <a:cubicBezTo>
                          <a:pt x="5" y="11"/>
                          <a:pt x="0" y="28"/>
                          <a:pt x="0" y="47"/>
                        </a:cubicBezTo>
                        <a:cubicBezTo>
                          <a:pt x="0" y="48"/>
                          <a:pt x="1" y="48"/>
                          <a:pt x="1" y="47"/>
                        </a:cubicBezTo>
                        <a:cubicBezTo>
                          <a:pt x="1" y="29"/>
                          <a:pt x="6" y="12"/>
                          <a:pt x="23" y="2"/>
                        </a:cubicBezTo>
                        <a:cubicBezTo>
                          <a:pt x="24" y="1"/>
                          <a:pt x="23" y="0"/>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7" name="Freeform 188"/>
                  <p:cNvSpPr/>
                  <p:nvPr/>
                </p:nvSpPr>
                <p:spPr bwMode="auto">
                  <a:xfrm>
                    <a:off x="1395413" y="2182813"/>
                    <a:ext cx="76200" cy="98425"/>
                  </a:xfrm>
                  <a:custGeom>
                    <a:avLst/>
                    <a:gdLst>
                      <a:gd name="T0" fmla="*/ 21 w 73"/>
                      <a:gd name="T1" fmla="*/ 90 h 93"/>
                      <a:gd name="T2" fmla="*/ 18 w 73"/>
                      <a:gd name="T3" fmla="*/ 69 h 93"/>
                      <a:gd name="T4" fmla="*/ 7 w 73"/>
                      <a:gd name="T5" fmla="*/ 46 h 93"/>
                      <a:gd name="T6" fmla="*/ 39 w 73"/>
                      <a:gd name="T7" fmla="*/ 4 h 93"/>
                      <a:gd name="T8" fmla="*/ 65 w 73"/>
                      <a:gd name="T9" fmla="*/ 23 h 93"/>
                      <a:gd name="T10" fmla="*/ 61 w 73"/>
                      <a:gd name="T11" fmla="*/ 50 h 93"/>
                      <a:gd name="T12" fmla="*/ 50 w 73"/>
                      <a:gd name="T13" fmla="*/ 66 h 93"/>
                      <a:gd name="T14" fmla="*/ 44 w 73"/>
                      <a:gd name="T15" fmla="*/ 92 h 93"/>
                      <a:gd name="T16" fmla="*/ 45 w 73"/>
                      <a:gd name="T17" fmla="*/ 93 h 93"/>
                      <a:gd name="T18" fmla="*/ 53 w 73"/>
                      <a:gd name="T19" fmla="*/ 64 h 93"/>
                      <a:gd name="T20" fmla="*/ 67 w 73"/>
                      <a:gd name="T21" fmla="*/ 40 h 93"/>
                      <a:gd name="T22" fmla="*/ 42 w 73"/>
                      <a:gd name="T23" fmla="*/ 3 h 93"/>
                      <a:gd name="T24" fmla="*/ 5 w 73"/>
                      <a:gd name="T25" fmla="*/ 32 h 93"/>
                      <a:gd name="T26" fmla="*/ 10 w 73"/>
                      <a:gd name="T27" fmla="*/ 57 h 93"/>
                      <a:gd name="T28" fmla="*/ 17 w 73"/>
                      <a:gd name="T29" fmla="*/ 79 h 93"/>
                      <a:gd name="T30" fmla="*/ 20 w 73"/>
                      <a:gd name="T31" fmla="*/ 91 h 93"/>
                      <a:gd name="T32" fmla="*/ 21 w 73"/>
                      <a:gd name="T33" fmla="*/ 9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93">
                        <a:moveTo>
                          <a:pt x="21" y="90"/>
                        </a:moveTo>
                        <a:cubicBezTo>
                          <a:pt x="16" y="84"/>
                          <a:pt x="19" y="76"/>
                          <a:pt x="18" y="69"/>
                        </a:cubicBezTo>
                        <a:cubicBezTo>
                          <a:pt x="16" y="61"/>
                          <a:pt x="9" y="54"/>
                          <a:pt x="7" y="46"/>
                        </a:cubicBezTo>
                        <a:cubicBezTo>
                          <a:pt x="0" y="26"/>
                          <a:pt x="19" y="4"/>
                          <a:pt x="39" y="4"/>
                        </a:cubicBezTo>
                        <a:cubicBezTo>
                          <a:pt x="51" y="4"/>
                          <a:pt x="61" y="13"/>
                          <a:pt x="65" y="23"/>
                        </a:cubicBezTo>
                        <a:cubicBezTo>
                          <a:pt x="69" y="33"/>
                          <a:pt x="66" y="42"/>
                          <a:pt x="61" y="50"/>
                        </a:cubicBezTo>
                        <a:cubicBezTo>
                          <a:pt x="57" y="55"/>
                          <a:pt x="53" y="60"/>
                          <a:pt x="50" y="66"/>
                        </a:cubicBezTo>
                        <a:cubicBezTo>
                          <a:pt x="47" y="74"/>
                          <a:pt x="50" y="85"/>
                          <a:pt x="44" y="92"/>
                        </a:cubicBezTo>
                        <a:cubicBezTo>
                          <a:pt x="43" y="92"/>
                          <a:pt x="44" y="93"/>
                          <a:pt x="45" y="93"/>
                        </a:cubicBezTo>
                        <a:cubicBezTo>
                          <a:pt x="52" y="85"/>
                          <a:pt x="48" y="74"/>
                          <a:pt x="53" y="64"/>
                        </a:cubicBezTo>
                        <a:cubicBezTo>
                          <a:pt x="57" y="56"/>
                          <a:pt x="64" y="50"/>
                          <a:pt x="67" y="40"/>
                        </a:cubicBezTo>
                        <a:cubicBezTo>
                          <a:pt x="73" y="23"/>
                          <a:pt x="59" y="5"/>
                          <a:pt x="42" y="3"/>
                        </a:cubicBezTo>
                        <a:cubicBezTo>
                          <a:pt x="24" y="0"/>
                          <a:pt x="9" y="16"/>
                          <a:pt x="5" y="32"/>
                        </a:cubicBezTo>
                        <a:cubicBezTo>
                          <a:pt x="3" y="41"/>
                          <a:pt x="6" y="49"/>
                          <a:pt x="10" y="57"/>
                        </a:cubicBezTo>
                        <a:cubicBezTo>
                          <a:pt x="15" y="64"/>
                          <a:pt x="17" y="70"/>
                          <a:pt x="17" y="79"/>
                        </a:cubicBezTo>
                        <a:cubicBezTo>
                          <a:pt x="16" y="84"/>
                          <a:pt x="17" y="87"/>
                          <a:pt x="20" y="91"/>
                        </a:cubicBezTo>
                        <a:cubicBezTo>
                          <a:pt x="20" y="92"/>
                          <a:pt x="21" y="91"/>
                          <a:pt x="21" y="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8" name="Freeform 189"/>
                  <p:cNvSpPr/>
                  <p:nvPr/>
                </p:nvSpPr>
                <p:spPr bwMode="auto">
                  <a:xfrm>
                    <a:off x="1411288" y="2281238"/>
                    <a:ext cx="34925" cy="4763"/>
                  </a:xfrm>
                  <a:custGeom>
                    <a:avLst/>
                    <a:gdLst>
                      <a:gd name="T0" fmla="*/ 3 w 33"/>
                      <a:gd name="T1" fmla="*/ 4 h 4"/>
                      <a:gd name="T2" fmla="*/ 30 w 33"/>
                      <a:gd name="T3" fmla="*/ 4 h 4"/>
                      <a:gd name="T4" fmla="*/ 30 w 33"/>
                      <a:gd name="T5" fmla="*/ 0 h 4"/>
                      <a:gd name="T6" fmla="*/ 3 w 33"/>
                      <a:gd name="T7" fmla="*/ 0 h 4"/>
                      <a:gd name="T8" fmla="*/ 3 w 33"/>
                      <a:gd name="T9" fmla="*/ 4 h 4"/>
                    </a:gdLst>
                    <a:ahLst/>
                    <a:cxnLst>
                      <a:cxn ang="0">
                        <a:pos x="T0" y="T1"/>
                      </a:cxn>
                      <a:cxn ang="0">
                        <a:pos x="T2" y="T3"/>
                      </a:cxn>
                      <a:cxn ang="0">
                        <a:pos x="T4" y="T5"/>
                      </a:cxn>
                      <a:cxn ang="0">
                        <a:pos x="T6" y="T7"/>
                      </a:cxn>
                      <a:cxn ang="0">
                        <a:pos x="T8" y="T9"/>
                      </a:cxn>
                    </a:cxnLst>
                    <a:rect l="0" t="0" r="r" b="b"/>
                    <a:pathLst>
                      <a:path w="33" h="4">
                        <a:moveTo>
                          <a:pt x="3" y="4"/>
                        </a:moveTo>
                        <a:cubicBezTo>
                          <a:pt x="12" y="4"/>
                          <a:pt x="21" y="4"/>
                          <a:pt x="30" y="4"/>
                        </a:cubicBezTo>
                        <a:cubicBezTo>
                          <a:pt x="33" y="4"/>
                          <a:pt x="33" y="0"/>
                          <a:pt x="30" y="0"/>
                        </a:cubicBezTo>
                        <a:cubicBezTo>
                          <a:pt x="21" y="0"/>
                          <a:pt x="12"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9" name="Freeform 190"/>
                  <p:cNvSpPr/>
                  <p:nvPr/>
                </p:nvSpPr>
                <p:spPr bwMode="auto">
                  <a:xfrm>
                    <a:off x="1411288" y="2287588"/>
                    <a:ext cx="34925" cy="4763"/>
                  </a:xfrm>
                  <a:custGeom>
                    <a:avLst/>
                    <a:gdLst>
                      <a:gd name="T0" fmla="*/ 3 w 33"/>
                      <a:gd name="T1" fmla="*/ 4 h 4"/>
                      <a:gd name="T2" fmla="*/ 30 w 33"/>
                      <a:gd name="T3" fmla="*/ 4 h 4"/>
                      <a:gd name="T4" fmla="*/ 30 w 33"/>
                      <a:gd name="T5" fmla="*/ 0 h 4"/>
                      <a:gd name="T6" fmla="*/ 3 w 33"/>
                      <a:gd name="T7" fmla="*/ 0 h 4"/>
                      <a:gd name="T8" fmla="*/ 3 w 33"/>
                      <a:gd name="T9" fmla="*/ 4 h 4"/>
                    </a:gdLst>
                    <a:ahLst/>
                    <a:cxnLst>
                      <a:cxn ang="0">
                        <a:pos x="T0" y="T1"/>
                      </a:cxn>
                      <a:cxn ang="0">
                        <a:pos x="T2" y="T3"/>
                      </a:cxn>
                      <a:cxn ang="0">
                        <a:pos x="T4" y="T5"/>
                      </a:cxn>
                      <a:cxn ang="0">
                        <a:pos x="T6" y="T7"/>
                      </a:cxn>
                      <a:cxn ang="0">
                        <a:pos x="T8" y="T9"/>
                      </a:cxn>
                    </a:cxnLst>
                    <a:rect l="0" t="0" r="r" b="b"/>
                    <a:pathLst>
                      <a:path w="33" h="4">
                        <a:moveTo>
                          <a:pt x="3" y="4"/>
                        </a:moveTo>
                        <a:cubicBezTo>
                          <a:pt x="12" y="4"/>
                          <a:pt x="21" y="4"/>
                          <a:pt x="30" y="4"/>
                        </a:cubicBezTo>
                        <a:cubicBezTo>
                          <a:pt x="33" y="4"/>
                          <a:pt x="33" y="0"/>
                          <a:pt x="30" y="0"/>
                        </a:cubicBezTo>
                        <a:cubicBezTo>
                          <a:pt x="21" y="0"/>
                          <a:pt x="12"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0" name="Freeform 191"/>
                  <p:cNvSpPr/>
                  <p:nvPr/>
                </p:nvSpPr>
                <p:spPr bwMode="auto">
                  <a:xfrm>
                    <a:off x="1412875" y="2293938"/>
                    <a:ext cx="33338" cy="4763"/>
                  </a:xfrm>
                  <a:custGeom>
                    <a:avLst/>
                    <a:gdLst>
                      <a:gd name="T0" fmla="*/ 3 w 31"/>
                      <a:gd name="T1" fmla="*/ 5 h 5"/>
                      <a:gd name="T2" fmla="*/ 28 w 31"/>
                      <a:gd name="T3" fmla="*/ 5 h 5"/>
                      <a:gd name="T4" fmla="*/ 28 w 31"/>
                      <a:gd name="T5" fmla="*/ 0 h 5"/>
                      <a:gd name="T6" fmla="*/ 3 w 31"/>
                      <a:gd name="T7" fmla="*/ 0 h 5"/>
                      <a:gd name="T8" fmla="*/ 3 w 31"/>
                      <a:gd name="T9" fmla="*/ 5 h 5"/>
                    </a:gdLst>
                    <a:ahLst/>
                    <a:cxnLst>
                      <a:cxn ang="0">
                        <a:pos x="T0" y="T1"/>
                      </a:cxn>
                      <a:cxn ang="0">
                        <a:pos x="T2" y="T3"/>
                      </a:cxn>
                      <a:cxn ang="0">
                        <a:pos x="T4" y="T5"/>
                      </a:cxn>
                      <a:cxn ang="0">
                        <a:pos x="T6" y="T7"/>
                      </a:cxn>
                      <a:cxn ang="0">
                        <a:pos x="T8" y="T9"/>
                      </a:cxn>
                    </a:cxnLst>
                    <a:rect l="0" t="0" r="r" b="b"/>
                    <a:pathLst>
                      <a:path w="31" h="5">
                        <a:moveTo>
                          <a:pt x="3" y="5"/>
                        </a:moveTo>
                        <a:cubicBezTo>
                          <a:pt x="11" y="5"/>
                          <a:pt x="20" y="5"/>
                          <a:pt x="28" y="5"/>
                        </a:cubicBezTo>
                        <a:cubicBezTo>
                          <a:pt x="31" y="5"/>
                          <a:pt x="31" y="0"/>
                          <a:pt x="28" y="0"/>
                        </a:cubicBezTo>
                        <a:cubicBezTo>
                          <a:pt x="20" y="0"/>
                          <a:pt x="11" y="0"/>
                          <a:pt x="3" y="0"/>
                        </a:cubicBezTo>
                        <a:cubicBezTo>
                          <a:pt x="0" y="0"/>
                          <a:pt x="0" y="5"/>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1" name="Freeform 192"/>
                  <p:cNvSpPr/>
                  <p:nvPr/>
                </p:nvSpPr>
                <p:spPr bwMode="auto">
                  <a:xfrm>
                    <a:off x="1417638" y="2301876"/>
                    <a:ext cx="25400" cy="4763"/>
                  </a:xfrm>
                  <a:custGeom>
                    <a:avLst/>
                    <a:gdLst>
                      <a:gd name="T0" fmla="*/ 4 w 25"/>
                      <a:gd name="T1" fmla="*/ 5 h 5"/>
                      <a:gd name="T2" fmla="*/ 21 w 25"/>
                      <a:gd name="T3" fmla="*/ 5 h 5"/>
                      <a:gd name="T4" fmla="*/ 21 w 25"/>
                      <a:gd name="T5" fmla="*/ 0 h 5"/>
                      <a:gd name="T6" fmla="*/ 4 w 25"/>
                      <a:gd name="T7" fmla="*/ 0 h 5"/>
                      <a:gd name="T8" fmla="*/ 4 w 25"/>
                      <a:gd name="T9" fmla="*/ 5 h 5"/>
                    </a:gdLst>
                    <a:ahLst/>
                    <a:cxnLst>
                      <a:cxn ang="0">
                        <a:pos x="T0" y="T1"/>
                      </a:cxn>
                      <a:cxn ang="0">
                        <a:pos x="T2" y="T3"/>
                      </a:cxn>
                      <a:cxn ang="0">
                        <a:pos x="T4" y="T5"/>
                      </a:cxn>
                      <a:cxn ang="0">
                        <a:pos x="T6" y="T7"/>
                      </a:cxn>
                      <a:cxn ang="0">
                        <a:pos x="T8" y="T9"/>
                      </a:cxn>
                    </a:cxnLst>
                    <a:rect l="0" t="0" r="r" b="b"/>
                    <a:pathLst>
                      <a:path w="25" h="5">
                        <a:moveTo>
                          <a:pt x="4" y="5"/>
                        </a:moveTo>
                        <a:cubicBezTo>
                          <a:pt x="10" y="5"/>
                          <a:pt x="15" y="5"/>
                          <a:pt x="21" y="5"/>
                        </a:cubicBezTo>
                        <a:cubicBezTo>
                          <a:pt x="25" y="5"/>
                          <a:pt x="25" y="0"/>
                          <a:pt x="21" y="0"/>
                        </a:cubicBezTo>
                        <a:cubicBezTo>
                          <a:pt x="15" y="0"/>
                          <a:pt x="10" y="0"/>
                          <a:pt x="4" y="0"/>
                        </a:cubicBezTo>
                        <a:cubicBezTo>
                          <a:pt x="0" y="0"/>
                          <a:pt x="0" y="5"/>
                          <a:pt x="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2" name="Freeform 197"/>
                  <p:cNvSpPr/>
                  <p:nvPr/>
                </p:nvSpPr>
                <p:spPr bwMode="auto">
                  <a:xfrm>
                    <a:off x="1052513" y="2039938"/>
                    <a:ext cx="76200" cy="85725"/>
                  </a:xfrm>
                  <a:custGeom>
                    <a:avLst/>
                    <a:gdLst>
                      <a:gd name="T0" fmla="*/ 24 w 72"/>
                      <a:gd name="T1" fmla="*/ 63 h 80"/>
                      <a:gd name="T2" fmla="*/ 2 w 72"/>
                      <a:gd name="T3" fmla="*/ 65 h 80"/>
                      <a:gd name="T4" fmla="*/ 14 w 72"/>
                      <a:gd name="T5" fmla="*/ 78 h 80"/>
                      <a:gd name="T6" fmla="*/ 26 w 72"/>
                      <a:gd name="T7" fmla="*/ 43 h 80"/>
                      <a:gd name="T8" fmla="*/ 28 w 72"/>
                      <a:gd name="T9" fmla="*/ 16 h 80"/>
                      <a:gd name="T10" fmla="*/ 58 w 72"/>
                      <a:gd name="T11" fmla="*/ 9 h 80"/>
                      <a:gd name="T12" fmla="*/ 69 w 72"/>
                      <a:gd name="T13" fmla="*/ 6 h 80"/>
                      <a:gd name="T14" fmla="*/ 66 w 72"/>
                      <a:gd name="T15" fmla="*/ 25 h 80"/>
                      <a:gd name="T16" fmla="*/ 65 w 72"/>
                      <a:gd name="T17" fmla="*/ 59 h 80"/>
                      <a:gd name="T18" fmla="*/ 65 w 72"/>
                      <a:gd name="T19" fmla="*/ 67 h 80"/>
                      <a:gd name="T20" fmla="*/ 65 w 72"/>
                      <a:gd name="T21" fmla="*/ 65 h 80"/>
                      <a:gd name="T22" fmla="*/ 53 w 72"/>
                      <a:gd name="T23" fmla="*/ 62 h 80"/>
                      <a:gd name="T24" fmla="*/ 48 w 72"/>
                      <a:gd name="T25" fmla="*/ 75 h 80"/>
                      <a:gd name="T26" fmla="*/ 69 w 72"/>
                      <a:gd name="T27" fmla="*/ 70 h 80"/>
                      <a:gd name="T28" fmla="*/ 67 w 72"/>
                      <a:gd name="T29" fmla="*/ 68 h 80"/>
                      <a:gd name="T30" fmla="*/ 60 w 72"/>
                      <a:gd name="T31" fmla="*/ 72 h 80"/>
                      <a:gd name="T32" fmla="*/ 66 w 72"/>
                      <a:gd name="T33" fmla="*/ 70 h 80"/>
                      <a:gd name="T34" fmla="*/ 69 w 72"/>
                      <a:gd name="T35" fmla="*/ 69 h 80"/>
                      <a:gd name="T36" fmla="*/ 71 w 72"/>
                      <a:gd name="T37" fmla="*/ 2 h 80"/>
                      <a:gd name="T38" fmla="*/ 69 w 72"/>
                      <a:gd name="T39" fmla="*/ 0 h 80"/>
                      <a:gd name="T40" fmla="*/ 24 w 72"/>
                      <a:gd name="T41" fmla="*/ 12 h 80"/>
                      <a:gd name="T42" fmla="*/ 22 w 72"/>
                      <a:gd name="T43" fmla="*/ 14 h 80"/>
                      <a:gd name="T44" fmla="*/ 23 w 72"/>
                      <a:gd name="T45" fmla="*/ 48 h 80"/>
                      <a:gd name="T46" fmla="*/ 22 w 72"/>
                      <a:gd name="T47" fmla="*/ 61 h 80"/>
                      <a:gd name="T48" fmla="*/ 18 w 72"/>
                      <a:gd name="T49" fmla="*/ 65 h 80"/>
                      <a:gd name="T50" fmla="*/ 23 w 72"/>
                      <a:gd name="T51" fmla="*/ 66 h 80"/>
                      <a:gd name="T52" fmla="*/ 24 w 72"/>
                      <a:gd name="T53" fmla="*/ 6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80">
                        <a:moveTo>
                          <a:pt x="24" y="63"/>
                        </a:moveTo>
                        <a:cubicBezTo>
                          <a:pt x="18" y="62"/>
                          <a:pt x="5" y="58"/>
                          <a:pt x="2" y="65"/>
                        </a:cubicBezTo>
                        <a:cubicBezTo>
                          <a:pt x="0" y="72"/>
                          <a:pt x="6" y="80"/>
                          <a:pt x="14" y="78"/>
                        </a:cubicBezTo>
                        <a:cubicBezTo>
                          <a:pt x="27" y="73"/>
                          <a:pt x="26" y="55"/>
                          <a:pt x="26" y="43"/>
                        </a:cubicBezTo>
                        <a:cubicBezTo>
                          <a:pt x="26" y="39"/>
                          <a:pt x="20" y="15"/>
                          <a:pt x="28" y="16"/>
                        </a:cubicBezTo>
                        <a:cubicBezTo>
                          <a:pt x="39" y="17"/>
                          <a:pt x="48" y="14"/>
                          <a:pt x="58" y="9"/>
                        </a:cubicBezTo>
                        <a:cubicBezTo>
                          <a:pt x="59" y="9"/>
                          <a:pt x="69" y="2"/>
                          <a:pt x="69" y="6"/>
                        </a:cubicBezTo>
                        <a:cubicBezTo>
                          <a:pt x="69" y="12"/>
                          <a:pt x="67" y="18"/>
                          <a:pt x="66" y="25"/>
                        </a:cubicBezTo>
                        <a:cubicBezTo>
                          <a:pt x="65" y="36"/>
                          <a:pt x="66" y="47"/>
                          <a:pt x="65" y="59"/>
                        </a:cubicBezTo>
                        <a:cubicBezTo>
                          <a:pt x="65" y="61"/>
                          <a:pt x="65" y="64"/>
                          <a:pt x="65" y="67"/>
                        </a:cubicBezTo>
                        <a:cubicBezTo>
                          <a:pt x="65" y="66"/>
                          <a:pt x="71" y="68"/>
                          <a:pt x="65" y="65"/>
                        </a:cubicBezTo>
                        <a:cubicBezTo>
                          <a:pt x="61" y="63"/>
                          <a:pt x="57" y="61"/>
                          <a:pt x="53" y="62"/>
                        </a:cubicBezTo>
                        <a:cubicBezTo>
                          <a:pt x="47" y="64"/>
                          <a:pt x="44" y="70"/>
                          <a:pt x="48" y="75"/>
                        </a:cubicBezTo>
                        <a:cubicBezTo>
                          <a:pt x="53" y="80"/>
                          <a:pt x="66" y="74"/>
                          <a:pt x="69" y="70"/>
                        </a:cubicBezTo>
                        <a:cubicBezTo>
                          <a:pt x="70" y="68"/>
                          <a:pt x="68" y="66"/>
                          <a:pt x="67" y="68"/>
                        </a:cubicBezTo>
                        <a:cubicBezTo>
                          <a:pt x="65" y="70"/>
                          <a:pt x="63" y="72"/>
                          <a:pt x="60" y="72"/>
                        </a:cubicBezTo>
                        <a:cubicBezTo>
                          <a:pt x="55" y="74"/>
                          <a:pt x="56" y="55"/>
                          <a:pt x="66" y="70"/>
                        </a:cubicBezTo>
                        <a:cubicBezTo>
                          <a:pt x="67" y="72"/>
                          <a:pt x="69" y="71"/>
                          <a:pt x="69" y="69"/>
                        </a:cubicBezTo>
                        <a:cubicBezTo>
                          <a:pt x="63" y="47"/>
                          <a:pt x="72" y="24"/>
                          <a:pt x="71" y="2"/>
                        </a:cubicBezTo>
                        <a:cubicBezTo>
                          <a:pt x="71" y="0"/>
                          <a:pt x="70" y="0"/>
                          <a:pt x="69" y="0"/>
                        </a:cubicBezTo>
                        <a:cubicBezTo>
                          <a:pt x="54" y="7"/>
                          <a:pt x="42" y="17"/>
                          <a:pt x="24" y="12"/>
                        </a:cubicBezTo>
                        <a:cubicBezTo>
                          <a:pt x="23" y="12"/>
                          <a:pt x="22" y="13"/>
                          <a:pt x="22" y="14"/>
                        </a:cubicBezTo>
                        <a:cubicBezTo>
                          <a:pt x="21" y="25"/>
                          <a:pt x="23" y="36"/>
                          <a:pt x="23" y="48"/>
                        </a:cubicBezTo>
                        <a:cubicBezTo>
                          <a:pt x="23" y="52"/>
                          <a:pt x="23" y="57"/>
                          <a:pt x="22" y="61"/>
                        </a:cubicBezTo>
                        <a:cubicBezTo>
                          <a:pt x="14" y="63"/>
                          <a:pt x="13" y="64"/>
                          <a:pt x="18" y="65"/>
                        </a:cubicBezTo>
                        <a:cubicBezTo>
                          <a:pt x="20" y="65"/>
                          <a:pt x="21" y="66"/>
                          <a:pt x="23" y="66"/>
                        </a:cubicBezTo>
                        <a:cubicBezTo>
                          <a:pt x="25" y="66"/>
                          <a:pt x="25" y="64"/>
                          <a:pt x="24"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3" name="Freeform 198"/>
                  <p:cNvSpPr/>
                  <p:nvPr/>
                </p:nvSpPr>
                <p:spPr bwMode="auto">
                  <a:xfrm>
                    <a:off x="1073150" y="2051051"/>
                    <a:ext cx="57150" cy="20638"/>
                  </a:xfrm>
                  <a:custGeom>
                    <a:avLst/>
                    <a:gdLst>
                      <a:gd name="T0" fmla="*/ 2 w 53"/>
                      <a:gd name="T1" fmla="*/ 19 h 20"/>
                      <a:gd name="T2" fmla="*/ 21 w 53"/>
                      <a:gd name="T3" fmla="*/ 14 h 20"/>
                      <a:gd name="T4" fmla="*/ 51 w 53"/>
                      <a:gd name="T5" fmla="*/ 3 h 20"/>
                      <a:gd name="T6" fmla="*/ 50 w 53"/>
                      <a:gd name="T7" fmla="*/ 1 h 20"/>
                      <a:gd name="T8" fmla="*/ 28 w 53"/>
                      <a:gd name="T9" fmla="*/ 9 h 20"/>
                      <a:gd name="T10" fmla="*/ 3 w 53"/>
                      <a:gd name="T11" fmla="*/ 16 h 20"/>
                      <a:gd name="T12" fmla="*/ 2 w 53"/>
                      <a:gd name="T13" fmla="*/ 19 h 20"/>
                    </a:gdLst>
                    <a:ahLst/>
                    <a:cxnLst>
                      <a:cxn ang="0">
                        <a:pos x="T0" y="T1"/>
                      </a:cxn>
                      <a:cxn ang="0">
                        <a:pos x="T2" y="T3"/>
                      </a:cxn>
                      <a:cxn ang="0">
                        <a:pos x="T4" y="T5"/>
                      </a:cxn>
                      <a:cxn ang="0">
                        <a:pos x="T6" y="T7"/>
                      </a:cxn>
                      <a:cxn ang="0">
                        <a:pos x="T8" y="T9"/>
                      </a:cxn>
                      <a:cxn ang="0">
                        <a:pos x="T10" y="T11"/>
                      </a:cxn>
                      <a:cxn ang="0">
                        <a:pos x="T12" y="T13"/>
                      </a:cxn>
                    </a:cxnLst>
                    <a:rect l="0" t="0" r="r" b="b"/>
                    <a:pathLst>
                      <a:path w="53" h="20">
                        <a:moveTo>
                          <a:pt x="2" y="19"/>
                        </a:moveTo>
                        <a:cubicBezTo>
                          <a:pt x="8" y="20"/>
                          <a:pt x="16" y="16"/>
                          <a:pt x="21" y="14"/>
                        </a:cubicBezTo>
                        <a:cubicBezTo>
                          <a:pt x="31" y="11"/>
                          <a:pt x="42" y="8"/>
                          <a:pt x="51" y="3"/>
                        </a:cubicBezTo>
                        <a:cubicBezTo>
                          <a:pt x="53" y="2"/>
                          <a:pt x="51" y="0"/>
                          <a:pt x="50" y="1"/>
                        </a:cubicBezTo>
                        <a:cubicBezTo>
                          <a:pt x="43" y="5"/>
                          <a:pt x="35" y="7"/>
                          <a:pt x="28" y="9"/>
                        </a:cubicBezTo>
                        <a:cubicBezTo>
                          <a:pt x="21" y="11"/>
                          <a:pt x="10" y="18"/>
                          <a:pt x="3" y="16"/>
                        </a:cubicBezTo>
                        <a:cubicBezTo>
                          <a:pt x="1" y="16"/>
                          <a:pt x="0" y="18"/>
                          <a:pt x="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4" name="Freeform 199"/>
                  <p:cNvSpPr/>
                  <p:nvPr/>
                </p:nvSpPr>
                <p:spPr bwMode="auto">
                  <a:xfrm>
                    <a:off x="1111250" y="2106613"/>
                    <a:ext cx="11113" cy="12700"/>
                  </a:xfrm>
                  <a:custGeom>
                    <a:avLst/>
                    <a:gdLst>
                      <a:gd name="T0" fmla="*/ 1 w 10"/>
                      <a:gd name="T1" fmla="*/ 4 h 11"/>
                      <a:gd name="T2" fmla="*/ 1 w 10"/>
                      <a:gd name="T3" fmla="*/ 5 h 11"/>
                      <a:gd name="T4" fmla="*/ 3 w 10"/>
                      <a:gd name="T5" fmla="*/ 5 h 11"/>
                      <a:gd name="T6" fmla="*/ 3 w 10"/>
                      <a:gd name="T7" fmla="*/ 1 h 11"/>
                      <a:gd name="T8" fmla="*/ 0 w 10"/>
                      <a:gd name="T9" fmla="*/ 1 h 11"/>
                      <a:gd name="T10" fmla="*/ 2 w 10"/>
                      <a:gd name="T11" fmla="*/ 5 h 11"/>
                      <a:gd name="T12" fmla="*/ 4 w 10"/>
                      <a:gd name="T13" fmla="*/ 5 h 11"/>
                      <a:gd name="T14" fmla="*/ 3 w 10"/>
                      <a:gd name="T15" fmla="*/ 4 h 11"/>
                      <a:gd name="T16" fmla="*/ 4 w 10"/>
                      <a:gd name="T17" fmla="*/ 5 h 11"/>
                      <a:gd name="T18" fmla="*/ 2 w 10"/>
                      <a:gd name="T19" fmla="*/ 5 h 11"/>
                      <a:gd name="T20" fmla="*/ 3 w 10"/>
                      <a:gd name="T21" fmla="*/ 6 h 11"/>
                      <a:gd name="T22" fmla="*/ 6 w 10"/>
                      <a:gd name="T23" fmla="*/ 5 h 11"/>
                      <a:gd name="T24" fmla="*/ 3 w 10"/>
                      <a:gd name="T25" fmla="*/ 7 h 11"/>
                      <a:gd name="T26" fmla="*/ 4 w 10"/>
                      <a:gd name="T27" fmla="*/ 9 h 11"/>
                      <a:gd name="T28" fmla="*/ 8 w 10"/>
                      <a:gd name="T29" fmla="*/ 7 h 11"/>
                      <a:gd name="T30" fmla="*/ 7 w 10"/>
                      <a:gd name="T31" fmla="*/ 6 h 11"/>
                      <a:gd name="T32" fmla="*/ 5 w 10"/>
                      <a:gd name="T33" fmla="*/ 7 h 11"/>
                      <a:gd name="T34" fmla="*/ 3 w 10"/>
                      <a:gd name="T35" fmla="*/ 9 h 11"/>
                      <a:gd name="T36" fmla="*/ 9 w 10"/>
                      <a:gd name="T37" fmla="*/ 5 h 11"/>
                      <a:gd name="T38" fmla="*/ 8 w 10"/>
                      <a:gd name="T39" fmla="*/ 4 h 11"/>
                      <a:gd name="T40" fmla="*/ 1 w 10"/>
                      <a:gd name="T41" fmla="*/ 7 h 11"/>
                      <a:gd name="T42" fmla="*/ 2 w 10"/>
                      <a:gd name="T43" fmla="*/ 9 h 11"/>
                      <a:gd name="T44" fmla="*/ 9 w 10"/>
                      <a:gd name="T45" fmla="*/ 3 h 11"/>
                      <a:gd name="T46" fmla="*/ 3 w 10"/>
                      <a:gd name="T47" fmla="*/ 2 h 11"/>
                      <a:gd name="T48" fmla="*/ 1 w 10"/>
                      <a:gd name="T49" fmla="*/ 7 h 11"/>
                      <a:gd name="T50" fmla="*/ 2 w 10"/>
                      <a:gd name="T51" fmla="*/ 8 h 11"/>
                      <a:gd name="T52" fmla="*/ 6 w 10"/>
                      <a:gd name="T53" fmla="*/ 7 h 11"/>
                      <a:gd name="T54" fmla="*/ 6 w 10"/>
                      <a:gd name="T55" fmla="*/ 3 h 11"/>
                      <a:gd name="T56" fmla="*/ 4 w 10"/>
                      <a:gd name="T57" fmla="*/ 2 h 11"/>
                      <a:gd name="T58" fmla="*/ 1 w 10"/>
                      <a:gd name="T59" fmla="*/ 5 h 11"/>
                      <a:gd name="T60" fmla="*/ 4 w 10"/>
                      <a:gd name="T61" fmla="*/ 4 h 11"/>
                      <a:gd name="T62" fmla="*/ 3 w 10"/>
                      <a:gd name="T63" fmla="*/ 1 h 11"/>
                      <a:gd name="T64" fmla="*/ 0 w 10"/>
                      <a:gd name="T65" fmla="*/ 1 h 11"/>
                      <a:gd name="T66" fmla="*/ 1 w 10"/>
                      <a:gd name="T67" fmla="*/ 6 h 11"/>
                      <a:gd name="T68" fmla="*/ 3 w 10"/>
                      <a:gd name="T69" fmla="*/ 6 h 11"/>
                      <a:gd name="T70" fmla="*/ 4 w 10"/>
                      <a:gd name="T71" fmla="*/ 5 h 11"/>
                      <a:gd name="T72" fmla="*/ 1 w 10"/>
                      <a:gd name="T73"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11">
                        <a:moveTo>
                          <a:pt x="1" y="4"/>
                        </a:moveTo>
                        <a:cubicBezTo>
                          <a:pt x="1" y="5"/>
                          <a:pt x="1" y="5"/>
                          <a:pt x="1" y="5"/>
                        </a:cubicBezTo>
                        <a:cubicBezTo>
                          <a:pt x="2" y="5"/>
                          <a:pt x="2" y="5"/>
                          <a:pt x="3" y="5"/>
                        </a:cubicBezTo>
                        <a:cubicBezTo>
                          <a:pt x="3" y="4"/>
                          <a:pt x="3" y="3"/>
                          <a:pt x="3" y="1"/>
                        </a:cubicBezTo>
                        <a:cubicBezTo>
                          <a:pt x="2" y="1"/>
                          <a:pt x="1" y="1"/>
                          <a:pt x="0" y="1"/>
                        </a:cubicBezTo>
                        <a:cubicBezTo>
                          <a:pt x="0" y="3"/>
                          <a:pt x="1" y="4"/>
                          <a:pt x="2" y="5"/>
                        </a:cubicBezTo>
                        <a:cubicBezTo>
                          <a:pt x="2" y="7"/>
                          <a:pt x="4" y="6"/>
                          <a:pt x="4" y="5"/>
                        </a:cubicBezTo>
                        <a:cubicBezTo>
                          <a:pt x="4" y="3"/>
                          <a:pt x="4" y="5"/>
                          <a:pt x="3" y="4"/>
                        </a:cubicBezTo>
                        <a:cubicBezTo>
                          <a:pt x="3" y="4"/>
                          <a:pt x="4" y="5"/>
                          <a:pt x="4" y="5"/>
                        </a:cubicBezTo>
                        <a:cubicBezTo>
                          <a:pt x="4" y="6"/>
                          <a:pt x="3" y="5"/>
                          <a:pt x="2" y="5"/>
                        </a:cubicBezTo>
                        <a:cubicBezTo>
                          <a:pt x="3" y="6"/>
                          <a:pt x="3" y="6"/>
                          <a:pt x="3" y="6"/>
                        </a:cubicBezTo>
                        <a:cubicBezTo>
                          <a:pt x="3" y="5"/>
                          <a:pt x="6" y="4"/>
                          <a:pt x="6" y="5"/>
                        </a:cubicBezTo>
                        <a:cubicBezTo>
                          <a:pt x="6" y="6"/>
                          <a:pt x="4" y="7"/>
                          <a:pt x="3" y="7"/>
                        </a:cubicBezTo>
                        <a:cubicBezTo>
                          <a:pt x="3" y="8"/>
                          <a:pt x="3" y="8"/>
                          <a:pt x="4" y="9"/>
                        </a:cubicBezTo>
                        <a:cubicBezTo>
                          <a:pt x="4" y="8"/>
                          <a:pt x="6" y="7"/>
                          <a:pt x="8" y="7"/>
                        </a:cubicBezTo>
                        <a:cubicBezTo>
                          <a:pt x="7" y="6"/>
                          <a:pt x="7" y="6"/>
                          <a:pt x="7" y="6"/>
                        </a:cubicBezTo>
                        <a:cubicBezTo>
                          <a:pt x="7" y="7"/>
                          <a:pt x="6" y="7"/>
                          <a:pt x="5" y="7"/>
                        </a:cubicBezTo>
                        <a:cubicBezTo>
                          <a:pt x="3" y="6"/>
                          <a:pt x="2" y="9"/>
                          <a:pt x="3" y="9"/>
                        </a:cubicBezTo>
                        <a:cubicBezTo>
                          <a:pt x="7" y="11"/>
                          <a:pt x="10" y="9"/>
                          <a:pt x="9" y="5"/>
                        </a:cubicBezTo>
                        <a:cubicBezTo>
                          <a:pt x="9" y="5"/>
                          <a:pt x="9" y="4"/>
                          <a:pt x="8" y="4"/>
                        </a:cubicBezTo>
                        <a:cubicBezTo>
                          <a:pt x="5" y="4"/>
                          <a:pt x="3" y="5"/>
                          <a:pt x="1" y="7"/>
                        </a:cubicBezTo>
                        <a:cubicBezTo>
                          <a:pt x="1" y="8"/>
                          <a:pt x="1" y="9"/>
                          <a:pt x="2" y="9"/>
                        </a:cubicBezTo>
                        <a:cubicBezTo>
                          <a:pt x="5" y="11"/>
                          <a:pt x="10" y="7"/>
                          <a:pt x="9" y="3"/>
                        </a:cubicBezTo>
                        <a:cubicBezTo>
                          <a:pt x="8" y="1"/>
                          <a:pt x="5" y="1"/>
                          <a:pt x="3" y="2"/>
                        </a:cubicBezTo>
                        <a:cubicBezTo>
                          <a:pt x="1" y="3"/>
                          <a:pt x="0" y="5"/>
                          <a:pt x="1" y="7"/>
                        </a:cubicBezTo>
                        <a:cubicBezTo>
                          <a:pt x="1" y="8"/>
                          <a:pt x="1" y="8"/>
                          <a:pt x="2" y="8"/>
                        </a:cubicBezTo>
                        <a:cubicBezTo>
                          <a:pt x="3" y="8"/>
                          <a:pt x="5" y="8"/>
                          <a:pt x="6" y="7"/>
                        </a:cubicBezTo>
                        <a:cubicBezTo>
                          <a:pt x="7" y="6"/>
                          <a:pt x="7" y="5"/>
                          <a:pt x="6" y="3"/>
                        </a:cubicBezTo>
                        <a:cubicBezTo>
                          <a:pt x="6" y="2"/>
                          <a:pt x="5" y="2"/>
                          <a:pt x="4" y="2"/>
                        </a:cubicBezTo>
                        <a:cubicBezTo>
                          <a:pt x="2" y="1"/>
                          <a:pt x="2" y="3"/>
                          <a:pt x="1" y="5"/>
                        </a:cubicBezTo>
                        <a:cubicBezTo>
                          <a:pt x="2" y="4"/>
                          <a:pt x="3" y="4"/>
                          <a:pt x="4" y="4"/>
                        </a:cubicBezTo>
                        <a:cubicBezTo>
                          <a:pt x="4" y="3"/>
                          <a:pt x="3" y="2"/>
                          <a:pt x="3" y="1"/>
                        </a:cubicBezTo>
                        <a:cubicBezTo>
                          <a:pt x="3" y="0"/>
                          <a:pt x="0" y="0"/>
                          <a:pt x="0" y="1"/>
                        </a:cubicBezTo>
                        <a:cubicBezTo>
                          <a:pt x="0" y="3"/>
                          <a:pt x="0" y="5"/>
                          <a:pt x="1" y="6"/>
                        </a:cubicBezTo>
                        <a:cubicBezTo>
                          <a:pt x="1" y="7"/>
                          <a:pt x="3" y="7"/>
                          <a:pt x="3" y="6"/>
                        </a:cubicBezTo>
                        <a:cubicBezTo>
                          <a:pt x="4" y="6"/>
                          <a:pt x="4" y="6"/>
                          <a:pt x="4" y="5"/>
                        </a:cubicBezTo>
                        <a:cubicBezTo>
                          <a:pt x="5" y="3"/>
                          <a:pt x="2" y="3"/>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9" name="组合 28"/>
                <p:cNvGrpSpPr/>
                <p:nvPr/>
              </p:nvGrpSpPr>
              <p:grpSpPr>
                <a:xfrm>
                  <a:off x="1341438" y="2374901"/>
                  <a:ext cx="174625" cy="404812"/>
                  <a:chOff x="1341438" y="2374901"/>
                  <a:chExt cx="174625" cy="404812"/>
                </a:xfrm>
                <a:grpFill/>
              </p:grpSpPr>
              <p:sp>
                <p:nvSpPr>
                  <p:cNvPr id="354" name="Freeform 92"/>
                  <p:cNvSpPr/>
                  <p:nvPr/>
                </p:nvSpPr>
                <p:spPr bwMode="auto">
                  <a:xfrm>
                    <a:off x="1470025" y="2381251"/>
                    <a:ext cx="44450" cy="47625"/>
                  </a:xfrm>
                  <a:custGeom>
                    <a:avLst/>
                    <a:gdLst>
                      <a:gd name="T0" fmla="*/ 36 w 42"/>
                      <a:gd name="T1" fmla="*/ 2 h 46"/>
                      <a:gd name="T2" fmla="*/ 11 w 42"/>
                      <a:gd name="T3" fmla="*/ 7 h 46"/>
                      <a:gd name="T4" fmla="*/ 17 w 42"/>
                      <a:gd name="T5" fmla="*/ 17 h 46"/>
                      <a:gd name="T6" fmla="*/ 29 w 42"/>
                      <a:gd name="T7" fmla="*/ 19 h 46"/>
                      <a:gd name="T8" fmla="*/ 32 w 42"/>
                      <a:gd name="T9" fmla="*/ 34 h 46"/>
                      <a:gd name="T10" fmla="*/ 11 w 42"/>
                      <a:gd name="T11" fmla="*/ 22 h 46"/>
                      <a:gd name="T12" fmla="*/ 8 w 42"/>
                      <a:gd name="T13" fmla="*/ 21 h 46"/>
                      <a:gd name="T14" fmla="*/ 37 w 42"/>
                      <a:gd name="T15" fmla="*/ 33 h 46"/>
                      <a:gd name="T16" fmla="*/ 29 w 42"/>
                      <a:gd name="T17" fmla="*/ 16 h 46"/>
                      <a:gd name="T18" fmla="*/ 17 w 42"/>
                      <a:gd name="T19" fmla="*/ 14 h 46"/>
                      <a:gd name="T20" fmla="*/ 14 w 42"/>
                      <a:gd name="T21" fmla="*/ 8 h 46"/>
                      <a:gd name="T22" fmla="*/ 23 w 42"/>
                      <a:gd name="T23" fmla="*/ 4 h 46"/>
                      <a:gd name="T24" fmla="*/ 36 w 42"/>
                      <a:gd name="T25" fmla="*/ 5 h 46"/>
                      <a:gd name="T26" fmla="*/ 36 w 42"/>
                      <a:gd name="T27"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46">
                        <a:moveTo>
                          <a:pt x="36" y="2"/>
                        </a:moveTo>
                        <a:cubicBezTo>
                          <a:pt x="27" y="2"/>
                          <a:pt x="18" y="0"/>
                          <a:pt x="11" y="7"/>
                        </a:cubicBezTo>
                        <a:cubicBezTo>
                          <a:pt x="7" y="12"/>
                          <a:pt x="13" y="16"/>
                          <a:pt x="17" y="17"/>
                        </a:cubicBezTo>
                        <a:cubicBezTo>
                          <a:pt x="21" y="18"/>
                          <a:pt x="25" y="17"/>
                          <a:pt x="29" y="19"/>
                        </a:cubicBezTo>
                        <a:cubicBezTo>
                          <a:pt x="35" y="22"/>
                          <a:pt x="39" y="30"/>
                          <a:pt x="32" y="34"/>
                        </a:cubicBezTo>
                        <a:cubicBezTo>
                          <a:pt x="24" y="39"/>
                          <a:pt x="5" y="33"/>
                          <a:pt x="11" y="22"/>
                        </a:cubicBezTo>
                        <a:cubicBezTo>
                          <a:pt x="12" y="20"/>
                          <a:pt x="9" y="19"/>
                          <a:pt x="8" y="21"/>
                        </a:cubicBezTo>
                        <a:cubicBezTo>
                          <a:pt x="0" y="36"/>
                          <a:pt x="29" y="46"/>
                          <a:pt x="37" y="33"/>
                        </a:cubicBezTo>
                        <a:cubicBezTo>
                          <a:pt x="42" y="26"/>
                          <a:pt x="35" y="19"/>
                          <a:pt x="29" y="16"/>
                        </a:cubicBezTo>
                        <a:cubicBezTo>
                          <a:pt x="25" y="14"/>
                          <a:pt x="21" y="15"/>
                          <a:pt x="17" y="14"/>
                        </a:cubicBezTo>
                        <a:cubicBezTo>
                          <a:pt x="14" y="14"/>
                          <a:pt x="13" y="12"/>
                          <a:pt x="14" y="8"/>
                        </a:cubicBezTo>
                        <a:cubicBezTo>
                          <a:pt x="16" y="6"/>
                          <a:pt x="21" y="5"/>
                          <a:pt x="23" y="4"/>
                        </a:cubicBezTo>
                        <a:cubicBezTo>
                          <a:pt x="27" y="4"/>
                          <a:pt x="32" y="5"/>
                          <a:pt x="36" y="5"/>
                        </a:cubicBezTo>
                        <a:cubicBezTo>
                          <a:pt x="38" y="5"/>
                          <a:pt x="38" y="2"/>
                          <a:pt x="3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5" name="Freeform 93"/>
                  <p:cNvSpPr/>
                  <p:nvPr/>
                </p:nvSpPr>
                <p:spPr bwMode="auto">
                  <a:xfrm>
                    <a:off x="1487488" y="2374901"/>
                    <a:ext cx="9525" cy="57150"/>
                  </a:xfrm>
                  <a:custGeom>
                    <a:avLst/>
                    <a:gdLst>
                      <a:gd name="T0" fmla="*/ 8 w 9"/>
                      <a:gd name="T1" fmla="*/ 2 h 53"/>
                      <a:gd name="T2" fmla="*/ 7 w 9"/>
                      <a:gd name="T3" fmla="*/ 0 h 53"/>
                      <a:gd name="T4" fmla="*/ 4 w 9"/>
                      <a:gd name="T5" fmla="*/ 1 h 53"/>
                      <a:gd name="T6" fmla="*/ 4 w 9"/>
                      <a:gd name="T7" fmla="*/ 51 h 53"/>
                      <a:gd name="T8" fmla="*/ 7 w 9"/>
                      <a:gd name="T9" fmla="*/ 51 h 53"/>
                      <a:gd name="T10" fmla="*/ 7 w 9"/>
                      <a:gd name="T11" fmla="*/ 49 h 53"/>
                      <a:gd name="T12" fmla="*/ 4 w 9"/>
                      <a:gd name="T13" fmla="*/ 49 h 53"/>
                      <a:gd name="T14" fmla="*/ 4 w 9"/>
                      <a:gd name="T15" fmla="*/ 51 h 53"/>
                      <a:gd name="T16" fmla="*/ 7 w 9"/>
                      <a:gd name="T17" fmla="*/ 51 h 53"/>
                      <a:gd name="T18" fmla="*/ 7 w 9"/>
                      <a:gd name="T19" fmla="*/ 2 h 53"/>
                      <a:gd name="T20" fmla="*/ 5 w 9"/>
                      <a:gd name="T21" fmla="*/ 2 h 53"/>
                      <a:gd name="T22" fmla="*/ 6 w 9"/>
                      <a:gd name="T23" fmla="*/ 4 h 53"/>
                      <a:gd name="T24" fmla="*/ 8 w 9"/>
                      <a:gd name="T25" fmla="*/ 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53">
                        <a:moveTo>
                          <a:pt x="8" y="2"/>
                        </a:moveTo>
                        <a:cubicBezTo>
                          <a:pt x="8" y="1"/>
                          <a:pt x="7" y="1"/>
                          <a:pt x="7" y="0"/>
                        </a:cubicBezTo>
                        <a:cubicBezTo>
                          <a:pt x="6" y="0"/>
                          <a:pt x="4" y="0"/>
                          <a:pt x="4" y="1"/>
                        </a:cubicBezTo>
                        <a:cubicBezTo>
                          <a:pt x="0" y="17"/>
                          <a:pt x="5" y="34"/>
                          <a:pt x="4" y="51"/>
                        </a:cubicBezTo>
                        <a:cubicBezTo>
                          <a:pt x="5" y="51"/>
                          <a:pt x="6" y="51"/>
                          <a:pt x="7" y="51"/>
                        </a:cubicBezTo>
                        <a:cubicBezTo>
                          <a:pt x="7" y="51"/>
                          <a:pt x="7" y="50"/>
                          <a:pt x="7" y="49"/>
                        </a:cubicBezTo>
                        <a:cubicBezTo>
                          <a:pt x="7" y="48"/>
                          <a:pt x="4" y="48"/>
                          <a:pt x="4" y="49"/>
                        </a:cubicBezTo>
                        <a:cubicBezTo>
                          <a:pt x="4" y="50"/>
                          <a:pt x="4" y="51"/>
                          <a:pt x="4" y="51"/>
                        </a:cubicBezTo>
                        <a:cubicBezTo>
                          <a:pt x="4" y="53"/>
                          <a:pt x="7" y="53"/>
                          <a:pt x="7" y="51"/>
                        </a:cubicBezTo>
                        <a:cubicBezTo>
                          <a:pt x="7" y="35"/>
                          <a:pt x="3" y="18"/>
                          <a:pt x="7" y="2"/>
                        </a:cubicBezTo>
                        <a:cubicBezTo>
                          <a:pt x="6" y="2"/>
                          <a:pt x="5" y="2"/>
                          <a:pt x="5" y="2"/>
                        </a:cubicBezTo>
                        <a:cubicBezTo>
                          <a:pt x="5" y="3"/>
                          <a:pt x="6" y="3"/>
                          <a:pt x="6" y="4"/>
                        </a:cubicBezTo>
                        <a:cubicBezTo>
                          <a:pt x="7" y="5"/>
                          <a:pt x="9" y="3"/>
                          <a:pt x="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6" name="Freeform 94"/>
                  <p:cNvSpPr/>
                  <p:nvPr/>
                </p:nvSpPr>
                <p:spPr bwMode="auto">
                  <a:xfrm>
                    <a:off x="1493838" y="2376488"/>
                    <a:ext cx="9525" cy="55563"/>
                  </a:xfrm>
                  <a:custGeom>
                    <a:avLst/>
                    <a:gdLst>
                      <a:gd name="T0" fmla="*/ 4 w 8"/>
                      <a:gd name="T1" fmla="*/ 1 h 53"/>
                      <a:gd name="T2" fmla="*/ 2 w 8"/>
                      <a:gd name="T3" fmla="*/ 22 h 53"/>
                      <a:gd name="T4" fmla="*/ 2 w 8"/>
                      <a:gd name="T5" fmla="*/ 51 h 53"/>
                      <a:gd name="T6" fmla="*/ 5 w 8"/>
                      <a:gd name="T7" fmla="*/ 51 h 53"/>
                      <a:gd name="T8" fmla="*/ 5 w 8"/>
                      <a:gd name="T9" fmla="*/ 29 h 53"/>
                      <a:gd name="T10" fmla="*/ 6 w 8"/>
                      <a:gd name="T11" fmla="*/ 3 h 53"/>
                      <a:gd name="T12" fmla="*/ 4 w 8"/>
                      <a:gd name="T13" fmla="*/ 1 h 53"/>
                    </a:gdLst>
                    <a:ahLst/>
                    <a:cxnLst>
                      <a:cxn ang="0">
                        <a:pos x="T0" y="T1"/>
                      </a:cxn>
                      <a:cxn ang="0">
                        <a:pos x="T2" y="T3"/>
                      </a:cxn>
                      <a:cxn ang="0">
                        <a:pos x="T4" y="T5"/>
                      </a:cxn>
                      <a:cxn ang="0">
                        <a:pos x="T6" y="T7"/>
                      </a:cxn>
                      <a:cxn ang="0">
                        <a:pos x="T8" y="T9"/>
                      </a:cxn>
                      <a:cxn ang="0">
                        <a:pos x="T10" y="T11"/>
                      </a:cxn>
                      <a:cxn ang="0">
                        <a:pos x="T12" y="T13"/>
                      </a:cxn>
                    </a:cxnLst>
                    <a:rect l="0" t="0" r="r" b="b"/>
                    <a:pathLst>
                      <a:path w="8" h="53">
                        <a:moveTo>
                          <a:pt x="4" y="1"/>
                        </a:moveTo>
                        <a:cubicBezTo>
                          <a:pt x="0" y="7"/>
                          <a:pt x="1" y="16"/>
                          <a:pt x="2" y="22"/>
                        </a:cubicBezTo>
                        <a:cubicBezTo>
                          <a:pt x="2" y="32"/>
                          <a:pt x="2" y="42"/>
                          <a:pt x="2" y="51"/>
                        </a:cubicBezTo>
                        <a:cubicBezTo>
                          <a:pt x="2" y="53"/>
                          <a:pt x="5" y="53"/>
                          <a:pt x="5" y="51"/>
                        </a:cubicBezTo>
                        <a:cubicBezTo>
                          <a:pt x="5" y="44"/>
                          <a:pt x="6" y="36"/>
                          <a:pt x="5" y="29"/>
                        </a:cubicBezTo>
                        <a:cubicBezTo>
                          <a:pt x="5" y="21"/>
                          <a:pt x="2" y="9"/>
                          <a:pt x="6" y="3"/>
                        </a:cubicBezTo>
                        <a:cubicBezTo>
                          <a:pt x="8" y="1"/>
                          <a:pt x="5" y="0"/>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7" name="Freeform 101"/>
                  <p:cNvSpPr/>
                  <p:nvPr/>
                </p:nvSpPr>
                <p:spPr bwMode="auto">
                  <a:xfrm>
                    <a:off x="1341438" y="2697163"/>
                    <a:ext cx="85725" cy="82550"/>
                  </a:xfrm>
                  <a:custGeom>
                    <a:avLst/>
                    <a:gdLst>
                      <a:gd name="T0" fmla="*/ 54 w 80"/>
                      <a:gd name="T1" fmla="*/ 8 h 77"/>
                      <a:gd name="T2" fmla="*/ 6 w 80"/>
                      <a:gd name="T3" fmla="*/ 25 h 77"/>
                      <a:gd name="T4" fmla="*/ 28 w 80"/>
                      <a:gd name="T5" fmla="*/ 71 h 77"/>
                      <a:gd name="T6" fmla="*/ 75 w 80"/>
                      <a:gd name="T7" fmla="*/ 48 h 77"/>
                      <a:gd name="T8" fmla="*/ 47 w 80"/>
                      <a:gd name="T9" fmla="*/ 7 h 77"/>
                      <a:gd name="T10" fmla="*/ 47 w 80"/>
                      <a:gd name="T11" fmla="*/ 8 h 77"/>
                      <a:gd name="T12" fmla="*/ 75 w 80"/>
                      <a:gd name="T13" fmla="*/ 44 h 77"/>
                      <a:gd name="T14" fmla="*/ 34 w 80"/>
                      <a:gd name="T15" fmla="*/ 71 h 77"/>
                      <a:gd name="T16" fmla="*/ 6 w 80"/>
                      <a:gd name="T17" fmla="*/ 33 h 77"/>
                      <a:gd name="T18" fmla="*/ 53 w 80"/>
                      <a:gd name="T19" fmla="*/ 9 h 77"/>
                      <a:gd name="T20" fmla="*/ 54 w 80"/>
                      <a:gd name="T21" fmla="*/ 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7">
                        <a:moveTo>
                          <a:pt x="54" y="8"/>
                        </a:moveTo>
                        <a:cubicBezTo>
                          <a:pt x="37" y="0"/>
                          <a:pt x="12" y="7"/>
                          <a:pt x="6" y="25"/>
                        </a:cubicBezTo>
                        <a:cubicBezTo>
                          <a:pt x="0" y="43"/>
                          <a:pt x="11" y="65"/>
                          <a:pt x="28" y="71"/>
                        </a:cubicBezTo>
                        <a:cubicBezTo>
                          <a:pt x="45" y="77"/>
                          <a:pt x="70" y="64"/>
                          <a:pt x="75" y="48"/>
                        </a:cubicBezTo>
                        <a:cubicBezTo>
                          <a:pt x="80" y="30"/>
                          <a:pt x="65" y="9"/>
                          <a:pt x="47" y="7"/>
                        </a:cubicBezTo>
                        <a:cubicBezTo>
                          <a:pt x="46" y="7"/>
                          <a:pt x="46" y="8"/>
                          <a:pt x="47" y="8"/>
                        </a:cubicBezTo>
                        <a:cubicBezTo>
                          <a:pt x="64" y="11"/>
                          <a:pt x="75" y="27"/>
                          <a:pt x="75" y="44"/>
                        </a:cubicBezTo>
                        <a:cubicBezTo>
                          <a:pt x="73" y="62"/>
                          <a:pt x="50" y="71"/>
                          <a:pt x="34" y="71"/>
                        </a:cubicBezTo>
                        <a:cubicBezTo>
                          <a:pt x="16" y="70"/>
                          <a:pt x="5" y="49"/>
                          <a:pt x="6" y="33"/>
                        </a:cubicBezTo>
                        <a:cubicBezTo>
                          <a:pt x="6" y="12"/>
                          <a:pt x="35" y="1"/>
                          <a:pt x="53" y="9"/>
                        </a:cubicBezTo>
                        <a:cubicBezTo>
                          <a:pt x="54" y="9"/>
                          <a:pt x="55" y="8"/>
                          <a:pt x="5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8" name="Freeform 102"/>
                  <p:cNvSpPr/>
                  <p:nvPr/>
                </p:nvSpPr>
                <p:spPr bwMode="auto">
                  <a:xfrm>
                    <a:off x="1347788" y="2703513"/>
                    <a:ext cx="66675" cy="69850"/>
                  </a:xfrm>
                  <a:custGeom>
                    <a:avLst/>
                    <a:gdLst>
                      <a:gd name="T0" fmla="*/ 33 w 63"/>
                      <a:gd name="T1" fmla="*/ 0 h 66"/>
                      <a:gd name="T2" fmla="*/ 16 w 63"/>
                      <a:gd name="T3" fmla="*/ 13 h 66"/>
                      <a:gd name="T4" fmla="*/ 6 w 63"/>
                      <a:gd name="T5" fmla="*/ 23 h 66"/>
                      <a:gd name="T6" fmla="*/ 16 w 63"/>
                      <a:gd name="T7" fmla="*/ 29 h 66"/>
                      <a:gd name="T8" fmla="*/ 19 w 63"/>
                      <a:gd name="T9" fmla="*/ 30 h 66"/>
                      <a:gd name="T10" fmla="*/ 12 w 63"/>
                      <a:gd name="T11" fmla="*/ 31 h 66"/>
                      <a:gd name="T12" fmla="*/ 7 w 63"/>
                      <a:gd name="T13" fmla="*/ 32 h 66"/>
                      <a:gd name="T14" fmla="*/ 5 w 63"/>
                      <a:gd name="T15" fmla="*/ 42 h 66"/>
                      <a:gd name="T16" fmla="*/ 17 w 63"/>
                      <a:gd name="T17" fmla="*/ 51 h 66"/>
                      <a:gd name="T18" fmla="*/ 34 w 63"/>
                      <a:gd name="T19" fmla="*/ 64 h 66"/>
                      <a:gd name="T20" fmla="*/ 38 w 63"/>
                      <a:gd name="T21" fmla="*/ 50 h 66"/>
                      <a:gd name="T22" fmla="*/ 38 w 63"/>
                      <a:gd name="T23" fmla="*/ 38 h 66"/>
                      <a:gd name="T24" fmla="*/ 37 w 63"/>
                      <a:gd name="T25" fmla="*/ 34 h 66"/>
                      <a:gd name="T26" fmla="*/ 38 w 63"/>
                      <a:gd name="T27" fmla="*/ 29 h 66"/>
                      <a:gd name="T28" fmla="*/ 45 w 63"/>
                      <a:gd name="T29" fmla="*/ 34 h 66"/>
                      <a:gd name="T30" fmla="*/ 51 w 63"/>
                      <a:gd name="T31" fmla="*/ 35 h 66"/>
                      <a:gd name="T32" fmla="*/ 55 w 63"/>
                      <a:gd name="T33" fmla="*/ 26 h 66"/>
                      <a:gd name="T34" fmla="*/ 54 w 63"/>
                      <a:gd name="T35" fmla="*/ 8 h 66"/>
                      <a:gd name="T36" fmla="*/ 53 w 63"/>
                      <a:gd name="T37" fmla="*/ 9 h 66"/>
                      <a:gd name="T38" fmla="*/ 56 w 63"/>
                      <a:gd name="T39" fmla="*/ 19 h 66"/>
                      <a:gd name="T40" fmla="*/ 51 w 63"/>
                      <a:gd name="T41" fmla="*/ 24 h 66"/>
                      <a:gd name="T42" fmla="*/ 49 w 63"/>
                      <a:gd name="T43" fmla="*/ 25 h 66"/>
                      <a:gd name="T44" fmla="*/ 48 w 63"/>
                      <a:gd name="T45" fmla="*/ 34 h 66"/>
                      <a:gd name="T46" fmla="*/ 33 w 63"/>
                      <a:gd name="T47" fmla="*/ 28 h 66"/>
                      <a:gd name="T48" fmla="*/ 36 w 63"/>
                      <a:gd name="T49" fmla="*/ 40 h 66"/>
                      <a:gd name="T50" fmla="*/ 38 w 63"/>
                      <a:gd name="T51" fmla="*/ 58 h 66"/>
                      <a:gd name="T52" fmla="*/ 30 w 63"/>
                      <a:gd name="T53" fmla="*/ 61 h 66"/>
                      <a:gd name="T54" fmla="*/ 25 w 63"/>
                      <a:gd name="T55" fmla="*/ 55 h 66"/>
                      <a:gd name="T56" fmla="*/ 19 w 63"/>
                      <a:gd name="T57" fmla="*/ 50 h 66"/>
                      <a:gd name="T58" fmla="*/ 15 w 63"/>
                      <a:gd name="T59" fmla="*/ 49 h 66"/>
                      <a:gd name="T60" fmla="*/ 11 w 63"/>
                      <a:gd name="T61" fmla="*/ 47 h 66"/>
                      <a:gd name="T62" fmla="*/ 12 w 63"/>
                      <a:gd name="T63" fmla="*/ 32 h 66"/>
                      <a:gd name="T64" fmla="*/ 21 w 63"/>
                      <a:gd name="T65" fmla="*/ 31 h 66"/>
                      <a:gd name="T66" fmla="*/ 22 w 63"/>
                      <a:gd name="T67" fmla="*/ 30 h 66"/>
                      <a:gd name="T68" fmla="*/ 18 w 63"/>
                      <a:gd name="T69" fmla="*/ 27 h 66"/>
                      <a:gd name="T70" fmla="*/ 11 w 63"/>
                      <a:gd name="T71" fmla="*/ 29 h 66"/>
                      <a:gd name="T72" fmla="*/ 12 w 63"/>
                      <a:gd name="T73" fmla="*/ 17 h 66"/>
                      <a:gd name="T74" fmla="*/ 35 w 63"/>
                      <a:gd name="T75" fmla="*/ 0 h 66"/>
                      <a:gd name="T76" fmla="*/ 33 w 63"/>
                      <a:gd name="T7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 h="66">
                        <a:moveTo>
                          <a:pt x="33" y="0"/>
                        </a:moveTo>
                        <a:cubicBezTo>
                          <a:pt x="33" y="9"/>
                          <a:pt x="23" y="11"/>
                          <a:pt x="16" y="13"/>
                        </a:cubicBezTo>
                        <a:cubicBezTo>
                          <a:pt x="12" y="15"/>
                          <a:pt x="9" y="19"/>
                          <a:pt x="6" y="23"/>
                        </a:cubicBezTo>
                        <a:cubicBezTo>
                          <a:pt x="0" y="32"/>
                          <a:pt x="9" y="31"/>
                          <a:pt x="16" y="29"/>
                        </a:cubicBezTo>
                        <a:cubicBezTo>
                          <a:pt x="17" y="28"/>
                          <a:pt x="18" y="29"/>
                          <a:pt x="19" y="30"/>
                        </a:cubicBezTo>
                        <a:cubicBezTo>
                          <a:pt x="17" y="31"/>
                          <a:pt x="14" y="31"/>
                          <a:pt x="12" y="31"/>
                        </a:cubicBezTo>
                        <a:cubicBezTo>
                          <a:pt x="10" y="30"/>
                          <a:pt x="8" y="31"/>
                          <a:pt x="7" y="32"/>
                        </a:cubicBezTo>
                        <a:cubicBezTo>
                          <a:pt x="4" y="34"/>
                          <a:pt x="3" y="40"/>
                          <a:pt x="5" y="42"/>
                        </a:cubicBezTo>
                        <a:cubicBezTo>
                          <a:pt x="7" y="47"/>
                          <a:pt x="12" y="49"/>
                          <a:pt x="17" y="51"/>
                        </a:cubicBezTo>
                        <a:cubicBezTo>
                          <a:pt x="24" y="53"/>
                          <a:pt x="26" y="61"/>
                          <a:pt x="34" y="64"/>
                        </a:cubicBezTo>
                        <a:cubicBezTo>
                          <a:pt x="41" y="66"/>
                          <a:pt x="39" y="54"/>
                          <a:pt x="38" y="50"/>
                        </a:cubicBezTo>
                        <a:cubicBezTo>
                          <a:pt x="37" y="46"/>
                          <a:pt x="37" y="43"/>
                          <a:pt x="38" y="38"/>
                        </a:cubicBezTo>
                        <a:cubicBezTo>
                          <a:pt x="39" y="36"/>
                          <a:pt x="38" y="36"/>
                          <a:pt x="37" y="34"/>
                        </a:cubicBezTo>
                        <a:cubicBezTo>
                          <a:pt x="36" y="33"/>
                          <a:pt x="31" y="25"/>
                          <a:pt x="38" y="29"/>
                        </a:cubicBezTo>
                        <a:cubicBezTo>
                          <a:pt x="40" y="30"/>
                          <a:pt x="43" y="32"/>
                          <a:pt x="45" y="34"/>
                        </a:cubicBezTo>
                        <a:cubicBezTo>
                          <a:pt x="46" y="35"/>
                          <a:pt x="49" y="36"/>
                          <a:pt x="51" y="35"/>
                        </a:cubicBezTo>
                        <a:cubicBezTo>
                          <a:pt x="55" y="33"/>
                          <a:pt x="45" y="24"/>
                          <a:pt x="55" y="26"/>
                        </a:cubicBezTo>
                        <a:cubicBezTo>
                          <a:pt x="63" y="28"/>
                          <a:pt x="55" y="10"/>
                          <a:pt x="54" y="8"/>
                        </a:cubicBezTo>
                        <a:cubicBezTo>
                          <a:pt x="53" y="7"/>
                          <a:pt x="52" y="8"/>
                          <a:pt x="53" y="9"/>
                        </a:cubicBezTo>
                        <a:cubicBezTo>
                          <a:pt x="55" y="12"/>
                          <a:pt x="55" y="15"/>
                          <a:pt x="56" y="19"/>
                        </a:cubicBezTo>
                        <a:cubicBezTo>
                          <a:pt x="58" y="24"/>
                          <a:pt x="54" y="23"/>
                          <a:pt x="51" y="24"/>
                        </a:cubicBezTo>
                        <a:cubicBezTo>
                          <a:pt x="50" y="24"/>
                          <a:pt x="50" y="25"/>
                          <a:pt x="49" y="25"/>
                        </a:cubicBezTo>
                        <a:cubicBezTo>
                          <a:pt x="49" y="27"/>
                          <a:pt x="50" y="35"/>
                          <a:pt x="48" y="34"/>
                        </a:cubicBezTo>
                        <a:cubicBezTo>
                          <a:pt x="45" y="33"/>
                          <a:pt x="35" y="23"/>
                          <a:pt x="33" y="28"/>
                        </a:cubicBezTo>
                        <a:cubicBezTo>
                          <a:pt x="31" y="32"/>
                          <a:pt x="38" y="35"/>
                          <a:pt x="36" y="40"/>
                        </a:cubicBezTo>
                        <a:cubicBezTo>
                          <a:pt x="34" y="45"/>
                          <a:pt x="37" y="53"/>
                          <a:pt x="38" y="58"/>
                        </a:cubicBezTo>
                        <a:cubicBezTo>
                          <a:pt x="38" y="62"/>
                          <a:pt x="36" y="63"/>
                          <a:pt x="30" y="61"/>
                        </a:cubicBezTo>
                        <a:cubicBezTo>
                          <a:pt x="27" y="59"/>
                          <a:pt x="27" y="57"/>
                          <a:pt x="25" y="55"/>
                        </a:cubicBezTo>
                        <a:cubicBezTo>
                          <a:pt x="23" y="53"/>
                          <a:pt x="21" y="51"/>
                          <a:pt x="19" y="50"/>
                        </a:cubicBezTo>
                        <a:cubicBezTo>
                          <a:pt x="17" y="50"/>
                          <a:pt x="16" y="49"/>
                          <a:pt x="15" y="49"/>
                        </a:cubicBezTo>
                        <a:cubicBezTo>
                          <a:pt x="14" y="48"/>
                          <a:pt x="12" y="48"/>
                          <a:pt x="11" y="47"/>
                        </a:cubicBezTo>
                        <a:cubicBezTo>
                          <a:pt x="5" y="44"/>
                          <a:pt x="5" y="39"/>
                          <a:pt x="12" y="32"/>
                        </a:cubicBezTo>
                        <a:cubicBezTo>
                          <a:pt x="15" y="32"/>
                          <a:pt x="18" y="32"/>
                          <a:pt x="21" y="31"/>
                        </a:cubicBezTo>
                        <a:cubicBezTo>
                          <a:pt x="21" y="31"/>
                          <a:pt x="22" y="30"/>
                          <a:pt x="22" y="30"/>
                        </a:cubicBezTo>
                        <a:cubicBezTo>
                          <a:pt x="21" y="28"/>
                          <a:pt x="20" y="27"/>
                          <a:pt x="18" y="27"/>
                        </a:cubicBezTo>
                        <a:cubicBezTo>
                          <a:pt x="15" y="28"/>
                          <a:pt x="13" y="29"/>
                          <a:pt x="11" y="29"/>
                        </a:cubicBezTo>
                        <a:cubicBezTo>
                          <a:pt x="1" y="33"/>
                          <a:pt x="10" y="20"/>
                          <a:pt x="12" y="17"/>
                        </a:cubicBezTo>
                        <a:cubicBezTo>
                          <a:pt x="19" y="11"/>
                          <a:pt x="34" y="12"/>
                          <a:pt x="35" y="0"/>
                        </a:cubicBezTo>
                        <a:cubicBezTo>
                          <a:pt x="35" y="0"/>
                          <a:pt x="33" y="0"/>
                          <a:pt x="3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9" name="Freeform 103"/>
                  <p:cNvSpPr/>
                  <p:nvPr/>
                </p:nvSpPr>
                <p:spPr bwMode="auto">
                  <a:xfrm>
                    <a:off x="1354138" y="2735263"/>
                    <a:ext cx="6350" cy="12700"/>
                  </a:xfrm>
                  <a:custGeom>
                    <a:avLst/>
                    <a:gdLst>
                      <a:gd name="T0" fmla="*/ 2 w 7"/>
                      <a:gd name="T1" fmla="*/ 9 h 11"/>
                      <a:gd name="T2" fmla="*/ 1 w 7"/>
                      <a:gd name="T3" fmla="*/ 10 h 11"/>
                      <a:gd name="T4" fmla="*/ 2 w 7"/>
                      <a:gd name="T5" fmla="*/ 11 h 11"/>
                      <a:gd name="T6" fmla="*/ 7 w 7"/>
                      <a:gd name="T7" fmla="*/ 2 h 11"/>
                      <a:gd name="T8" fmla="*/ 6 w 7"/>
                      <a:gd name="T9" fmla="*/ 1 h 11"/>
                      <a:gd name="T10" fmla="*/ 0 w 7"/>
                      <a:gd name="T11" fmla="*/ 10 h 11"/>
                      <a:gd name="T12" fmla="*/ 1 w 7"/>
                      <a:gd name="T13" fmla="*/ 11 h 11"/>
                      <a:gd name="T14" fmla="*/ 3 w 7"/>
                      <a:gd name="T15" fmla="*/ 10 h 11"/>
                      <a:gd name="T16" fmla="*/ 2 w 7"/>
                      <a:gd name="T17"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1">
                        <a:moveTo>
                          <a:pt x="2" y="9"/>
                        </a:moveTo>
                        <a:cubicBezTo>
                          <a:pt x="1" y="9"/>
                          <a:pt x="1" y="10"/>
                          <a:pt x="1" y="10"/>
                        </a:cubicBezTo>
                        <a:cubicBezTo>
                          <a:pt x="1" y="10"/>
                          <a:pt x="1" y="10"/>
                          <a:pt x="2" y="11"/>
                        </a:cubicBezTo>
                        <a:cubicBezTo>
                          <a:pt x="3" y="7"/>
                          <a:pt x="4" y="4"/>
                          <a:pt x="7" y="2"/>
                        </a:cubicBezTo>
                        <a:cubicBezTo>
                          <a:pt x="7" y="1"/>
                          <a:pt x="6" y="0"/>
                          <a:pt x="6" y="1"/>
                        </a:cubicBezTo>
                        <a:cubicBezTo>
                          <a:pt x="3" y="3"/>
                          <a:pt x="2" y="7"/>
                          <a:pt x="0" y="10"/>
                        </a:cubicBezTo>
                        <a:cubicBezTo>
                          <a:pt x="0" y="11"/>
                          <a:pt x="1" y="11"/>
                          <a:pt x="1" y="11"/>
                        </a:cubicBezTo>
                        <a:cubicBezTo>
                          <a:pt x="2" y="11"/>
                          <a:pt x="2" y="10"/>
                          <a:pt x="3" y="10"/>
                        </a:cubicBezTo>
                        <a:cubicBezTo>
                          <a:pt x="3" y="9"/>
                          <a:pt x="2" y="8"/>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0" name="Freeform 104"/>
                  <p:cNvSpPr/>
                  <p:nvPr/>
                </p:nvSpPr>
                <p:spPr bwMode="auto">
                  <a:xfrm>
                    <a:off x="1355725" y="2735263"/>
                    <a:ext cx="9525" cy="15875"/>
                  </a:xfrm>
                  <a:custGeom>
                    <a:avLst/>
                    <a:gdLst>
                      <a:gd name="T0" fmla="*/ 1 w 9"/>
                      <a:gd name="T1" fmla="*/ 14 h 15"/>
                      <a:gd name="T2" fmla="*/ 8 w 9"/>
                      <a:gd name="T3" fmla="*/ 1 h 15"/>
                      <a:gd name="T4" fmla="*/ 7 w 9"/>
                      <a:gd name="T5" fmla="*/ 1 h 15"/>
                      <a:gd name="T6" fmla="*/ 0 w 9"/>
                      <a:gd name="T7" fmla="*/ 14 h 15"/>
                      <a:gd name="T8" fmla="*/ 1 w 9"/>
                      <a:gd name="T9" fmla="*/ 14 h 15"/>
                    </a:gdLst>
                    <a:ahLst/>
                    <a:cxnLst>
                      <a:cxn ang="0">
                        <a:pos x="T0" y="T1"/>
                      </a:cxn>
                      <a:cxn ang="0">
                        <a:pos x="T2" y="T3"/>
                      </a:cxn>
                      <a:cxn ang="0">
                        <a:pos x="T4" y="T5"/>
                      </a:cxn>
                      <a:cxn ang="0">
                        <a:pos x="T6" y="T7"/>
                      </a:cxn>
                      <a:cxn ang="0">
                        <a:pos x="T8" y="T9"/>
                      </a:cxn>
                    </a:cxnLst>
                    <a:rect l="0" t="0" r="r" b="b"/>
                    <a:pathLst>
                      <a:path w="9" h="15">
                        <a:moveTo>
                          <a:pt x="1" y="14"/>
                        </a:moveTo>
                        <a:cubicBezTo>
                          <a:pt x="4" y="10"/>
                          <a:pt x="6" y="6"/>
                          <a:pt x="8" y="1"/>
                        </a:cubicBezTo>
                        <a:cubicBezTo>
                          <a:pt x="9" y="1"/>
                          <a:pt x="7" y="0"/>
                          <a:pt x="7" y="1"/>
                        </a:cubicBezTo>
                        <a:cubicBezTo>
                          <a:pt x="5" y="5"/>
                          <a:pt x="3" y="10"/>
                          <a:pt x="0" y="14"/>
                        </a:cubicBezTo>
                        <a:cubicBezTo>
                          <a:pt x="0" y="14"/>
                          <a:pt x="1" y="15"/>
                          <a:pt x="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1" name="Freeform 105"/>
                  <p:cNvSpPr/>
                  <p:nvPr/>
                </p:nvSpPr>
                <p:spPr bwMode="auto">
                  <a:xfrm>
                    <a:off x="1357313" y="2735263"/>
                    <a:ext cx="9525" cy="15875"/>
                  </a:xfrm>
                  <a:custGeom>
                    <a:avLst/>
                    <a:gdLst>
                      <a:gd name="T0" fmla="*/ 1 w 10"/>
                      <a:gd name="T1" fmla="*/ 14 h 15"/>
                      <a:gd name="T2" fmla="*/ 3 w 10"/>
                      <a:gd name="T3" fmla="*/ 12 h 15"/>
                      <a:gd name="T4" fmla="*/ 6 w 10"/>
                      <a:gd name="T5" fmla="*/ 8 h 15"/>
                      <a:gd name="T6" fmla="*/ 8 w 10"/>
                      <a:gd name="T7" fmla="*/ 4 h 15"/>
                      <a:gd name="T8" fmla="*/ 10 w 10"/>
                      <a:gd name="T9" fmla="*/ 1 h 15"/>
                      <a:gd name="T10" fmla="*/ 9 w 10"/>
                      <a:gd name="T11" fmla="*/ 1 h 15"/>
                      <a:gd name="T12" fmla="*/ 8 w 10"/>
                      <a:gd name="T13" fmla="*/ 1 h 15"/>
                      <a:gd name="T14" fmla="*/ 10 w 10"/>
                      <a:gd name="T15" fmla="*/ 1 h 15"/>
                      <a:gd name="T16" fmla="*/ 10 w 10"/>
                      <a:gd name="T17" fmla="*/ 0 h 15"/>
                      <a:gd name="T18" fmla="*/ 9 w 10"/>
                      <a:gd name="T19" fmla="*/ 0 h 15"/>
                      <a:gd name="T20" fmla="*/ 5 w 10"/>
                      <a:gd name="T21" fmla="*/ 6 h 15"/>
                      <a:gd name="T22" fmla="*/ 3 w 10"/>
                      <a:gd name="T23" fmla="*/ 9 h 15"/>
                      <a:gd name="T24" fmla="*/ 1 w 10"/>
                      <a:gd name="T25" fmla="*/ 13 h 15"/>
                      <a:gd name="T26" fmla="*/ 1 w 10"/>
                      <a:gd name="T2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5">
                        <a:moveTo>
                          <a:pt x="1" y="14"/>
                        </a:moveTo>
                        <a:cubicBezTo>
                          <a:pt x="2" y="14"/>
                          <a:pt x="3" y="12"/>
                          <a:pt x="3" y="12"/>
                        </a:cubicBezTo>
                        <a:cubicBezTo>
                          <a:pt x="4" y="10"/>
                          <a:pt x="5" y="9"/>
                          <a:pt x="6" y="8"/>
                        </a:cubicBezTo>
                        <a:cubicBezTo>
                          <a:pt x="6" y="6"/>
                          <a:pt x="7" y="5"/>
                          <a:pt x="8" y="4"/>
                        </a:cubicBezTo>
                        <a:cubicBezTo>
                          <a:pt x="8" y="3"/>
                          <a:pt x="9" y="2"/>
                          <a:pt x="10" y="1"/>
                        </a:cubicBezTo>
                        <a:cubicBezTo>
                          <a:pt x="9" y="1"/>
                          <a:pt x="9" y="1"/>
                          <a:pt x="9" y="1"/>
                        </a:cubicBezTo>
                        <a:cubicBezTo>
                          <a:pt x="8" y="1"/>
                          <a:pt x="9" y="1"/>
                          <a:pt x="8" y="1"/>
                        </a:cubicBezTo>
                        <a:cubicBezTo>
                          <a:pt x="8" y="2"/>
                          <a:pt x="9" y="2"/>
                          <a:pt x="10" y="1"/>
                        </a:cubicBezTo>
                        <a:cubicBezTo>
                          <a:pt x="10" y="1"/>
                          <a:pt x="10" y="1"/>
                          <a:pt x="10" y="0"/>
                        </a:cubicBezTo>
                        <a:cubicBezTo>
                          <a:pt x="10" y="0"/>
                          <a:pt x="9" y="0"/>
                          <a:pt x="9" y="0"/>
                        </a:cubicBezTo>
                        <a:cubicBezTo>
                          <a:pt x="7" y="1"/>
                          <a:pt x="6" y="4"/>
                          <a:pt x="5" y="6"/>
                        </a:cubicBezTo>
                        <a:cubicBezTo>
                          <a:pt x="5" y="7"/>
                          <a:pt x="4" y="8"/>
                          <a:pt x="3" y="9"/>
                        </a:cubicBezTo>
                        <a:cubicBezTo>
                          <a:pt x="3" y="10"/>
                          <a:pt x="2" y="13"/>
                          <a:pt x="1" y="13"/>
                        </a:cubicBezTo>
                        <a:cubicBezTo>
                          <a:pt x="0" y="14"/>
                          <a:pt x="0" y="15"/>
                          <a:pt x="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2" name="Freeform 106"/>
                  <p:cNvSpPr/>
                  <p:nvPr/>
                </p:nvSpPr>
                <p:spPr bwMode="auto">
                  <a:xfrm>
                    <a:off x="1358900" y="2735263"/>
                    <a:ext cx="11113" cy="17463"/>
                  </a:xfrm>
                  <a:custGeom>
                    <a:avLst/>
                    <a:gdLst>
                      <a:gd name="T0" fmla="*/ 2 w 10"/>
                      <a:gd name="T1" fmla="*/ 16 h 17"/>
                      <a:gd name="T2" fmla="*/ 10 w 10"/>
                      <a:gd name="T3" fmla="*/ 1 h 17"/>
                      <a:gd name="T4" fmla="*/ 9 w 10"/>
                      <a:gd name="T5" fmla="*/ 1 h 17"/>
                      <a:gd name="T6" fmla="*/ 1 w 10"/>
                      <a:gd name="T7" fmla="*/ 16 h 17"/>
                      <a:gd name="T8" fmla="*/ 2 w 10"/>
                      <a:gd name="T9" fmla="*/ 16 h 17"/>
                    </a:gdLst>
                    <a:ahLst/>
                    <a:cxnLst>
                      <a:cxn ang="0">
                        <a:pos x="T0" y="T1"/>
                      </a:cxn>
                      <a:cxn ang="0">
                        <a:pos x="T2" y="T3"/>
                      </a:cxn>
                      <a:cxn ang="0">
                        <a:pos x="T4" y="T5"/>
                      </a:cxn>
                      <a:cxn ang="0">
                        <a:pos x="T6" y="T7"/>
                      </a:cxn>
                      <a:cxn ang="0">
                        <a:pos x="T8" y="T9"/>
                      </a:cxn>
                    </a:cxnLst>
                    <a:rect l="0" t="0" r="r" b="b"/>
                    <a:pathLst>
                      <a:path w="10" h="17">
                        <a:moveTo>
                          <a:pt x="2" y="16"/>
                        </a:moveTo>
                        <a:cubicBezTo>
                          <a:pt x="4" y="11"/>
                          <a:pt x="8" y="7"/>
                          <a:pt x="10" y="1"/>
                        </a:cubicBezTo>
                        <a:cubicBezTo>
                          <a:pt x="10" y="1"/>
                          <a:pt x="9" y="0"/>
                          <a:pt x="9" y="1"/>
                        </a:cubicBezTo>
                        <a:cubicBezTo>
                          <a:pt x="7" y="6"/>
                          <a:pt x="3" y="11"/>
                          <a:pt x="1" y="16"/>
                        </a:cubicBezTo>
                        <a:cubicBezTo>
                          <a:pt x="0" y="16"/>
                          <a:pt x="1" y="17"/>
                          <a:pt x="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3" name="Freeform 107"/>
                  <p:cNvSpPr/>
                  <p:nvPr/>
                </p:nvSpPr>
                <p:spPr bwMode="auto">
                  <a:xfrm>
                    <a:off x="1362075" y="2735263"/>
                    <a:ext cx="9525" cy="15875"/>
                  </a:xfrm>
                  <a:custGeom>
                    <a:avLst/>
                    <a:gdLst>
                      <a:gd name="T0" fmla="*/ 1 w 9"/>
                      <a:gd name="T1" fmla="*/ 14 h 15"/>
                      <a:gd name="T2" fmla="*/ 9 w 9"/>
                      <a:gd name="T3" fmla="*/ 2 h 15"/>
                      <a:gd name="T4" fmla="*/ 8 w 9"/>
                      <a:gd name="T5" fmla="*/ 1 h 15"/>
                      <a:gd name="T6" fmla="*/ 0 w 9"/>
                      <a:gd name="T7" fmla="*/ 14 h 15"/>
                      <a:gd name="T8" fmla="*/ 1 w 9"/>
                      <a:gd name="T9" fmla="*/ 14 h 15"/>
                    </a:gdLst>
                    <a:ahLst/>
                    <a:cxnLst>
                      <a:cxn ang="0">
                        <a:pos x="T0" y="T1"/>
                      </a:cxn>
                      <a:cxn ang="0">
                        <a:pos x="T2" y="T3"/>
                      </a:cxn>
                      <a:cxn ang="0">
                        <a:pos x="T4" y="T5"/>
                      </a:cxn>
                      <a:cxn ang="0">
                        <a:pos x="T6" y="T7"/>
                      </a:cxn>
                      <a:cxn ang="0">
                        <a:pos x="T8" y="T9"/>
                      </a:cxn>
                    </a:cxnLst>
                    <a:rect l="0" t="0" r="r" b="b"/>
                    <a:pathLst>
                      <a:path w="9" h="15">
                        <a:moveTo>
                          <a:pt x="1" y="14"/>
                        </a:moveTo>
                        <a:cubicBezTo>
                          <a:pt x="4" y="10"/>
                          <a:pt x="6" y="6"/>
                          <a:pt x="9" y="2"/>
                        </a:cubicBezTo>
                        <a:cubicBezTo>
                          <a:pt x="9" y="1"/>
                          <a:pt x="8" y="0"/>
                          <a:pt x="8" y="1"/>
                        </a:cubicBezTo>
                        <a:cubicBezTo>
                          <a:pt x="5" y="5"/>
                          <a:pt x="3" y="9"/>
                          <a:pt x="0" y="14"/>
                        </a:cubicBezTo>
                        <a:cubicBezTo>
                          <a:pt x="0" y="14"/>
                          <a:pt x="1" y="15"/>
                          <a:pt x="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4" name="Freeform 108"/>
                  <p:cNvSpPr/>
                  <p:nvPr/>
                </p:nvSpPr>
                <p:spPr bwMode="auto">
                  <a:xfrm>
                    <a:off x="1363663" y="2735263"/>
                    <a:ext cx="12700" cy="19050"/>
                  </a:xfrm>
                  <a:custGeom>
                    <a:avLst/>
                    <a:gdLst>
                      <a:gd name="T0" fmla="*/ 2 w 12"/>
                      <a:gd name="T1" fmla="*/ 18 h 19"/>
                      <a:gd name="T2" fmla="*/ 11 w 12"/>
                      <a:gd name="T3" fmla="*/ 2 h 19"/>
                      <a:gd name="T4" fmla="*/ 10 w 12"/>
                      <a:gd name="T5" fmla="*/ 1 h 19"/>
                      <a:gd name="T6" fmla="*/ 1 w 12"/>
                      <a:gd name="T7" fmla="*/ 18 h 19"/>
                      <a:gd name="T8" fmla="*/ 2 w 12"/>
                      <a:gd name="T9" fmla="*/ 18 h 19"/>
                    </a:gdLst>
                    <a:ahLst/>
                    <a:cxnLst>
                      <a:cxn ang="0">
                        <a:pos x="T0" y="T1"/>
                      </a:cxn>
                      <a:cxn ang="0">
                        <a:pos x="T2" y="T3"/>
                      </a:cxn>
                      <a:cxn ang="0">
                        <a:pos x="T4" y="T5"/>
                      </a:cxn>
                      <a:cxn ang="0">
                        <a:pos x="T6" y="T7"/>
                      </a:cxn>
                      <a:cxn ang="0">
                        <a:pos x="T8" y="T9"/>
                      </a:cxn>
                    </a:cxnLst>
                    <a:rect l="0" t="0" r="r" b="b"/>
                    <a:pathLst>
                      <a:path w="12" h="19">
                        <a:moveTo>
                          <a:pt x="2" y="18"/>
                        </a:moveTo>
                        <a:cubicBezTo>
                          <a:pt x="4" y="12"/>
                          <a:pt x="7" y="6"/>
                          <a:pt x="11" y="2"/>
                        </a:cubicBezTo>
                        <a:cubicBezTo>
                          <a:pt x="12" y="1"/>
                          <a:pt x="11" y="0"/>
                          <a:pt x="10" y="1"/>
                        </a:cubicBezTo>
                        <a:cubicBezTo>
                          <a:pt x="6" y="6"/>
                          <a:pt x="2" y="11"/>
                          <a:pt x="1" y="18"/>
                        </a:cubicBezTo>
                        <a:cubicBezTo>
                          <a:pt x="0" y="18"/>
                          <a:pt x="2" y="19"/>
                          <a:pt x="2"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5" name="Freeform 109"/>
                  <p:cNvSpPr/>
                  <p:nvPr/>
                </p:nvSpPr>
                <p:spPr bwMode="auto">
                  <a:xfrm>
                    <a:off x="1365250" y="2738438"/>
                    <a:ext cx="11113" cy="17463"/>
                  </a:xfrm>
                  <a:custGeom>
                    <a:avLst/>
                    <a:gdLst>
                      <a:gd name="T0" fmla="*/ 2 w 11"/>
                      <a:gd name="T1" fmla="*/ 16 h 17"/>
                      <a:gd name="T2" fmla="*/ 11 w 11"/>
                      <a:gd name="T3" fmla="*/ 1 h 17"/>
                      <a:gd name="T4" fmla="*/ 10 w 11"/>
                      <a:gd name="T5" fmla="*/ 1 h 17"/>
                      <a:gd name="T6" fmla="*/ 0 w 11"/>
                      <a:gd name="T7" fmla="*/ 16 h 17"/>
                      <a:gd name="T8" fmla="*/ 2 w 11"/>
                      <a:gd name="T9" fmla="*/ 16 h 17"/>
                    </a:gdLst>
                    <a:ahLst/>
                    <a:cxnLst>
                      <a:cxn ang="0">
                        <a:pos x="T0" y="T1"/>
                      </a:cxn>
                      <a:cxn ang="0">
                        <a:pos x="T2" y="T3"/>
                      </a:cxn>
                      <a:cxn ang="0">
                        <a:pos x="T4" y="T5"/>
                      </a:cxn>
                      <a:cxn ang="0">
                        <a:pos x="T6" y="T7"/>
                      </a:cxn>
                      <a:cxn ang="0">
                        <a:pos x="T8" y="T9"/>
                      </a:cxn>
                    </a:cxnLst>
                    <a:rect l="0" t="0" r="r" b="b"/>
                    <a:pathLst>
                      <a:path w="11" h="17">
                        <a:moveTo>
                          <a:pt x="2" y="16"/>
                        </a:moveTo>
                        <a:cubicBezTo>
                          <a:pt x="5" y="11"/>
                          <a:pt x="7" y="6"/>
                          <a:pt x="11" y="1"/>
                        </a:cubicBezTo>
                        <a:cubicBezTo>
                          <a:pt x="11" y="1"/>
                          <a:pt x="10" y="0"/>
                          <a:pt x="10" y="1"/>
                        </a:cubicBezTo>
                        <a:cubicBezTo>
                          <a:pt x="6" y="5"/>
                          <a:pt x="4" y="11"/>
                          <a:pt x="0" y="16"/>
                        </a:cubicBezTo>
                        <a:cubicBezTo>
                          <a:pt x="0" y="16"/>
                          <a:pt x="1" y="17"/>
                          <a:pt x="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6" name="Freeform 110"/>
                  <p:cNvSpPr/>
                  <p:nvPr/>
                </p:nvSpPr>
                <p:spPr bwMode="auto">
                  <a:xfrm>
                    <a:off x="1368425" y="2740026"/>
                    <a:ext cx="9525" cy="15875"/>
                  </a:xfrm>
                  <a:custGeom>
                    <a:avLst/>
                    <a:gdLst>
                      <a:gd name="T0" fmla="*/ 2 w 9"/>
                      <a:gd name="T1" fmla="*/ 14 h 15"/>
                      <a:gd name="T2" fmla="*/ 9 w 9"/>
                      <a:gd name="T3" fmla="*/ 1 h 15"/>
                      <a:gd name="T4" fmla="*/ 7 w 9"/>
                      <a:gd name="T5" fmla="*/ 0 h 15"/>
                      <a:gd name="T6" fmla="*/ 0 w 9"/>
                      <a:gd name="T7" fmla="*/ 14 h 15"/>
                      <a:gd name="T8" fmla="*/ 2 w 9"/>
                      <a:gd name="T9" fmla="*/ 14 h 15"/>
                    </a:gdLst>
                    <a:ahLst/>
                    <a:cxnLst>
                      <a:cxn ang="0">
                        <a:pos x="T0" y="T1"/>
                      </a:cxn>
                      <a:cxn ang="0">
                        <a:pos x="T2" y="T3"/>
                      </a:cxn>
                      <a:cxn ang="0">
                        <a:pos x="T4" y="T5"/>
                      </a:cxn>
                      <a:cxn ang="0">
                        <a:pos x="T6" y="T7"/>
                      </a:cxn>
                      <a:cxn ang="0">
                        <a:pos x="T8" y="T9"/>
                      </a:cxn>
                    </a:cxnLst>
                    <a:rect l="0" t="0" r="r" b="b"/>
                    <a:pathLst>
                      <a:path w="9" h="15">
                        <a:moveTo>
                          <a:pt x="2" y="14"/>
                        </a:moveTo>
                        <a:cubicBezTo>
                          <a:pt x="3" y="9"/>
                          <a:pt x="6" y="5"/>
                          <a:pt x="9" y="1"/>
                        </a:cubicBezTo>
                        <a:cubicBezTo>
                          <a:pt x="9" y="0"/>
                          <a:pt x="8" y="0"/>
                          <a:pt x="7" y="0"/>
                        </a:cubicBezTo>
                        <a:cubicBezTo>
                          <a:pt x="5" y="5"/>
                          <a:pt x="2" y="9"/>
                          <a:pt x="0" y="14"/>
                        </a:cubicBezTo>
                        <a:cubicBezTo>
                          <a:pt x="0" y="14"/>
                          <a:pt x="1" y="15"/>
                          <a:pt x="2"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7" name="Freeform 111"/>
                  <p:cNvSpPr/>
                  <p:nvPr/>
                </p:nvSpPr>
                <p:spPr bwMode="auto">
                  <a:xfrm>
                    <a:off x="1370013" y="2743201"/>
                    <a:ext cx="9525" cy="17463"/>
                  </a:xfrm>
                  <a:custGeom>
                    <a:avLst/>
                    <a:gdLst>
                      <a:gd name="T0" fmla="*/ 1 w 8"/>
                      <a:gd name="T1" fmla="*/ 16 h 16"/>
                      <a:gd name="T2" fmla="*/ 8 w 8"/>
                      <a:gd name="T3" fmla="*/ 1 h 16"/>
                      <a:gd name="T4" fmla="*/ 7 w 8"/>
                      <a:gd name="T5" fmla="*/ 1 h 16"/>
                      <a:gd name="T6" fmla="*/ 0 w 8"/>
                      <a:gd name="T7" fmla="*/ 15 h 16"/>
                      <a:gd name="T8" fmla="*/ 1 w 8"/>
                      <a:gd name="T9" fmla="*/ 16 h 16"/>
                    </a:gdLst>
                    <a:ahLst/>
                    <a:cxnLst>
                      <a:cxn ang="0">
                        <a:pos x="T0" y="T1"/>
                      </a:cxn>
                      <a:cxn ang="0">
                        <a:pos x="T2" y="T3"/>
                      </a:cxn>
                      <a:cxn ang="0">
                        <a:pos x="T4" y="T5"/>
                      </a:cxn>
                      <a:cxn ang="0">
                        <a:pos x="T6" y="T7"/>
                      </a:cxn>
                      <a:cxn ang="0">
                        <a:pos x="T8" y="T9"/>
                      </a:cxn>
                    </a:cxnLst>
                    <a:rect l="0" t="0" r="r" b="b"/>
                    <a:pathLst>
                      <a:path w="8" h="16">
                        <a:moveTo>
                          <a:pt x="1" y="16"/>
                        </a:moveTo>
                        <a:cubicBezTo>
                          <a:pt x="3" y="11"/>
                          <a:pt x="6" y="6"/>
                          <a:pt x="8" y="1"/>
                        </a:cubicBezTo>
                        <a:cubicBezTo>
                          <a:pt x="8" y="1"/>
                          <a:pt x="7" y="0"/>
                          <a:pt x="7" y="1"/>
                        </a:cubicBezTo>
                        <a:cubicBezTo>
                          <a:pt x="4" y="6"/>
                          <a:pt x="2" y="10"/>
                          <a:pt x="0" y="15"/>
                        </a:cubicBezTo>
                        <a:cubicBezTo>
                          <a:pt x="0" y="16"/>
                          <a:pt x="1" y="16"/>
                          <a:pt x="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8" name="Freeform 112"/>
                  <p:cNvSpPr/>
                  <p:nvPr/>
                </p:nvSpPr>
                <p:spPr bwMode="auto">
                  <a:xfrm>
                    <a:off x="1373188" y="2743201"/>
                    <a:ext cx="7938" cy="17463"/>
                  </a:xfrm>
                  <a:custGeom>
                    <a:avLst/>
                    <a:gdLst>
                      <a:gd name="T0" fmla="*/ 2 w 8"/>
                      <a:gd name="T1" fmla="*/ 15 h 16"/>
                      <a:gd name="T2" fmla="*/ 8 w 8"/>
                      <a:gd name="T3" fmla="*/ 1 h 16"/>
                      <a:gd name="T4" fmla="*/ 7 w 8"/>
                      <a:gd name="T5" fmla="*/ 1 h 16"/>
                      <a:gd name="T6" fmla="*/ 1 w 8"/>
                      <a:gd name="T7" fmla="*/ 14 h 16"/>
                      <a:gd name="T8" fmla="*/ 2 w 8"/>
                      <a:gd name="T9" fmla="*/ 15 h 16"/>
                    </a:gdLst>
                    <a:ahLst/>
                    <a:cxnLst>
                      <a:cxn ang="0">
                        <a:pos x="T0" y="T1"/>
                      </a:cxn>
                      <a:cxn ang="0">
                        <a:pos x="T2" y="T3"/>
                      </a:cxn>
                      <a:cxn ang="0">
                        <a:pos x="T4" y="T5"/>
                      </a:cxn>
                      <a:cxn ang="0">
                        <a:pos x="T6" y="T7"/>
                      </a:cxn>
                      <a:cxn ang="0">
                        <a:pos x="T8" y="T9"/>
                      </a:cxn>
                    </a:cxnLst>
                    <a:rect l="0" t="0" r="r" b="b"/>
                    <a:pathLst>
                      <a:path w="8" h="16">
                        <a:moveTo>
                          <a:pt x="2" y="15"/>
                        </a:moveTo>
                        <a:cubicBezTo>
                          <a:pt x="4" y="11"/>
                          <a:pt x="6" y="6"/>
                          <a:pt x="8" y="1"/>
                        </a:cubicBezTo>
                        <a:cubicBezTo>
                          <a:pt x="8" y="1"/>
                          <a:pt x="7" y="0"/>
                          <a:pt x="7" y="1"/>
                        </a:cubicBezTo>
                        <a:cubicBezTo>
                          <a:pt x="5" y="5"/>
                          <a:pt x="3" y="10"/>
                          <a:pt x="1" y="14"/>
                        </a:cubicBezTo>
                        <a:cubicBezTo>
                          <a:pt x="0" y="15"/>
                          <a:pt x="1" y="16"/>
                          <a:pt x="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9" name="Freeform 113"/>
                  <p:cNvSpPr/>
                  <p:nvPr/>
                </p:nvSpPr>
                <p:spPr bwMode="auto">
                  <a:xfrm>
                    <a:off x="1376363" y="2744788"/>
                    <a:ext cx="6350" cy="20638"/>
                  </a:xfrm>
                  <a:custGeom>
                    <a:avLst/>
                    <a:gdLst>
                      <a:gd name="T0" fmla="*/ 2 w 6"/>
                      <a:gd name="T1" fmla="*/ 19 h 19"/>
                      <a:gd name="T2" fmla="*/ 6 w 6"/>
                      <a:gd name="T3" fmla="*/ 1 h 19"/>
                      <a:gd name="T4" fmla="*/ 5 w 6"/>
                      <a:gd name="T5" fmla="*/ 1 h 19"/>
                      <a:gd name="T6" fmla="*/ 0 w 6"/>
                      <a:gd name="T7" fmla="*/ 19 h 19"/>
                      <a:gd name="T8" fmla="*/ 2 w 6"/>
                      <a:gd name="T9" fmla="*/ 19 h 19"/>
                    </a:gdLst>
                    <a:ahLst/>
                    <a:cxnLst>
                      <a:cxn ang="0">
                        <a:pos x="T0" y="T1"/>
                      </a:cxn>
                      <a:cxn ang="0">
                        <a:pos x="T2" y="T3"/>
                      </a:cxn>
                      <a:cxn ang="0">
                        <a:pos x="T4" y="T5"/>
                      </a:cxn>
                      <a:cxn ang="0">
                        <a:pos x="T6" y="T7"/>
                      </a:cxn>
                      <a:cxn ang="0">
                        <a:pos x="T8" y="T9"/>
                      </a:cxn>
                    </a:cxnLst>
                    <a:rect l="0" t="0" r="r" b="b"/>
                    <a:pathLst>
                      <a:path w="6" h="19">
                        <a:moveTo>
                          <a:pt x="2" y="19"/>
                        </a:moveTo>
                        <a:cubicBezTo>
                          <a:pt x="2" y="12"/>
                          <a:pt x="5" y="7"/>
                          <a:pt x="6" y="1"/>
                        </a:cubicBezTo>
                        <a:cubicBezTo>
                          <a:pt x="6" y="0"/>
                          <a:pt x="5" y="0"/>
                          <a:pt x="5" y="1"/>
                        </a:cubicBezTo>
                        <a:cubicBezTo>
                          <a:pt x="4" y="7"/>
                          <a:pt x="1" y="12"/>
                          <a:pt x="0" y="19"/>
                        </a:cubicBezTo>
                        <a:cubicBezTo>
                          <a:pt x="0" y="19"/>
                          <a:pt x="2" y="19"/>
                          <a:pt x="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0" name="Freeform 114"/>
                  <p:cNvSpPr/>
                  <p:nvPr/>
                </p:nvSpPr>
                <p:spPr bwMode="auto">
                  <a:xfrm>
                    <a:off x="1376363" y="2751138"/>
                    <a:ext cx="6350" cy="15875"/>
                  </a:xfrm>
                  <a:custGeom>
                    <a:avLst/>
                    <a:gdLst>
                      <a:gd name="T0" fmla="*/ 1 w 6"/>
                      <a:gd name="T1" fmla="*/ 14 h 15"/>
                      <a:gd name="T2" fmla="*/ 5 w 6"/>
                      <a:gd name="T3" fmla="*/ 1 h 15"/>
                      <a:gd name="T4" fmla="*/ 4 w 6"/>
                      <a:gd name="T5" fmla="*/ 1 h 15"/>
                      <a:gd name="T6" fmla="*/ 0 w 6"/>
                      <a:gd name="T7" fmla="*/ 13 h 15"/>
                      <a:gd name="T8" fmla="*/ 1 w 6"/>
                      <a:gd name="T9" fmla="*/ 14 h 15"/>
                    </a:gdLst>
                    <a:ahLst/>
                    <a:cxnLst>
                      <a:cxn ang="0">
                        <a:pos x="T0" y="T1"/>
                      </a:cxn>
                      <a:cxn ang="0">
                        <a:pos x="T2" y="T3"/>
                      </a:cxn>
                      <a:cxn ang="0">
                        <a:pos x="T4" y="T5"/>
                      </a:cxn>
                      <a:cxn ang="0">
                        <a:pos x="T6" y="T7"/>
                      </a:cxn>
                      <a:cxn ang="0">
                        <a:pos x="T8" y="T9"/>
                      </a:cxn>
                    </a:cxnLst>
                    <a:rect l="0" t="0" r="r" b="b"/>
                    <a:pathLst>
                      <a:path w="6" h="15">
                        <a:moveTo>
                          <a:pt x="1" y="14"/>
                        </a:moveTo>
                        <a:cubicBezTo>
                          <a:pt x="2" y="10"/>
                          <a:pt x="4" y="6"/>
                          <a:pt x="5" y="1"/>
                        </a:cubicBezTo>
                        <a:cubicBezTo>
                          <a:pt x="6" y="0"/>
                          <a:pt x="4" y="0"/>
                          <a:pt x="4" y="1"/>
                        </a:cubicBezTo>
                        <a:cubicBezTo>
                          <a:pt x="3" y="5"/>
                          <a:pt x="1" y="9"/>
                          <a:pt x="0" y="13"/>
                        </a:cubicBezTo>
                        <a:cubicBezTo>
                          <a:pt x="0" y="14"/>
                          <a:pt x="1" y="15"/>
                          <a:pt x="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1" name="Freeform 115"/>
                  <p:cNvSpPr/>
                  <p:nvPr/>
                </p:nvSpPr>
                <p:spPr bwMode="auto">
                  <a:xfrm>
                    <a:off x="1379538" y="2754313"/>
                    <a:ext cx="4763" cy="14288"/>
                  </a:xfrm>
                  <a:custGeom>
                    <a:avLst/>
                    <a:gdLst>
                      <a:gd name="T0" fmla="*/ 2 w 4"/>
                      <a:gd name="T1" fmla="*/ 13 h 14"/>
                      <a:gd name="T2" fmla="*/ 3 w 4"/>
                      <a:gd name="T3" fmla="*/ 2 h 14"/>
                      <a:gd name="T4" fmla="*/ 2 w 4"/>
                      <a:gd name="T5" fmla="*/ 1 h 14"/>
                      <a:gd name="T6" fmla="*/ 0 w 4"/>
                      <a:gd name="T7" fmla="*/ 13 h 14"/>
                      <a:gd name="T8" fmla="*/ 2 w 4"/>
                      <a:gd name="T9" fmla="*/ 13 h 14"/>
                    </a:gdLst>
                    <a:ahLst/>
                    <a:cxnLst>
                      <a:cxn ang="0">
                        <a:pos x="T0" y="T1"/>
                      </a:cxn>
                      <a:cxn ang="0">
                        <a:pos x="T2" y="T3"/>
                      </a:cxn>
                      <a:cxn ang="0">
                        <a:pos x="T4" y="T5"/>
                      </a:cxn>
                      <a:cxn ang="0">
                        <a:pos x="T6" y="T7"/>
                      </a:cxn>
                      <a:cxn ang="0">
                        <a:pos x="T8" y="T9"/>
                      </a:cxn>
                    </a:cxnLst>
                    <a:rect l="0" t="0" r="r" b="b"/>
                    <a:pathLst>
                      <a:path w="4" h="14">
                        <a:moveTo>
                          <a:pt x="2" y="13"/>
                        </a:moveTo>
                        <a:cubicBezTo>
                          <a:pt x="2" y="9"/>
                          <a:pt x="3" y="5"/>
                          <a:pt x="3" y="2"/>
                        </a:cubicBezTo>
                        <a:cubicBezTo>
                          <a:pt x="4" y="1"/>
                          <a:pt x="2" y="0"/>
                          <a:pt x="2" y="1"/>
                        </a:cubicBezTo>
                        <a:cubicBezTo>
                          <a:pt x="1" y="5"/>
                          <a:pt x="1" y="9"/>
                          <a:pt x="0" y="13"/>
                        </a:cubicBezTo>
                        <a:cubicBezTo>
                          <a:pt x="0" y="14"/>
                          <a:pt x="2" y="14"/>
                          <a:pt x="2"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2" name="Freeform 116"/>
                  <p:cNvSpPr/>
                  <p:nvPr/>
                </p:nvSpPr>
                <p:spPr bwMode="auto">
                  <a:xfrm>
                    <a:off x="1382713" y="2754313"/>
                    <a:ext cx="1588" cy="15875"/>
                  </a:xfrm>
                  <a:custGeom>
                    <a:avLst/>
                    <a:gdLst>
                      <a:gd name="T0" fmla="*/ 2 w 2"/>
                      <a:gd name="T1" fmla="*/ 14 h 14"/>
                      <a:gd name="T2" fmla="*/ 2 w 2"/>
                      <a:gd name="T3" fmla="*/ 1 h 14"/>
                      <a:gd name="T4" fmla="*/ 1 w 2"/>
                      <a:gd name="T5" fmla="*/ 1 h 14"/>
                      <a:gd name="T6" fmla="*/ 0 w 2"/>
                      <a:gd name="T7" fmla="*/ 14 h 14"/>
                      <a:gd name="T8" fmla="*/ 2 w 2"/>
                      <a:gd name="T9" fmla="*/ 14 h 14"/>
                    </a:gdLst>
                    <a:ahLst/>
                    <a:cxnLst>
                      <a:cxn ang="0">
                        <a:pos x="T0" y="T1"/>
                      </a:cxn>
                      <a:cxn ang="0">
                        <a:pos x="T2" y="T3"/>
                      </a:cxn>
                      <a:cxn ang="0">
                        <a:pos x="T4" y="T5"/>
                      </a:cxn>
                      <a:cxn ang="0">
                        <a:pos x="T6" y="T7"/>
                      </a:cxn>
                      <a:cxn ang="0">
                        <a:pos x="T8" y="T9"/>
                      </a:cxn>
                    </a:cxnLst>
                    <a:rect l="0" t="0" r="r" b="b"/>
                    <a:pathLst>
                      <a:path w="2" h="14">
                        <a:moveTo>
                          <a:pt x="2" y="14"/>
                        </a:moveTo>
                        <a:cubicBezTo>
                          <a:pt x="2" y="9"/>
                          <a:pt x="1" y="5"/>
                          <a:pt x="2" y="1"/>
                        </a:cubicBezTo>
                        <a:cubicBezTo>
                          <a:pt x="2" y="0"/>
                          <a:pt x="1" y="0"/>
                          <a:pt x="1" y="1"/>
                        </a:cubicBezTo>
                        <a:cubicBezTo>
                          <a:pt x="0" y="5"/>
                          <a:pt x="0" y="9"/>
                          <a:pt x="0" y="14"/>
                        </a:cubicBezTo>
                        <a:cubicBezTo>
                          <a:pt x="0" y="14"/>
                          <a:pt x="2" y="14"/>
                          <a:pt x="2"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3" name="Freeform 117"/>
                  <p:cNvSpPr/>
                  <p:nvPr/>
                </p:nvSpPr>
                <p:spPr bwMode="auto">
                  <a:xfrm>
                    <a:off x="1384300" y="2755901"/>
                    <a:ext cx="1588" cy="14288"/>
                  </a:xfrm>
                  <a:custGeom>
                    <a:avLst/>
                    <a:gdLst>
                      <a:gd name="T0" fmla="*/ 1 w 2"/>
                      <a:gd name="T1" fmla="*/ 12 h 13"/>
                      <a:gd name="T2" fmla="*/ 2 w 2"/>
                      <a:gd name="T3" fmla="*/ 1 h 13"/>
                      <a:gd name="T4" fmla="*/ 1 w 2"/>
                      <a:gd name="T5" fmla="*/ 1 h 13"/>
                      <a:gd name="T6" fmla="*/ 0 w 2"/>
                      <a:gd name="T7" fmla="*/ 12 h 13"/>
                      <a:gd name="T8" fmla="*/ 1 w 2"/>
                      <a:gd name="T9" fmla="*/ 12 h 13"/>
                    </a:gdLst>
                    <a:ahLst/>
                    <a:cxnLst>
                      <a:cxn ang="0">
                        <a:pos x="T0" y="T1"/>
                      </a:cxn>
                      <a:cxn ang="0">
                        <a:pos x="T2" y="T3"/>
                      </a:cxn>
                      <a:cxn ang="0">
                        <a:pos x="T4" y="T5"/>
                      </a:cxn>
                      <a:cxn ang="0">
                        <a:pos x="T6" y="T7"/>
                      </a:cxn>
                      <a:cxn ang="0">
                        <a:pos x="T8" y="T9"/>
                      </a:cxn>
                    </a:cxnLst>
                    <a:rect l="0" t="0" r="r" b="b"/>
                    <a:pathLst>
                      <a:path w="2" h="13">
                        <a:moveTo>
                          <a:pt x="1" y="12"/>
                        </a:moveTo>
                        <a:cubicBezTo>
                          <a:pt x="2" y="8"/>
                          <a:pt x="2" y="4"/>
                          <a:pt x="2" y="1"/>
                        </a:cubicBezTo>
                        <a:cubicBezTo>
                          <a:pt x="2" y="0"/>
                          <a:pt x="1" y="0"/>
                          <a:pt x="1" y="1"/>
                        </a:cubicBezTo>
                        <a:cubicBezTo>
                          <a:pt x="1" y="4"/>
                          <a:pt x="1" y="8"/>
                          <a:pt x="0" y="12"/>
                        </a:cubicBezTo>
                        <a:cubicBezTo>
                          <a:pt x="0" y="13"/>
                          <a:pt x="1" y="13"/>
                          <a:pt x="1"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4" name="Freeform 118"/>
                  <p:cNvSpPr/>
                  <p:nvPr/>
                </p:nvSpPr>
                <p:spPr bwMode="auto">
                  <a:xfrm>
                    <a:off x="1385888" y="2751138"/>
                    <a:ext cx="0" cy="15875"/>
                  </a:xfrm>
                  <a:custGeom>
                    <a:avLst/>
                    <a:gdLst>
                      <a:gd name="T0" fmla="*/ 1 w 1"/>
                      <a:gd name="T1" fmla="*/ 13 h 14"/>
                      <a:gd name="T2" fmla="*/ 1 w 1"/>
                      <a:gd name="T3" fmla="*/ 1 h 14"/>
                      <a:gd name="T4" fmla="*/ 0 w 1"/>
                      <a:gd name="T5" fmla="*/ 1 h 14"/>
                      <a:gd name="T6" fmla="*/ 0 w 1"/>
                      <a:gd name="T7" fmla="*/ 13 h 14"/>
                      <a:gd name="T8" fmla="*/ 1 w 1"/>
                      <a:gd name="T9" fmla="*/ 13 h 14"/>
                    </a:gdLst>
                    <a:ahLst/>
                    <a:cxnLst>
                      <a:cxn ang="0">
                        <a:pos x="T0" y="T1"/>
                      </a:cxn>
                      <a:cxn ang="0">
                        <a:pos x="T2" y="T3"/>
                      </a:cxn>
                      <a:cxn ang="0">
                        <a:pos x="T4" y="T5"/>
                      </a:cxn>
                      <a:cxn ang="0">
                        <a:pos x="T6" y="T7"/>
                      </a:cxn>
                      <a:cxn ang="0">
                        <a:pos x="T8" y="T9"/>
                      </a:cxn>
                    </a:cxnLst>
                    <a:rect l="0" t="0" r="r" b="b"/>
                    <a:pathLst>
                      <a:path w="1" h="14">
                        <a:moveTo>
                          <a:pt x="1" y="13"/>
                        </a:moveTo>
                        <a:cubicBezTo>
                          <a:pt x="1" y="9"/>
                          <a:pt x="1" y="5"/>
                          <a:pt x="1" y="1"/>
                        </a:cubicBezTo>
                        <a:cubicBezTo>
                          <a:pt x="1" y="0"/>
                          <a:pt x="0" y="0"/>
                          <a:pt x="0" y="1"/>
                        </a:cubicBezTo>
                        <a:cubicBezTo>
                          <a:pt x="0" y="5"/>
                          <a:pt x="0" y="9"/>
                          <a:pt x="0" y="13"/>
                        </a:cubicBezTo>
                        <a:cubicBezTo>
                          <a:pt x="0" y="14"/>
                          <a:pt x="1" y="14"/>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5" name="Freeform 119"/>
                  <p:cNvSpPr/>
                  <p:nvPr/>
                </p:nvSpPr>
                <p:spPr bwMode="auto">
                  <a:xfrm>
                    <a:off x="1354138" y="2720976"/>
                    <a:ext cx="9525" cy="12700"/>
                  </a:xfrm>
                  <a:custGeom>
                    <a:avLst/>
                    <a:gdLst>
                      <a:gd name="T0" fmla="*/ 1 w 9"/>
                      <a:gd name="T1" fmla="*/ 11 h 12"/>
                      <a:gd name="T2" fmla="*/ 9 w 9"/>
                      <a:gd name="T3" fmla="*/ 1 h 12"/>
                      <a:gd name="T4" fmla="*/ 8 w 9"/>
                      <a:gd name="T5" fmla="*/ 1 h 12"/>
                      <a:gd name="T6" fmla="*/ 0 w 9"/>
                      <a:gd name="T7" fmla="*/ 10 h 12"/>
                      <a:gd name="T8" fmla="*/ 1 w 9"/>
                      <a:gd name="T9" fmla="*/ 11 h 12"/>
                    </a:gdLst>
                    <a:ahLst/>
                    <a:cxnLst>
                      <a:cxn ang="0">
                        <a:pos x="T0" y="T1"/>
                      </a:cxn>
                      <a:cxn ang="0">
                        <a:pos x="T2" y="T3"/>
                      </a:cxn>
                      <a:cxn ang="0">
                        <a:pos x="T4" y="T5"/>
                      </a:cxn>
                      <a:cxn ang="0">
                        <a:pos x="T6" y="T7"/>
                      </a:cxn>
                      <a:cxn ang="0">
                        <a:pos x="T8" y="T9"/>
                      </a:cxn>
                    </a:cxnLst>
                    <a:rect l="0" t="0" r="r" b="b"/>
                    <a:pathLst>
                      <a:path w="9" h="12">
                        <a:moveTo>
                          <a:pt x="1" y="11"/>
                        </a:moveTo>
                        <a:cubicBezTo>
                          <a:pt x="4" y="8"/>
                          <a:pt x="6" y="4"/>
                          <a:pt x="9" y="1"/>
                        </a:cubicBezTo>
                        <a:cubicBezTo>
                          <a:pt x="9" y="1"/>
                          <a:pt x="8" y="0"/>
                          <a:pt x="8" y="1"/>
                        </a:cubicBezTo>
                        <a:cubicBezTo>
                          <a:pt x="5" y="4"/>
                          <a:pt x="3" y="7"/>
                          <a:pt x="0" y="10"/>
                        </a:cubicBezTo>
                        <a:cubicBezTo>
                          <a:pt x="0" y="11"/>
                          <a:pt x="0" y="12"/>
                          <a:pt x="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6" name="Freeform 120"/>
                  <p:cNvSpPr/>
                  <p:nvPr/>
                </p:nvSpPr>
                <p:spPr bwMode="auto">
                  <a:xfrm>
                    <a:off x="1355725" y="2720976"/>
                    <a:ext cx="11113" cy="12700"/>
                  </a:xfrm>
                  <a:custGeom>
                    <a:avLst/>
                    <a:gdLst>
                      <a:gd name="T0" fmla="*/ 1 w 10"/>
                      <a:gd name="T1" fmla="*/ 11 h 12"/>
                      <a:gd name="T2" fmla="*/ 9 w 10"/>
                      <a:gd name="T3" fmla="*/ 1 h 12"/>
                      <a:gd name="T4" fmla="*/ 8 w 10"/>
                      <a:gd name="T5" fmla="*/ 1 h 12"/>
                      <a:gd name="T6" fmla="*/ 0 w 10"/>
                      <a:gd name="T7" fmla="*/ 11 h 12"/>
                      <a:gd name="T8" fmla="*/ 1 w 10"/>
                      <a:gd name="T9" fmla="*/ 11 h 12"/>
                    </a:gdLst>
                    <a:ahLst/>
                    <a:cxnLst>
                      <a:cxn ang="0">
                        <a:pos x="T0" y="T1"/>
                      </a:cxn>
                      <a:cxn ang="0">
                        <a:pos x="T2" y="T3"/>
                      </a:cxn>
                      <a:cxn ang="0">
                        <a:pos x="T4" y="T5"/>
                      </a:cxn>
                      <a:cxn ang="0">
                        <a:pos x="T6" y="T7"/>
                      </a:cxn>
                      <a:cxn ang="0">
                        <a:pos x="T8" y="T9"/>
                      </a:cxn>
                    </a:cxnLst>
                    <a:rect l="0" t="0" r="r" b="b"/>
                    <a:pathLst>
                      <a:path w="10" h="12">
                        <a:moveTo>
                          <a:pt x="1" y="11"/>
                        </a:moveTo>
                        <a:cubicBezTo>
                          <a:pt x="3" y="7"/>
                          <a:pt x="6" y="4"/>
                          <a:pt x="9" y="1"/>
                        </a:cubicBezTo>
                        <a:cubicBezTo>
                          <a:pt x="10" y="1"/>
                          <a:pt x="9" y="0"/>
                          <a:pt x="8" y="1"/>
                        </a:cubicBezTo>
                        <a:cubicBezTo>
                          <a:pt x="5" y="3"/>
                          <a:pt x="2" y="7"/>
                          <a:pt x="0" y="11"/>
                        </a:cubicBezTo>
                        <a:cubicBezTo>
                          <a:pt x="0" y="11"/>
                          <a:pt x="1" y="12"/>
                          <a:pt x="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7" name="Freeform 121"/>
                  <p:cNvSpPr/>
                  <p:nvPr/>
                </p:nvSpPr>
                <p:spPr bwMode="auto">
                  <a:xfrm>
                    <a:off x="1360488" y="2720976"/>
                    <a:ext cx="9525" cy="11113"/>
                  </a:xfrm>
                  <a:custGeom>
                    <a:avLst/>
                    <a:gdLst>
                      <a:gd name="T0" fmla="*/ 2 w 8"/>
                      <a:gd name="T1" fmla="*/ 9 h 10"/>
                      <a:gd name="T2" fmla="*/ 8 w 8"/>
                      <a:gd name="T3" fmla="*/ 1 h 10"/>
                      <a:gd name="T4" fmla="*/ 7 w 8"/>
                      <a:gd name="T5" fmla="*/ 1 h 10"/>
                      <a:gd name="T6" fmla="*/ 1 w 8"/>
                      <a:gd name="T7" fmla="*/ 9 h 10"/>
                      <a:gd name="T8" fmla="*/ 2 w 8"/>
                      <a:gd name="T9" fmla="*/ 9 h 10"/>
                    </a:gdLst>
                    <a:ahLst/>
                    <a:cxnLst>
                      <a:cxn ang="0">
                        <a:pos x="T0" y="T1"/>
                      </a:cxn>
                      <a:cxn ang="0">
                        <a:pos x="T2" y="T3"/>
                      </a:cxn>
                      <a:cxn ang="0">
                        <a:pos x="T4" y="T5"/>
                      </a:cxn>
                      <a:cxn ang="0">
                        <a:pos x="T6" y="T7"/>
                      </a:cxn>
                      <a:cxn ang="0">
                        <a:pos x="T8" y="T9"/>
                      </a:cxn>
                    </a:cxnLst>
                    <a:rect l="0" t="0" r="r" b="b"/>
                    <a:pathLst>
                      <a:path w="8" h="10">
                        <a:moveTo>
                          <a:pt x="2" y="9"/>
                        </a:moveTo>
                        <a:cubicBezTo>
                          <a:pt x="4" y="7"/>
                          <a:pt x="6" y="4"/>
                          <a:pt x="8" y="1"/>
                        </a:cubicBezTo>
                        <a:cubicBezTo>
                          <a:pt x="8" y="1"/>
                          <a:pt x="7" y="0"/>
                          <a:pt x="7" y="1"/>
                        </a:cubicBezTo>
                        <a:cubicBezTo>
                          <a:pt x="5" y="3"/>
                          <a:pt x="3" y="6"/>
                          <a:pt x="1" y="9"/>
                        </a:cubicBezTo>
                        <a:cubicBezTo>
                          <a:pt x="0" y="9"/>
                          <a:pt x="2" y="10"/>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8" name="Freeform 122"/>
                  <p:cNvSpPr/>
                  <p:nvPr/>
                </p:nvSpPr>
                <p:spPr bwMode="auto">
                  <a:xfrm>
                    <a:off x="1362075" y="2720976"/>
                    <a:ext cx="7938" cy="11113"/>
                  </a:xfrm>
                  <a:custGeom>
                    <a:avLst/>
                    <a:gdLst>
                      <a:gd name="T0" fmla="*/ 1 w 8"/>
                      <a:gd name="T1" fmla="*/ 10 h 11"/>
                      <a:gd name="T2" fmla="*/ 7 w 8"/>
                      <a:gd name="T3" fmla="*/ 1 h 11"/>
                      <a:gd name="T4" fmla="*/ 7 w 8"/>
                      <a:gd name="T5" fmla="*/ 1 h 11"/>
                      <a:gd name="T6" fmla="*/ 0 w 8"/>
                      <a:gd name="T7" fmla="*/ 9 h 11"/>
                      <a:gd name="T8" fmla="*/ 1 w 8"/>
                      <a:gd name="T9" fmla="*/ 10 h 11"/>
                    </a:gdLst>
                    <a:ahLst/>
                    <a:cxnLst>
                      <a:cxn ang="0">
                        <a:pos x="T0" y="T1"/>
                      </a:cxn>
                      <a:cxn ang="0">
                        <a:pos x="T2" y="T3"/>
                      </a:cxn>
                      <a:cxn ang="0">
                        <a:pos x="T4" y="T5"/>
                      </a:cxn>
                      <a:cxn ang="0">
                        <a:pos x="T6" y="T7"/>
                      </a:cxn>
                      <a:cxn ang="0">
                        <a:pos x="T8" y="T9"/>
                      </a:cxn>
                    </a:cxnLst>
                    <a:rect l="0" t="0" r="r" b="b"/>
                    <a:pathLst>
                      <a:path w="8" h="11">
                        <a:moveTo>
                          <a:pt x="1" y="10"/>
                        </a:moveTo>
                        <a:cubicBezTo>
                          <a:pt x="3" y="7"/>
                          <a:pt x="5" y="4"/>
                          <a:pt x="7" y="1"/>
                        </a:cubicBezTo>
                        <a:cubicBezTo>
                          <a:pt x="8" y="1"/>
                          <a:pt x="7" y="0"/>
                          <a:pt x="7" y="1"/>
                        </a:cubicBezTo>
                        <a:cubicBezTo>
                          <a:pt x="4" y="3"/>
                          <a:pt x="2" y="6"/>
                          <a:pt x="0" y="9"/>
                        </a:cubicBezTo>
                        <a:cubicBezTo>
                          <a:pt x="0" y="10"/>
                          <a:pt x="1" y="11"/>
                          <a:pt x="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9" name="Freeform 123"/>
                  <p:cNvSpPr/>
                  <p:nvPr/>
                </p:nvSpPr>
                <p:spPr bwMode="auto">
                  <a:xfrm>
                    <a:off x="1363663" y="2719388"/>
                    <a:ext cx="12700" cy="11113"/>
                  </a:xfrm>
                  <a:custGeom>
                    <a:avLst/>
                    <a:gdLst>
                      <a:gd name="T0" fmla="*/ 1 w 11"/>
                      <a:gd name="T1" fmla="*/ 10 h 11"/>
                      <a:gd name="T2" fmla="*/ 10 w 11"/>
                      <a:gd name="T3" fmla="*/ 2 h 11"/>
                      <a:gd name="T4" fmla="*/ 9 w 11"/>
                      <a:gd name="T5" fmla="*/ 1 h 11"/>
                      <a:gd name="T6" fmla="*/ 1 w 11"/>
                      <a:gd name="T7" fmla="*/ 9 h 11"/>
                      <a:gd name="T8" fmla="*/ 1 w 11"/>
                      <a:gd name="T9" fmla="*/ 10 h 11"/>
                    </a:gdLst>
                    <a:ahLst/>
                    <a:cxnLst>
                      <a:cxn ang="0">
                        <a:pos x="T0" y="T1"/>
                      </a:cxn>
                      <a:cxn ang="0">
                        <a:pos x="T2" y="T3"/>
                      </a:cxn>
                      <a:cxn ang="0">
                        <a:pos x="T4" y="T5"/>
                      </a:cxn>
                      <a:cxn ang="0">
                        <a:pos x="T6" y="T7"/>
                      </a:cxn>
                      <a:cxn ang="0">
                        <a:pos x="T8" y="T9"/>
                      </a:cxn>
                    </a:cxnLst>
                    <a:rect l="0" t="0" r="r" b="b"/>
                    <a:pathLst>
                      <a:path w="11" h="11">
                        <a:moveTo>
                          <a:pt x="1" y="10"/>
                        </a:moveTo>
                        <a:cubicBezTo>
                          <a:pt x="5" y="8"/>
                          <a:pt x="8" y="5"/>
                          <a:pt x="10" y="2"/>
                        </a:cubicBezTo>
                        <a:cubicBezTo>
                          <a:pt x="11" y="1"/>
                          <a:pt x="10" y="0"/>
                          <a:pt x="9" y="1"/>
                        </a:cubicBezTo>
                        <a:cubicBezTo>
                          <a:pt x="7" y="4"/>
                          <a:pt x="4" y="7"/>
                          <a:pt x="1" y="9"/>
                        </a:cubicBezTo>
                        <a:cubicBezTo>
                          <a:pt x="0" y="10"/>
                          <a:pt x="0" y="11"/>
                          <a:pt x="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0" name="Freeform 124"/>
                  <p:cNvSpPr/>
                  <p:nvPr/>
                </p:nvSpPr>
                <p:spPr bwMode="auto">
                  <a:xfrm>
                    <a:off x="1368425" y="2722563"/>
                    <a:ext cx="7938" cy="9525"/>
                  </a:xfrm>
                  <a:custGeom>
                    <a:avLst/>
                    <a:gdLst>
                      <a:gd name="T0" fmla="*/ 1 w 8"/>
                      <a:gd name="T1" fmla="*/ 9 h 9"/>
                      <a:gd name="T2" fmla="*/ 8 w 8"/>
                      <a:gd name="T3" fmla="*/ 2 h 9"/>
                      <a:gd name="T4" fmla="*/ 7 w 8"/>
                      <a:gd name="T5" fmla="*/ 1 h 9"/>
                      <a:gd name="T6" fmla="*/ 1 w 8"/>
                      <a:gd name="T7" fmla="*/ 8 h 9"/>
                      <a:gd name="T8" fmla="*/ 1 w 8"/>
                      <a:gd name="T9" fmla="*/ 9 h 9"/>
                    </a:gdLst>
                    <a:ahLst/>
                    <a:cxnLst>
                      <a:cxn ang="0">
                        <a:pos x="T0" y="T1"/>
                      </a:cxn>
                      <a:cxn ang="0">
                        <a:pos x="T2" y="T3"/>
                      </a:cxn>
                      <a:cxn ang="0">
                        <a:pos x="T4" y="T5"/>
                      </a:cxn>
                      <a:cxn ang="0">
                        <a:pos x="T6" y="T7"/>
                      </a:cxn>
                      <a:cxn ang="0">
                        <a:pos x="T8" y="T9"/>
                      </a:cxn>
                    </a:cxnLst>
                    <a:rect l="0" t="0" r="r" b="b"/>
                    <a:pathLst>
                      <a:path w="8" h="9">
                        <a:moveTo>
                          <a:pt x="1" y="9"/>
                        </a:moveTo>
                        <a:cubicBezTo>
                          <a:pt x="4" y="7"/>
                          <a:pt x="6" y="4"/>
                          <a:pt x="8" y="2"/>
                        </a:cubicBezTo>
                        <a:cubicBezTo>
                          <a:pt x="8" y="1"/>
                          <a:pt x="7" y="0"/>
                          <a:pt x="7" y="1"/>
                        </a:cubicBezTo>
                        <a:cubicBezTo>
                          <a:pt x="5" y="4"/>
                          <a:pt x="3" y="6"/>
                          <a:pt x="1" y="8"/>
                        </a:cubicBezTo>
                        <a:cubicBezTo>
                          <a:pt x="0" y="8"/>
                          <a:pt x="1" y="9"/>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1" name="Freeform 125"/>
                  <p:cNvSpPr/>
                  <p:nvPr/>
                </p:nvSpPr>
                <p:spPr bwMode="auto">
                  <a:xfrm>
                    <a:off x="1370013" y="2724151"/>
                    <a:ext cx="9525" cy="11113"/>
                  </a:xfrm>
                  <a:custGeom>
                    <a:avLst/>
                    <a:gdLst>
                      <a:gd name="T0" fmla="*/ 1 w 9"/>
                      <a:gd name="T1" fmla="*/ 10 h 11"/>
                      <a:gd name="T2" fmla="*/ 9 w 9"/>
                      <a:gd name="T3" fmla="*/ 1 h 11"/>
                      <a:gd name="T4" fmla="*/ 8 w 9"/>
                      <a:gd name="T5" fmla="*/ 0 h 11"/>
                      <a:gd name="T6" fmla="*/ 0 w 9"/>
                      <a:gd name="T7" fmla="*/ 9 h 11"/>
                      <a:gd name="T8" fmla="*/ 1 w 9"/>
                      <a:gd name="T9" fmla="*/ 10 h 11"/>
                    </a:gdLst>
                    <a:ahLst/>
                    <a:cxnLst>
                      <a:cxn ang="0">
                        <a:pos x="T0" y="T1"/>
                      </a:cxn>
                      <a:cxn ang="0">
                        <a:pos x="T2" y="T3"/>
                      </a:cxn>
                      <a:cxn ang="0">
                        <a:pos x="T4" y="T5"/>
                      </a:cxn>
                      <a:cxn ang="0">
                        <a:pos x="T6" y="T7"/>
                      </a:cxn>
                      <a:cxn ang="0">
                        <a:pos x="T8" y="T9"/>
                      </a:cxn>
                    </a:cxnLst>
                    <a:rect l="0" t="0" r="r" b="b"/>
                    <a:pathLst>
                      <a:path w="9" h="11">
                        <a:moveTo>
                          <a:pt x="1" y="10"/>
                        </a:moveTo>
                        <a:cubicBezTo>
                          <a:pt x="4" y="7"/>
                          <a:pt x="6" y="4"/>
                          <a:pt x="9" y="1"/>
                        </a:cubicBezTo>
                        <a:cubicBezTo>
                          <a:pt x="9" y="1"/>
                          <a:pt x="9" y="0"/>
                          <a:pt x="8" y="0"/>
                        </a:cubicBezTo>
                        <a:cubicBezTo>
                          <a:pt x="5" y="3"/>
                          <a:pt x="3" y="6"/>
                          <a:pt x="0" y="9"/>
                        </a:cubicBezTo>
                        <a:cubicBezTo>
                          <a:pt x="0" y="10"/>
                          <a:pt x="1" y="11"/>
                          <a:pt x="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2" name="Freeform 126"/>
                  <p:cNvSpPr/>
                  <p:nvPr/>
                </p:nvSpPr>
                <p:spPr bwMode="auto">
                  <a:xfrm>
                    <a:off x="1370013" y="2727326"/>
                    <a:ext cx="12700" cy="15875"/>
                  </a:xfrm>
                  <a:custGeom>
                    <a:avLst/>
                    <a:gdLst>
                      <a:gd name="T0" fmla="*/ 2 w 11"/>
                      <a:gd name="T1" fmla="*/ 14 h 15"/>
                      <a:gd name="T2" fmla="*/ 10 w 11"/>
                      <a:gd name="T3" fmla="*/ 2 h 15"/>
                      <a:gd name="T4" fmla="*/ 9 w 11"/>
                      <a:gd name="T5" fmla="*/ 1 h 15"/>
                      <a:gd name="T6" fmla="*/ 1 w 11"/>
                      <a:gd name="T7" fmla="*/ 14 h 15"/>
                      <a:gd name="T8" fmla="*/ 2 w 11"/>
                      <a:gd name="T9" fmla="*/ 14 h 15"/>
                    </a:gdLst>
                    <a:ahLst/>
                    <a:cxnLst>
                      <a:cxn ang="0">
                        <a:pos x="T0" y="T1"/>
                      </a:cxn>
                      <a:cxn ang="0">
                        <a:pos x="T2" y="T3"/>
                      </a:cxn>
                      <a:cxn ang="0">
                        <a:pos x="T4" y="T5"/>
                      </a:cxn>
                      <a:cxn ang="0">
                        <a:pos x="T6" y="T7"/>
                      </a:cxn>
                      <a:cxn ang="0">
                        <a:pos x="T8" y="T9"/>
                      </a:cxn>
                    </a:cxnLst>
                    <a:rect l="0" t="0" r="r" b="b"/>
                    <a:pathLst>
                      <a:path w="11" h="15">
                        <a:moveTo>
                          <a:pt x="2" y="14"/>
                        </a:moveTo>
                        <a:cubicBezTo>
                          <a:pt x="4" y="10"/>
                          <a:pt x="7" y="6"/>
                          <a:pt x="10" y="2"/>
                        </a:cubicBezTo>
                        <a:cubicBezTo>
                          <a:pt x="11" y="1"/>
                          <a:pt x="9" y="0"/>
                          <a:pt x="9" y="1"/>
                        </a:cubicBezTo>
                        <a:cubicBezTo>
                          <a:pt x="6" y="5"/>
                          <a:pt x="3" y="9"/>
                          <a:pt x="1" y="14"/>
                        </a:cubicBezTo>
                        <a:cubicBezTo>
                          <a:pt x="0" y="14"/>
                          <a:pt x="2" y="15"/>
                          <a:pt x="2"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3" name="Freeform 127"/>
                  <p:cNvSpPr/>
                  <p:nvPr/>
                </p:nvSpPr>
                <p:spPr bwMode="auto">
                  <a:xfrm>
                    <a:off x="1374775" y="2725738"/>
                    <a:ext cx="9525" cy="17463"/>
                  </a:xfrm>
                  <a:custGeom>
                    <a:avLst/>
                    <a:gdLst>
                      <a:gd name="T0" fmla="*/ 1 w 9"/>
                      <a:gd name="T1" fmla="*/ 17 h 17"/>
                      <a:gd name="T2" fmla="*/ 9 w 9"/>
                      <a:gd name="T3" fmla="*/ 1 h 17"/>
                      <a:gd name="T4" fmla="*/ 8 w 9"/>
                      <a:gd name="T5" fmla="*/ 1 h 17"/>
                      <a:gd name="T6" fmla="*/ 0 w 9"/>
                      <a:gd name="T7" fmla="*/ 16 h 17"/>
                      <a:gd name="T8" fmla="*/ 1 w 9"/>
                      <a:gd name="T9" fmla="*/ 17 h 17"/>
                    </a:gdLst>
                    <a:ahLst/>
                    <a:cxnLst>
                      <a:cxn ang="0">
                        <a:pos x="T0" y="T1"/>
                      </a:cxn>
                      <a:cxn ang="0">
                        <a:pos x="T2" y="T3"/>
                      </a:cxn>
                      <a:cxn ang="0">
                        <a:pos x="T4" y="T5"/>
                      </a:cxn>
                      <a:cxn ang="0">
                        <a:pos x="T6" y="T7"/>
                      </a:cxn>
                      <a:cxn ang="0">
                        <a:pos x="T8" y="T9"/>
                      </a:cxn>
                    </a:cxnLst>
                    <a:rect l="0" t="0" r="r" b="b"/>
                    <a:pathLst>
                      <a:path w="9" h="17">
                        <a:moveTo>
                          <a:pt x="1" y="17"/>
                        </a:moveTo>
                        <a:cubicBezTo>
                          <a:pt x="4" y="12"/>
                          <a:pt x="6" y="6"/>
                          <a:pt x="9" y="1"/>
                        </a:cubicBezTo>
                        <a:cubicBezTo>
                          <a:pt x="9" y="1"/>
                          <a:pt x="8" y="0"/>
                          <a:pt x="8" y="1"/>
                        </a:cubicBezTo>
                        <a:cubicBezTo>
                          <a:pt x="5" y="6"/>
                          <a:pt x="3" y="11"/>
                          <a:pt x="0" y="16"/>
                        </a:cubicBezTo>
                        <a:cubicBezTo>
                          <a:pt x="0" y="17"/>
                          <a:pt x="1" y="17"/>
                          <a:pt x="1"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4" name="Freeform 128"/>
                  <p:cNvSpPr/>
                  <p:nvPr/>
                </p:nvSpPr>
                <p:spPr bwMode="auto">
                  <a:xfrm>
                    <a:off x="1373188" y="2713038"/>
                    <a:ext cx="9525" cy="12700"/>
                  </a:xfrm>
                  <a:custGeom>
                    <a:avLst/>
                    <a:gdLst>
                      <a:gd name="T0" fmla="*/ 1 w 10"/>
                      <a:gd name="T1" fmla="*/ 13 h 13"/>
                      <a:gd name="T2" fmla="*/ 9 w 10"/>
                      <a:gd name="T3" fmla="*/ 2 h 13"/>
                      <a:gd name="T4" fmla="*/ 8 w 10"/>
                      <a:gd name="T5" fmla="*/ 1 h 13"/>
                      <a:gd name="T6" fmla="*/ 0 w 10"/>
                      <a:gd name="T7" fmla="*/ 12 h 13"/>
                      <a:gd name="T8" fmla="*/ 1 w 10"/>
                      <a:gd name="T9" fmla="*/ 13 h 13"/>
                    </a:gdLst>
                    <a:ahLst/>
                    <a:cxnLst>
                      <a:cxn ang="0">
                        <a:pos x="T0" y="T1"/>
                      </a:cxn>
                      <a:cxn ang="0">
                        <a:pos x="T2" y="T3"/>
                      </a:cxn>
                      <a:cxn ang="0">
                        <a:pos x="T4" y="T5"/>
                      </a:cxn>
                      <a:cxn ang="0">
                        <a:pos x="T6" y="T7"/>
                      </a:cxn>
                      <a:cxn ang="0">
                        <a:pos x="T8" y="T9"/>
                      </a:cxn>
                    </a:cxnLst>
                    <a:rect l="0" t="0" r="r" b="b"/>
                    <a:pathLst>
                      <a:path w="10" h="13">
                        <a:moveTo>
                          <a:pt x="1" y="13"/>
                        </a:moveTo>
                        <a:cubicBezTo>
                          <a:pt x="3" y="8"/>
                          <a:pt x="6" y="5"/>
                          <a:pt x="9" y="2"/>
                        </a:cubicBezTo>
                        <a:cubicBezTo>
                          <a:pt x="10" y="1"/>
                          <a:pt x="9" y="0"/>
                          <a:pt x="8" y="1"/>
                        </a:cubicBezTo>
                        <a:cubicBezTo>
                          <a:pt x="5" y="4"/>
                          <a:pt x="1" y="8"/>
                          <a:pt x="0" y="12"/>
                        </a:cubicBezTo>
                        <a:cubicBezTo>
                          <a:pt x="0" y="13"/>
                          <a:pt x="1" y="13"/>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5" name="Freeform 129"/>
                  <p:cNvSpPr/>
                  <p:nvPr/>
                </p:nvSpPr>
                <p:spPr bwMode="auto">
                  <a:xfrm>
                    <a:off x="1370013" y="2709863"/>
                    <a:ext cx="12700" cy="14288"/>
                  </a:xfrm>
                  <a:custGeom>
                    <a:avLst/>
                    <a:gdLst>
                      <a:gd name="T0" fmla="*/ 2 w 12"/>
                      <a:gd name="T1" fmla="*/ 12 h 13"/>
                      <a:gd name="T2" fmla="*/ 11 w 12"/>
                      <a:gd name="T3" fmla="*/ 2 h 13"/>
                      <a:gd name="T4" fmla="*/ 10 w 12"/>
                      <a:gd name="T5" fmla="*/ 1 h 13"/>
                      <a:gd name="T6" fmla="*/ 1 w 12"/>
                      <a:gd name="T7" fmla="*/ 11 h 13"/>
                      <a:gd name="T8" fmla="*/ 2 w 12"/>
                      <a:gd name="T9" fmla="*/ 12 h 13"/>
                    </a:gdLst>
                    <a:ahLst/>
                    <a:cxnLst>
                      <a:cxn ang="0">
                        <a:pos x="T0" y="T1"/>
                      </a:cxn>
                      <a:cxn ang="0">
                        <a:pos x="T2" y="T3"/>
                      </a:cxn>
                      <a:cxn ang="0">
                        <a:pos x="T4" y="T5"/>
                      </a:cxn>
                      <a:cxn ang="0">
                        <a:pos x="T6" y="T7"/>
                      </a:cxn>
                      <a:cxn ang="0">
                        <a:pos x="T8" y="T9"/>
                      </a:cxn>
                    </a:cxnLst>
                    <a:rect l="0" t="0" r="r" b="b"/>
                    <a:pathLst>
                      <a:path w="12" h="13">
                        <a:moveTo>
                          <a:pt x="2" y="12"/>
                        </a:moveTo>
                        <a:cubicBezTo>
                          <a:pt x="4" y="8"/>
                          <a:pt x="8" y="5"/>
                          <a:pt x="11" y="2"/>
                        </a:cubicBezTo>
                        <a:cubicBezTo>
                          <a:pt x="12" y="1"/>
                          <a:pt x="11" y="0"/>
                          <a:pt x="10" y="1"/>
                        </a:cubicBezTo>
                        <a:cubicBezTo>
                          <a:pt x="7" y="5"/>
                          <a:pt x="3" y="7"/>
                          <a:pt x="1" y="11"/>
                        </a:cubicBezTo>
                        <a:cubicBezTo>
                          <a:pt x="0" y="12"/>
                          <a:pt x="1" y="13"/>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6" name="Freeform 130"/>
                  <p:cNvSpPr/>
                  <p:nvPr/>
                </p:nvSpPr>
                <p:spPr bwMode="auto">
                  <a:xfrm>
                    <a:off x="1363663" y="2714626"/>
                    <a:ext cx="9525" cy="11113"/>
                  </a:xfrm>
                  <a:custGeom>
                    <a:avLst/>
                    <a:gdLst>
                      <a:gd name="T0" fmla="*/ 1 w 9"/>
                      <a:gd name="T1" fmla="*/ 9 h 10"/>
                      <a:gd name="T2" fmla="*/ 9 w 9"/>
                      <a:gd name="T3" fmla="*/ 2 h 10"/>
                      <a:gd name="T4" fmla="*/ 8 w 9"/>
                      <a:gd name="T5" fmla="*/ 1 h 10"/>
                      <a:gd name="T6" fmla="*/ 0 w 9"/>
                      <a:gd name="T7" fmla="*/ 8 h 10"/>
                      <a:gd name="T8" fmla="*/ 1 w 9"/>
                      <a:gd name="T9" fmla="*/ 9 h 10"/>
                    </a:gdLst>
                    <a:ahLst/>
                    <a:cxnLst>
                      <a:cxn ang="0">
                        <a:pos x="T0" y="T1"/>
                      </a:cxn>
                      <a:cxn ang="0">
                        <a:pos x="T2" y="T3"/>
                      </a:cxn>
                      <a:cxn ang="0">
                        <a:pos x="T4" y="T5"/>
                      </a:cxn>
                      <a:cxn ang="0">
                        <a:pos x="T6" y="T7"/>
                      </a:cxn>
                      <a:cxn ang="0">
                        <a:pos x="T8" y="T9"/>
                      </a:cxn>
                    </a:cxnLst>
                    <a:rect l="0" t="0" r="r" b="b"/>
                    <a:pathLst>
                      <a:path w="9" h="10">
                        <a:moveTo>
                          <a:pt x="1" y="9"/>
                        </a:moveTo>
                        <a:cubicBezTo>
                          <a:pt x="3" y="6"/>
                          <a:pt x="6" y="4"/>
                          <a:pt x="9" y="2"/>
                        </a:cubicBezTo>
                        <a:cubicBezTo>
                          <a:pt x="9" y="1"/>
                          <a:pt x="8" y="0"/>
                          <a:pt x="8" y="1"/>
                        </a:cubicBezTo>
                        <a:cubicBezTo>
                          <a:pt x="5" y="3"/>
                          <a:pt x="2" y="6"/>
                          <a:pt x="0" y="8"/>
                        </a:cubicBezTo>
                        <a:cubicBezTo>
                          <a:pt x="0" y="9"/>
                          <a:pt x="1" y="10"/>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7" name="Freeform 131"/>
                  <p:cNvSpPr/>
                  <p:nvPr/>
                </p:nvSpPr>
                <p:spPr bwMode="auto">
                  <a:xfrm>
                    <a:off x="1370013" y="2708276"/>
                    <a:ext cx="15875" cy="11113"/>
                  </a:xfrm>
                  <a:custGeom>
                    <a:avLst/>
                    <a:gdLst>
                      <a:gd name="T0" fmla="*/ 1 w 15"/>
                      <a:gd name="T1" fmla="*/ 11 h 11"/>
                      <a:gd name="T2" fmla="*/ 15 w 15"/>
                      <a:gd name="T3" fmla="*/ 2 h 11"/>
                      <a:gd name="T4" fmla="*/ 14 w 15"/>
                      <a:gd name="T5" fmla="*/ 1 h 11"/>
                      <a:gd name="T6" fmla="*/ 0 w 15"/>
                      <a:gd name="T7" fmla="*/ 10 h 11"/>
                      <a:gd name="T8" fmla="*/ 1 w 15"/>
                      <a:gd name="T9" fmla="*/ 11 h 11"/>
                    </a:gdLst>
                    <a:ahLst/>
                    <a:cxnLst>
                      <a:cxn ang="0">
                        <a:pos x="T0" y="T1"/>
                      </a:cxn>
                      <a:cxn ang="0">
                        <a:pos x="T2" y="T3"/>
                      </a:cxn>
                      <a:cxn ang="0">
                        <a:pos x="T4" y="T5"/>
                      </a:cxn>
                      <a:cxn ang="0">
                        <a:pos x="T6" y="T7"/>
                      </a:cxn>
                      <a:cxn ang="0">
                        <a:pos x="T8" y="T9"/>
                      </a:cxn>
                    </a:cxnLst>
                    <a:rect l="0" t="0" r="r" b="b"/>
                    <a:pathLst>
                      <a:path w="15" h="11">
                        <a:moveTo>
                          <a:pt x="1" y="11"/>
                        </a:moveTo>
                        <a:cubicBezTo>
                          <a:pt x="6" y="8"/>
                          <a:pt x="10" y="5"/>
                          <a:pt x="15" y="2"/>
                        </a:cubicBezTo>
                        <a:cubicBezTo>
                          <a:pt x="15" y="1"/>
                          <a:pt x="15" y="0"/>
                          <a:pt x="14" y="1"/>
                        </a:cubicBezTo>
                        <a:cubicBezTo>
                          <a:pt x="10" y="4"/>
                          <a:pt x="5" y="7"/>
                          <a:pt x="0" y="10"/>
                        </a:cubicBezTo>
                        <a:cubicBezTo>
                          <a:pt x="0" y="10"/>
                          <a:pt x="0" y="11"/>
                          <a:pt x="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8" name="Freeform 132"/>
                  <p:cNvSpPr/>
                  <p:nvPr/>
                </p:nvSpPr>
                <p:spPr bwMode="auto">
                  <a:xfrm>
                    <a:off x="1376363" y="2701926"/>
                    <a:ext cx="9525" cy="14288"/>
                  </a:xfrm>
                  <a:custGeom>
                    <a:avLst/>
                    <a:gdLst>
                      <a:gd name="T0" fmla="*/ 2 w 9"/>
                      <a:gd name="T1" fmla="*/ 13 h 14"/>
                      <a:gd name="T2" fmla="*/ 9 w 9"/>
                      <a:gd name="T3" fmla="*/ 1 h 14"/>
                      <a:gd name="T4" fmla="*/ 8 w 9"/>
                      <a:gd name="T5" fmla="*/ 1 h 14"/>
                      <a:gd name="T6" fmla="*/ 1 w 9"/>
                      <a:gd name="T7" fmla="*/ 12 h 14"/>
                      <a:gd name="T8" fmla="*/ 2 w 9"/>
                      <a:gd name="T9" fmla="*/ 13 h 14"/>
                    </a:gdLst>
                    <a:ahLst/>
                    <a:cxnLst>
                      <a:cxn ang="0">
                        <a:pos x="T0" y="T1"/>
                      </a:cxn>
                      <a:cxn ang="0">
                        <a:pos x="T2" y="T3"/>
                      </a:cxn>
                      <a:cxn ang="0">
                        <a:pos x="T4" y="T5"/>
                      </a:cxn>
                      <a:cxn ang="0">
                        <a:pos x="T6" y="T7"/>
                      </a:cxn>
                      <a:cxn ang="0">
                        <a:pos x="T8" y="T9"/>
                      </a:cxn>
                    </a:cxnLst>
                    <a:rect l="0" t="0" r="r" b="b"/>
                    <a:pathLst>
                      <a:path w="9" h="14">
                        <a:moveTo>
                          <a:pt x="2" y="13"/>
                        </a:moveTo>
                        <a:cubicBezTo>
                          <a:pt x="4" y="9"/>
                          <a:pt x="7" y="5"/>
                          <a:pt x="9" y="1"/>
                        </a:cubicBezTo>
                        <a:cubicBezTo>
                          <a:pt x="9" y="0"/>
                          <a:pt x="8" y="0"/>
                          <a:pt x="8" y="1"/>
                        </a:cubicBezTo>
                        <a:cubicBezTo>
                          <a:pt x="6" y="5"/>
                          <a:pt x="3" y="8"/>
                          <a:pt x="1" y="12"/>
                        </a:cubicBezTo>
                        <a:cubicBezTo>
                          <a:pt x="0" y="13"/>
                          <a:pt x="1" y="14"/>
                          <a:pt x="2"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9" name="Freeform 133"/>
                  <p:cNvSpPr/>
                  <p:nvPr/>
                </p:nvSpPr>
                <p:spPr bwMode="auto">
                  <a:xfrm>
                    <a:off x="1377950" y="2703513"/>
                    <a:ext cx="7938" cy="20638"/>
                  </a:xfrm>
                  <a:custGeom>
                    <a:avLst/>
                    <a:gdLst>
                      <a:gd name="T0" fmla="*/ 7 w 8"/>
                      <a:gd name="T1" fmla="*/ 1 h 19"/>
                      <a:gd name="T2" fmla="*/ 0 w 8"/>
                      <a:gd name="T3" fmla="*/ 17 h 19"/>
                      <a:gd name="T4" fmla="*/ 1 w 8"/>
                      <a:gd name="T5" fmla="*/ 18 h 19"/>
                      <a:gd name="T6" fmla="*/ 8 w 8"/>
                      <a:gd name="T7" fmla="*/ 1 h 19"/>
                      <a:gd name="T8" fmla="*/ 7 w 8"/>
                      <a:gd name="T9" fmla="*/ 1 h 19"/>
                    </a:gdLst>
                    <a:ahLst/>
                    <a:cxnLst>
                      <a:cxn ang="0">
                        <a:pos x="T0" y="T1"/>
                      </a:cxn>
                      <a:cxn ang="0">
                        <a:pos x="T2" y="T3"/>
                      </a:cxn>
                      <a:cxn ang="0">
                        <a:pos x="T4" y="T5"/>
                      </a:cxn>
                      <a:cxn ang="0">
                        <a:pos x="T6" y="T7"/>
                      </a:cxn>
                      <a:cxn ang="0">
                        <a:pos x="T8" y="T9"/>
                      </a:cxn>
                    </a:cxnLst>
                    <a:rect l="0" t="0" r="r" b="b"/>
                    <a:pathLst>
                      <a:path w="8" h="19">
                        <a:moveTo>
                          <a:pt x="7" y="1"/>
                        </a:moveTo>
                        <a:cubicBezTo>
                          <a:pt x="7" y="7"/>
                          <a:pt x="3" y="12"/>
                          <a:pt x="0" y="17"/>
                        </a:cubicBezTo>
                        <a:cubicBezTo>
                          <a:pt x="0" y="18"/>
                          <a:pt x="1" y="19"/>
                          <a:pt x="1" y="18"/>
                        </a:cubicBezTo>
                        <a:cubicBezTo>
                          <a:pt x="5" y="13"/>
                          <a:pt x="8" y="7"/>
                          <a:pt x="8" y="1"/>
                        </a:cubicBezTo>
                        <a:cubicBezTo>
                          <a:pt x="8" y="0"/>
                          <a:pt x="7" y="0"/>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0" name="Freeform 134"/>
                  <p:cNvSpPr/>
                  <p:nvPr/>
                </p:nvSpPr>
                <p:spPr bwMode="auto">
                  <a:xfrm>
                    <a:off x="1379538" y="2703513"/>
                    <a:ext cx="9525" cy="22225"/>
                  </a:xfrm>
                  <a:custGeom>
                    <a:avLst/>
                    <a:gdLst>
                      <a:gd name="T0" fmla="*/ 7 w 9"/>
                      <a:gd name="T1" fmla="*/ 1 h 20"/>
                      <a:gd name="T2" fmla="*/ 0 w 9"/>
                      <a:gd name="T3" fmla="*/ 19 h 20"/>
                      <a:gd name="T4" fmla="*/ 2 w 9"/>
                      <a:gd name="T5" fmla="*/ 20 h 20"/>
                      <a:gd name="T6" fmla="*/ 9 w 9"/>
                      <a:gd name="T7" fmla="*/ 1 h 20"/>
                      <a:gd name="T8" fmla="*/ 7 w 9"/>
                      <a:gd name="T9" fmla="*/ 1 h 20"/>
                    </a:gdLst>
                    <a:ahLst/>
                    <a:cxnLst>
                      <a:cxn ang="0">
                        <a:pos x="T0" y="T1"/>
                      </a:cxn>
                      <a:cxn ang="0">
                        <a:pos x="T2" y="T3"/>
                      </a:cxn>
                      <a:cxn ang="0">
                        <a:pos x="T4" y="T5"/>
                      </a:cxn>
                      <a:cxn ang="0">
                        <a:pos x="T6" y="T7"/>
                      </a:cxn>
                      <a:cxn ang="0">
                        <a:pos x="T8" y="T9"/>
                      </a:cxn>
                    </a:cxnLst>
                    <a:rect l="0" t="0" r="r" b="b"/>
                    <a:pathLst>
                      <a:path w="9" h="20">
                        <a:moveTo>
                          <a:pt x="7" y="1"/>
                        </a:moveTo>
                        <a:cubicBezTo>
                          <a:pt x="7" y="7"/>
                          <a:pt x="3" y="13"/>
                          <a:pt x="0" y="19"/>
                        </a:cubicBezTo>
                        <a:cubicBezTo>
                          <a:pt x="0" y="20"/>
                          <a:pt x="1" y="20"/>
                          <a:pt x="2" y="20"/>
                        </a:cubicBezTo>
                        <a:cubicBezTo>
                          <a:pt x="5" y="14"/>
                          <a:pt x="8" y="7"/>
                          <a:pt x="9" y="1"/>
                        </a:cubicBezTo>
                        <a:cubicBezTo>
                          <a:pt x="9" y="0"/>
                          <a:pt x="7" y="0"/>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1" name="Freeform 135"/>
                  <p:cNvSpPr/>
                  <p:nvPr/>
                </p:nvSpPr>
                <p:spPr bwMode="auto">
                  <a:xfrm>
                    <a:off x="1384300" y="2703513"/>
                    <a:ext cx="7938" cy="19050"/>
                  </a:xfrm>
                  <a:custGeom>
                    <a:avLst/>
                    <a:gdLst>
                      <a:gd name="T0" fmla="*/ 5 w 7"/>
                      <a:gd name="T1" fmla="*/ 2 h 19"/>
                      <a:gd name="T2" fmla="*/ 6 w 7"/>
                      <a:gd name="T3" fmla="*/ 1 h 19"/>
                      <a:gd name="T4" fmla="*/ 5 w 7"/>
                      <a:gd name="T5" fmla="*/ 2 h 19"/>
                      <a:gd name="T6" fmla="*/ 4 w 7"/>
                      <a:gd name="T7" fmla="*/ 9 h 19"/>
                      <a:gd name="T8" fmla="*/ 2 w 7"/>
                      <a:gd name="T9" fmla="*/ 14 h 19"/>
                      <a:gd name="T10" fmla="*/ 1 w 7"/>
                      <a:gd name="T11" fmla="*/ 16 h 19"/>
                      <a:gd name="T12" fmla="*/ 0 w 7"/>
                      <a:gd name="T13" fmla="*/ 18 h 19"/>
                      <a:gd name="T14" fmla="*/ 1 w 7"/>
                      <a:gd name="T15" fmla="*/ 18 h 19"/>
                      <a:gd name="T16" fmla="*/ 0 w 7"/>
                      <a:gd name="T17" fmla="*/ 17 h 19"/>
                      <a:gd name="T18" fmla="*/ 0 w 7"/>
                      <a:gd name="T19" fmla="*/ 18 h 19"/>
                      <a:gd name="T20" fmla="*/ 0 w 7"/>
                      <a:gd name="T21" fmla="*/ 19 h 19"/>
                      <a:gd name="T22" fmla="*/ 1 w 7"/>
                      <a:gd name="T23" fmla="*/ 19 h 19"/>
                      <a:gd name="T24" fmla="*/ 1 w 7"/>
                      <a:gd name="T25" fmla="*/ 19 h 19"/>
                      <a:gd name="T26" fmla="*/ 3 w 7"/>
                      <a:gd name="T27" fmla="*/ 13 h 19"/>
                      <a:gd name="T28" fmla="*/ 6 w 7"/>
                      <a:gd name="T29" fmla="*/ 5 h 19"/>
                      <a:gd name="T30" fmla="*/ 5 w 7"/>
                      <a:gd name="T31" fmla="*/ 1 h 19"/>
                      <a:gd name="T32" fmla="*/ 4 w 7"/>
                      <a:gd name="T33" fmla="*/ 1 h 19"/>
                      <a:gd name="T34" fmla="*/ 4 w 7"/>
                      <a:gd name="T35" fmla="*/ 2 h 19"/>
                      <a:gd name="T36" fmla="*/ 5 w 7"/>
                      <a:gd name="T3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 h="19">
                        <a:moveTo>
                          <a:pt x="5" y="2"/>
                        </a:moveTo>
                        <a:cubicBezTo>
                          <a:pt x="6" y="2"/>
                          <a:pt x="5" y="2"/>
                          <a:pt x="6" y="1"/>
                        </a:cubicBezTo>
                        <a:cubicBezTo>
                          <a:pt x="5" y="1"/>
                          <a:pt x="5" y="1"/>
                          <a:pt x="5" y="2"/>
                        </a:cubicBezTo>
                        <a:cubicBezTo>
                          <a:pt x="6" y="3"/>
                          <a:pt x="4" y="7"/>
                          <a:pt x="4" y="9"/>
                        </a:cubicBezTo>
                        <a:cubicBezTo>
                          <a:pt x="3" y="11"/>
                          <a:pt x="2" y="12"/>
                          <a:pt x="2" y="14"/>
                        </a:cubicBezTo>
                        <a:cubicBezTo>
                          <a:pt x="1" y="15"/>
                          <a:pt x="1" y="16"/>
                          <a:pt x="1" y="16"/>
                        </a:cubicBezTo>
                        <a:cubicBezTo>
                          <a:pt x="1" y="17"/>
                          <a:pt x="0" y="17"/>
                          <a:pt x="0" y="18"/>
                        </a:cubicBezTo>
                        <a:cubicBezTo>
                          <a:pt x="0" y="18"/>
                          <a:pt x="1" y="19"/>
                          <a:pt x="1" y="18"/>
                        </a:cubicBezTo>
                        <a:cubicBezTo>
                          <a:pt x="1" y="17"/>
                          <a:pt x="0" y="16"/>
                          <a:pt x="0" y="17"/>
                        </a:cubicBezTo>
                        <a:cubicBezTo>
                          <a:pt x="0" y="18"/>
                          <a:pt x="0" y="18"/>
                          <a:pt x="0" y="18"/>
                        </a:cubicBezTo>
                        <a:cubicBezTo>
                          <a:pt x="0" y="19"/>
                          <a:pt x="0" y="19"/>
                          <a:pt x="0" y="19"/>
                        </a:cubicBezTo>
                        <a:cubicBezTo>
                          <a:pt x="1" y="19"/>
                          <a:pt x="1" y="19"/>
                          <a:pt x="1" y="19"/>
                        </a:cubicBezTo>
                        <a:cubicBezTo>
                          <a:pt x="1" y="19"/>
                          <a:pt x="1" y="19"/>
                          <a:pt x="1" y="19"/>
                        </a:cubicBezTo>
                        <a:cubicBezTo>
                          <a:pt x="2" y="17"/>
                          <a:pt x="3" y="15"/>
                          <a:pt x="3" y="13"/>
                        </a:cubicBezTo>
                        <a:cubicBezTo>
                          <a:pt x="5" y="11"/>
                          <a:pt x="5" y="8"/>
                          <a:pt x="6" y="5"/>
                        </a:cubicBezTo>
                        <a:cubicBezTo>
                          <a:pt x="6" y="4"/>
                          <a:pt x="7" y="2"/>
                          <a:pt x="5" y="1"/>
                        </a:cubicBezTo>
                        <a:cubicBezTo>
                          <a:pt x="5" y="0"/>
                          <a:pt x="5" y="0"/>
                          <a:pt x="4" y="1"/>
                        </a:cubicBezTo>
                        <a:cubicBezTo>
                          <a:pt x="4" y="1"/>
                          <a:pt x="4" y="2"/>
                          <a:pt x="4" y="2"/>
                        </a:cubicBezTo>
                        <a:cubicBezTo>
                          <a:pt x="4" y="2"/>
                          <a:pt x="5"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2" name="Freeform 136"/>
                  <p:cNvSpPr/>
                  <p:nvPr/>
                </p:nvSpPr>
                <p:spPr bwMode="auto">
                  <a:xfrm>
                    <a:off x="1385888" y="2705101"/>
                    <a:ext cx="7938" cy="19050"/>
                  </a:xfrm>
                  <a:custGeom>
                    <a:avLst/>
                    <a:gdLst>
                      <a:gd name="T0" fmla="*/ 5 w 7"/>
                      <a:gd name="T1" fmla="*/ 1 h 18"/>
                      <a:gd name="T2" fmla="*/ 0 w 7"/>
                      <a:gd name="T3" fmla="*/ 17 h 18"/>
                      <a:gd name="T4" fmla="*/ 2 w 7"/>
                      <a:gd name="T5" fmla="*/ 17 h 18"/>
                      <a:gd name="T6" fmla="*/ 6 w 7"/>
                      <a:gd name="T7" fmla="*/ 1 h 18"/>
                      <a:gd name="T8" fmla="*/ 5 w 7"/>
                      <a:gd name="T9" fmla="*/ 1 h 18"/>
                    </a:gdLst>
                    <a:ahLst/>
                    <a:cxnLst>
                      <a:cxn ang="0">
                        <a:pos x="T0" y="T1"/>
                      </a:cxn>
                      <a:cxn ang="0">
                        <a:pos x="T2" y="T3"/>
                      </a:cxn>
                      <a:cxn ang="0">
                        <a:pos x="T4" y="T5"/>
                      </a:cxn>
                      <a:cxn ang="0">
                        <a:pos x="T6" y="T7"/>
                      </a:cxn>
                      <a:cxn ang="0">
                        <a:pos x="T8" y="T9"/>
                      </a:cxn>
                    </a:cxnLst>
                    <a:rect l="0" t="0" r="r" b="b"/>
                    <a:pathLst>
                      <a:path w="7" h="18">
                        <a:moveTo>
                          <a:pt x="5" y="1"/>
                        </a:moveTo>
                        <a:cubicBezTo>
                          <a:pt x="5" y="6"/>
                          <a:pt x="2" y="12"/>
                          <a:pt x="0" y="17"/>
                        </a:cubicBezTo>
                        <a:cubicBezTo>
                          <a:pt x="0" y="18"/>
                          <a:pt x="1" y="18"/>
                          <a:pt x="2" y="17"/>
                        </a:cubicBezTo>
                        <a:cubicBezTo>
                          <a:pt x="3" y="12"/>
                          <a:pt x="7" y="7"/>
                          <a:pt x="6" y="1"/>
                        </a:cubicBezTo>
                        <a:cubicBezTo>
                          <a:pt x="6" y="0"/>
                          <a:pt x="5" y="0"/>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3" name="Freeform 137"/>
                  <p:cNvSpPr/>
                  <p:nvPr/>
                </p:nvSpPr>
                <p:spPr bwMode="auto">
                  <a:xfrm>
                    <a:off x="1389063" y="2705101"/>
                    <a:ext cx="6350" cy="20638"/>
                  </a:xfrm>
                  <a:custGeom>
                    <a:avLst/>
                    <a:gdLst>
                      <a:gd name="T0" fmla="*/ 5 w 7"/>
                      <a:gd name="T1" fmla="*/ 1 h 19"/>
                      <a:gd name="T2" fmla="*/ 1 w 7"/>
                      <a:gd name="T3" fmla="*/ 17 h 19"/>
                      <a:gd name="T4" fmla="*/ 2 w 7"/>
                      <a:gd name="T5" fmla="*/ 18 h 19"/>
                      <a:gd name="T6" fmla="*/ 5 w 7"/>
                      <a:gd name="T7" fmla="*/ 11 h 19"/>
                      <a:gd name="T8" fmla="*/ 7 w 7"/>
                      <a:gd name="T9" fmla="*/ 1 h 19"/>
                      <a:gd name="T10" fmla="*/ 5 w 7"/>
                      <a:gd name="T11" fmla="*/ 1 h 19"/>
                    </a:gdLst>
                    <a:ahLst/>
                    <a:cxnLst>
                      <a:cxn ang="0">
                        <a:pos x="T0" y="T1"/>
                      </a:cxn>
                      <a:cxn ang="0">
                        <a:pos x="T2" y="T3"/>
                      </a:cxn>
                      <a:cxn ang="0">
                        <a:pos x="T4" y="T5"/>
                      </a:cxn>
                      <a:cxn ang="0">
                        <a:pos x="T6" y="T7"/>
                      </a:cxn>
                      <a:cxn ang="0">
                        <a:pos x="T8" y="T9"/>
                      </a:cxn>
                      <a:cxn ang="0">
                        <a:pos x="T10" y="T11"/>
                      </a:cxn>
                    </a:cxnLst>
                    <a:rect l="0" t="0" r="r" b="b"/>
                    <a:pathLst>
                      <a:path w="7" h="19">
                        <a:moveTo>
                          <a:pt x="5" y="1"/>
                        </a:moveTo>
                        <a:cubicBezTo>
                          <a:pt x="5" y="6"/>
                          <a:pt x="4" y="13"/>
                          <a:pt x="1" y="17"/>
                        </a:cubicBezTo>
                        <a:cubicBezTo>
                          <a:pt x="0" y="18"/>
                          <a:pt x="1" y="19"/>
                          <a:pt x="2" y="18"/>
                        </a:cubicBezTo>
                        <a:cubicBezTo>
                          <a:pt x="3" y="16"/>
                          <a:pt x="4" y="13"/>
                          <a:pt x="5" y="11"/>
                        </a:cubicBezTo>
                        <a:cubicBezTo>
                          <a:pt x="6" y="8"/>
                          <a:pt x="7" y="4"/>
                          <a:pt x="7" y="1"/>
                        </a:cubicBezTo>
                        <a:cubicBezTo>
                          <a:pt x="7" y="0"/>
                          <a:pt x="5" y="0"/>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4" name="Freeform 138"/>
                  <p:cNvSpPr/>
                  <p:nvPr/>
                </p:nvSpPr>
                <p:spPr bwMode="auto">
                  <a:xfrm>
                    <a:off x="1389063" y="2706688"/>
                    <a:ext cx="7938" cy="19050"/>
                  </a:xfrm>
                  <a:custGeom>
                    <a:avLst/>
                    <a:gdLst>
                      <a:gd name="T0" fmla="*/ 5 w 7"/>
                      <a:gd name="T1" fmla="*/ 1 h 17"/>
                      <a:gd name="T2" fmla="*/ 1 w 7"/>
                      <a:gd name="T3" fmla="*/ 15 h 17"/>
                      <a:gd name="T4" fmla="*/ 2 w 7"/>
                      <a:gd name="T5" fmla="*/ 16 h 17"/>
                      <a:gd name="T6" fmla="*/ 7 w 7"/>
                      <a:gd name="T7" fmla="*/ 1 h 17"/>
                      <a:gd name="T8" fmla="*/ 5 w 7"/>
                      <a:gd name="T9" fmla="*/ 1 h 17"/>
                    </a:gdLst>
                    <a:ahLst/>
                    <a:cxnLst>
                      <a:cxn ang="0">
                        <a:pos x="T0" y="T1"/>
                      </a:cxn>
                      <a:cxn ang="0">
                        <a:pos x="T2" y="T3"/>
                      </a:cxn>
                      <a:cxn ang="0">
                        <a:pos x="T4" y="T5"/>
                      </a:cxn>
                      <a:cxn ang="0">
                        <a:pos x="T6" y="T7"/>
                      </a:cxn>
                      <a:cxn ang="0">
                        <a:pos x="T8" y="T9"/>
                      </a:cxn>
                    </a:cxnLst>
                    <a:rect l="0" t="0" r="r" b="b"/>
                    <a:pathLst>
                      <a:path w="7" h="17">
                        <a:moveTo>
                          <a:pt x="5" y="1"/>
                        </a:moveTo>
                        <a:cubicBezTo>
                          <a:pt x="6" y="6"/>
                          <a:pt x="3" y="11"/>
                          <a:pt x="1" y="15"/>
                        </a:cubicBezTo>
                        <a:cubicBezTo>
                          <a:pt x="0" y="16"/>
                          <a:pt x="2" y="17"/>
                          <a:pt x="2" y="16"/>
                        </a:cubicBezTo>
                        <a:cubicBezTo>
                          <a:pt x="5" y="12"/>
                          <a:pt x="7" y="6"/>
                          <a:pt x="7" y="1"/>
                        </a:cubicBezTo>
                        <a:cubicBezTo>
                          <a:pt x="7" y="0"/>
                          <a:pt x="5" y="0"/>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5" name="Freeform 139"/>
                  <p:cNvSpPr/>
                  <p:nvPr/>
                </p:nvSpPr>
                <p:spPr bwMode="auto">
                  <a:xfrm>
                    <a:off x="1389063" y="2708276"/>
                    <a:ext cx="11113" cy="20638"/>
                  </a:xfrm>
                  <a:custGeom>
                    <a:avLst/>
                    <a:gdLst>
                      <a:gd name="T0" fmla="*/ 9 w 11"/>
                      <a:gd name="T1" fmla="*/ 1 h 19"/>
                      <a:gd name="T2" fmla="*/ 0 w 11"/>
                      <a:gd name="T3" fmla="*/ 17 h 19"/>
                      <a:gd name="T4" fmla="*/ 1 w 11"/>
                      <a:gd name="T5" fmla="*/ 18 h 19"/>
                      <a:gd name="T6" fmla="*/ 11 w 11"/>
                      <a:gd name="T7" fmla="*/ 1 h 19"/>
                      <a:gd name="T8" fmla="*/ 9 w 11"/>
                      <a:gd name="T9" fmla="*/ 1 h 19"/>
                    </a:gdLst>
                    <a:ahLst/>
                    <a:cxnLst>
                      <a:cxn ang="0">
                        <a:pos x="T0" y="T1"/>
                      </a:cxn>
                      <a:cxn ang="0">
                        <a:pos x="T2" y="T3"/>
                      </a:cxn>
                      <a:cxn ang="0">
                        <a:pos x="T4" y="T5"/>
                      </a:cxn>
                      <a:cxn ang="0">
                        <a:pos x="T6" y="T7"/>
                      </a:cxn>
                      <a:cxn ang="0">
                        <a:pos x="T8" y="T9"/>
                      </a:cxn>
                    </a:cxnLst>
                    <a:rect l="0" t="0" r="r" b="b"/>
                    <a:pathLst>
                      <a:path w="11" h="19">
                        <a:moveTo>
                          <a:pt x="9" y="1"/>
                        </a:moveTo>
                        <a:cubicBezTo>
                          <a:pt x="9" y="7"/>
                          <a:pt x="5" y="13"/>
                          <a:pt x="0" y="17"/>
                        </a:cubicBezTo>
                        <a:cubicBezTo>
                          <a:pt x="0" y="18"/>
                          <a:pt x="1" y="19"/>
                          <a:pt x="1" y="18"/>
                        </a:cubicBezTo>
                        <a:cubicBezTo>
                          <a:pt x="6" y="14"/>
                          <a:pt x="10" y="8"/>
                          <a:pt x="11" y="1"/>
                        </a:cubicBezTo>
                        <a:cubicBezTo>
                          <a:pt x="11" y="0"/>
                          <a:pt x="9" y="0"/>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6" name="Freeform 140"/>
                  <p:cNvSpPr/>
                  <p:nvPr/>
                </p:nvSpPr>
                <p:spPr bwMode="auto">
                  <a:xfrm>
                    <a:off x="1373188" y="2714626"/>
                    <a:ext cx="17463" cy="33338"/>
                  </a:xfrm>
                  <a:custGeom>
                    <a:avLst/>
                    <a:gdLst>
                      <a:gd name="T0" fmla="*/ 16 w 17"/>
                      <a:gd name="T1" fmla="*/ 3 h 31"/>
                      <a:gd name="T2" fmla="*/ 6 w 17"/>
                      <a:gd name="T3" fmla="*/ 11 h 31"/>
                      <a:gd name="T4" fmla="*/ 12 w 17"/>
                      <a:gd name="T5" fmla="*/ 3 h 31"/>
                      <a:gd name="T6" fmla="*/ 3 w 17"/>
                      <a:gd name="T7" fmla="*/ 11 h 31"/>
                      <a:gd name="T8" fmla="*/ 9 w 17"/>
                      <a:gd name="T9" fmla="*/ 3 h 31"/>
                      <a:gd name="T10" fmla="*/ 6 w 17"/>
                      <a:gd name="T11" fmla="*/ 5 h 31"/>
                      <a:gd name="T12" fmla="*/ 11 w 17"/>
                      <a:gd name="T13" fmla="*/ 3 h 31"/>
                      <a:gd name="T14" fmla="*/ 4 w 17"/>
                      <a:gd name="T15" fmla="*/ 15 h 31"/>
                      <a:gd name="T16" fmla="*/ 11 w 17"/>
                      <a:gd name="T17" fmla="*/ 12 h 31"/>
                      <a:gd name="T18" fmla="*/ 1 w 17"/>
                      <a:gd name="T19" fmla="*/ 22 h 31"/>
                      <a:gd name="T20" fmla="*/ 12 w 17"/>
                      <a:gd name="T21" fmla="*/ 12 h 31"/>
                      <a:gd name="T22" fmla="*/ 5 w 17"/>
                      <a:gd name="T23" fmla="*/ 22 h 31"/>
                      <a:gd name="T24" fmla="*/ 7 w 17"/>
                      <a:gd name="T25" fmla="*/ 21 h 31"/>
                      <a:gd name="T26" fmla="*/ 4 w 17"/>
                      <a:gd name="T27" fmla="*/ 27 h 31"/>
                      <a:gd name="T28" fmla="*/ 9 w 17"/>
                      <a:gd name="T29" fmla="*/ 21 h 31"/>
                      <a:gd name="T30" fmla="*/ 4 w 17"/>
                      <a:gd name="T31" fmla="*/ 29 h 31"/>
                      <a:gd name="T32" fmla="*/ 6 w 17"/>
                      <a:gd name="T33" fmla="*/ 30 h 31"/>
                      <a:gd name="T34" fmla="*/ 9 w 17"/>
                      <a:gd name="T35" fmla="*/ 26 h 31"/>
                      <a:gd name="T36" fmla="*/ 6 w 17"/>
                      <a:gd name="T37" fmla="*/ 30 h 31"/>
                      <a:gd name="T38" fmla="*/ 9 w 17"/>
                      <a:gd name="T39" fmla="*/ 23 h 31"/>
                      <a:gd name="T40" fmla="*/ 5 w 17"/>
                      <a:gd name="T41" fmla="*/ 28 h 31"/>
                      <a:gd name="T42" fmla="*/ 9 w 17"/>
                      <a:gd name="T43" fmla="*/ 21 h 31"/>
                      <a:gd name="T44" fmla="*/ 5 w 17"/>
                      <a:gd name="T45" fmla="*/ 27 h 31"/>
                      <a:gd name="T46" fmla="*/ 7 w 17"/>
                      <a:gd name="T47" fmla="*/ 21 h 31"/>
                      <a:gd name="T48" fmla="*/ 5 w 17"/>
                      <a:gd name="T49" fmla="*/ 22 h 31"/>
                      <a:gd name="T50" fmla="*/ 12 w 17"/>
                      <a:gd name="T51" fmla="*/ 11 h 31"/>
                      <a:gd name="T52" fmla="*/ 1 w 17"/>
                      <a:gd name="T53" fmla="*/ 21 h 31"/>
                      <a:gd name="T54" fmla="*/ 11 w 17"/>
                      <a:gd name="T55" fmla="*/ 11 h 31"/>
                      <a:gd name="T56" fmla="*/ 4 w 17"/>
                      <a:gd name="T57" fmla="*/ 15 h 31"/>
                      <a:gd name="T58" fmla="*/ 14 w 17"/>
                      <a:gd name="T59" fmla="*/ 1 h 31"/>
                      <a:gd name="T60" fmla="*/ 6 w 17"/>
                      <a:gd name="T61" fmla="*/ 5 h 31"/>
                      <a:gd name="T62" fmla="*/ 9 w 17"/>
                      <a:gd name="T63" fmla="*/ 4 h 31"/>
                      <a:gd name="T64" fmla="*/ 3 w 17"/>
                      <a:gd name="T65" fmla="*/ 11 h 31"/>
                      <a:gd name="T66" fmla="*/ 12 w 17"/>
                      <a:gd name="T67" fmla="*/ 4 h 31"/>
                      <a:gd name="T68" fmla="*/ 6 w 17"/>
                      <a:gd name="T69" fmla="*/ 11 h 31"/>
                      <a:gd name="T70" fmla="*/ 16 w 17"/>
                      <a:gd name="T71" fmla="*/ 3 h 31"/>
                      <a:gd name="T72" fmla="*/ 9 w 17"/>
                      <a:gd name="T73"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 h="31">
                        <a:moveTo>
                          <a:pt x="10" y="12"/>
                        </a:moveTo>
                        <a:cubicBezTo>
                          <a:pt x="13" y="9"/>
                          <a:pt x="15" y="6"/>
                          <a:pt x="16" y="3"/>
                        </a:cubicBezTo>
                        <a:cubicBezTo>
                          <a:pt x="17" y="2"/>
                          <a:pt x="16" y="2"/>
                          <a:pt x="15" y="2"/>
                        </a:cubicBezTo>
                        <a:cubicBezTo>
                          <a:pt x="12" y="5"/>
                          <a:pt x="9" y="8"/>
                          <a:pt x="6" y="11"/>
                        </a:cubicBezTo>
                        <a:cubicBezTo>
                          <a:pt x="7" y="11"/>
                          <a:pt x="7" y="11"/>
                          <a:pt x="7" y="12"/>
                        </a:cubicBezTo>
                        <a:cubicBezTo>
                          <a:pt x="9" y="9"/>
                          <a:pt x="11" y="6"/>
                          <a:pt x="12" y="3"/>
                        </a:cubicBezTo>
                        <a:cubicBezTo>
                          <a:pt x="12" y="3"/>
                          <a:pt x="12" y="2"/>
                          <a:pt x="11" y="3"/>
                        </a:cubicBezTo>
                        <a:cubicBezTo>
                          <a:pt x="8" y="5"/>
                          <a:pt x="6" y="8"/>
                          <a:pt x="3" y="11"/>
                        </a:cubicBezTo>
                        <a:cubicBezTo>
                          <a:pt x="4" y="11"/>
                          <a:pt x="4" y="12"/>
                          <a:pt x="4" y="12"/>
                        </a:cubicBezTo>
                        <a:cubicBezTo>
                          <a:pt x="6" y="9"/>
                          <a:pt x="8" y="6"/>
                          <a:pt x="9" y="3"/>
                        </a:cubicBezTo>
                        <a:cubicBezTo>
                          <a:pt x="10" y="3"/>
                          <a:pt x="9" y="2"/>
                          <a:pt x="8" y="3"/>
                        </a:cubicBezTo>
                        <a:cubicBezTo>
                          <a:pt x="7" y="4"/>
                          <a:pt x="6" y="4"/>
                          <a:pt x="6" y="5"/>
                        </a:cubicBezTo>
                        <a:cubicBezTo>
                          <a:pt x="5" y="6"/>
                          <a:pt x="6" y="7"/>
                          <a:pt x="6" y="6"/>
                        </a:cubicBezTo>
                        <a:cubicBezTo>
                          <a:pt x="8" y="5"/>
                          <a:pt x="10" y="4"/>
                          <a:pt x="11" y="3"/>
                        </a:cubicBezTo>
                        <a:cubicBezTo>
                          <a:pt x="15" y="1"/>
                          <a:pt x="11" y="5"/>
                          <a:pt x="11" y="6"/>
                        </a:cubicBezTo>
                        <a:cubicBezTo>
                          <a:pt x="9" y="9"/>
                          <a:pt x="6" y="12"/>
                          <a:pt x="4" y="15"/>
                        </a:cubicBezTo>
                        <a:cubicBezTo>
                          <a:pt x="4" y="15"/>
                          <a:pt x="4" y="16"/>
                          <a:pt x="5" y="16"/>
                        </a:cubicBezTo>
                        <a:cubicBezTo>
                          <a:pt x="7" y="14"/>
                          <a:pt x="9" y="13"/>
                          <a:pt x="11" y="12"/>
                        </a:cubicBezTo>
                        <a:cubicBezTo>
                          <a:pt x="10" y="11"/>
                          <a:pt x="10" y="11"/>
                          <a:pt x="10" y="11"/>
                        </a:cubicBezTo>
                        <a:cubicBezTo>
                          <a:pt x="7" y="15"/>
                          <a:pt x="3" y="18"/>
                          <a:pt x="1" y="22"/>
                        </a:cubicBezTo>
                        <a:cubicBezTo>
                          <a:pt x="0" y="22"/>
                          <a:pt x="1" y="23"/>
                          <a:pt x="2" y="22"/>
                        </a:cubicBezTo>
                        <a:cubicBezTo>
                          <a:pt x="6" y="19"/>
                          <a:pt x="8" y="15"/>
                          <a:pt x="12" y="12"/>
                        </a:cubicBezTo>
                        <a:cubicBezTo>
                          <a:pt x="12" y="11"/>
                          <a:pt x="11" y="11"/>
                          <a:pt x="11" y="11"/>
                        </a:cubicBezTo>
                        <a:cubicBezTo>
                          <a:pt x="8" y="14"/>
                          <a:pt x="6" y="18"/>
                          <a:pt x="5" y="22"/>
                        </a:cubicBezTo>
                        <a:cubicBezTo>
                          <a:pt x="4" y="23"/>
                          <a:pt x="5" y="23"/>
                          <a:pt x="6" y="23"/>
                        </a:cubicBezTo>
                        <a:cubicBezTo>
                          <a:pt x="6" y="22"/>
                          <a:pt x="6" y="22"/>
                          <a:pt x="7" y="21"/>
                        </a:cubicBezTo>
                        <a:cubicBezTo>
                          <a:pt x="6" y="21"/>
                          <a:pt x="6" y="21"/>
                          <a:pt x="6" y="21"/>
                        </a:cubicBezTo>
                        <a:cubicBezTo>
                          <a:pt x="5" y="23"/>
                          <a:pt x="5" y="25"/>
                          <a:pt x="4" y="27"/>
                        </a:cubicBezTo>
                        <a:cubicBezTo>
                          <a:pt x="4" y="27"/>
                          <a:pt x="5" y="28"/>
                          <a:pt x="6" y="27"/>
                        </a:cubicBezTo>
                        <a:cubicBezTo>
                          <a:pt x="7" y="25"/>
                          <a:pt x="8" y="23"/>
                          <a:pt x="9" y="21"/>
                        </a:cubicBezTo>
                        <a:cubicBezTo>
                          <a:pt x="8" y="21"/>
                          <a:pt x="8" y="21"/>
                          <a:pt x="7" y="21"/>
                        </a:cubicBezTo>
                        <a:cubicBezTo>
                          <a:pt x="6" y="23"/>
                          <a:pt x="5" y="26"/>
                          <a:pt x="4" y="29"/>
                        </a:cubicBezTo>
                        <a:cubicBezTo>
                          <a:pt x="4" y="29"/>
                          <a:pt x="5" y="30"/>
                          <a:pt x="6" y="29"/>
                        </a:cubicBezTo>
                        <a:cubicBezTo>
                          <a:pt x="7" y="26"/>
                          <a:pt x="9" y="25"/>
                          <a:pt x="6" y="30"/>
                        </a:cubicBezTo>
                        <a:cubicBezTo>
                          <a:pt x="6" y="30"/>
                          <a:pt x="7" y="30"/>
                          <a:pt x="7" y="30"/>
                        </a:cubicBezTo>
                        <a:cubicBezTo>
                          <a:pt x="8" y="29"/>
                          <a:pt x="8" y="27"/>
                          <a:pt x="9" y="26"/>
                        </a:cubicBezTo>
                        <a:cubicBezTo>
                          <a:pt x="10" y="25"/>
                          <a:pt x="8" y="24"/>
                          <a:pt x="8" y="25"/>
                        </a:cubicBezTo>
                        <a:cubicBezTo>
                          <a:pt x="7" y="27"/>
                          <a:pt x="7" y="28"/>
                          <a:pt x="6" y="30"/>
                        </a:cubicBezTo>
                        <a:cubicBezTo>
                          <a:pt x="6" y="31"/>
                          <a:pt x="7" y="31"/>
                          <a:pt x="7" y="30"/>
                        </a:cubicBezTo>
                        <a:cubicBezTo>
                          <a:pt x="8" y="28"/>
                          <a:pt x="9" y="26"/>
                          <a:pt x="9" y="23"/>
                        </a:cubicBezTo>
                        <a:cubicBezTo>
                          <a:pt x="9" y="23"/>
                          <a:pt x="9" y="23"/>
                          <a:pt x="8" y="23"/>
                        </a:cubicBezTo>
                        <a:cubicBezTo>
                          <a:pt x="6" y="25"/>
                          <a:pt x="5" y="26"/>
                          <a:pt x="5" y="28"/>
                        </a:cubicBezTo>
                        <a:cubicBezTo>
                          <a:pt x="5" y="29"/>
                          <a:pt x="5" y="29"/>
                          <a:pt x="6" y="29"/>
                        </a:cubicBezTo>
                        <a:cubicBezTo>
                          <a:pt x="7" y="26"/>
                          <a:pt x="8" y="24"/>
                          <a:pt x="9" y="21"/>
                        </a:cubicBezTo>
                        <a:cubicBezTo>
                          <a:pt x="9" y="20"/>
                          <a:pt x="8" y="20"/>
                          <a:pt x="8" y="21"/>
                        </a:cubicBezTo>
                        <a:cubicBezTo>
                          <a:pt x="7" y="23"/>
                          <a:pt x="6" y="25"/>
                          <a:pt x="5" y="27"/>
                        </a:cubicBezTo>
                        <a:cubicBezTo>
                          <a:pt x="5" y="27"/>
                          <a:pt x="5" y="27"/>
                          <a:pt x="6" y="27"/>
                        </a:cubicBezTo>
                        <a:cubicBezTo>
                          <a:pt x="6" y="25"/>
                          <a:pt x="7" y="23"/>
                          <a:pt x="7" y="21"/>
                        </a:cubicBezTo>
                        <a:cubicBezTo>
                          <a:pt x="7" y="20"/>
                          <a:pt x="6" y="20"/>
                          <a:pt x="6" y="20"/>
                        </a:cubicBezTo>
                        <a:cubicBezTo>
                          <a:pt x="5" y="21"/>
                          <a:pt x="5" y="21"/>
                          <a:pt x="5" y="22"/>
                        </a:cubicBezTo>
                        <a:cubicBezTo>
                          <a:pt x="5" y="22"/>
                          <a:pt x="6" y="22"/>
                          <a:pt x="6" y="23"/>
                        </a:cubicBezTo>
                        <a:cubicBezTo>
                          <a:pt x="7" y="18"/>
                          <a:pt x="9" y="15"/>
                          <a:pt x="12" y="11"/>
                        </a:cubicBezTo>
                        <a:cubicBezTo>
                          <a:pt x="12" y="11"/>
                          <a:pt x="11" y="10"/>
                          <a:pt x="11" y="11"/>
                        </a:cubicBezTo>
                        <a:cubicBezTo>
                          <a:pt x="8" y="14"/>
                          <a:pt x="5" y="18"/>
                          <a:pt x="1" y="21"/>
                        </a:cubicBezTo>
                        <a:cubicBezTo>
                          <a:pt x="1" y="22"/>
                          <a:pt x="2" y="22"/>
                          <a:pt x="2" y="22"/>
                        </a:cubicBezTo>
                        <a:cubicBezTo>
                          <a:pt x="5" y="18"/>
                          <a:pt x="8" y="15"/>
                          <a:pt x="11" y="11"/>
                        </a:cubicBezTo>
                        <a:cubicBezTo>
                          <a:pt x="11" y="11"/>
                          <a:pt x="10" y="10"/>
                          <a:pt x="10" y="10"/>
                        </a:cubicBezTo>
                        <a:cubicBezTo>
                          <a:pt x="8" y="12"/>
                          <a:pt x="6" y="13"/>
                          <a:pt x="4" y="15"/>
                        </a:cubicBezTo>
                        <a:cubicBezTo>
                          <a:pt x="4" y="15"/>
                          <a:pt x="5" y="15"/>
                          <a:pt x="5" y="15"/>
                        </a:cubicBezTo>
                        <a:cubicBezTo>
                          <a:pt x="8" y="11"/>
                          <a:pt x="12" y="6"/>
                          <a:pt x="14" y="1"/>
                        </a:cubicBezTo>
                        <a:cubicBezTo>
                          <a:pt x="15" y="0"/>
                          <a:pt x="14" y="0"/>
                          <a:pt x="13" y="0"/>
                        </a:cubicBezTo>
                        <a:cubicBezTo>
                          <a:pt x="11" y="2"/>
                          <a:pt x="8" y="4"/>
                          <a:pt x="6" y="5"/>
                        </a:cubicBezTo>
                        <a:cubicBezTo>
                          <a:pt x="6" y="5"/>
                          <a:pt x="6" y="6"/>
                          <a:pt x="7" y="6"/>
                        </a:cubicBezTo>
                        <a:cubicBezTo>
                          <a:pt x="7" y="5"/>
                          <a:pt x="8" y="4"/>
                          <a:pt x="9" y="4"/>
                        </a:cubicBezTo>
                        <a:cubicBezTo>
                          <a:pt x="9" y="3"/>
                          <a:pt x="8" y="3"/>
                          <a:pt x="8" y="3"/>
                        </a:cubicBezTo>
                        <a:cubicBezTo>
                          <a:pt x="7" y="6"/>
                          <a:pt x="5" y="9"/>
                          <a:pt x="3" y="11"/>
                        </a:cubicBezTo>
                        <a:cubicBezTo>
                          <a:pt x="3" y="12"/>
                          <a:pt x="4" y="13"/>
                          <a:pt x="4" y="12"/>
                        </a:cubicBezTo>
                        <a:cubicBezTo>
                          <a:pt x="7" y="9"/>
                          <a:pt x="9" y="6"/>
                          <a:pt x="12" y="4"/>
                        </a:cubicBezTo>
                        <a:cubicBezTo>
                          <a:pt x="12" y="3"/>
                          <a:pt x="11" y="3"/>
                          <a:pt x="11" y="3"/>
                        </a:cubicBezTo>
                        <a:cubicBezTo>
                          <a:pt x="9" y="6"/>
                          <a:pt x="8" y="8"/>
                          <a:pt x="6" y="11"/>
                        </a:cubicBezTo>
                        <a:cubicBezTo>
                          <a:pt x="6" y="12"/>
                          <a:pt x="7" y="12"/>
                          <a:pt x="7" y="12"/>
                        </a:cubicBezTo>
                        <a:cubicBezTo>
                          <a:pt x="10" y="9"/>
                          <a:pt x="13" y="6"/>
                          <a:pt x="16" y="3"/>
                        </a:cubicBezTo>
                        <a:cubicBezTo>
                          <a:pt x="16" y="3"/>
                          <a:pt x="15" y="3"/>
                          <a:pt x="15" y="2"/>
                        </a:cubicBezTo>
                        <a:cubicBezTo>
                          <a:pt x="14" y="6"/>
                          <a:pt x="12" y="8"/>
                          <a:pt x="9" y="11"/>
                        </a:cubicBezTo>
                        <a:cubicBezTo>
                          <a:pt x="9" y="12"/>
                          <a:pt x="10" y="13"/>
                          <a:pt x="1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7" name="Freeform 141"/>
                  <p:cNvSpPr/>
                  <p:nvPr/>
                </p:nvSpPr>
                <p:spPr bwMode="auto">
                  <a:xfrm>
                    <a:off x="1376363" y="2722563"/>
                    <a:ext cx="12700" cy="31750"/>
                  </a:xfrm>
                  <a:custGeom>
                    <a:avLst/>
                    <a:gdLst>
                      <a:gd name="T0" fmla="*/ 7 w 12"/>
                      <a:gd name="T1" fmla="*/ 15 h 31"/>
                      <a:gd name="T2" fmla="*/ 6 w 12"/>
                      <a:gd name="T3" fmla="*/ 25 h 31"/>
                      <a:gd name="T4" fmla="*/ 7 w 12"/>
                      <a:gd name="T5" fmla="*/ 25 h 31"/>
                      <a:gd name="T6" fmla="*/ 8 w 12"/>
                      <a:gd name="T7" fmla="*/ 24 h 31"/>
                      <a:gd name="T8" fmla="*/ 5 w 12"/>
                      <a:gd name="T9" fmla="*/ 30 h 31"/>
                      <a:gd name="T10" fmla="*/ 7 w 12"/>
                      <a:gd name="T11" fmla="*/ 30 h 31"/>
                      <a:gd name="T12" fmla="*/ 7 w 12"/>
                      <a:gd name="T13" fmla="*/ 18 h 31"/>
                      <a:gd name="T14" fmla="*/ 6 w 12"/>
                      <a:gd name="T15" fmla="*/ 8 h 31"/>
                      <a:gd name="T16" fmla="*/ 9 w 12"/>
                      <a:gd name="T17" fmla="*/ 3 h 31"/>
                      <a:gd name="T18" fmla="*/ 10 w 12"/>
                      <a:gd name="T19" fmla="*/ 5 h 31"/>
                      <a:gd name="T20" fmla="*/ 11 w 12"/>
                      <a:gd name="T21" fmla="*/ 5 h 31"/>
                      <a:gd name="T22" fmla="*/ 9 w 12"/>
                      <a:gd name="T23" fmla="*/ 6 h 31"/>
                      <a:gd name="T24" fmla="*/ 10 w 12"/>
                      <a:gd name="T25" fmla="*/ 7 h 31"/>
                      <a:gd name="T26" fmla="*/ 12 w 12"/>
                      <a:gd name="T27" fmla="*/ 4 h 31"/>
                      <a:gd name="T28" fmla="*/ 11 w 12"/>
                      <a:gd name="T29" fmla="*/ 3 h 31"/>
                      <a:gd name="T30" fmla="*/ 10 w 12"/>
                      <a:gd name="T31" fmla="*/ 4 h 31"/>
                      <a:gd name="T32" fmla="*/ 11 w 12"/>
                      <a:gd name="T33" fmla="*/ 5 h 31"/>
                      <a:gd name="T34" fmla="*/ 12 w 12"/>
                      <a:gd name="T35" fmla="*/ 1 h 31"/>
                      <a:gd name="T36" fmla="*/ 11 w 12"/>
                      <a:gd name="T37" fmla="*/ 0 h 31"/>
                      <a:gd name="T38" fmla="*/ 5 w 12"/>
                      <a:gd name="T39" fmla="*/ 30 h 31"/>
                      <a:gd name="T40" fmla="*/ 7 w 12"/>
                      <a:gd name="T41" fmla="*/ 31 h 31"/>
                      <a:gd name="T42" fmla="*/ 9 w 12"/>
                      <a:gd name="T43" fmla="*/ 20 h 31"/>
                      <a:gd name="T44" fmla="*/ 8 w 12"/>
                      <a:gd name="T45" fmla="*/ 20 h 31"/>
                      <a:gd name="T46" fmla="*/ 6 w 12"/>
                      <a:gd name="T47" fmla="*/ 25 h 31"/>
                      <a:gd name="T48" fmla="*/ 7 w 12"/>
                      <a:gd name="T49" fmla="*/ 25 h 31"/>
                      <a:gd name="T50" fmla="*/ 9 w 12"/>
                      <a:gd name="T51" fmla="*/ 15 h 31"/>
                      <a:gd name="T52" fmla="*/ 7 w 12"/>
                      <a:gd name="T53"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 h="31">
                        <a:moveTo>
                          <a:pt x="7" y="15"/>
                        </a:moveTo>
                        <a:cubicBezTo>
                          <a:pt x="8" y="18"/>
                          <a:pt x="7" y="22"/>
                          <a:pt x="6" y="25"/>
                        </a:cubicBezTo>
                        <a:cubicBezTo>
                          <a:pt x="6" y="25"/>
                          <a:pt x="7" y="25"/>
                          <a:pt x="7" y="25"/>
                        </a:cubicBezTo>
                        <a:cubicBezTo>
                          <a:pt x="7" y="25"/>
                          <a:pt x="7" y="25"/>
                          <a:pt x="8" y="24"/>
                        </a:cubicBezTo>
                        <a:cubicBezTo>
                          <a:pt x="7" y="26"/>
                          <a:pt x="6" y="28"/>
                          <a:pt x="5" y="30"/>
                        </a:cubicBezTo>
                        <a:cubicBezTo>
                          <a:pt x="6" y="30"/>
                          <a:pt x="6" y="30"/>
                          <a:pt x="7" y="30"/>
                        </a:cubicBezTo>
                        <a:cubicBezTo>
                          <a:pt x="8" y="26"/>
                          <a:pt x="8" y="22"/>
                          <a:pt x="7" y="18"/>
                        </a:cubicBezTo>
                        <a:cubicBezTo>
                          <a:pt x="7" y="15"/>
                          <a:pt x="6" y="11"/>
                          <a:pt x="6" y="8"/>
                        </a:cubicBezTo>
                        <a:cubicBezTo>
                          <a:pt x="7" y="6"/>
                          <a:pt x="8" y="5"/>
                          <a:pt x="9" y="3"/>
                        </a:cubicBezTo>
                        <a:cubicBezTo>
                          <a:pt x="12" y="1"/>
                          <a:pt x="10" y="3"/>
                          <a:pt x="10" y="5"/>
                        </a:cubicBezTo>
                        <a:cubicBezTo>
                          <a:pt x="10" y="5"/>
                          <a:pt x="11" y="6"/>
                          <a:pt x="11" y="5"/>
                        </a:cubicBezTo>
                        <a:cubicBezTo>
                          <a:pt x="11" y="6"/>
                          <a:pt x="10" y="6"/>
                          <a:pt x="9" y="6"/>
                        </a:cubicBezTo>
                        <a:cubicBezTo>
                          <a:pt x="9" y="7"/>
                          <a:pt x="9" y="8"/>
                          <a:pt x="10" y="7"/>
                        </a:cubicBezTo>
                        <a:cubicBezTo>
                          <a:pt x="12" y="6"/>
                          <a:pt x="12" y="6"/>
                          <a:pt x="12" y="4"/>
                        </a:cubicBezTo>
                        <a:cubicBezTo>
                          <a:pt x="12" y="3"/>
                          <a:pt x="12" y="3"/>
                          <a:pt x="11" y="3"/>
                        </a:cubicBezTo>
                        <a:cubicBezTo>
                          <a:pt x="11" y="4"/>
                          <a:pt x="10" y="4"/>
                          <a:pt x="10" y="4"/>
                        </a:cubicBezTo>
                        <a:cubicBezTo>
                          <a:pt x="10" y="5"/>
                          <a:pt x="11" y="5"/>
                          <a:pt x="11" y="5"/>
                        </a:cubicBezTo>
                        <a:cubicBezTo>
                          <a:pt x="12" y="4"/>
                          <a:pt x="12" y="2"/>
                          <a:pt x="12" y="1"/>
                        </a:cubicBezTo>
                        <a:cubicBezTo>
                          <a:pt x="12" y="1"/>
                          <a:pt x="12" y="0"/>
                          <a:pt x="11" y="0"/>
                        </a:cubicBezTo>
                        <a:cubicBezTo>
                          <a:pt x="0" y="7"/>
                          <a:pt x="8" y="20"/>
                          <a:pt x="5" y="30"/>
                        </a:cubicBezTo>
                        <a:cubicBezTo>
                          <a:pt x="5" y="31"/>
                          <a:pt x="6" y="31"/>
                          <a:pt x="7" y="31"/>
                        </a:cubicBezTo>
                        <a:cubicBezTo>
                          <a:pt x="8" y="27"/>
                          <a:pt x="9" y="24"/>
                          <a:pt x="9" y="20"/>
                        </a:cubicBezTo>
                        <a:cubicBezTo>
                          <a:pt x="9" y="20"/>
                          <a:pt x="8" y="20"/>
                          <a:pt x="8" y="20"/>
                        </a:cubicBezTo>
                        <a:cubicBezTo>
                          <a:pt x="7" y="22"/>
                          <a:pt x="6" y="23"/>
                          <a:pt x="6" y="25"/>
                        </a:cubicBezTo>
                        <a:cubicBezTo>
                          <a:pt x="6" y="26"/>
                          <a:pt x="7" y="26"/>
                          <a:pt x="7" y="25"/>
                        </a:cubicBezTo>
                        <a:cubicBezTo>
                          <a:pt x="8" y="22"/>
                          <a:pt x="9" y="19"/>
                          <a:pt x="9" y="15"/>
                        </a:cubicBezTo>
                        <a:cubicBezTo>
                          <a:pt x="9" y="14"/>
                          <a:pt x="7" y="14"/>
                          <a:pt x="7"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8" name="Freeform 142"/>
                  <p:cNvSpPr/>
                  <p:nvPr/>
                </p:nvSpPr>
                <p:spPr bwMode="auto">
                  <a:xfrm>
                    <a:off x="1382713" y="2724151"/>
                    <a:ext cx="9525" cy="7938"/>
                  </a:xfrm>
                  <a:custGeom>
                    <a:avLst/>
                    <a:gdLst>
                      <a:gd name="T0" fmla="*/ 1 w 10"/>
                      <a:gd name="T1" fmla="*/ 4 h 8"/>
                      <a:gd name="T2" fmla="*/ 0 w 10"/>
                      <a:gd name="T3" fmla="*/ 6 h 8"/>
                      <a:gd name="T4" fmla="*/ 1 w 10"/>
                      <a:gd name="T5" fmla="*/ 7 h 8"/>
                      <a:gd name="T6" fmla="*/ 6 w 10"/>
                      <a:gd name="T7" fmla="*/ 3 h 8"/>
                      <a:gd name="T8" fmla="*/ 4 w 10"/>
                      <a:gd name="T9" fmla="*/ 3 h 8"/>
                      <a:gd name="T10" fmla="*/ 4 w 10"/>
                      <a:gd name="T11" fmla="*/ 7 h 8"/>
                      <a:gd name="T12" fmla="*/ 5 w 10"/>
                      <a:gd name="T13" fmla="*/ 7 h 8"/>
                      <a:gd name="T14" fmla="*/ 9 w 10"/>
                      <a:gd name="T15" fmla="*/ 1 h 8"/>
                      <a:gd name="T16" fmla="*/ 7 w 10"/>
                      <a:gd name="T17" fmla="*/ 1 h 8"/>
                      <a:gd name="T18" fmla="*/ 7 w 10"/>
                      <a:gd name="T19" fmla="*/ 6 h 8"/>
                      <a:gd name="T20" fmla="*/ 9 w 10"/>
                      <a:gd name="T21" fmla="*/ 7 h 8"/>
                      <a:gd name="T22" fmla="*/ 10 w 10"/>
                      <a:gd name="T23" fmla="*/ 3 h 8"/>
                      <a:gd name="T24" fmla="*/ 8 w 10"/>
                      <a:gd name="T25" fmla="*/ 2 h 8"/>
                      <a:gd name="T26" fmla="*/ 7 w 10"/>
                      <a:gd name="T27" fmla="*/ 6 h 8"/>
                      <a:gd name="T28" fmla="*/ 9 w 10"/>
                      <a:gd name="T29" fmla="*/ 7 h 8"/>
                      <a:gd name="T30" fmla="*/ 9 w 10"/>
                      <a:gd name="T31" fmla="*/ 1 h 8"/>
                      <a:gd name="T32" fmla="*/ 7 w 10"/>
                      <a:gd name="T33" fmla="*/ 1 h 8"/>
                      <a:gd name="T34" fmla="*/ 4 w 10"/>
                      <a:gd name="T35" fmla="*/ 7 h 8"/>
                      <a:gd name="T36" fmla="*/ 6 w 10"/>
                      <a:gd name="T37" fmla="*/ 7 h 8"/>
                      <a:gd name="T38" fmla="*/ 6 w 10"/>
                      <a:gd name="T39" fmla="*/ 3 h 8"/>
                      <a:gd name="T40" fmla="*/ 4 w 10"/>
                      <a:gd name="T41" fmla="*/ 3 h 8"/>
                      <a:gd name="T42" fmla="*/ 0 w 10"/>
                      <a:gd name="T43" fmla="*/ 5 h 8"/>
                      <a:gd name="T44" fmla="*/ 1 w 10"/>
                      <a:gd name="T45" fmla="*/ 6 h 8"/>
                      <a:gd name="T46" fmla="*/ 2 w 10"/>
                      <a:gd name="T47" fmla="*/ 5 h 8"/>
                      <a:gd name="T48" fmla="*/ 1 w 10"/>
                      <a:gd name="T4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 h="8">
                        <a:moveTo>
                          <a:pt x="1" y="4"/>
                        </a:moveTo>
                        <a:cubicBezTo>
                          <a:pt x="1" y="5"/>
                          <a:pt x="0" y="5"/>
                          <a:pt x="0" y="6"/>
                        </a:cubicBezTo>
                        <a:cubicBezTo>
                          <a:pt x="0" y="6"/>
                          <a:pt x="0" y="7"/>
                          <a:pt x="1" y="7"/>
                        </a:cubicBezTo>
                        <a:cubicBezTo>
                          <a:pt x="3" y="6"/>
                          <a:pt x="4" y="5"/>
                          <a:pt x="6" y="3"/>
                        </a:cubicBezTo>
                        <a:cubicBezTo>
                          <a:pt x="5" y="3"/>
                          <a:pt x="5" y="3"/>
                          <a:pt x="4" y="3"/>
                        </a:cubicBezTo>
                        <a:cubicBezTo>
                          <a:pt x="4" y="4"/>
                          <a:pt x="4" y="6"/>
                          <a:pt x="4" y="7"/>
                        </a:cubicBezTo>
                        <a:cubicBezTo>
                          <a:pt x="4" y="8"/>
                          <a:pt x="5" y="8"/>
                          <a:pt x="5" y="7"/>
                        </a:cubicBezTo>
                        <a:cubicBezTo>
                          <a:pt x="7" y="5"/>
                          <a:pt x="8" y="3"/>
                          <a:pt x="9" y="1"/>
                        </a:cubicBezTo>
                        <a:cubicBezTo>
                          <a:pt x="8" y="1"/>
                          <a:pt x="8" y="1"/>
                          <a:pt x="7" y="1"/>
                        </a:cubicBezTo>
                        <a:cubicBezTo>
                          <a:pt x="8" y="3"/>
                          <a:pt x="8" y="5"/>
                          <a:pt x="7" y="6"/>
                        </a:cubicBezTo>
                        <a:cubicBezTo>
                          <a:pt x="7" y="7"/>
                          <a:pt x="8" y="8"/>
                          <a:pt x="9" y="7"/>
                        </a:cubicBezTo>
                        <a:cubicBezTo>
                          <a:pt x="9" y="6"/>
                          <a:pt x="9" y="4"/>
                          <a:pt x="10" y="3"/>
                        </a:cubicBezTo>
                        <a:cubicBezTo>
                          <a:pt x="10" y="2"/>
                          <a:pt x="9" y="2"/>
                          <a:pt x="8" y="2"/>
                        </a:cubicBezTo>
                        <a:cubicBezTo>
                          <a:pt x="8" y="4"/>
                          <a:pt x="8" y="5"/>
                          <a:pt x="7" y="6"/>
                        </a:cubicBezTo>
                        <a:cubicBezTo>
                          <a:pt x="8" y="6"/>
                          <a:pt x="8" y="7"/>
                          <a:pt x="9" y="7"/>
                        </a:cubicBezTo>
                        <a:cubicBezTo>
                          <a:pt x="9" y="5"/>
                          <a:pt x="9" y="3"/>
                          <a:pt x="9" y="1"/>
                        </a:cubicBezTo>
                        <a:cubicBezTo>
                          <a:pt x="9" y="0"/>
                          <a:pt x="8" y="0"/>
                          <a:pt x="7" y="1"/>
                        </a:cubicBezTo>
                        <a:cubicBezTo>
                          <a:pt x="6" y="3"/>
                          <a:pt x="5" y="5"/>
                          <a:pt x="4" y="7"/>
                        </a:cubicBezTo>
                        <a:cubicBezTo>
                          <a:pt x="5" y="7"/>
                          <a:pt x="5" y="7"/>
                          <a:pt x="6" y="7"/>
                        </a:cubicBezTo>
                        <a:cubicBezTo>
                          <a:pt x="6" y="6"/>
                          <a:pt x="6" y="4"/>
                          <a:pt x="6" y="3"/>
                        </a:cubicBezTo>
                        <a:cubicBezTo>
                          <a:pt x="6" y="2"/>
                          <a:pt x="5" y="2"/>
                          <a:pt x="4" y="3"/>
                        </a:cubicBezTo>
                        <a:cubicBezTo>
                          <a:pt x="3" y="4"/>
                          <a:pt x="2" y="5"/>
                          <a:pt x="0" y="5"/>
                        </a:cubicBezTo>
                        <a:cubicBezTo>
                          <a:pt x="1" y="6"/>
                          <a:pt x="1" y="6"/>
                          <a:pt x="1" y="6"/>
                        </a:cubicBezTo>
                        <a:cubicBezTo>
                          <a:pt x="1" y="6"/>
                          <a:pt x="2" y="6"/>
                          <a:pt x="2" y="5"/>
                        </a:cubicBezTo>
                        <a:cubicBezTo>
                          <a:pt x="3" y="5"/>
                          <a:pt x="2"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9" name="Freeform 143"/>
                  <p:cNvSpPr/>
                  <p:nvPr/>
                </p:nvSpPr>
                <p:spPr bwMode="auto">
                  <a:xfrm>
                    <a:off x="1392238" y="2722563"/>
                    <a:ext cx="3175" cy="9525"/>
                  </a:xfrm>
                  <a:custGeom>
                    <a:avLst/>
                    <a:gdLst>
                      <a:gd name="T0" fmla="*/ 2 w 3"/>
                      <a:gd name="T1" fmla="*/ 1 h 10"/>
                      <a:gd name="T2" fmla="*/ 0 w 3"/>
                      <a:gd name="T3" fmla="*/ 9 h 10"/>
                      <a:gd name="T4" fmla="*/ 1 w 3"/>
                      <a:gd name="T5" fmla="*/ 9 h 10"/>
                      <a:gd name="T6" fmla="*/ 2 w 3"/>
                      <a:gd name="T7" fmla="*/ 6 h 10"/>
                      <a:gd name="T8" fmla="*/ 1 w 3"/>
                      <a:gd name="T9" fmla="*/ 6 h 10"/>
                      <a:gd name="T10" fmla="*/ 0 w 3"/>
                      <a:gd name="T11" fmla="*/ 9 h 10"/>
                      <a:gd name="T12" fmla="*/ 1 w 3"/>
                      <a:gd name="T13" fmla="*/ 10 h 10"/>
                      <a:gd name="T14" fmla="*/ 3 w 3"/>
                      <a:gd name="T15" fmla="*/ 1 h 10"/>
                      <a:gd name="T16" fmla="*/ 2 w 3"/>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0">
                        <a:moveTo>
                          <a:pt x="2" y="1"/>
                        </a:moveTo>
                        <a:cubicBezTo>
                          <a:pt x="2" y="4"/>
                          <a:pt x="1" y="7"/>
                          <a:pt x="0" y="9"/>
                        </a:cubicBezTo>
                        <a:cubicBezTo>
                          <a:pt x="1" y="9"/>
                          <a:pt x="1" y="9"/>
                          <a:pt x="1" y="9"/>
                        </a:cubicBezTo>
                        <a:cubicBezTo>
                          <a:pt x="1" y="8"/>
                          <a:pt x="2" y="7"/>
                          <a:pt x="2" y="6"/>
                        </a:cubicBezTo>
                        <a:cubicBezTo>
                          <a:pt x="3" y="5"/>
                          <a:pt x="1" y="5"/>
                          <a:pt x="1" y="6"/>
                        </a:cubicBezTo>
                        <a:cubicBezTo>
                          <a:pt x="1" y="7"/>
                          <a:pt x="0" y="8"/>
                          <a:pt x="0" y="9"/>
                        </a:cubicBezTo>
                        <a:cubicBezTo>
                          <a:pt x="0" y="10"/>
                          <a:pt x="1" y="10"/>
                          <a:pt x="1" y="10"/>
                        </a:cubicBezTo>
                        <a:cubicBezTo>
                          <a:pt x="2" y="7"/>
                          <a:pt x="3" y="4"/>
                          <a:pt x="3" y="1"/>
                        </a:cubicBezTo>
                        <a:cubicBezTo>
                          <a:pt x="3"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0" name="Freeform 144"/>
                  <p:cNvSpPr/>
                  <p:nvPr/>
                </p:nvSpPr>
                <p:spPr bwMode="auto">
                  <a:xfrm>
                    <a:off x="1392238" y="2722563"/>
                    <a:ext cx="3175" cy="12700"/>
                  </a:xfrm>
                  <a:custGeom>
                    <a:avLst/>
                    <a:gdLst>
                      <a:gd name="T0" fmla="*/ 2 w 4"/>
                      <a:gd name="T1" fmla="*/ 0 h 12"/>
                      <a:gd name="T2" fmla="*/ 0 w 4"/>
                      <a:gd name="T3" fmla="*/ 11 h 12"/>
                      <a:gd name="T4" fmla="*/ 1 w 4"/>
                      <a:gd name="T5" fmla="*/ 11 h 12"/>
                      <a:gd name="T6" fmla="*/ 4 w 4"/>
                      <a:gd name="T7" fmla="*/ 5 h 12"/>
                      <a:gd name="T8" fmla="*/ 2 w 4"/>
                      <a:gd name="T9" fmla="*/ 4 h 12"/>
                      <a:gd name="T10" fmla="*/ 0 w 4"/>
                      <a:gd name="T11" fmla="*/ 11 h 12"/>
                      <a:gd name="T12" fmla="*/ 1 w 4"/>
                      <a:gd name="T13" fmla="*/ 11 h 12"/>
                      <a:gd name="T14" fmla="*/ 3 w 4"/>
                      <a:gd name="T15" fmla="*/ 1 h 12"/>
                      <a:gd name="T16" fmla="*/ 2 w 4"/>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2" y="0"/>
                        </a:moveTo>
                        <a:cubicBezTo>
                          <a:pt x="1" y="4"/>
                          <a:pt x="0" y="7"/>
                          <a:pt x="0" y="11"/>
                        </a:cubicBezTo>
                        <a:cubicBezTo>
                          <a:pt x="0" y="11"/>
                          <a:pt x="1" y="12"/>
                          <a:pt x="1" y="11"/>
                        </a:cubicBezTo>
                        <a:cubicBezTo>
                          <a:pt x="2" y="9"/>
                          <a:pt x="3" y="7"/>
                          <a:pt x="4" y="5"/>
                        </a:cubicBezTo>
                        <a:cubicBezTo>
                          <a:pt x="4" y="4"/>
                          <a:pt x="3" y="4"/>
                          <a:pt x="2" y="4"/>
                        </a:cubicBezTo>
                        <a:cubicBezTo>
                          <a:pt x="2" y="7"/>
                          <a:pt x="1" y="9"/>
                          <a:pt x="0" y="11"/>
                        </a:cubicBezTo>
                        <a:cubicBezTo>
                          <a:pt x="0" y="11"/>
                          <a:pt x="1" y="11"/>
                          <a:pt x="1" y="11"/>
                        </a:cubicBezTo>
                        <a:cubicBezTo>
                          <a:pt x="1" y="7"/>
                          <a:pt x="2" y="4"/>
                          <a:pt x="3" y="1"/>
                        </a:cubicBezTo>
                        <a:cubicBezTo>
                          <a:pt x="3"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1" name="Freeform 145"/>
                  <p:cNvSpPr/>
                  <p:nvPr/>
                </p:nvSpPr>
                <p:spPr bwMode="auto">
                  <a:xfrm>
                    <a:off x="1393825" y="2722563"/>
                    <a:ext cx="1588" cy="9525"/>
                  </a:xfrm>
                  <a:custGeom>
                    <a:avLst/>
                    <a:gdLst>
                      <a:gd name="T0" fmla="*/ 0 w 2"/>
                      <a:gd name="T1" fmla="*/ 1 h 9"/>
                      <a:gd name="T2" fmla="*/ 0 w 2"/>
                      <a:gd name="T3" fmla="*/ 8 h 9"/>
                      <a:gd name="T4" fmla="*/ 2 w 2"/>
                      <a:gd name="T5" fmla="*/ 8 h 9"/>
                      <a:gd name="T6" fmla="*/ 2 w 2"/>
                      <a:gd name="T7" fmla="*/ 7 h 9"/>
                      <a:gd name="T8" fmla="*/ 0 w 2"/>
                      <a:gd name="T9" fmla="*/ 7 h 9"/>
                      <a:gd name="T10" fmla="*/ 0 w 2"/>
                      <a:gd name="T11" fmla="*/ 8 h 9"/>
                      <a:gd name="T12" fmla="*/ 2 w 2"/>
                      <a:gd name="T13" fmla="*/ 8 h 9"/>
                      <a:gd name="T14" fmla="*/ 1 w 2"/>
                      <a:gd name="T15" fmla="*/ 0 h 9"/>
                      <a:gd name="T16" fmla="*/ 0 w 2"/>
                      <a:gd name="T1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9">
                        <a:moveTo>
                          <a:pt x="0" y="1"/>
                        </a:moveTo>
                        <a:cubicBezTo>
                          <a:pt x="0" y="3"/>
                          <a:pt x="0" y="6"/>
                          <a:pt x="0" y="8"/>
                        </a:cubicBezTo>
                        <a:cubicBezTo>
                          <a:pt x="1" y="8"/>
                          <a:pt x="1" y="8"/>
                          <a:pt x="2" y="8"/>
                        </a:cubicBezTo>
                        <a:cubicBezTo>
                          <a:pt x="2" y="8"/>
                          <a:pt x="2" y="7"/>
                          <a:pt x="2" y="7"/>
                        </a:cubicBezTo>
                        <a:cubicBezTo>
                          <a:pt x="2" y="6"/>
                          <a:pt x="0" y="6"/>
                          <a:pt x="0" y="7"/>
                        </a:cubicBezTo>
                        <a:cubicBezTo>
                          <a:pt x="0" y="7"/>
                          <a:pt x="0" y="8"/>
                          <a:pt x="0" y="8"/>
                        </a:cubicBezTo>
                        <a:cubicBezTo>
                          <a:pt x="0" y="9"/>
                          <a:pt x="2" y="9"/>
                          <a:pt x="2" y="8"/>
                        </a:cubicBezTo>
                        <a:cubicBezTo>
                          <a:pt x="2" y="6"/>
                          <a:pt x="2" y="3"/>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2" name="Freeform 146"/>
                  <p:cNvSpPr/>
                  <p:nvPr/>
                </p:nvSpPr>
                <p:spPr bwMode="auto">
                  <a:xfrm>
                    <a:off x="1392238" y="2724151"/>
                    <a:ext cx="7938" cy="14288"/>
                  </a:xfrm>
                  <a:custGeom>
                    <a:avLst/>
                    <a:gdLst>
                      <a:gd name="T0" fmla="*/ 3 w 8"/>
                      <a:gd name="T1" fmla="*/ 3 h 14"/>
                      <a:gd name="T2" fmla="*/ 3 w 8"/>
                      <a:gd name="T3" fmla="*/ 10 h 14"/>
                      <a:gd name="T4" fmla="*/ 5 w 8"/>
                      <a:gd name="T5" fmla="*/ 9 h 14"/>
                      <a:gd name="T6" fmla="*/ 3 w 8"/>
                      <a:gd name="T7" fmla="*/ 9 h 14"/>
                      <a:gd name="T8" fmla="*/ 2 w 8"/>
                      <a:gd name="T9" fmla="*/ 9 h 14"/>
                      <a:gd name="T10" fmla="*/ 3 w 8"/>
                      <a:gd name="T11" fmla="*/ 12 h 14"/>
                      <a:gd name="T12" fmla="*/ 4 w 8"/>
                      <a:gd name="T13" fmla="*/ 11 h 14"/>
                      <a:gd name="T14" fmla="*/ 1 w 8"/>
                      <a:gd name="T15" fmla="*/ 8 h 14"/>
                      <a:gd name="T16" fmla="*/ 1 w 8"/>
                      <a:gd name="T17" fmla="*/ 9 h 14"/>
                      <a:gd name="T18" fmla="*/ 6 w 8"/>
                      <a:gd name="T19" fmla="*/ 13 h 14"/>
                      <a:gd name="T20" fmla="*/ 7 w 8"/>
                      <a:gd name="T21" fmla="*/ 13 h 14"/>
                      <a:gd name="T22" fmla="*/ 6 w 8"/>
                      <a:gd name="T23" fmla="*/ 6 h 14"/>
                      <a:gd name="T24" fmla="*/ 5 w 8"/>
                      <a:gd name="T25" fmla="*/ 7 h 14"/>
                      <a:gd name="T26" fmla="*/ 6 w 8"/>
                      <a:gd name="T27" fmla="*/ 12 h 14"/>
                      <a:gd name="T28" fmla="*/ 7 w 8"/>
                      <a:gd name="T29" fmla="*/ 12 h 14"/>
                      <a:gd name="T30" fmla="*/ 7 w 8"/>
                      <a:gd name="T31" fmla="*/ 1 h 14"/>
                      <a:gd name="T32" fmla="*/ 6 w 8"/>
                      <a:gd name="T33" fmla="*/ 1 h 14"/>
                      <a:gd name="T34" fmla="*/ 5 w 8"/>
                      <a:gd name="T35" fmla="*/ 10 h 14"/>
                      <a:gd name="T36" fmla="*/ 7 w 8"/>
                      <a:gd name="T37" fmla="*/ 10 h 14"/>
                      <a:gd name="T38" fmla="*/ 7 w 8"/>
                      <a:gd name="T39" fmla="*/ 5 h 14"/>
                      <a:gd name="T40" fmla="*/ 6 w 8"/>
                      <a:gd name="T41" fmla="*/ 5 h 14"/>
                      <a:gd name="T42" fmla="*/ 5 w 8"/>
                      <a:gd name="T43" fmla="*/ 10 h 14"/>
                      <a:gd name="T44" fmla="*/ 7 w 8"/>
                      <a:gd name="T45" fmla="*/ 10 h 14"/>
                      <a:gd name="T46" fmla="*/ 7 w 8"/>
                      <a:gd name="T47" fmla="*/ 1 h 14"/>
                      <a:gd name="T48" fmla="*/ 6 w 8"/>
                      <a:gd name="T49" fmla="*/ 1 h 14"/>
                      <a:gd name="T50" fmla="*/ 6 w 8"/>
                      <a:gd name="T51" fmla="*/ 12 h 14"/>
                      <a:gd name="T52" fmla="*/ 7 w 8"/>
                      <a:gd name="T53" fmla="*/ 12 h 14"/>
                      <a:gd name="T54" fmla="*/ 6 w 8"/>
                      <a:gd name="T55" fmla="*/ 7 h 14"/>
                      <a:gd name="T56" fmla="*/ 5 w 8"/>
                      <a:gd name="T57" fmla="*/ 7 h 14"/>
                      <a:gd name="T58" fmla="*/ 6 w 8"/>
                      <a:gd name="T59" fmla="*/ 13 h 14"/>
                      <a:gd name="T60" fmla="*/ 7 w 8"/>
                      <a:gd name="T61" fmla="*/ 12 h 14"/>
                      <a:gd name="T62" fmla="*/ 1 w 8"/>
                      <a:gd name="T63" fmla="*/ 8 h 14"/>
                      <a:gd name="T64" fmla="*/ 0 w 8"/>
                      <a:gd name="T65" fmla="*/ 9 h 14"/>
                      <a:gd name="T66" fmla="*/ 4 w 8"/>
                      <a:gd name="T67" fmla="*/ 12 h 14"/>
                      <a:gd name="T68" fmla="*/ 5 w 8"/>
                      <a:gd name="T69" fmla="*/ 12 h 14"/>
                      <a:gd name="T70" fmla="*/ 4 w 8"/>
                      <a:gd name="T71" fmla="*/ 9 h 14"/>
                      <a:gd name="T72" fmla="*/ 3 w 8"/>
                      <a:gd name="T73" fmla="*/ 10 h 14"/>
                      <a:gd name="T74" fmla="*/ 4 w 8"/>
                      <a:gd name="T75" fmla="*/ 10 h 14"/>
                      <a:gd name="T76" fmla="*/ 5 w 8"/>
                      <a:gd name="T77" fmla="*/ 10 h 14"/>
                      <a:gd name="T78" fmla="*/ 4 w 8"/>
                      <a:gd name="T79" fmla="*/ 3 h 14"/>
                      <a:gd name="T80" fmla="*/ 3 w 8"/>
                      <a:gd name="T8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 h="14">
                        <a:moveTo>
                          <a:pt x="3" y="3"/>
                        </a:moveTo>
                        <a:cubicBezTo>
                          <a:pt x="4" y="6"/>
                          <a:pt x="4" y="8"/>
                          <a:pt x="3" y="10"/>
                        </a:cubicBezTo>
                        <a:cubicBezTo>
                          <a:pt x="4" y="10"/>
                          <a:pt x="4" y="10"/>
                          <a:pt x="5" y="9"/>
                        </a:cubicBezTo>
                        <a:cubicBezTo>
                          <a:pt x="4" y="9"/>
                          <a:pt x="4" y="9"/>
                          <a:pt x="3" y="9"/>
                        </a:cubicBezTo>
                        <a:cubicBezTo>
                          <a:pt x="3" y="8"/>
                          <a:pt x="2" y="9"/>
                          <a:pt x="2" y="9"/>
                        </a:cubicBezTo>
                        <a:cubicBezTo>
                          <a:pt x="3" y="10"/>
                          <a:pt x="3" y="11"/>
                          <a:pt x="3" y="12"/>
                        </a:cubicBezTo>
                        <a:cubicBezTo>
                          <a:pt x="4" y="12"/>
                          <a:pt x="4" y="12"/>
                          <a:pt x="4" y="11"/>
                        </a:cubicBezTo>
                        <a:cubicBezTo>
                          <a:pt x="3" y="10"/>
                          <a:pt x="2" y="9"/>
                          <a:pt x="1" y="8"/>
                        </a:cubicBezTo>
                        <a:cubicBezTo>
                          <a:pt x="1" y="8"/>
                          <a:pt x="1" y="9"/>
                          <a:pt x="1" y="9"/>
                        </a:cubicBezTo>
                        <a:cubicBezTo>
                          <a:pt x="2" y="10"/>
                          <a:pt x="4" y="12"/>
                          <a:pt x="6" y="13"/>
                        </a:cubicBezTo>
                        <a:cubicBezTo>
                          <a:pt x="6" y="14"/>
                          <a:pt x="7" y="14"/>
                          <a:pt x="7" y="13"/>
                        </a:cubicBezTo>
                        <a:cubicBezTo>
                          <a:pt x="8" y="11"/>
                          <a:pt x="7" y="9"/>
                          <a:pt x="6" y="6"/>
                        </a:cubicBezTo>
                        <a:cubicBezTo>
                          <a:pt x="6" y="6"/>
                          <a:pt x="5" y="6"/>
                          <a:pt x="5" y="7"/>
                        </a:cubicBezTo>
                        <a:cubicBezTo>
                          <a:pt x="5" y="9"/>
                          <a:pt x="6" y="10"/>
                          <a:pt x="6" y="12"/>
                        </a:cubicBezTo>
                        <a:cubicBezTo>
                          <a:pt x="6" y="13"/>
                          <a:pt x="7" y="13"/>
                          <a:pt x="7" y="12"/>
                        </a:cubicBezTo>
                        <a:cubicBezTo>
                          <a:pt x="7" y="8"/>
                          <a:pt x="7" y="5"/>
                          <a:pt x="7" y="1"/>
                        </a:cubicBezTo>
                        <a:cubicBezTo>
                          <a:pt x="7" y="1"/>
                          <a:pt x="6" y="1"/>
                          <a:pt x="6" y="1"/>
                        </a:cubicBezTo>
                        <a:cubicBezTo>
                          <a:pt x="6" y="4"/>
                          <a:pt x="6" y="7"/>
                          <a:pt x="5" y="10"/>
                        </a:cubicBezTo>
                        <a:cubicBezTo>
                          <a:pt x="6" y="10"/>
                          <a:pt x="6" y="10"/>
                          <a:pt x="7" y="10"/>
                        </a:cubicBezTo>
                        <a:cubicBezTo>
                          <a:pt x="6" y="8"/>
                          <a:pt x="7" y="7"/>
                          <a:pt x="7" y="5"/>
                        </a:cubicBezTo>
                        <a:cubicBezTo>
                          <a:pt x="7" y="4"/>
                          <a:pt x="6" y="4"/>
                          <a:pt x="6" y="5"/>
                        </a:cubicBezTo>
                        <a:cubicBezTo>
                          <a:pt x="5" y="6"/>
                          <a:pt x="5" y="8"/>
                          <a:pt x="5" y="10"/>
                        </a:cubicBezTo>
                        <a:cubicBezTo>
                          <a:pt x="5" y="10"/>
                          <a:pt x="6" y="11"/>
                          <a:pt x="7" y="10"/>
                        </a:cubicBezTo>
                        <a:cubicBezTo>
                          <a:pt x="7" y="7"/>
                          <a:pt x="7" y="4"/>
                          <a:pt x="7" y="1"/>
                        </a:cubicBezTo>
                        <a:cubicBezTo>
                          <a:pt x="7" y="0"/>
                          <a:pt x="6" y="0"/>
                          <a:pt x="6" y="1"/>
                        </a:cubicBezTo>
                        <a:cubicBezTo>
                          <a:pt x="6" y="5"/>
                          <a:pt x="6" y="8"/>
                          <a:pt x="6" y="12"/>
                        </a:cubicBezTo>
                        <a:cubicBezTo>
                          <a:pt x="6" y="12"/>
                          <a:pt x="7" y="12"/>
                          <a:pt x="7" y="12"/>
                        </a:cubicBezTo>
                        <a:cubicBezTo>
                          <a:pt x="7" y="10"/>
                          <a:pt x="7" y="9"/>
                          <a:pt x="6" y="7"/>
                        </a:cubicBezTo>
                        <a:cubicBezTo>
                          <a:pt x="6" y="7"/>
                          <a:pt x="5" y="7"/>
                          <a:pt x="5" y="7"/>
                        </a:cubicBezTo>
                        <a:cubicBezTo>
                          <a:pt x="6" y="9"/>
                          <a:pt x="6" y="11"/>
                          <a:pt x="6" y="13"/>
                        </a:cubicBezTo>
                        <a:cubicBezTo>
                          <a:pt x="6" y="13"/>
                          <a:pt x="6" y="13"/>
                          <a:pt x="7" y="12"/>
                        </a:cubicBezTo>
                        <a:cubicBezTo>
                          <a:pt x="5" y="11"/>
                          <a:pt x="3" y="9"/>
                          <a:pt x="1" y="8"/>
                        </a:cubicBezTo>
                        <a:cubicBezTo>
                          <a:pt x="1" y="7"/>
                          <a:pt x="0" y="8"/>
                          <a:pt x="0" y="9"/>
                        </a:cubicBezTo>
                        <a:cubicBezTo>
                          <a:pt x="1" y="10"/>
                          <a:pt x="2" y="11"/>
                          <a:pt x="4" y="12"/>
                        </a:cubicBezTo>
                        <a:cubicBezTo>
                          <a:pt x="4" y="13"/>
                          <a:pt x="5" y="12"/>
                          <a:pt x="5" y="12"/>
                        </a:cubicBezTo>
                        <a:cubicBezTo>
                          <a:pt x="4" y="11"/>
                          <a:pt x="4" y="10"/>
                          <a:pt x="4" y="9"/>
                        </a:cubicBezTo>
                        <a:cubicBezTo>
                          <a:pt x="3" y="9"/>
                          <a:pt x="3" y="10"/>
                          <a:pt x="3" y="10"/>
                        </a:cubicBezTo>
                        <a:cubicBezTo>
                          <a:pt x="3" y="10"/>
                          <a:pt x="3" y="10"/>
                          <a:pt x="4" y="10"/>
                        </a:cubicBezTo>
                        <a:cubicBezTo>
                          <a:pt x="4" y="11"/>
                          <a:pt x="5" y="10"/>
                          <a:pt x="5" y="10"/>
                        </a:cubicBezTo>
                        <a:cubicBezTo>
                          <a:pt x="5" y="8"/>
                          <a:pt x="5" y="5"/>
                          <a:pt x="4" y="3"/>
                        </a:cubicBezTo>
                        <a:cubicBezTo>
                          <a:pt x="4" y="2"/>
                          <a:pt x="3" y="3"/>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3" name="Freeform 147"/>
                  <p:cNvSpPr/>
                  <p:nvPr/>
                </p:nvSpPr>
                <p:spPr bwMode="auto">
                  <a:xfrm>
                    <a:off x="1393825" y="2714626"/>
                    <a:ext cx="6350" cy="14288"/>
                  </a:xfrm>
                  <a:custGeom>
                    <a:avLst/>
                    <a:gdLst>
                      <a:gd name="T0" fmla="*/ 2 w 6"/>
                      <a:gd name="T1" fmla="*/ 13 h 14"/>
                      <a:gd name="T2" fmla="*/ 6 w 6"/>
                      <a:gd name="T3" fmla="*/ 2 h 14"/>
                      <a:gd name="T4" fmla="*/ 5 w 6"/>
                      <a:gd name="T5" fmla="*/ 1 h 14"/>
                      <a:gd name="T6" fmla="*/ 1 w 6"/>
                      <a:gd name="T7" fmla="*/ 11 h 14"/>
                      <a:gd name="T8" fmla="*/ 2 w 6"/>
                      <a:gd name="T9" fmla="*/ 11 h 14"/>
                      <a:gd name="T10" fmla="*/ 3 w 6"/>
                      <a:gd name="T11" fmla="*/ 6 h 14"/>
                      <a:gd name="T12" fmla="*/ 2 w 6"/>
                      <a:gd name="T13" fmla="*/ 6 h 14"/>
                      <a:gd name="T14" fmla="*/ 1 w 6"/>
                      <a:gd name="T15" fmla="*/ 11 h 14"/>
                      <a:gd name="T16" fmla="*/ 2 w 6"/>
                      <a:gd name="T17" fmla="*/ 11 h 14"/>
                      <a:gd name="T18" fmla="*/ 6 w 6"/>
                      <a:gd name="T19" fmla="*/ 2 h 14"/>
                      <a:gd name="T20" fmla="*/ 5 w 6"/>
                      <a:gd name="T21" fmla="*/ 1 h 14"/>
                      <a:gd name="T22" fmla="*/ 0 w 6"/>
                      <a:gd name="T23" fmla="*/ 13 h 14"/>
                      <a:gd name="T24" fmla="*/ 2 w 6"/>
                      <a:gd name="T25"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14">
                        <a:moveTo>
                          <a:pt x="2" y="13"/>
                        </a:moveTo>
                        <a:cubicBezTo>
                          <a:pt x="2" y="9"/>
                          <a:pt x="4" y="5"/>
                          <a:pt x="6" y="2"/>
                        </a:cubicBezTo>
                        <a:cubicBezTo>
                          <a:pt x="6" y="2"/>
                          <a:pt x="5" y="1"/>
                          <a:pt x="5" y="1"/>
                        </a:cubicBezTo>
                        <a:cubicBezTo>
                          <a:pt x="4" y="5"/>
                          <a:pt x="3" y="8"/>
                          <a:pt x="1" y="11"/>
                        </a:cubicBezTo>
                        <a:cubicBezTo>
                          <a:pt x="1" y="11"/>
                          <a:pt x="2" y="11"/>
                          <a:pt x="2" y="11"/>
                        </a:cubicBezTo>
                        <a:cubicBezTo>
                          <a:pt x="2" y="9"/>
                          <a:pt x="3" y="8"/>
                          <a:pt x="3" y="6"/>
                        </a:cubicBezTo>
                        <a:cubicBezTo>
                          <a:pt x="4" y="5"/>
                          <a:pt x="2" y="5"/>
                          <a:pt x="2" y="6"/>
                        </a:cubicBezTo>
                        <a:cubicBezTo>
                          <a:pt x="2" y="7"/>
                          <a:pt x="1" y="9"/>
                          <a:pt x="1" y="11"/>
                        </a:cubicBezTo>
                        <a:cubicBezTo>
                          <a:pt x="1" y="11"/>
                          <a:pt x="2" y="12"/>
                          <a:pt x="2" y="11"/>
                        </a:cubicBezTo>
                        <a:cubicBezTo>
                          <a:pt x="4" y="8"/>
                          <a:pt x="6" y="5"/>
                          <a:pt x="6" y="2"/>
                        </a:cubicBezTo>
                        <a:cubicBezTo>
                          <a:pt x="6" y="1"/>
                          <a:pt x="6" y="0"/>
                          <a:pt x="5" y="1"/>
                        </a:cubicBezTo>
                        <a:cubicBezTo>
                          <a:pt x="2" y="4"/>
                          <a:pt x="0" y="9"/>
                          <a:pt x="0" y="13"/>
                        </a:cubicBezTo>
                        <a:cubicBezTo>
                          <a:pt x="0" y="14"/>
                          <a:pt x="2" y="14"/>
                          <a:pt x="2"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4" name="Freeform 148"/>
                  <p:cNvSpPr/>
                  <p:nvPr/>
                </p:nvSpPr>
                <p:spPr bwMode="auto">
                  <a:xfrm>
                    <a:off x="1392238" y="2713038"/>
                    <a:ext cx="9525" cy="9525"/>
                  </a:xfrm>
                  <a:custGeom>
                    <a:avLst/>
                    <a:gdLst>
                      <a:gd name="T0" fmla="*/ 7 w 9"/>
                      <a:gd name="T1" fmla="*/ 0 h 9"/>
                      <a:gd name="T2" fmla="*/ 1 w 9"/>
                      <a:gd name="T3" fmla="*/ 8 h 9"/>
                      <a:gd name="T4" fmla="*/ 2 w 9"/>
                      <a:gd name="T5" fmla="*/ 9 h 9"/>
                      <a:gd name="T6" fmla="*/ 3 w 9"/>
                      <a:gd name="T7" fmla="*/ 4 h 9"/>
                      <a:gd name="T8" fmla="*/ 2 w 9"/>
                      <a:gd name="T9" fmla="*/ 3 h 9"/>
                      <a:gd name="T10" fmla="*/ 1 w 9"/>
                      <a:gd name="T11" fmla="*/ 9 h 9"/>
                      <a:gd name="T12" fmla="*/ 2 w 9"/>
                      <a:gd name="T13" fmla="*/ 9 h 9"/>
                      <a:gd name="T14" fmla="*/ 8 w 9"/>
                      <a:gd name="T15" fmla="*/ 1 h 9"/>
                      <a:gd name="T16" fmla="*/ 7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7" y="0"/>
                        </a:moveTo>
                        <a:cubicBezTo>
                          <a:pt x="5" y="3"/>
                          <a:pt x="4" y="6"/>
                          <a:pt x="1" y="8"/>
                        </a:cubicBezTo>
                        <a:cubicBezTo>
                          <a:pt x="2" y="8"/>
                          <a:pt x="2" y="8"/>
                          <a:pt x="2" y="9"/>
                        </a:cubicBezTo>
                        <a:cubicBezTo>
                          <a:pt x="2" y="7"/>
                          <a:pt x="2" y="5"/>
                          <a:pt x="3" y="4"/>
                        </a:cubicBezTo>
                        <a:cubicBezTo>
                          <a:pt x="3" y="3"/>
                          <a:pt x="2" y="2"/>
                          <a:pt x="2" y="3"/>
                        </a:cubicBezTo>
                        <a:cubicBezTo>
                          <a:pt x="1" y="5"/>
                          <a:pt x="0" y="7"/>
                          <a:pt x="1" y="9"/>
                        </a:cubicBezTo>
                        <a:cubicBezTo>
                          <a:pt x="1" y="9"/>
                          <a:pt x="2" y="9"/>
                          <a:pt x="2" y="9"/>
                        </a:cubicBezTo>
                        <a:cubicBezTo>
                          <a:pt x="5" y="7"/>
                          <a:pt x="6" y="4"/>
                          <a:pt x="8" y="1"/>
                        </a:cubicBezTo>
                        <a:cubicBezTo>
                          <a:pt x="9" y="0"/>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5" name="Freeform 149"/>
                  <p:cNvSpPr/>
                  <p:nvPr/>
                </p:nvSpPr>
                <p:spPr bwMode="auto">
                  <a:xfrm>
                    <a:off x="1354138" y="2705101"/>
                    <a:ext cx="55563" cy="65088"/>
                  </a:xfrm>
                  <a:custGeom>
                    <a:avLst/>
                    <a:gdLst>
                      <a:gd name="T0" fmla="*/ 33 w 53"/>
                      <a:gd name="T1" fmla="*/ 14 h 62"/>
                      <a:gd name="T2" fmla="*/ 42 w 53"/>
                      <a:gd name="T3" fmla="*/ 18 h 62"/>
                      <a:gd name="T4" fmla="*/ 45 w 53"/>
                      <a:gd name="T5" fmla="*/ 19 h 62"/>
                      <a:gd name="T6" fmla="*/ 49 w 53"/>
                      <a:gd name="T7" fmla="*/ 22 h 62"/>
                      <a:gd name="T8" fmla="*/ 44 w 53"/>
                      <a:gd name="T9" fmla="*/ 7 h 62"/>
                      <a:gd name="T10" fmla="*/ 35 w 53"/>
                      <a:gd name="T11" fmla="*/ 5 h 62"/>
                      <a:gd name="T12" fmla="*/ 24 w 53"/>
                      <a:gd name="T13" fmla="*/ 17 h 62"/>
                      <a:gd name="T14" fmla="*/ 12 w 53"/>
                      <a:gd name="T15" fmla="*/ 22 h 62"/>
                      <a:gd name="T16" fmla="*/ 11 w 53"/>
                      <a:gd name="T17" fmla="*/ 18 h 62"/>
                      <a:gd name="T18" fmla="*/ 10 w 53"/>
                      <a:gd name="T19" fmla="*/ 15 h 62"/>
                      <a:gd name="T20" fmla="*/ 16 w 53"/>
                      <a:gd name="T21" fmla="*/ 17 h 62"/>
                      <a:gd name="T22" fmla="*/ 23 w 53"/>
                      <a:gd name="T23" fmla="*/ 11 h 62"/>
                      <a:gd name="T24" fmla="*/ 24 w 53"/>
                      <a:gd name="T25" fmla="*/ 22 h 62"/>
                      <a:gd name="T26" fmla="*/ 6 w 53"/>
                      <a:gd name="T27" fmla="*/ 35 h 62"/>
                      <a:gd name="T28" fmla="*/ 10 w 53"/>
                      <a:gd name="T29" fmla="*/ 35 h 62"/>
                      <a:gd name="T30" fmla="*/ 14 w 53"/>
                      <a:gd name="T31" fmla="*/ 44 h 62"/>
                      <a:gd name="T32" fmla="*/ 18 w 53"/>
                      <a:gd name="T33" fmla="*/ 39 h 62"/>
                      <a:gd name="T34" fmla="*/ 23 w 53"/>
                      <a:gd name="T35" fmla="*/ 43 h 62"/>
                      <a:gd name="T36" fmla="*/ 21 w 53"/>
                      <a:gd name="T37" fmla="*/ 51 h 62"/>
                      <a:gd name="T38" fmla="*/ 18 w 53"/>
                      <a:gd name="T39" fmla="*/ 53 h 62"/>
                      <a:gd name="T40" fmla="*/ 12 w 53"/>
                      <a:gd name="T41" fmla="*/ 45 h 62"/>
                      <a:gd name="T42" fmla="*/ 23 w 53"/>
                      <a:gd name="T43" fmla="*/ 53 h 62"/>
                      <a:gd name="T44" fmla="*/ 24 w 53"/>
                      <a:gd name="T45" fmla="*/ 53 h 62"/>
                      <a:gd name="T46" fmla="*/ 28 w 53"/>
                      <a:gd name="T47" fmla="*/ 57 h 62"/>
                      <a:gd name="T48" fmla="*/ 31 w 53"/>
                      <a:gd name="T49" fmla="*/ 57 h 62"/>
                      <a:gd name="T50" fmla="*/ 29 w 53"/>
                      <a:gd name="T51" fmla="*/ 35 h 62"/>
                      <a:gd name="T52" fmla="*/ 29 w 53"/>
                      <a:gd name="T53" fmla="*/ 46 h 62"/>
                      <a:gd name="T54" fmla="*/ 30 w 53"/>
                      <a:gd name="T55" fmla="*/ 49 h 62"/>
                      <a:gd name="T56" fmla="*/ 28 w 53"/>
                      <a:gd name="T57" fmla="*/ 48 h 62"/>
                      <a:gd name="T58" fmla="*/ 25 w 53"/>
                      <a:gd name="T59" fmla="*/ 56 h 62"/>
                      <a:gd name="T60" fmla="*/ 24 w 53"/>
                      <a:gd name="T61" fmla="*/ 49 h 62"/>
                      <a:gd name="T62" fmla="*/ 16 w 53"/>
                      <a:gd name="T63" fmla="*/ 48 h 62"/>
                      <a:gd name="T64" fmla="*/ 23 w 53"/>
                      <a:gd name="T65" fmla="*/ 56 h 62"/>
                      <a:gd name="T66" fmla="*/ 22 w 53"/>
                      <a:gd name="T67" fmla="*/ 52 h 62"/>
                      <a:gd name="T68" fmla="*/ 23 w 53"/>
                      <a:gd name="T69" fmla="*/ 48 h 62"/>
                      <a:gd name="T70" fmla="*/ 22 w 53"/>
                      <a:gd name="T71" fmla="*/ 38 h 62"/>
                      <a:gd name="T72" fmla="*/ 20 w 53"/>
                      <a:gd name="T73" fmla="*/ 36 h 62"/>
                      <a:gd name="T74" fmla="*/ 16 w 53"/>
                      <a:gd name="T75" fmla="*/ 42 h 62"/>
                      <a:gd name="T76" fmla="*/ 11 w 53"/>
                      <a:gd name="T77" fmla="*/ 39 h 62"/>
                      <a:gd name="T78" fmla="*/ 12 w 53"/>
                      <a:gd name="T79" fmla="*/ 32 h 62"/>
                      <a:gd name="T80" fmla="*/ 9 w 53"/>
                      <a:gd name="T81" fmla="*/ 32 h 62"/>
                      <a:gd name="T82" fmla="*/ 16 w 53"/>
                      <a:gd name="T83" fmla="*/ 29 h 62"/>
                      <a:gd name="T84" fmla="*/ 31 w 53"/>
                      <a:gd name="T85" fmla="*/ 10 h 62"/>
                      <a:gd name="T86" fmla="*/ 18 w 53"/>
                      <a:gd name="T87" fmla="*/ 14 h 62"/>
                      <a:gd name="T88" fmla="*/ 13 w 53"/>
                      <a:gd name="T89" fmla="*/ 15 h 62"/>
                      <a:gd name="T90" fmla="*/ 6 w 53"/>
                      <a:gd name="T91" fmla="*/ 24 h 62"/>
                      <a:gd name="T92" fmla="*/ 15 w 53"/>
                      <a:gd name="T93" fmla="*/ 21 h 62"/>
                      <a:gd name="T94" fmla="*/ 28 w 53"/>
                      <a:gd name="T95" fmla="*/ 10 h 62"/>
                      <a:gd name="T96" fmla="*/ 35 w 53"/>
                      <a:gd name="T97" fmla="*/ 8 h 62"/>
                      <a:gd name="T98" fmla="*/ 45 w 53"/>
                      <a:gd name="T99" fmla="*/ 12 h 62"/>
                      <a:gd name="T100" fmla="*/ 47 w 53"/>
                      <a:gd name="T101" fmla="*/ 7 h 62"/>
                      <a:gd name="T102" fmla="*/ 52 w 53"/>
                      <a:gd name="T103" fmla="*/ 19 h 62"/>
                      <a:gd name="T104" fmla="*/ 49 w 53"/>
                      <a:gd name="T105" fmla="*/ 18 h 62"/>
                      <a:gd name="T106" fmla="*/ 48 w 53"/>
                      <a:gd name="T107" fmla="*/ 14 h 62"/>
                      <a:gd name="T108" fmla="*/ 44 w 53"/>
                      <a:gd name="T109" fmla="*/ 21 h 62"/>
                      <a:gd name="T110" fmla="*/ 43 w 53"/>
                      <a:gd name="T111" fmla="*/ 10 h 62"/>
                      <a:gd name="T112" fmla="*/ 33 w 53"/>
                      <a:gd name="T113" fmla="*/ 9 h 62"/>
                      <a:gd name="T114" fmla="*/ 36 w 53"/>
                      <a:gd name="T115"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3" h="62">
                        <a:moveTo>
                          <a:pt x="43" y="8"/>
                        </a:moveTo>
                        <a:cubicBezTo>
                          <a:pt x="41" y="8"/>
                          <a:pt x="39" y="10"/>
                          <a:pt x="38" y="11"/>
                        </a:cubicBezTo>
                        <a:cubicBezTo>
                          <a:pt x="39" y="10"/>
                          <a:pt x="40" y="6"/>
                          <a:pt x="41" y="4"/>
                        </a:cubicBezTo>
                        <a:cubicBezTo>
                          <a:pt x="41" y="3"/>
                          <a:pt x="40" y="3"/>
                          <a:pt x="40" y="3"/>
                        </a:cubicBezTo>
                        <a:cubicBezTo>
                          <a:pt x="37" y="6"/>
                          <a:pt x="36" y="9"/>
                          <a:pt x="34" y="12"/>
                        </a:cubicBezTo>
                        <a:cubicBezTo>
                          <a:pt x="34" y="13"/>
                          <a:pt x="31" y="21"/>
                          <a:pt x="33" y="14"/>
                        </a:cubicBezTo>
                        <a:cubicBezTo>
                          <a:pt x="34" y="11"/>
                          <a:pt x="36" y="8"/>
                          <a:pt x="38" y="5"/>
                        </a:cubicBezTo>
                        <a:cubicBezTo>
                          <a:pt x="38" y="4"/>
                          <a:pt x="37" y="3"/>
                          <a:pt x="37" y="4"/>
                        </a:cubicBezTo>
                        <a:cubicBezTo>
                          <a:pt x="31" y="6"/>
                          <a:pt x="33" y="6"/>
                          <a:pt x="43" y="6"/>
                        </a:cubicBezTo>
                        <a:cubicBezTo>
                          <a:pt x="42" y="8"/>
                          <a:pt x="42" y="9"/>
                          <a:pt x="42" y="11"/>
                        </a:cubicBezTo>
                        <a:cubicBezTo>
                          <a:pt x="41" y="13"/>
                          <a:pt x="41" y="15"/>
                          <a:pt x="41" y="17"/>
                        </a:cubicBezTo>
                        <a:cubicBezTo>
                          <a:pt x="41" y="18"/>
                          <a:pt x="42" y="18"/>
                          <a:pt x="42" y="18"/>
                        </a:cubicBezTo>
                        <a:cubicBezTo>
                          <a:pt x="43" y="11"/>
                          <a:pt x="41" y="19"/>
                          <a:pt x="41" y="19"/>
                        </a:cubicBezTo>
                        <a:cubicBezTo>
                          <a:pt x="42" y="20"/>
                          <a:pt x="42" y="20"/>
                          <a:pt x="43" y="18"/>
                        </a:cubicBezTo>
                        <a:cubicBezTo>
                          <a:pt x="43" y="20"/>
                          <a:pt x="43" y="22"/>
                          <a:pt x="42" y="24"/>
                        </a:cubicBezTo>
                        <a:cubicBezTo>
                          <a:pt x="42" y="25"/>
                          <a:pt x="44" y="25"/>
                          <a:pt x="44" y="24"/>
                        </a:cubicBezTo>
                        <a:cubicBezTo>
                          <a:pt x="44" y="27"/>
                          <a:pt x="44" y="27"/>
                          <a:pt x="44" y="25"/>
                        </a:cubicBezTo>
                        <a:cubicBezTo>
                          <a:pt x="44" y="23"/>
                          <a:pt x="44" y="20"/>
                          <a:pt x="45" y="19"/>
                        </a:cubicBezTo>
                        <a:cubicBezTo>
                          <a:pt x="46" y="16"/>
                          <a:pt x="46" y="16"/>
                          <a:pt x="47" y="18"/>
                        </a:cubicBezTo>
                        <a:cubicBezTo>
                          <a:pt x="46" y="18"/>
                          <a:pt x="46" y="18"/>
                          <a:pt x="46" y="18"/>
                        </a:cubicBezTo>
                        <a:cubicBezTo>
                          <a:pt x="46" y="19"/>
                          <a:pt x="46" y="20"/>
                          <a:pt x="45" y="21"/>
                        </a:cubicBezTo>
                        <a:cubicBezTo>
                          <a:pt x="45" y="22"/>
                          <a:pt x="46" y="22"/>
                          <a:pt x="47" y="21"/>
                        </a:cubicBezTo>
                        <a:cubicBezTo>
                          <a:pt x="48" y="20"/>
                          <a:pt x="48" y="18"/>
                          <a:pt x="48" y="21"/>
                        </a:cubicBezTo>
                        <a:cubicBezTo>
                          <a:pt x="48" y="22"/>
                          <a:pt x="49" y="22"/>
                          <a:pt x="49" y="22"/>
                        </a:cubicBezTo>
                        <a:cubicBezTo>
                          <a:pt x="53" y="17"/>
                          <a:pt x="48" y="10"/>
                          <a:pt x="44" y="7"/>
                        </a:cubicBezTo>
                        <a:cubicBezTo>
                          <a:pt x="44" y="7"/>
                          <a:pt x="43" y="7"/>
                          <a:pt x="43" y="8"/>
                        </a:cubicBezTo>
                        <a:cubicBezTo>
                          <a:pt x="45" y="10"/>
                          <a:pt x="46" y="12"/>
                          <a:pt x="46" y="14"/>
                        </a:cubicBezTo>
                        <a:cubicBezTo>
                          <a:pt x="46" y="15"/>
                          <a:pt x="47" y="15"/>
                          <a:pt x="47" y="14"/>
                        </a:cubicBezTo>
                        <a:cubicBezTo>
                          <a:pt x="45" y="1"/>
                          <a:pt x="48" y="20"/>
                          <a:pt x="46" y="14"/>
                        </a:cubicBezTo>
                        <a:cubicBezTo>
                          <a:pt x="45" y="10"/>
                          <a:pt x="45" y="10"/>
                          <a:pt x="44" y="7"/>
                        </a:cubicBezTo>
                        <a:cubicBezTo>
                          <a:pt x="44" y="6"/>
                          <a:pt x="43" y="6"/>
                          <a:pt x="43" y="7"/>
                        </a:cubicBezTo>
                        <a:cubicBezTo>
                          <a:pt x="43" y="8"/>
                          <a:pt x="44" y="18"/>
                          <a:pt x="43" y="14"/>
                        </a:cubicBezTo>
                        <a:cubicBezTo>
                          <a:pt x="43" y="13"/>
                          <a:pt x="42" y="11"/>
                          <a:pt x="42" y="10"/>
                        </a:cubicBezTo>
                        <a:cubicBezTo>
                          <a:pt x="41" y="8"/>
                          <a:pt x="41" y="7"/>
                          <a:pt x="39" y="5"/>
                        </a:cubicBezTo>
                        <a:cubicBezTo>
                          <a:pt x="37" y="3"/>
                          <a:pt x="35" y="9"/>
                          <a:pt x="36" y="5"/>
                        </a:cubicBezTo>
                        <a:cubicBezTo>
                          <a:pt x="36" y="5"/>
                          <a:pt x="35" y="4"/>
                          <a:pt x="35" y="5"/>
                        </a:cubicBezTo>
                        <a:cubicBezTo>
                          <a:pt x="33" y="9"/>
                          <a:pt x="32" y="10"/>
                          <a:pt x="34" y="5"/>
                        </a:cubicBezTo>
                        <a:cubicBezTo>
                          <a:pt x="35" y="4"/>
                          <a:pt x="34" y="4"/>
                          <a:pt x="33" y="5"/>
                        </a:cubicBezTo>
                        <a:cubicBezTo>
                          <a:pt x="31" y="8"/>
                          <a:pt x="25" y="20"/>
                          <a:pt x="31" y="8"/>
                        </a:cubicBezTo>
                        <a:cubicBezTo>
                          <a:pt x="31" y="7"/>
                          <a:pt x="30" y="7"/>
                          <a:pt x="30" y="7"/>
                        </a:cubicBezTo>
                        <a:cubicBezTo>
                          <a:pt x="28" y="10"/>
                          <a:pt x="25" y="13"/>
                          <a:pt x="23" y="16"/>
                        </a:cubicBezTo>
                        <a:cubicBezTo>
                          <a:pt x="22" y="17"/>
                          <a:pt x="23" y="17"/>
                          <a:pt x="24" y="17"/>
                        </a:cubicBezTo>
                        <a:cubicBezTo>
                          <a:pt x="25" y="16"/>
                          <a:pt x="26" y="15"/>
                          <a:pt x="28" y="14"/>
                        </a:cubicBezTo>
                        <a:cubicBezTo>
                          <a:pt x="28" y="13"/>
                          <a:pt x="27" y="12"/>
                          <a:pt x="27" y="13"/>
                        </a:cubicBezTo>
                        <a:cubicBezTo>
                          <a:pt x="24" y="14"/>
                          <a:pt x="21" y="16"/>
                          <a:pt x="19" y="17"/>
                        </a:cubicBezTo>
                        <a:cubicBezTo>
                          <a:pt x="16" y="19"/>
                          <a:pt x="17" y="20"/>
                          <a:pt x="19" y="17"/>
                        </a:cubicBezTo>
                        <a:cubicBezTo>
                          <a:pt x="19" y="16"/>
                          <a:pt x="18" y="15"/>
                          <a:pt x="18" y="16"/>
                        </a:cubicBezTo>
                        <a:cubicBezTo>
                          <a:pt x="16" y="18"/>
                          <a:pt x="14" y="20"/>
                          <a:pt x="12" y="22"/>
                        </a:cubicBezTo>
                        <a:cubicBezTo>
                          <a:pt x="12" y="23"/>
                          <a:pt x="13" y="24"/>
                          <a:pt x="13" y="23"/>
                        </a:cubicBezTo>
                        <a:cubicBezTo>
                          <a:pt x="14" y="23"/>
                          <a:pt x="14" y="23"/>
                          <a:pt x="14" y="22"/>
                        </a:cubicBezTo>
                        <a:cubicBezTo>
                          <a:pt x="15" y="22"/>
                          <a:pt x="14" y="21"/>
                          <a:pt x="14" y="21"/>
                        </a:cubicBezTo>
                        <a:cubicBezTo>
                          <a:pt x="11" y="22"/>
                          <a:pt x="7" y="23"/>
                          <a:pt x="5" y="25"/>
                        </a:cubicBezTo>
                        <a:cubicBezTo>
                          <a:pt x="7" y="23"/>
                          <a:pt x="10" y="21"/>
                          <a:pt x="12" y="19"/>
                        </a:cubicBezTo>
                        <a:cubicBezTo>
                          <a:pt x="12" y="18"/>
                          <a:pt x="11" y="17"/>
                          <a:pt x="11" y="18"/>
                        </a:cubicBezTo>
                        <a:cubicBezTo>
                          <a:pt x="10" y="18"/>
                          <a:pt x="10" y="19"/>
                          <a:pt x="9" y="20"/>
                        </a:cubicBezTo>
                        <a:cubicBezTo>
                          <a:pt x="7" y="21"/>
                          <a:pt x="6" y="22"/>
                          <a:pt x="8" y="22"/>
                        </a:cubicBezTo>
                        <a:cubicBezTo>
                          <a:pt x="10" y="20"/>
                          <a:pt x="12" y="18"/>
                          <a:pt x="14" y="16"/>
                        </a:cubicBezTo>
                        <a:cubicBezTo>
                          <a:pt x="15" y="16"/>
                          <a:pt x="14" y="15"/>
                          <a:pt x="13" y="15"/>
                        </a:cubicBezTo>
                        <a:cubicBezTo>
                          <a:pt x="12" y="16"/>
                          <a:pt x="12" y="17"/>
                          <a:pt x="11" y="17"/>
                        </a:cubicBezTo>
                        <a:cubicBezTo>
                          <a:pt x="10" y="18"/>
                          <a:pt x="10" y="17"/>
                          <a:pt x="10" y="15"/>
                        </a:cubicBezTo>
                        <a:cubicBezTo>
                          <a:pt x="7" y="17"/>
                          <a:pt x="7" y="19"/>
                          <a:pt x="5" y="20"/>
                        </a:cubicBezTo>
                        <a:cubicBezTo>
                          <a:pt x="7" y="18"/>
                          <a:pt x="9" y="15"/>
                          <a:pt x="12" y="13"/>
                        </a:cubicBezTo>
                        <a:cubicBezTo>
                          <a:pt x="9" y="15"/>
                          <a:pt x="8" y="17"/>
                          <a:pt x="7" y="20"/>
                        </a:cubicBezTo>
                        <a:cubicBezTo>
                          <a:pt x="6" y="20"/>
                          <a:pt x="7" y="21"/>
                          <a:pt x="7" y="20"/>
                        </a:cubicBezTo>
                        <a:cubicBezTo>
                          <a:pt x="10" y="19"/>
                          <a:pt x="10" y="19"/>
                          <a:pt x="13" y="16"/>
                        </a:cubicBezTo>
                        <a:cubicBezTo>
                          <a:pt x="14" y="17"/>
                          <a:pt x="15" y="17"/>
                          <a:pt x="16" y="17"/>
                        </a:cubicBezTo>
                        <a:cubicBezTo>
                          <a:pt x="17" y="16"/>
                          <a:pt x="18" y="14"/>
                          <a:pt x="19" y="12"/>
                        </a:cubicBezTo>
                        <a:cubicBezTo>
                          <a:pt x="19" y="12"/>
                          <a:pt x="19" y="11"/>
                          <a:pt x="18" y="12"/>
                        </a:cubicBezTo>
                        <a:cubicBezTo>
                          <a:pt x="16" y="13"/>
                          <a:pt x="15" y="15"/>
                          <a:pt x="14" y="16"/>
                        </a:cubicBezTo>
                        <a:cubicBezTo>
                          <a:pt x="13" y="17"/>
                          <a:pt x="14" y="17"/>
                          <a:pt x="14" y="17"/>
                        </a:cubicBezTo>
                        <a:cubicBezTo>
                          <a:pt x="17" y="16"/>
                          <a:pt x="19" y="15"/>
                          <a:pt x="22" y="13"/>
                        </a:cubicBezTo>
                        <a:cubicBezTo>
                          <a:pt x="24" y="13"/>
                          <a:pt x="25" y="12"/>
                          <a:pt x="23" y="11"/>
                        </a:cubicBezTo>
                        <a:cubicBezTo>
                          <a:pt x="22" y="12"/>
                          <a:pt x="21" y="14"/>
                          <a:pt x="20" y="15"/>
                        </a:cubicBezTo>
                        <a:cubicBezTo>
                          <a:pt x="20" y="16"/>
                          <a:pt x="20" y="16"/>
                          <a:pt x="21" y="16"/>
                        </a:cubicBezTo>
                        <a:cubicBezTo>
                          <a:pt x="24" y="15"/>
                          <a:pt x="27" y="14"/>
                          <a:pt x="29" y="13"/>
                        </a:cubicBezTo>
                        <a:cubicBezTo>
                          <a:pt x="33" y="11"/>
                          <a:pt x="28" y="20"/>
                          <a:pt x="29" y="19"/>
                        </a:cubicBezTo>
                        <a:cubicBezTo>
                          <a:pt x="27" y="23"/>
                          <a:pt x="23" y="26"/>
                          <a:pt x="19" y="29"/>
                        </a:cubicBezTo>
                        <a:cubicBezTo>
                          <a:pt x="21" y="27"/>
                          <a:pt x="23" y="24"/>
                          <a:pt x="24" y="22"/>
                        </a:cubicBezTo>
                        <a:cubicBezTo>
                          <a:pt x="24" y="22"/>
                          <a:pt x="24" y="21"/>
                          <a:pt x="23" y="22"/>
                        </a:cubicBezTo>
                        <a:cubicBezTo>
                          <a:pt x="18" y="26"/>
                          <a:pt x="15" y="30"/>
                          <a:pt x="8" y="32"/>
                        </a:cubicBezTo>
                        <a:cubicBezTo>
                          <a:pt x="7" y="32"/>
                          <a:pt x="6" y="32"/>
                          <a:pt x="5" y="33"/>
                        </a:cubicBezTo>
                        <a:cubicBezTo>
                          <a:pt x="4" y="34"/>
                          <a:pt x="3" y="36"/>
                          <a:pt x="3" y="37"/>
                        </a:cubicBezTo>
                        <a:cubicBezTo>
                          <a:pt x="2" y="38"/>
                          <a:pt x="3" y="39"/>
                          <a:pt x="4" y="38"/>
                        </a:cubicBezTo>
                        <a:cubicBezTo>
                          <a:pt x="5" y="36"/>
                          <a:pt x="5" y="37"/>
                          <a:pt x="6" y="35"/>
                        </a:cubicBezTo>
                        <a:cubicBezTo>
                          <a:pt x="7" y="34"/>
                          <a:pt x="6" y="33"/>
                          <a:pt x="5" y="34"/>
                        </a:cubicBezTo>
                        <a:cubicBezTo>
                          <a:pt x="4" y="36"/>
                          <a:pt x="3" y="37"/>
                          <a:pt x="3" y="39"/>
                        </a:cubicBezTo>
                        <a:cubicBezTo>
                          <a:pt x="2" y="40"/>
                          <a:pt x="3" y="40"/>
                          <a:pt x="4" y="40"/>
                        </a:cubicBezTo>
                        <a:cubicBezTo>
                          <a:pt x="6" y="34"/>
                          <a:pt x="6" y="34"/>
                          <a:pt x="5" y="40"/>
                        </a:cubicBezTo>
                        <a:cubicBezTo>
                          <a:pt x="5" y="40"/>
                          <a:pt x="6" y="41"/>
                          <a:pt x="6" y="40"/>
                        </a:cubicBezTo>
                        <a:cubicBezTo>
                          <a:pt x="8" y="39"/>
                          <a:pt x="9" y="37"/>
                          <a:pt x="10" y="35"/>
                        </a:cubicBezTo>
                        <a:cubicBezTo>
                          <a:pt x="9" y="36"/>
                          <a:pt x="10" y="40"/>
                          <a:pt x="10" y="42"/>
                        </a:cubicBezTo>
                        <a:cubicBezTo>
                          <a:pt x="10" y="43"/>
                          <a:pt x="11" y="43"/>
                          <a:pt x="11" y="42"/>
                        </a:cubicBezTo>
                        <a:cubicBezTo>
                          <a:pt x="15" y="31"/>
                          <a:pt x="12" y="41"/>
                          <a:pt x="11" y="43"/>
                        </a:cubicBezTo>
                        <a:cubicBezTo>
                          <a:pt x="11" y="44"/>
                          <a:pt x="12" y="44"/>
                          <a:pt x="12" y="44"/>
                        </a:cubicBezTo>
                        <a:cubicBezTo>
                          <a:pt x="13" y="42"/>
                          <a:pt x="14" y="41"/>
                          <a:pt x="15" y="39"/>
                        </a:cubicBezTo>
                        <a:cubicBezTo>
                          <a:pt x="14" y="41"/>
                          <a:pt x="14" y="42"/>
                          <a:pt x="14" y="44"/>
                        </a:cubicBezTo>
                        <a:cubicBezTo>
                          <a:pt x="14" y="45"/>
                          <a:pt x="15" y="45"/>
                          <a:pt x="15" y="45"/>
                        </a:cubicBezTo>
                        <a:cubicBezTo>
                          <a:pt x="16" y="42"/>
                          <a:pt x="16" y="42"/>
                          <a:pt x="17" y="39"/>
                        </a:cubicBezTo>
                        <a:cubicBezTo>
                          <a:pt x="17" y="37"/>
                          <a:pt x="16" y="38"/>
                          <a:pt x="16" y="41"/>
                        </a:cubicBezTo>
                        <a:cubicBezTo>
                          <a:pt x="16" y="42"/>
                          <a:pt x="15" y="44"/>
                          <a:pt x="15" y="45"/>
                        </a:cubicBezTo>
                        <a:cubicBezTo>
                          <a:pt x="15" y="46"/>
                          <a:pt x="16" y="47"/>
                          <a:pt x="16" y="46"/>
                        </a:cubicBezTo>
                        <a:cubicBezTo>
                          <a:pt x="17" y="43"/>
                          <a:pt x="18" y="41"/>
                          <a:pt x="18" y="39"/>
                        </a:cubicBezTo>
                        <a:cubicBezTo>
                          <a:pt x="18" y="41"/>
                          <a:pt x="18" y="44"/>
                          <a:pt x="17" y="47"/>
                        </a:cubicBezTo>
                        <a:cubicBezTo>
                          <a:pt x="17" y="47"/>
                          <a:pt x="19" y="47"/>
                          <a:pt x="19" y="47"/>
                        </a:cubicBezTo>
                        <a:cubicBezTo>
                          <a:pt x="19" y="45"/>
                          <a:pt x="20" y="43"/>
                          <a:pt x="21" y="42"/>
                        </a:cubicBezTo>
                        <a:cubicBezTo>
                          <a:pt x="22" y="37"/>
                          <a:pt x="21" y="39"/>
                          <a:pt x="20" y="42"/>
                        </a:cubicBezTo>
                        <a:cubicBezTo>
                          <a:pt x="18" y="54"/>
                          <a:pt x="24" y="30"/>
                          <a:pt x="22" y="45"/>
                        </a:cubicBezTo>
                        <a:cubicBezTo>
                          <a:pt x="22" y="46"/>
                          <a:pt x="22" y="45"/>
                          <a:pt x="23" y="43"/>
                        </a:cubicBezTo>
                        <a:cubicBezTo>
                          <a:pt x="24" y="34"/>
                          <a:pt x="21" y="54"/>
                          <a:pt x="24" y="43"/>
                        </a:cubicBezTo>
                        <a:cubicBezTo>
                          <a:pt x="23" y="48"/>
                          <a:pt x="25" y="51"/>
                          <a:pt x="22" y="45"/>
                        </a:cubicBezTo>
                        <a:cubicBezTo>
                          <a:pt x="22" y="45"/>
                          <a:pt x="21" y="45"/>
                          <a:pt x="21" y="45"/>
                        </a:cubicBezTo>
                        <a:cubicBezTo>
                          <a:pt x="19" y="47"/>
                          <a:pt x="19" y="49"/>
                          <a:pt x="20" y="51"/>
                        </a:cubicBezTo>
                        <a:cubicBezTo>
                          <a:pt x="19" y="48"/>
                          <a:pt x="24" y="55"/>
                          <a:pt x="20" y="49"/>
                        </a:cubicBezTo>
                        <a:cubicBezTo>
                          <a:pt x="18" y="50"/>
                          <a:pt x="19" y="50"/>
                          <a:pt x="21" y="51"/>
                        </a:cubicBezTo>
                        <a:cubicBezTo>
                          <a:pt x="22" y="52"/>
                          <a:pt x="22" y="52"/>
                          <a:pt x="23" y="53"/>
                        </a:cubicBezTo>
                        <a:cubicBezTo>
                          <a:pt x="24" y="53"/>
                          <a:pt x="24" y="52"/>
                          <a:pt x="24" y="52"/>
                        </a:cubicBezTo>
                        <a:cubicBezTo>
                          <a:pt x="23" y="50"/>
                          <a:pt x="22" y="49"/>
                          <a:pt x="21" y="48"/>
                        </a:cubicBezTo>
                        <a:cubicBezTo>
                          <a:pt x="20" y="48"/>
                          <a:pt x="19" y="48"/>
                          <a:pt x="20" y="49"/>
                        </a:cubicBezTo>
                        <a:cubicBezTo>
                          <a:pt x="21" y="52"/>
                          <a:pt x="24" y="55"/>
                          <a:pt x="19" y="52"/>
                        </a:cubicBezTo>
                        <a:cubicBezTo>
                          <a:pt x="18" y="52"/>
                          <a:pt x="18" y="52"/>
                          <a:pt x="18" y="53"/>
                        </a:cubicBezTo>
                        <a:cubicBezTo>
                          <a:pt x="19" y="54"/>
                          <a:pt x="19" y="54"/>
                          <a:pt x="20" y="55"/>
                        </a:cubicBezTo>
                        <a:cubicBezTo>
                          <a:pt x="20" y="56"/>
                          <a:pt x="21" y="55"/>
                          <a:pt x="21" y="55"/>
                        </a:cubicBezTo>
                        <a:cubicBezTo>
                          <a:pt x="19" y="51"/>
                          <a:pt x="17" y="48"/>
                          <a:pt x="14" y="46"/>
                        </a:cubicBezTo>
                        <a:cubicBezTo>
                          <a:pt x="12" y="44"/>
                          <a:pt x="10" y="44"/>
                          <a:pt x="8" y="43"/>
                        </a:cubicBezTo>
                        <a:cubicBezTo>
                          <a:pt x="6" y="42"/>
                          <a:pt x="5" y="42"/>
                          <a:pt x="5" y="44"/>
                        </a:cubicBezTo>
                        <a:cubicBezTo>
                          <a:pt x="8" y="44"/>
                          <a:pt x="10" y="45"/>
                          <a:pt x="12" y="45"/>
                        </a:cubicBezTo>
                        <a:cubicBezTo>
                          <a:pt x="11" y="45"/>
                          <a:pt x="11" y="46"/>
                          <a:pt x="11" y="46"/>
                        </a:cubicBezTo>
                        <a:cubicBezTo>
                          <a:pt x="16" y="50"/>
                          <a:pt x="12" y="46"/>
                          <a:pt x="12" y="46"/>
                        </a:cubicBezTo>
                        <a:cubicBezTo>
                          <a:pt x="10" y="42"/>
                          <a:pt x="11" y="42"/>
                          <a:pt x="15" y="45"/>
                        </a:cubicBezTo>
                        <a:cubicBezTo>
                          <a:pt x="16" y="46"/>
                          <a:pt x="18" y="47"/>
                          <a:pt x="19" y="47"/>
                        </a:cubicBezTo>
                        <a:cubicBezTo>
                          <a:pt x="20" y="47"/>
                          <a:pt x="20" y="47"/>
                          <a:pt x="20" y="47"/>
                        </a:cubicBezTo>
                        <a:cubicBezTo>
                          <a:pt x="22" y="49"/>
                          <a:pt x="23" y="51"/>
                          <a:pt x="23" y="53"/>
                        </a:cubicBezTo>
                        <a:cubicBezTo>
                          <a:pt x="24" y="54"/>
                          <a:pt x="25" y="54"/>
                          <a:pt x="25" y="53"/>
                        </a:cubicBezTo>
                        <a:cubicBezTo>
                          <a:pt x="25" y="51"/>
                          <a:pt x="25" y="50"/>
                          <a:pt x="24" y="48"/>
                        </a:cubicBezTo>
                        <a:cubicBezTo>
                          <a:pt x="24" y="48"/>
                          <a:pt x="23" y="48"/>
                          <a:pt x="23" y="48"/>
                        </a:cubicBezTo>
                        <a:cubicBezTo>
                          <a:pt x="23" y="51"/>
                          <a:pt x="23" y="53"/>
                          <a:pt x="23" y="55"/>
                        </a:cubicBezTo>
                        <a:cubicBezTo>
                          <a:pt x="23" y="56"/>
                          <a:pt x="24" y="56"/>
                          <a:pt x="24" y="55"/>
                        </a:cubicBezTo>
                        <a:cubicBezTo>
                          <a:pt x="26" y="53"/>
                          <a:pt x="26" y="53"/>
                          <a:pt x="24" y="53"/>
                        </a:cubicBezTo>
                        <a:cubicBezTo>
                          <a:pt x="24" y="55"/>
                          <a:pt x="24" y="57"/>
                          <a:pt x="24" y="59"/>
                        </a:cubicBezTo>
                        <a:cubicBezTo>
                          <a:pt x="24" y="60"/>
                          <a:pt x="25" y="60"/>
                          <a:pt x="26" y="59"/>
                        </a:cubicBezTo>
                        <a:cubicBezTo>
                          <a:pt x="27" y="55"/>
                          <a:pt x="27" y="52"/>
                          <a:pt x="27" y="48"/>
                        </a:cubicBezTo>
                        <a:cubicBezTo>
                          <a:pt x="27" y="47"/>
                          <a:pt x="26" y="47"/>
                          <a:pt x="26" y="48"/>
                        </a:cubicBezTo>
                        <a:cubicBezTo>
                          <a:pt x="26" y="53"/>
                          <a:pt x="26" y="53"/>
                          <a:pt x="27" y="57"/>
                        </a:cubicBezTo>
                        <a:cubicBezTo>
                          <a:pt x="27" y="58"/>
                          <a:pt x="28" y="58"/>
                          <a:pt x="28" y="57"/>
                        </a:cubicBezTo>
                        <a:cubicBezTo>
                          <a:pt x="29" y="50"/>
                          <a:pt x="27" y="51"/>
                          <a:pt x="29" y="57"/>
                        </a:cubicBezTo>
                        <a:cubicBezTo>
                          <a:pt x="29" y="58"/>
                          <a:pt x="30" y="58"/>
                          <a:pt x="30" y="57"/>
                        </a:cubicBezTo>
                        <a:cubicBezTo>
                          <a:pt x="31" y="54"/>
                          <a:pt x="31" y="54"/>
                          <a:pt x="31" y="51"/>
                        </a:cubicBezTo>
                        <a:cubicBezTo>
                          <a:pt x="30" y="51"/>
                          <a:pt x="30" y="51"/>
                          <a:pt x="30" y="51"/>
                        </a:cubicBezTo>
                        <a:cubicBezTo>
                          <a:pt x="30" y="53"/>
                          <a:pt x="30" y="55"/>
                          <a:pt x="30" y="57"/>
                        </a:cubicBezTo>
                        <a:cubicBezTo>
                          <a:pt x="30" y="58"/>
                          <a:pt x="31" y="58"/>
                          <a:pt x="31" y="57"/>
                        </a:cubicBezTo>
                        <a:cubicBezTo>
                          <a:pt x="31" y="55"/>
                          <a:pt x="30" y="49"/>
                          <a:pt x="31" y="54"/>
                        </a:cubicBezTo>
                        <a:cubicBezTo>
                          <a:pt x="33" y="55"/>
                          <a:pt x="33" y="54"/>
                          <a:pt x="30" y="51"/>
                        </a:cubicBezTo>
                        <a:cubicBezTo>
                          <a:pt x="30" y="49"/>
                          <a:pt x="29" y="48"/>
                          <a:pt x="29" y="46"/>
                        </a:cubicBezTo>
                        <a:cubicBezTo>
                          <a:pt x="27" y="42"/>
                          <a:pt x="29" y="46"/>
                          <a:pt x="30" y="41"/>
                        </a:cubicBezTo>
                        <a:cubicBezTo>
                          <a:pt x="29" y="43"/>
                          <a:pt x="30" y="37"/>
                          <a:pt x="30" y="35"/>
                        </a:cubicBezTo>
                        <a:cubicBezTo>
                          <a:pt x="30" y="35"/>
                          <a:pt x="29" y="35"/>
                          <a:pt x="29" y="35"/>
                        </a:cubicBezTo>
                        <a:cubicBezTo>
                          <a:pt x="29" y="38"/>
                          <a:pt x="29" y="41"/>
                          <a:pt x="28" y="44"/>
                        </a:cubicBezTo>
                        <a:cubicBezTo>
                          <a:pt x="28" y="45"/>
                          <a:pt x="30" y="45"/>
                          <a:pt x="30" y="45"/>
                        </a:cubicBezTo>
                        <a:cubicBezTo>
                          <a:pt x="30" y="43"/>
                          <a:pt x="30" y="41"/>
                          <a:pt x="30" y="39"/>
                        </a:cubicBezTo>
                        <a:cubicBezTo>
                          <a:pt x="31" y="38"/>
                          <a:pt x="29" y="38"/>
                          <a:pt x="29" y="39"/>
                        </a:cubicBezTo>
                        <a:cubicBezTo>
                          <a:pt x="28" y="41"/>
                          <a:pt x="28" y="43"/>
                          <a:pt x="27" y="46"/>
                        </a:cubicBezTo>
                        <a:cubicBezTo>
                          <a:pt x="27" y="47"/>
                          <a:pt x="28" y="47"/>
                          <a:pt x="29" y="46"/>
                        </a:cubicBezTo>
                        <a:cubicBezTo>
                          <a:pt x="29" y="43"/>
                          <a:pt x="30" y="40"/>
                          <a:pt x="29" y="37"/>
                        </a:cubicBezTo>
                        <a:cubicBezTo>
                          <a:pt x="29" y="36"/>
                          <a:pt x="28" y="36"/>
                          <a:pt x="28" y="36"/>
                        </a:cubicBezTo>
                        <a:cubicBezTo>
                          <a:pt x="24" y="43"/>
                          <a:pt x="29" y="51"/>
                          <a:pt x="31" y="57"/>
                        </a:cubicBezTo>
                        <a:cubicBezTo>
                          <a:pt x="32" y="57"/>
                          <a:pt x="33" y="57"/>
                          <a:pt x="33" y="56"/>
                        </a:cubicBezTo>
                        <a:cubicBezTo>
                          <a:pt x="32" y="54"/>
                          <a:pt x="32" y="52"/>
                          <a:pt x="31" y="49"/>
                        </a:cubicBezTo>
                        <a:cubicBezTo>
                          <a:pt x="31" y="48"/>
                          <a:pt x="30" y="49"/>
                          <a:pt x="30" y="49"/>
                        </a:cubicBezTo>
                        <a:cubicBezTo>
                          <a:pt x="30" y="51"/>
                          <a:pt x="30" y="53"/>
                          <a:pt x="30" y="54"/>
                        </a:cubicBezTo>
                        <a:cubicBezTo>
                          <a:pt x="31" y="54"/>
                          <a:pt x="31" y="54"/>
                          <a:pt x="31" y="54"/>
                        </a:cubicBezTo>
                        <a:cubicBezTo>
                          <a:pt x="31" y="52"/>
                          <a:pt x="31" y="50"/>
                          <a:pt x="31" y="48"/>
                        </a:cubicBezTo>
                        <a:cubicBezTo>
                          <a:pt x="31" y="47"/>
                          <a:pt x="30" y="47"/>
                          <a:pt x="30" y="48"/>
                        </a:cubicBezTo>
                        <a:cubicBezTo>
                          <a:pt x="30" y="50"/>
                          <a:pt x="30" y="52"/>
                          <a:pt x="29" y="54"/>
                        </a:cubicBezTo>
                        <a:cubicBezTo>
                          <a:pt x="29" y="52"/>
                          <a:pt x="29" y="50"/>
                          <a:pt x="28" y="48"/>
                        </a:cubicBezTo>
                        <a:cubicBezTo>
                          <a:pt x="28" y="47"/>
                          <a:pt x="27" y="47"/>
                          <a:pt x="27" y="48"/>
                        </a:cubicBezTo>
                        <a:cubicBezTo>
                          <a:pt x="27" y="49"/>
                          <a:pt x="27" y="50"/>
                          <a:pt x="27" y="51"/>
                        </a:cubicBezTo>
                        <a:cubicBezTo>
                          <a:pt x="26" y="53"/>
                          <a:pt x="26" y="54"/>
                          <a:pt x="28" y="54"/>
                        </a:cubicBezTo>
                        <a:cubicBezTo>
                          <a:pt x="28" y="51"/>
                          <a:pt x="28" y="51"/>
                          <a:pt x="27" y="48"/>
                        </a:cubicBezTo>
                        <a:cubicBezTo>
                          <a:pt x="27" y="47"/>
                          <a:pt x="26" y="47"/>
                          <a:pt x="26" y="48"/>
                        </a:cubicBezTo>
                        <a:cubicBezTo>
                          <a:pt x="26" y="51"/>
                          <a:pt x="25" y="53"/>
                          <a:pt x="25" y="56"/>
                        </a:cubicBezTo>
                        <a:cubicBezTo>
                          <a:pt x="25" y="57"/>
                          <a:pt x="27" y="57"/>
                          <a:pt x="27" y="56"/>
                        </a:cubicBezTo>
                        <a:cubicBezTo>
                          <a:pt x="27" y="55"/>
                          <a:pt x="27" y="54"/>
                          <a:pt x="27" y="53"/>
                        </a:cubicBezTo>
                        <a:cubicBezTo>
                          <a:pt x="28" y="51"/>
                          <a:pt x="28" y="50"/>
                          <a:pt x="26" y="51"/>
                        </a:cubicBezTo>
                        <a:cubicBezTo>
                          <a:pt x="26" y="62"/>
                          <a:pt x="26" y="53"/>
                          <a:pt x="26" y="50"/>
                        </a:cubicBezTo>
                        <a:cubicBezTo>
                          <a:pt x="26" y="50"/>
                          <a:pt x="25" y="50"/>
                          <a:pt x="25" y="50"/>
                        </a:cubicBezTo>
                        <a:cubicBezTo>
                          <a:pt x="23" y="55"/>
                          <a:pt x="24" y="53"/>
                          <a:pt x="24" y="49"/>
                        </a:cubicBezTo>
                        <a:cubicBezTo>
                          <a:pt x="24" y="53"/>
                          <a:pt x="22" y="45"/>
                          <a:pt x="22" y="44"/>
                        </a:cubicBezTo>
                        <a:cubicBezTo>
                          <a:pt x="21" y="44"/>
                          <a:pt x="21" y="44"/>
                          <a:pt x="20" y="44"/>
                        </a:cubicBezTo>
                        <a:cubicBezTo>
                          <a:pt x="19" y="46"/>
                          <a:pt x="9" y="41"/>
                          <a:pt x="6" y="42"/>
                        </a:cubicBezTo>
                        <a:cubicBezTo>
                          <a:pt x="6" y="42"/>
                          <a:pt x="5" y="42"/>
                          <a:pt x="6" y="43"/>
                        </a:cubicBezTo>
                        <a:cubicBezTo>
                          <a:pt x="8" y="46"/>
                          <a:pt x="11" y="48"/>
                          <a:pt x="15" y="49"/>
                        </a:cubicBezTo>
                        <a:cubicBezTo>
                          <a:pt x="16" y="49"/>
                          <a:pt x="16" y="48"/>
                          <a:pt x="16" y="48"/>
                        </a:cubicBezTo>
                        <a:cubicBezTo>
                          <a:pt x="15" y="47"/>
                          <a:pt x="14" y="47"/>
                          <a:pt x="14" y="46"/>
                        </a:cubicBezTo>
                        <a:cubicBezTo>
                          <a:pt x="14" y="46"/>
                          <a:pt x="14" y="45"/>
                          <a:pt x="14" y="45"/>
                        </a:cubicBezTo>
                        <a:cubicBezTo>
                          <a:pt x="10" y="44"/>
                          <a:pt x="7" y="43"/>
                          <a:pt x="3" y="42"/>
                        </a:cubicBezTo>
                        <a:cubicBezTo>
                          <a:pt x="2" y="42"/>
                          <a:pt x="2" y="43"/>
                          <a:pt x="3" y="43"/>
                        </a:cubicBezTo>
                        <a:cubicBezTo>
                          <a:pt x="6" y="44"/>
                          <a:pt x="10" y="45"/>
                          <a:pt x="13" y="47"/>
                        </a:cubicBezTo>
                        <a:cubicBezTo>
                          <a:pt x="17" y="49"/>
                          <a:pt x="19" y="53"/>
                          <a:pt x="23" y="56"/>
                        </a:cubicBezTo>
                        <a:cubicBezTo>
                          <a:pt x="23" y="56"/>
                          <a:pt x="24" y="56"/>
                          <a:pt x="24" y="55"/>
                        </a:cubicBezTo>
                        <a:cubicBezTo>
                          <a:pt x="23" y="53"/>
                          <a:pt x="22" y="52"/>
                          <a:pt x="21" y="50"/>
                        </a:cubicBezTo>
                        <a:cubicBezTo>
                          <a:pt x="25" y="55"/>
                          <a:pt x="20" y="49"/>
                          <a:pt x="18" y="47"/>
                        </a:cubicBezTo>
                        <a:cubicBezTo>
                          <a:pt x="18" y="46"/>
                          <a:pt x="17" y="47"/>
                          <a:pt x="17" y="47"/>
                        </a:cubicBezTo>
                        <a:cubicBezTo>
                          <a:pt x="19" y="49"/>
                          <a:pt x="20" y="51"/>
                          <a:pt x="21" y="53"/>
                        </a:cubicBezTo>
                        <a:cubicBezTo>
                          <a:pt x="22" y="54"/>
                          <a:pt x="23" y="53"/>
                          <a:pt x="22" y="52"/>
                        </a:cubicBezTo>
                        <a:cubicBezTo>
                          <a:pt x="22" y="49"/>
                          <a:pt x="23" y="49"/>
                          <a:pt x="23" y="52"/>
                        </a:cubicBezTo>
                        <a:cubicBezTo>
                          <a:pt x="23" y="52"/>
                          <a:pt x="24" y="52"/>
                          <a:pt x="24" y="52"/>
                        </a:cubicBezTo>
                        <a:cubicBezTo>
                          <a:pt x="25" y="47"/>
                          <a:pt x="26" y="44"/>
                          <a:pt x="25" y="39"/>
                        </a:cubicBezTo>
                        <a:cubicBezTo>
                          <a:pt x="25" y="39"/>
                          <a:pt x="24" y="39"/>
                          <a:pt x="24" y="39"/>
                        </a:cubicBezTo>
                        <a:cubicBezTo>
                          <a:pt x="23" y="42"/>
                          <a:pt x="22" y="45"/>
                          <a:pt x="22" y="48"/>
                        </a:cubicBezTo>
                        <a:cubicBezTo>
                          <a:pt x="22" y="49"/>
                          <a:pt x="23" y="49"/>
                          <a:pt x="23" y="48"/>
                        </a:cubicBezTo>
                        <a:cubicBezTo>
                          <a:pt x="24" y="45"/>
                          <a:pt x="25" y="42"/>
                          <a:pt x="25" y="38"/>
                        </a:cubicBezTo>
                        <a:cubicBezTo>
                          <a:pt x="25" y="37"/>
                          <a:pt x="24" y="37"/>
                          <a:pt x="24" y="37"/>
                        </a:cubicBezTo>
                        <a:cubicBezTo>
                          <a:pt x="22" y="41"/>
                          <a:pt x="21" y="44"/>
                          <a:pt x="21" y="48"/>
                        </a:cubicBezTo>
                        <a:cubicBezTo>
                          <a:pt x="21" y="49"/>
                          <a:pt x="23" y="49"/>
                          <a:pt x="23" y="48"/>
                        </a:cubicBezTo>
                        <a:cubicBezTo>
                          <a:pt x="23" y="44"/>
                          <a:pt x="24" y="41"/>
                          <a:pt x="23" y="38"/>
                        </a:cubicBezTo>
                        <a:cubicBezTo>
                          <a:pt x="23" y="37"/>
                          <a:pt x="22" y="37"/>
                          <a:pt x="22" y="38"/>
                        </a:cubicBezTo>
                        <a:cubicBezTo>
                          <a:pt x="21" y="41"/>
                          <a:pt x="19" y="44"/>
                          <a:pt x="19" y="48"/>
                        </a:cubicBezTo>
                        <a:cubicBezTo>
                          <a:pt x="19" y="49"/>
                          <a:pt x="20" y="49"/>
                          <a:pt x="20" y="48"/>
                        </a:cubicBezTo>
                        <a:cubicBezTo>
                          <a:pt x="21" y="44"/>
                          <a:pt x="22" y="40"/>
                          <a:pt x="23" y="36"/>
                        </a:cubicBezTo>
                        <a:cubicBezTo>
                          <a:pt x="23" y="35"/>
                          <a:pt x="22" y="35"/>
                          <a:pt x="21" y="36"/>
                        </a:cubicBezTo>
                        <a:cubicBezTo>
                          <a:pt x="20" y="39"/>
                          <a:pt x="19" y="41"/>
                          <a:pt x="18" y="44"/>
                        </a:cubicBezTo>
                        <a:cubicBezTo>
                          <a:pt x="19" y="43"/>
                          <a:pt x="20" y="39"/>
                          <a:pt x="20" y="36"/>
                        </a:cubicBezTo>
                        <a:cubicBezTo>
                          <a:pt x="20" y="36"/>
                          <a:pt x="19" y="35"/>
                          <a:pt x="19" y="36"/>
                        </a:cubicBezTo>
                        <a:cubicBezTo>
                          <a:pt x="18" y="38"/>
                          <a:pt x="17" y="41"/>
                          <a:pt x="16" y="43"/>
                        </a:cubicBezTo>
                        <a:cubicBezTo>
                          <a:pt x="17" y="44"/>
                          <a:pt x="18" y="43"/>
                          <a:pt x="17" y="41"/>
                        </a:cubicBezTo>
                        <a:cubicBezTo>
                          <a:pt x="18" y="39"/>
                          <a:pt x="18" y="38"/>
                          <a:pt x="19" y="36"/>
                        </a:cubicBezTo>
                        <a:cubicBezTo>
                          <a:pt x="19" y="35"/>
                          <a:pt x="18" y="35"/>
                          <a:pt x="17" y="36"/>
                        </a:cubicBezTo>
                        <a:cubicBezTo>
                          <a:pt x="16" y="37"/>
                          <a:pt x="16" y="40"/>
                          <a:pt x="16" y="42"/>
                        </a:cubicBezTo>
                        <a:cubicBezTo>
                          <a:pt x="16" y="39"/>
                          <a:pt x="16" y="39"/>
                          <a:pt x="16" y="36"/>
                        </a:cubicBezTo>
                        <a:cubicBezTo>
                          <a:pt x="16" y="36"/>
                          <a:pt x="15" y="35"/>
                          <a:pt x="15" y="36"/>
                        </a:cubicBezTo>
                        <a:cubicBezTo>
                          <a:pt x="14" y="37"/>
                          <a:pt x="13" y="39"/>
                          <a:pt x="12" y="41"/>
                        </a:cubicBezTo>
                        <a:cubicBezTo>
                          <a:pt x="13" y="39"/>
                          <a:pt x="14" y="37"/>
                          <a:pt x="14" y="35"/>
                        </a:cubicBezTo>
                        <a:cubicBezTo>
                          <a:pt x="15" y="34"/>
                          <a:pt x="14" y="33"/>
                          <a:pt x="13" y="34"/>
                        </a:cubicBezTo>
                        <a:cubicBezTo>
                          <a:pt x="12" y="36"/>
                          <a:pt x="11" y="38"/>
                          <a:pt x="11" y="39"/>
                        </a:cubicBezTo>
                        <a:cubicBezTo>
                          <a:pt x="12" y="40"/>
                          <a:pt x="13" y="39"/>
                          <a:pt x="12" y="37"/>
                        </a:cubicBezTo>
                        <a:cubicBezTo>
                          <a:pt x="13" y="36"/>
                          <a:pt x="13" y="35"/>
                          <a:pt x="13" y="34"/>
                        </a:cubicBezTo>
                        <a:cubicBezTo>
                          <a:pt x="13" y="33"/>
                          <a:pt x="12" y="33"/>
                          <a:pt x="11" y="34"/>
                        </a:cubicBezTo>
                        <a:cubicBezTo>
                          <a:pt x="10" y="36"/>
                          <a:pt x="9" y="38"/>
                          <a:pt x="9" y="41"/>
                        </a:cubicBezTo>
                        <a:cubicBezTo>
                          <a:pt x="8" y="42"/>
                          <a:pt x="10" y="42"/>
                          <a:pt x="10" y="41"/>
                        </a:cubicBezTo>
                        <a:cubicBezTo>
                          <a:pt x="11" y="38"/>
                          <a:pt x="12" y="35"/>
                          <a:pt x="12" y="32"/>
                        </a:cubicBezTo>
                        <a:cubicBezTo>
                          <a:pt x="12" y="31"/>
                          <a:pt x="11" y="31"/>
                          <a:pt x="11" y="31"/>
                        </a:cubicBezTo>
                        <a:cubicBezTo>
                          <a:pt x="10" y="33"/>
                          <a:pt x="10" y="33"/>
                          <a:pt x="9" y="35"/>
                        </a:cubicBezTo>
                        <a:cubicBezTo>
                          <a:pt x="6" y="39"/>
                          <a:pt x="7" y="36"/>
                          <a:pt x="8" y="33"/>
                        </a:cubicBezTo>
                        <a:cubicBezTo>
                          <a:pt x="8" y="32"/>
                          <a:pt x="7" y="32"/>
                          <a:pt x="7" y="32"/>
                        </a:cubicBezTo>
                        <a:cubicBezTo>
                          <a:pt x="6" y="33"/>
                          <a:pt x="5" y="35"/>
                          <a:pt x="4" y="37"/>
                        </a:cubicBezTo>
                        <a:cubicBezTo>
                          <a:pt x="6" y="36"/>
                          <a:pt x="8" y="35"/>
                          <a:pt x="9" y="32"/>
                        </a:cubicBezTo>
                        <a:cubicBezTo>
                          <a:pt x="10" y="32"/>
                          <a:pt x="10" y="31"/>
                          <a:pt x="9" y="31"/>
                        </a:cubicBezTo>
                        <a:cubicBezTo>
                          <a:pt x="8" y="31"/>
                          <a:pt x="6" y="32"/>
                          <a:pt x="5" y="32"/>
                        </a:cubicBezTo>
                        <a:cubicBezTo>
                          <a:pt x="4" y="32"/>
                          <a:pt x="5" y="33"/>
                          <a:pt x="5" y="33"/>
                        </a:cubicBezTo>
                        <a:cubicBezTo>
                          <a:pt x="12" y="32"/>
                          <a:pt x="17" y="31"/>
                          <a:pt x="21" y="25"/>
                        </a:cubicBezTo>
                        <a:cubicBezTo>
                          <a:pt x="22" y="25"/>
                          <a:pt x="21" y="24"/>
                          <a:pt x="20" y="24"/>
                        </a:cubicBezTo>
                        <a:cubicBezTo>
                          <a:pt x="18" y="26"/>
                          <a:pt x="17" y="27"/>
                          <a:pt x="16" y="29"/>
                        </a:cubicBezTo>
                        <a:cubicBezTo>
                          <a:pt x="15" y="29"/>
                          <a:pt x="16" y="30"/>
                          <a:pt x="17" y="30"/>
                        </a:cubicBezTo>
                        <a:cubicBezTo>
                          <a:pt x="18" y="28"/>
                          <a:pt x="20" y="26"/>
                          <a:pt x="22" y="24"/>
                        </a:cubicBezTo>
                        <a:cubicBezTo>
                          <a:pt x="22" y="24"/>
                          <a:pt x="18" y="29"/>
                          <a:pt x="17" y="30"/>
                        </a:cubicBezTo>
                        <a:cubicBezTo>
                          <a:pt x="16" y="31"/>
                          <a:pt x="17" y="31"/>
                          <a:pt x="18" y="31"/>
                        </a:cubicBezTo>
                        <a:cubicBezTo>
                          <a:pt x="25" y="27"/>
                          <a:pt x="34" y="19"/>
                          <a:pt x="32" y="10"/>
                        </a:cubicBezTo>
                        <a:cubicBezTo>
                          <a:pt x="32" y="10"/>
                          <a:pt x="32" y="10"/>
                          <a:pt x="31" y="10"/>
                        </a:cubicBezTo>
                        <a:cubicBezTo>
                          <a:pt x="28" y="12"/>
                          <a:pt x="19" y="18"/>
                          <a:pt x="26" y="10"/>
                        </a:cubicBezTo>
                        <a:cubicBezTo>
                          <a:pt x="26" y="9"/>
                          <a:pt x="26" y="8"/>
                          <a:pt x="25" y="9"/>
                        </a:cubicBezTo>
                        <a:cubicBezTo>
                          <a:pt x="22" y="11"/>
                          <a:pt x="18" y="13"/>
                          <a:pt x="16" y="16"/>
                        </a:cubicBezTo>
                        <a:cubicBezTo>
                          <a:pt x="20" y="11"/>
                          <a:pt x="14" y="18"/>
                          <a:pt x="13" y="19"/>
                        </a:cubicBezTo>
                        <a:cubicBezTo>
                          <a:pt x="13" y="20"/>
                          <a:pt x="14" y="20"/>
                          <a:pt x="14" y="20"/>
                        </a:cubicBezTo>
                        <a:cubicBezTo>
                          <a:pt x="16" y="18"/>
                          <a:pt x="17" y="16"/>
                          <a:pt x="18" y="14"/>
                        </a:cubicBezTo>
                        <a:cubicBezTo>
                          <a:pt x="18" y="13"/>
                          <a:pt x="17" y="13"/>
                          <a:pt x="17" y="13"/>
                        </a:cubicBezTo>
                        <a:cubicBezTo>
                          <a:pt x="12" y="15"/>
                          <a:pt x="7" y="19"/>
                          <a:pt x="15" y="12"/>
                        </a:cubicBezTo>
                        <a:cubicBezTo>
                          <a:pt x="15" y="12"/>
                          <a:pt x="14" y="11"/>
                          <a:pt x="14" y="11"/>
                        </a:cubicBezTo>
                        <a:cubicBezTo>
                          <a:pt x="9" y="13"/>
                          <a:pt x="7" y="17"/>
                          <a:pt x="3" y="21"/>
                        </a:cubicBezTo>
                        <a:cubicBezTo>
                          <a:pt x="3" y="21"/>
                          <a:pt x="4" y="22"/>
                          <a:pt x="4" y="22"/>
                        </a:cubicBezTo>
                        <a:cubicBezTo>
                          <a:pt x="7" y="19"/>
                          <a:pt x="10" y="17"/>
                          <a:pt x="13" y="15"/>
                        </a:cubicBezTo>
                        <a:cubicBezTo>
                          <a:pt x="14" y="14"/>
                          <a:pt x="13" y="13"/>
                          <a:pt x="12" y="14"/>
                        </a:cubicBezTo>
                        <a:cubicBezTo>
                          <a:pt x="9" y="15"/>
                          <a:pt x="7" y="17"/>
                          <a:pt x="6" y="21"/>
                        </a:cubicBezTo>
                        <a:cubicBezTo>
                          <a:pt x="6" y="21"/>
                          <a:pt x="7" y="22"/>
                          <a:pt x="7" y="22"/>
                        </a:cubicBezTo>
                        <a:cubicBezTo>
                          <a:pt x="18" y="13"/>
                          <a:pt x="0" y="26"/>
                          <a:pt x="11" y="17"/>
                        </a:cubicBezTo>
                        <a:cubicBezTo>
                          <a:pt x="9" y="19"/>
                          <a:pt x="7" y="21"/>
                          <a:pt x="5" y="23"/>
                        </a:cubicBezTo>
                        <a:cubicBezTo>
                          <a:pt x="5" y="24"/>
                          <a:pt x="6" y="25"/>
                          <a:pt x="6" y="24"/>
                        </a:cubicBezTo>
                        <a:cubicBezTo>
                          <a:pt x="7" y="24"/>
                          <a:pt x="7" y="23"/>
                          <a:pt x="8" y="23"/>
                        </a:cubicBezTo>
                        <a:cubicBezTo>
                          <a:pt x="10" y="22"/>
                          <a:pt x="11" y="21"/>
                          <a:pt x="9" y="19"/>
                        </a:cubicBezTo>
                        <a:cubicBezTo>
                          <a:pt x="7" y="22"/>
                          <a:pt x="5" y="23"/>
                          <a:pt x="2" y="25"/>
                        </a:cubicBezTo>
                        <a:cubicBezTo>
                          <a:pt x="2" y="25"/>
                          <a:pt x="2" y="26"/>
                          <a:pt x="2" y="26"/>
                        </a:cubicBezTo>
                        <a:cubicBezTo>
                          <a:pt x="5" y="26"/>
                          <a:pt x="7" y="25"/>
                          <a:pt x="10" y="24"/>
                        </a:cubicBezTo>
                        <a:cubicBezTo>
                          <a:pt x="12" y="24"/>
                          <a:pt x="13" y="23"/>
                          <a:pt x="15" y="21"/>
                        </a:cubicBezTo>
                        <a:cubicBezTo>
                          <a:pt x="17" y="19"/>
                          <a:pt x="17" y="16"/>
                          <a:pt x="15" y="21"/>
                        </a:cubicBezTo>
                        <a:cubicBezTo>
                          <a:pt x="15" y="21"/>
                          <a:pt x="16" y="22"/>
                          <a:pt x="16" y="21"/>
                        </a:cubicBezTo>
                        <a:cubicBezTo>
                          <a:pt x="18" y="19"/>
                          <a:pt x="21" y="17"/>
                          <a:pt x="23" y="16"/>
                        </a:cubicBezTo>
                        <a:cubicBezTo>
                          <a:pt x="25" y="15"/>
                          <a:pt x="26" y="15"/>
                          <a:pt x="26" y="15"/>
                        </a:cubicBezTo>
                        <a:cubicBezTo>
                          <a:pt x="27" y="13"/>
                          <a:pt x="28" y="12"/>
                          <a:pt x="29" y="10"/>
                        </a:cubicBezTo>
                        <a:cubicBezTo>
                          <a:pt x="29" y="10"/>
                          <a:pt x="28" y="10"/>
                          <a:pt x="28" y="10"/>
                        </a:cubicBezTo>
                        <a:cubicBezTo>
                          <a:pt x="27" y="12"/>
                          <a:pt x="27" y="14"/>
                          <a:pt x="27" y="16"/>
                        </a:cubicBezTo>
                        <a:cubicBezTo>
                          <a:pt x="26" y="16"/>
                          <a:pt x="27" y="17"/>
                          <a:pt x="28" y="16"/>
                        </a:cubicBezTo>
                        <a:cubicBezTo>
                          <a:pt x="30" y="13"/>
                          <a:pt x="31" y="10"/>
                          <a:pt x="33" y="7"/>
                        </a:cubicBezTo>
                        <a:cubicBezTo>
                          <a:pt x="33" y="8"/>
                          <a:pt x="32" y="10"/>
                          <a:pt x="32" y="11"/>
                        </a:cubicBezTo>
                        <a:cubicBezTo>
                          <a:pt x="32" y="12"/>
                          <a:pt x="33" y="12"/>
                          <a:pt x="33" y="12"/>
                        </a:cubicBezTo>
                        <a:cubicBezTo>
                          <a:pt x="34" y="10"/>
                          <a:pt x="34" y="9"/>
                          <a:pt x="35" y="8"/>
                        </a:cubicBezTo>
                        <a:cubicBezTo>
                          <a:pt x="35" y="6"/>
                          <a:pt x="34" y="6"/>
                          <a:pt x="34" y="8"/>
                        </a:cubicBezTo>
                        <a:cubicBezTo>
                          <a:pt x="34" y="9"/>
                          <a:pt x="35" y="9"/>
                          <a:pt x="36" y="9"/>
                        </a:cubicBezTo>
                        <a:cubicBezTo>
                          <a:pt x="40" y="3"/>
                          <a:pt x="42" y="14"/>
                          <a:pt x="42" y="16"/>
                        </a:cubicBezTo>
                        <a:cubicBezTo>
                          <a:pt x="43" y="17"/>
                          <a:pt x="43" y="17"/>
                          <a:pt x="44" y="16"/>
                        </a:cubicBezTo>
                        <a:cubicBezTo>
                          <a:pt x="44" y="13"/>
                          <a:pt x="44" y="13"/>
                          <a:pt x="44" y="10"/>
                        </a:cubicBezTo>
                        <a:cubicBezTo>
                          <a:pt x="44" y="8"/>
                          <a:pt x="44" y="10"/>
                          <a:pt x="45" y="12"/>
                        </a:cubicBezTo>
                        <a:cubicBezTo>
                          <a:pt x="46" y="12"/>
                          <a:pt x="47" y="12"/>
                          <a:pt x="47" y="12"/>
                        </a:cubicBezTo>
                        <a:cubicBezTo>
                          <a:pt x="47" y="8"/>
                          <a:pt x="47" y="7"/>
                          <a:pt x="45" y="4"/>
                        </a:cubicBezTo>
                        <a:cubicBezTo>
                          <a:pt x="45" y="3"/>
                          <a:pt x="45" y="3"/>
                          <a:pt x="44" y="4"/>
                        </a:cubicBezTo>
                        <a:cubicBezTo>
                          <a:pt x="41" y="7"/>
                          <a:pt x="44" y="13"/>
                          <a:pt x="46" y="17"/>
                        </a:cubicBezTo>
                        <a:cubicBezTo>
                          <a:pt x="46" y="18"/>
                          <a:pt x="47" y="18"/>
                          <a:pt x="47" y="17"/>
                        </a:cubicBezTo>
                        <a:cubicBezTo>
                          <a:pt x="47" y="14"/>
                          <a:pt x="47" y="11"/>
                          <a:pt x="47" y="7"/>
                        </a:cubicBezTo>
                        <a:cubicBezTo>
                          <a:pt x="47" y="7"/>
                          <a:pt x="45" y="7"/>
                          <a:pt x="45" y="8"/>
                        </a:cubicBezTo>
                        <a:cubicBezTo>
                          <a:pt x="45" y="9"/>
                          <a:pt x="45" y="10"/>
                          <a:pt x="46" y="12"/>
                        </a:cubicBezTo>
                        <a:cubicBezTo>
                          <a:pt x="45" y="11"/>
                          <a:pt x="48" y="13"/>
                          <a:pt x="46" y="9"/>
                        </a:cubicBezTo>
                        <a:cubicBezTo>
                          <a:pt x="48" y="13"/>
                          <a:pt x="48" y="17"/>
                          <a:pt x="50" y="21"/>
                        </a:cubicBezTo>
                        <a:cubicBezTo>
                          <a:pt x="50" y="21"/>
                          <a:pt x="51" y="21"/>
                          <a:pt x="51" y="21"/>
                        </a:cubicBezTo>
                        <a:cubicBezTo>
                          <a:pt x="51" y="20"/>
                          <a:pt x="51" y="20"/>
                          <a:pt x="52" y="19"/>
                        </a:cubicBezTo>
                        <a:cubicBezTo>
                          <a:pt x="52" y="18"/>
                          <a:pt x="51" y="18"/>
                          <a:pt x="51" y="18"/>
                        </a:cubicBezTo>
                        <a:cubicBezTo>
                          <a:pt x="49" y="20"/>
                          <a:pt x="50" y="20"/>
                          <a:pt x="49" y="18"/>
                        </a:cubicBezTo>
                        <a:cubicBezTo>
                          <a:pt x="49" y="17"/>
                          <a:pt x="49" y="17"/>
                          <a:pt x="48" y="18"/>
                        </a:cubicBezTo>
                        <a:cubicBezTo>
                          <a:pt x="47" y="21"/>
                          <a:pt x="47" y="19"/>
                          <a:pt x="46" y="23"/>
                        </a:cubicBezTo>
                        <a:cubicBezTo>
                          <a:pt x="46" y="23"/>
                          <a:pt x="47" y="24"/>
                          <a:pt x="47" y="23"/>
                        </a:cubicBezTo>
                        <a:cubicBezTo>
                          <a:pt x="48" y="21"/>
                          <a:pt x="49" y="19"/>
                          <a:pt x="49" y="18"/>
                        </a:cubicBezTo>
                        <a:cubicBezTo>
                          <a:pt x="49" y="17"/>
                          <a:pt x="48" y="16"/>
                          <a:pt x="48" y="17"/>
                        </a:cubicBezTo>
                        <a:cubicBezTo>
                          <a:pt x="46" y="20"/>
                          <a:pt x="46" y="19"/>
                          <a:pt x="47" y="16"/>
                        </a:cubicBezTo>
                        <a:cubicBezTo>
                          <a:pt x="48" y="15"/>
                          <a:pt x="46" y="15"/>
                          <a:pt x="46" y="16"/>
                        </a:cubicBezTo>
                        <a:cubicBezTo>
                          <a:pt x="46" y="17"/>
                          <a:pt x="45" y="18"/>
                          <a:pt x="45" y="20"/>
                        </a:cubicBezTo>
                        <a:cubicBezTo>
                          <a:pt x="45" y="21"/>
                          <a:pt x="46" y="21"/>
                          <a:pt x="46" y="20"/>
                        </a:cubicBezTo>
                        <a:cubicBezTo>
                          <a:pt x="47" y="18"/>
                          <a:pt x="48" y="16"/>
                          <a:pt x="48" y="14"/>
                        </a:cubicBezTo>
                        <a:cubicBezTo>
                          <a:pt x="49" y="13"/>
                          <a:pt x="48" y="13"/>
                          <a:pt x="47" y="13"/>
                        </a:cubicBezTo>
                        <a:cubicBezTo>
                          <a:pt x="43" y="17"/>
                          <a:pt x="43" y="23"/>
                          <a:pt x="43" y="28"/>
                        </a:cubicBezTo>
                        <a:cubicBezTo>
                          <a:pt x="43" y="29"/>
                          <a:pt x="44" y="29"/>
                          <a:pt x="44" y="28"/>
                        </a:cubicBezTo>
                        <a:cubicBezTo>
                          <a:pt x="44" y="25"/>
                          <a:pt x="44" y="26"/>
                          <a:pt x="44" y="23"/>
                        </a:cubicBezTo>
                        <a:cubicBezTo>
                          <a:pt x="44" y="22"/>
                          <a:pt x="43" y="22"/>
                          <a:pt x="43" y="23"/>
                        </a:cubicBezTo>
                        <a:cubicBezTo>
                          <a:pt x="43" y="22"/>
                          <a:pt x="43" y="22"/>
                          <a:pt x="44" y="21"/>
                        </a:cubicBezTo>
                        <a:cubicBezTo>
                          <a:pt x="44" y="19"/>
                          <a:pt x="44" y="18"/>
                          <a:pt x="44" y="16"/>
                        </a:cubicBezTo>
                        <a:cubicBezTo>
                          <a:pt x="44" y="15"/>
                          <a:pt x="43" y="15"/>
                          <a:pt x="43" y="15"/>
                        </a:cubicBezTo>
                        <a:cubicBezTo>
                          <a:pt x="41" y="17"/>
                          <a:pt x="41" y="19"/>
                          <a:pt x="40" y="21"/>
                        </a:cubicBezTo>
                        <a:cubicBezTo>
                          <a:pt x="40" y="22"/>
                          <a:pt x="41" y="23"/>
                          <a:pt x="42" y="22"/>
                        </a:cubicBezTo>
                        <a:cubicBezTo>
                          <a:pt x="43" y="18"/>
                          <a:pt x="44" y="14"/>
                          <a:pt x="44" y="11"/>
                        </a:cubicBezTo>
                        <a:cubicBezTo>
                          <a:pt x="44" y="10"/>
                          <a:pt x="43" y="10"/>
                          <a:pt x="43" y="10"/>
                        </a:cubicBezTo>
                        <a:cubicBezTo>
                          <a:pt x="43" y="11"/>
                          <a:pt x="42" y="12"/>
                          <a:pt x="42" y="13"/>
                        </a:cubicBezTo>
                        <a:cubicBezTo>
                          <a:pt x="41" y="15"/>
                          <a:pt x="41" y="15"/>
                          <a:pt x="42" y="15"/>
                        </a:cubicBezTo>
                        <a:cubicBezTo>
                          <a:pt x="43" y="12"/>
                          <a:pt x="43" y="10"/>
                          <a:pt x="44" y="8"/>
                        </a:cubicBezTo>
                        <a:cubicBezTo>
                          <a:pt x="44" y="5"/>
                          <a:pt x="44" y="4"/>
                          <a:pt x="42" y="2"/>
                        </a:cubicBezTo>
                        <a:cubicBezTo>
                          <a:pt x="41" y="0"/>
                          <a:pt x="38" y="0"/>
                          <a:pt x="36" y="1"/>
                        </a:cubicBezTo>
                        <a:cubicBezTo>
                          <a:pt x="33" y="3"/>
                          <a:pt x="33" y="5"/>
                          <a:pt x="33" y="9"/>
                        </a:cubicBezTo>
                        <a:cubicBezTo>
                          <a:pt x="33" y="9"/>
                          <a:pt x="33" y="9"/>
                          <a:pt x="34" y="9"/>
                        </a:cubicBezTo>
                        <a:cubicBezTo>
                          <a:pt x="37" y="7"/>
                          <a:pt x="36" y="4"/>
                          <a:pt x="34" y="9"/>
                        </a:cubicBezTo>
                        <a:cubicBezTo>
                          <a:pt x="32" y="12"/>
                          <a:pt x="31" y="16"/>
                          <a:pt x="31" y="19"/>
                        </a:cubicBezTo>
                        <a:cubicBezTo>
                          <a:pt x="31" y="20"/>
                          <a:pt x="32" y="20"/>
                          <a:pt x="32" y="20"/>
                        </a:cubicBezTo>
                        <a:cubicBezTo>
                          <a:pt x="34" y="17"/>
                          <a:pt x="35" y="14"/>
                          <a:pt x="36" y="10"/>
                        </a:cubicBezTo>
                        <a:cubicBezTo>
                          <a:pt x="39" y="4"/>
                          <a:pt x="36" y="11"/>
                          <a:pt x="36" y="13"/>
                        </a:cubicBezTo>
                        <a:cubicBezTo>
                          <a:pt x="35" y="13"/>
                          <a:pt x="36" y="14"/>
                          <a:pt x="37" y="13"/>
                        </a:cubicBezTo>
                        <a:cubicBezTo>
                          <a:pt x="39" y="11"/>
                          <a:pt x="41" y="10"/>
                          <a:pt x="44" y="9"/>
                        </a:cubicBezTo>
                        <a:cubicBezTo>
                          <a:pt x="45" y="8"/>
                          <a:pt x="44" y="7"/>
                          <a:pt x="4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6" name="Freeform 150"/>
                  <p:cNvSpPr/>
                  <p:nvPr/>
                </p:nvSpPr>
                <p:spPr bwMode="auto">
                  <a:xfrm>
                    <a:off x="1376363" y="2711451"/>
                    <a:ext cx="9525" cy="11113"/>
                  </a:xfrm>
                  <a:custGeom>
                    <a:avLst/>
                    <a:gdLst>
                      <a:gd name="T0" fmla="*/ 5 w 8"/>
                      <a:gd name="T1" fmla="*/ 9 h 10"/>
                      <a:gd name="T2" fmla="*/ 7 w 8"/>
                      <a:gd name="T3" fmla="*/ 1 h 10"/>
                      <a:gd name="T4" fmla="*/ 6 w 8"/>
                      <a:gd name="T5" fmla="*/ 0 h 10"/>
                      <a:gd name="T6" fmla="*/ 1 w 8"/>
                      <a:gd name="T7" fmla="*/ 6 h 10"/>
                      <a:gd name="T8" fmla="*/ 2 w 8"/>
                      <a:gd name="T9" fmla="*/ 7 h 10"/>
                      <a:gd name="T10" fmla="*/ 7 w 8"/>
                      <a:gd name="T11" fmla="*/ 2 h 10"/>
                      <a:gd name="T12" fmla="*/ 6 w 8"/>
                      <a:gd name="T13" fmla="*/ 1 h 10"/>
                      <a:gd name="T14" fmla="*/ 1 w 8"/>
                      <a:gd name="T15" fmla="*/ 6 h 10"/>
                      <a:gd name="T16" fmla="*/ 2 w 8"/>
                      <a:gd name="T17" fmla="*/ 7 h 10"/>
                      <a:gd name="T18" fmla="*/ 7 w 8"/>
                      <a:gd name="T19" fmla="*/ 1 h 10"/>
                      <a:gd name="T20" fmla="*/ 6 w 8"/>
                      <a:gd name="T21" fmla="*/ 1 h 10"/>
                      <a:gd name="T22" fmla="*/ 3 w 8"/>
                      <a:gd name="T23" fmla="*/ 9 h 10"/>
                      <a:gd name="T24" fmla="*/ 5 w 8"/>
                      <a:gd name="T25"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0">
                        <a:moveTo>
                          <a:pt x="5" y="9"/>
                        </a:moveTo>
                        <a:cubicBezTo>
                          <a:pt x="5" y="6"/>
                          <a:pt x="7" y="4"/>
                          <a:pt x="7" y="1"/>
                        </a:cubicBezTo>
                        <a:cubicBezTo>
                          <a:pt x="7" y="0"/>
                          <a:pt x="7" y="0"/>
                          <a:pt x="6" y="0"/>
                        </a:cubicBezTo>
                        <a:cubicBezTo>
                          <a:pt x="4" y="2"/>
                          <a:pt x="3" y="5"/>
                          <a:pt x="1" y="6"/>
                        </a:cubicBezTo>
                        <a:cubicBezTo>
                          <a:pt x="1" y="6"/>
                          <a:pt x="2" y="7"/>
                          <a:pt x="2" y="7"/>
                        </a:cubicBezTo>
                        <a:cubicBezTo>
                          <a:pt x="3" y="5"/>
                          <a:pt x="5" y="3"/>
                          <a:pt x="7" y="2"/>
                        </a:cubicBezTo>
                        <a:cubicBezTo>
                          <a:pt x="8" y="1"/>
                          <a:pt x="7" y="1"/>
                          <a:pt x="6" y="1"/>
                        </a:cubicBezTo>
                        <a:cubicBezTo>
                          <a:pt x="4" y="3"/>
                          <a:pt x="2" y="4"/>
                          <a:pt x="1" y="6"/>
                        </a:cubicBezTo>
                        <a:cubicBezTo>
                          <a:pt x="0" y="7"/>
                          <a:pt x="1" y="7"/>
                          <a:pt x="2" y="7"/>
                        </a:cubicBezTo>
                        <a:cubicBezTo>
                          <a:pt x="4" y="6"/>
                          <a:pt x="5" y="3"/>
                          <a:pt x="7" y="1"/>
                        </a:cubicBezTo>
                        <a:cubicBezTo>
                          <a:pt x="7" y="1"/>
                          <a:pt x="6" y="1"/>
                          <a:pt x="6" y="1"/>
                        </a:cubicBezTo>
                        <a:cubicBezTo>
                          <a:pt x="6" y="3"/>
                          <a:pt x="4" y="6"/>
                          <a:pt x="3" y="9"/>
                        </a:cubicBezTo>
                        <a:cubicBezTo>
                          <a:pt x="3" y="10"/>
                          <a:pt x="5" y="10"/>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7" name="Freeform 456"/>
                  <p:cNvSpPr/>
                  <p:nvPr/>
                </p:nvSpPr>
                <p:spPr bwMode="auto">
                  <a:xfrm>
                    <a:off x="1481138" y="2513013"/>
                    <a:ext cx="34925" cy="42863"/>
                  </a:xfrm>
                  <a:custGeom>
                    <a:avLst/>
                    <a:gdLst>
                      <a:gd name="T0" fmla="*/ 3 w 34"/>
                      <a:gd name="T1" fmla="*/ 1 h 40"/>
                      <a:gd name="T2" fmla="*/ 3 w 34"/>
                      <a:gd name="T3" fmla="*/ 1 h 40"/>
                      <a:gd name="T4" fmla="*/ 2 w 34"/>
                      <a:gd name="T5" fmla="*/ 1 h 40"/>
                      <a:gd name="T6" fmla="*/ 1 w 34"/>
                      <a:gd name="T7" fmla="*/ 13 h 40"/>
                      <a:gd name="T8" fmla="*/ 2 w 34"/>
                      <a:gd name="T9" fmla="*/ 39 h 40"/>
                      <a:gd name="T10" fmla="*/ 3 w 34"/>
                      <a:gd name="T11" fmla="*/ 39 h 40"/>
                      <a:gd name="T12" fmla="*/ 33 w 34"/>
                      <a:gd name="T13" fmla="*/ 20 h 40"/>
                      <a:gd name="T14" fmla="*/ 34 w 34"/>
                      <a:gd name="T15" fmla="*/ 19 h 40"/>
                      <a:gd name="T16" fmla="*/ 3 w 34"/>
                      <a:gd name="T17" fmla="*/ 0 h 40"/>
                      <a:gd name="T18" fmla="*/ 2 w 34"/>
                      <a:gd name="T19" fmla="*/ 2 h 40"/>
                      <a:gd name="T20" fmla="*/ 24 w 34"/>
                      <a:gd name="T21" fmla="*/ 15 h 40"/>
                      <a:gd name="T22" fmla="*/ 31 w 34"/>
                      <a:gd name="T23" fmla="*/ 19 h 40"/>
                      <a:gd name="T24" fmla="*/ 29 w 34"/>
                      <a:gd name="T25" fmla="*/ 19 h 40"/>
                      <a:gd name="T26" fmla="*/ 20 w 34"/>
                      <a:gd name="T27" fmla="*/ 24 h 40"/>
                      <a:gd name="T28" fmla="*/ 12 w 34"/>
                      <a:gd name="T29" fmla="*/ 30 h 40"/>
                      <a:gd name="T30" fmla="*/ 4 w 34"/>
                      <a:gd name="T31" fmla="*/ 36 h 40"/>
                      <a:gd name="T32" fmla="*/ 3 w 34"/>
                      <a:gd name="T33" fmla="*/ 19 h 40"/>
                      <a:gd name="T34" fmla="*/ 2 w 34"/>
                      <a:gd name="T35" fmla="*/ 2 h 40"/>
                      <a:gd name="T36" fmla="*/ 3 w 34"/>
                      <a:gd name="T37"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0">
                        <a:moveTo>
                          <a:pt x="3" y="1"/>
                        </a:moveTo>
                        <a:cubicBezTo>
                          <a:pt x="3" y="1"/>
                          <a:pt x="3" y="1"/>
                          <a:pt x="3" y="1"/>
                        </a:cubicBezTo>
                        <a:cubicBezTo>
                          <a:pt x="3" y="1"/>
                          <a:pt x="2" y="1"/>
                          <a:pt x="2" y="1"/>
                        </a:cubicBezTo>
                        <a:cubicBezTo>
                          <a:pt x="0" y="2"/>
                          <a:pt x="1" y="11"/>
                          <a:pt x="1" y="13"/>
                        </a:cubicBezTo>
                        <a:cubicBezTo>
                          <a:pt x="2" y="22"/>
                          <a:pt x="2" y="30"/>
                          <a:pt x="2" y="39"/>
                        </a:cubicBezTo>
                        <a:cubicBezTo>
                          <a:pt x="2" y="40"/>
                          <a:pt x="3" y="40"/>
                          <a:pt x="3" y="39"/>
                        </a:cubicBezTo>
                        <a:cubicBezTo>
                          <a:pt x="13" y="32"/>
                          <a:pt x="21" y="21"/>
                          <a:pt x="33" y="20"/>
                        </a:cubicBezTo>
                        <a:cubicBezTo>
                          <a:pt x="34" y="20"/>
                          <a:pt x="34" y="19"/>
                          <a:pt x="34" y="19"/>
                        </a:cubicBezTo>
                        <a:cubicBezTo>
                          <a:pt x="23" y="13"/>
                          <a:pt x="13" y="6"/>
                          <a:pt x="3" y="0"/>
                        </a:cubicBezTo>
                        <a:cubicBezTo>
                          <a:pt x="2" y="0"/>
                          <a:pt x="1" y="1"/>
                          <a:pt x="2" y="2"/>
                        </a:cubicBezTo>
                        <a:cubicBezTo>
                          <a:pt x="9" y="6"/>
                          <a:pt x="16" y="11"/>
                          <a:pt x="24" y="15"/>
                        </a:cubicBezTo>
                        <a:cubicBezTo>
                          <a:pt x="26" y="16"/>
                          <a:pt x="28" y="17"/>
                          <a:pt x="31" y="19"/>
                        </a:cubicBezTo>
                        <a:cubicBezTo>
                          <a:pt x="31" y="19"/>
                          <a:pt x="32" y="19"/>
                          <a:pt x="29" y="19"/>
                        </a:cubicBezTo>
                        <a:cubicBezTo>
                          <a:pt x="26" y="20"/>
                          <a:pt x="23" y="22"/>
                          <a:pt x="20" y="24"/>
                        </a:cubicBezTo>
                        <a:cubicBezTo>
                          <a:pt x="17" y="26"/>
                          <a:pt x="14" y="28"/>
                          <a:pt x="12" y="30"/>
                        </a:cubicBezTo>
                        <a:cubicBezTo>
                          <a:pt x="10" y="32"/>
                          <a:pt x="4" y="38"/>
                          <a:pt x="4" y="36"/>
                        </a:cubicBezTo>
                        <a:cubicBezTo>
                          <a:pt x="3" y="30"/>
                          <a:pt x="3" y="25"/>
                          <a:pt x="3" y="19"/>
                        </a:cubicBezTo>
                        <a:cubicBezTo>
                          <a:pt x="3" y="14"/>
                          <a:pt x="4" y="7"/>
                          <a:pt x="2" y="2"/>
                        </a:cubicBezTo>
                        <a:cubicBezTo>
                          <a:pt x="2" y="3"/>
                          <a:pt x="3" y="2"/>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8" name="Freeform 457"/>
                  <p:cNvSpPr>
                    <a:spLocks noEditPoints="1"/>
                  </p:cNvSpPr>
                  <p:nvPr/>
                </p:nvSpPr>
                <p:spPr bwMode="auto">
                  <a:xfrm>
                    <a:off x="1482725" y="2516188"/>
                    <a:ext cx="30163" cy="34925"/>
                  </a:xfrm>
                  <a:custGeom>
                    <a:avLst/>
                    <a:gdLst>
                      <a:gd name="T0" fmla="*/ 26 w 29"/>
                      <a:gd name="T1" fmla="*/ 15 h 34"/>
                      <a:gd name="T2" fmla="*/ 22 w 29"/>
                      <a:gd name="T3" fmla="*/ 16 h 34"/>
                      <a:gd name="T4" fmla="*/ 24 w 29"/>
                      <a:gd name="T5" fmla="*/ 13 h 34"/>
                      <a:gd name="T6" fmla="*/ 19 w 29"/>
                      <a:gd name="T7" fmla="*/ 15 h 34"/>
                      <a:gd name="T8" fmla="*/ 21 w 29"/>
                      <a:gd name="T9" fmla="*/ 12 h 34"/>
                      <a:gd name="T10" fmla="*/ 18 w 29"/>
                      <a:gd name="T11" fmla="*/ 13 h 34"/>
                      <a:gd name="T12" fmla="*/ 17 w 29"/>
                      <a:gd name="T13" fmla="*/ 12 h 34"/>
                      <a:gd name="T14" fmla="*/ 17 w 29"/>
                      <a:gd name="T15" fmla="*/ 10 h 34"/>
                      <a:gd name="T16" fmla="*/ 17 w 29"/>
                      <a:gd name="T17" fmla="*/ 10 h 34"/>
                      <a:gd name="T18" fmla="*/ 11 w 29"/>
                      <a:gd name="T19" fmla="*/ 13 h 34"/>
                      <a:gd name="T20" fmla="*/ 12 w 29"/>
                      <a:gd name="T21" fmla="*/ 9 h 34"/>
                      <a:gd name="T22" fmla="*/ 10 w 29"/>
                      <a:gd name="T23" fmla="*/ 9 h 34"/>
                      <a:gd name="T24" fmla="*/ 12 w 29"/>
                      <a:gd name="T25" fmla="*/ 6 h 34"/>
                      <a:gd name="T26" fmla="*/ 9 w 29"/>
                      <a:gd name="T27" fmla="*/ 6 h 34"/>
                      <a:gd name="T28" fmla="*/ 7 w 29"/>
                      <a:gd name="T29" fmla="*/ 5 h 34"/>
                      <a:gd name="T30" fmla="*/ 5 w 29"/>
                      <a:gd name="T31" fmla="*/ 5 h 34"/>
                      <a:gd name="T32" fmla="*/ 4 w 29"/>
                      <a:gd name="T33" fmla="*/ 3 h 34"/>
                      <a:gd name="T34" fmla="*/ 2 w 29"/>
                      <a:gd name="T35" fmla="*/ 1 h 34"/>
                      <a:gd name="T36" fmla="*/ 0 w 29"/>
                      <a:gd name="T37" fmla="*/ 2 h 34"/>
                      <a:gd name="T38" fmla="*/ 0 w 29"/>
                      <a:gd name="T39" fmla="*/ 4 h 34"/>
                      <a:gd name="T40" fmla="*/ 2 w 29"/>
                      <a:gd name="T41" fmla="*/ 6 h 34"/>
                      <a:gd name="T42" fmla="*/ 2 w 29"/>
                      <a:gd name="T43" fmla="*/ 8 h 34"/>
                      <a:gd name="T44" fmla="*/ 2 w 29"/>
                      <a:gd name="T45" fmla="*/ 10 h 34"/>
                      <a:gd name="T46" fmla="*/ 1 w 29"/>
                      <a:gd name="T47" fmla="*/ 13 h 34"/>
                      <a:gd name="T48" fmla="*/ 7 w 29"/>
                      <a:gd name="T49" fmla="*/ 10 h 34"/>
                      <a:gd name="T50" fmla="*/ 2 w 29"/>
                      <a:gd name="T51" fmla="*/ 16 h 34"/>
                      <a:gd name="T52" fmla="*/ 1 w 29"/>
                      <a:gd name="T53" fmla="*/ 18 h 34"/>
                      <a:gd name="T54" fmla="*/ 1 w 29"/>
                      <a:gd name="T55" fmla="*/ 20 h 34"/>
                      <a:gd name="T56" fmla="*/ 1 w 29"/>
                      <a:gd name="T57" fmla="*/ 22 h 34"/>
                      <a:gd name="T58" fmla="*/ 5 w 29"/>
                      <a:gd name="T59" fmla="*/ 21 h 34"/>
                      <a:gd name="T60" fmla="*/ 1 w 29"/>
                      <a:gd name="T61" fmla="*/ 26 h 34"/>
                      <a:gd name="T62" fmla="*/ 1 w 29"/>
                      <a:gd name="T63" fmla="*/ 26 h 34"/>
                      <a:gd name="T64" fmla="*/ 1 w 29"/>
                      <a:gd name="T65" fmla="*/ 29 h 34"/>
                      <a:gd name="T66" fmla="*/ 13 w 29"/>
                      <a:gd name="T67" fmla="*/ 19 h 34"/>
                      <a:gd name="T68" fmla="*/ 10 w 29"/>
                      <a:gd name="T69" fmla="*/ 23 h 34"/>
                      <a:gd name="T70" fmla="*/ 3 w 29"/>
                      <a:gd name="T71" fmla="*/ 30 h 34"/>
                      <a:gd name="T72" fmla="*/ 13 w 29"/>
                      <a:gd name="T73" fmla="*/ 23 h 34"/>
                      <a:gd name="T74" fmla="*/ 4 w 29"/>
                      <a:gd name="T75" fmla="*/ 34 h 34"/>
                      <a:gd name="T76" fmla="*/ 24 w 29"/>
                      <a:gd name="T77" fmla="*/ 19 h 34"/>
                      <a:gd name="T78" fmla="*/ 21 w 29"/>
                      <a:gd name="T79" fmla="*/ 15 h 34"/>
                      <a:gd name="T80" fmla="*/ 21 w 29"/>
                      <a:gd name="T81" fmla="*/ 14 h 34"/>
                      <a:gd name="T82" fmla="*/ 12 w 29"/>
                      <a:gd name="T83" fmla="*/ 15 h 34"/>
                      <a:gd name="T84" fmla="*/ 13 w 29"/>
                      <a:gd name="T85" fmla="*/ 10 h 34"/>
                      <a:gd name="T86" fmla="*/ 11 w 29"/>
                      <a:gd name="T87" fmla="*/ 10 h 34"/>
                      <a:gd name="T88" fmla="*/ 7 w 29"/>
                      <a:gd name="T89" fmla="*/ 9 h 34"/>
                      <a:gd name="T90" fmla="*/ 11 w 29"/>
                      <a:gd name="T91" fmla="*/ 8 h 34"/>
                      <a:gd name="T92" fmla="*/ 9 w 29"/>
                      <a:gd name="T93" fmla="*/ 10 h 34"/>
                      <a:gd name="T94" fmla="*/ 6 w 29"/>
                      <a:gd name="T95" fmla="*/ 18 h 34"/>
                      <a:gd name="T96" fmla="*/ 14 w 29"/>
                      <a:gd name="T97" fmla="*/ 14 h 34"/>
                      <a:gd name="T98" fmla="*/ 3 w 29"/>
                      <a:gd name="T99" fmla="*/ 26 h 34"/>
                      <a:gd name="T100" fmla="*/ 10 w 29"/>
                      <a:gd name="T101" fmla="*/ 19 h 34"/>
                      <a:gd name="T102" fmla="*/ 13 w 29"/>
                      <a:gd name="T103" fmla="*/ 18 h 34"/>
                      <a:gd name="T104" fmla="*/ 16 w 29"/>
                      <a:gd name="T105" fmla="*/ 17 h 34"/>
                      <a:gd name="T106" fmla="*/ 14 w 29"/>
                      <a:gd name="T107" fmla="*/ 19 h 34"/>
                      <a:gd name="T108" fmla="*/ 14 w 29"/>
                      <a:gd name="T109" fmla="*/ 19 h 34"/>
                      <a:gd name="T110" fmla="*/ 14 w 29"/>
                      <a:gd name="T111" fmla="*/ 21 h 34"/>
                      <a:gd name="T112" fmla="*/ 6 w 29"/>
                      <a:gd name="T113" fmla="*/ 31 h 34"/>
                      <a:gd name="T114" fmla="*/ 21 w 29"/>
                      <a:gd name="T115" fmla="*/ 17 h 34"/>
                      <a:gd name="T116" fmla="*/ 20 w 29"/>
                      <a:gd name="T117" fmla="*/ 1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 h="34">
                        <a:moveTo>
                          <a:pt x="29" y="16"/>
                        </a:moveTo>
                        <a:cubicBezTo>
                          <a:pt x="27" y="17"/>
                          <a:pt x="25" y="18"/>
                          <a:pt x="28" y="16"/>
                        </a:cubicBezTo>
                        <a:cubicBezTo>
                          <a:pt x="29" y="16"/>
                          <a:pt x="28" y="16"/>
                          <a:pt x="28" y="16"/>
                        </a:cubicBezTo>
                        <a:cubicBezTo>
                          <a:pt x="25" y="18"/>
                          <a:pt x="23" y="19"/>
                          <a:pt x="27" y="15"/>
                        </a:cubicBezTo>
                        <a:cubicBezTo>
                          <a:pt x="27" y="15"/>
                          <a:pt x="27" y="15"/>
                          <a:pt x="27" y="15"/>
                        </a:cubicBezTo>
                        <a:cubicBezTo>
                          <a:pt x="26" y="15"/>
                          <a:pt x="26" y="16"/>
                          <a:pt x="25" y="16"/>
                        </a:cubicBezTo>
                        <a:cubicBezTo>
                          <a:pt x="25" y="16"/>
                          <a:pt x="26" y="16"/>
                          <a:pt x="26" y="15"/>
                        </a:cubicBezTo>
                        <a:cubicBezTo>
                          <a:pt x="26" y="15"/>
                          <a:pt x="26" y="15"/>
                          <a:pt x="26" y="15"/>
                        </a:cubicBezTo>
                        <a:cubicBezTo>
                          <a:pt x="25" y="16"/>
                          <a:pt x="24" y="16"/>
                          <a:pt x="23" y="17"/>
                        </a:cubicBezTo>
                        <a:cubicBezTo>
                          <a:pt x="25" y="16"/>
                          <a:pt x="26" y="15"/>
                          <a:pt x="27" y="14"/>
                        </a:cubicBezTo>
                        <a:cubicBezTo>
                          <a:pt x="27" y="14"/>
                          <a:pt x="26" y="14"/>
                          <a:pt x="26" y="14"/>
                        </a:cubicBezTo>
                        <a:cubicBezTo>
                          <a:pt x="26" y="14"/>
                          <a:pt x="25" y="15"/>
                          <a:pt x="25" y="15"/>
                        </a:cubicBezTo>
                        <a:cubicBezTo>
                          <a:pt x="25" y="15"/>
                          <a:pt x="25" y="14"/>
                          <a:pt x="26" y="14"/>
                        </a:cubicBezTo>
                        <a:cubicBezTo>
                          <a:pt x="26" y="14"/>
                          <a:pt x="26" y="14"/>
                          <a:pt x="26" y="14"/>
                        </a:cubicBezTo>
                        <a:cubicBezTo>
                          <a:pt x="24" y="15"/>
                          <a:pt x="23" y="15"/>
                          <a:pt x="22" y="16"/>
                        </a:cubicBezTo>
                        <a:cubicBezTo>
                          <a:pt x="22" y="16"/>
                          <a:pt x="22" y="16"/>
                          <a:pt x="22" y="16"/>
                        </a:cubicBezTo>
                        <a:cubicBezTo>
                          <a:pt x="22" y="16"/>
                          <a:pt x="22" y="16"/>
                          <a:pt x="22" y="16"/>
                        </a:cubicBezTo>
                        <a:cubicBezTo>
                          <a:pt x="22" y="16"/>
                          <a:pt x="23" y="15"/>
                          <a:pt x="23" y="15"/>
                        </a:cubicBezTo>
                        <a:cubicBezTo>
                          <a:pt x="23" y="15"/>
                          <a:pt x="23" y="15"/>
                          <a:pt x="23" y="15"/>
                        </a:cubicBezTo>
                        <a:cubicBezTo>
                          <a:pt x="22" y="15"/>
                          <a:pt x="22" y="16"/>
                          <a:pt x="21" y="16"/>
                        </a:cubicBezTo>
                        <a:cubicBezTo>
                          <a:pt x="21" y="16"/>
                          <a:pt x="21" y="16"/>
                          <a:pt x="21" y="16"/>
                        </a:cubicBezTo>
                        <a:cubicBezTo>
                          <a:pt x="21" y="16"/>
                          <a:pt x="21" y="16"/>
                          <a:pt x="21" y="17"/>
                        </a:cubicBezTo>
                        <a:cubicBezTo>
                          <a:pt x="22" y="15"/>
                          <a:pt x="24" y="14"/>
                          <a:pt x="25" y="13"/>
                        </a:cubicBezTo>
                        <a:cubicBezTo>
                          <a:pt x="24" y="13"/>
                          <a:pt x="24" y="13"/>
                          <a:pt x="24" y="13"/>
                        </a:cubicBezTo>
                        <a:cubicBezTo>
                          <a:pt x="23" y="14"/>
                          <a:pt x="22" y="15"/>
                          <a:pt x="20" y="15"/>
                        </a:cubicBezTo>
                        <a:cubicBezTo>
                          <a:pt x="20" y="15"/>
                          <a:pt x="20" y="15"/>
                          <a:pt x="20" y="15"/>
                        </a:cubicBezTo>
                        <a:cubicBezTo>
                          <a:pt x="20" y="15"/>
                          <a:pt x="20" y="15"/>
                          <a:pt x="20" y="15"/>
                        </a:cubicBezTo>
                        <a:cubicBezTo>
                          <a:pt x="20" y="15"/>
                          <a:pt x="20" y="15"/>
                          <a:pt x="20" y="15"/>
                        </a:cubicBezTo>
                        <a:cubicBezTo>
                          <a:pt x="21" y="15"/>
                          <a:pt x="22" y="14"/>
                          <a:pt x="23" y="13"/>
                        </a:cubicBezTo>
                        <a:cubicBezTo>
                          <a:pt x="23" y="13"/>
                          <a:pt x="23" y="13"/>
                          <a:pt x="22" y="13"/>
                        </a:cubicBezTo>
                        <a:cubicBezTo>
                          <a:pt x="21" y="14"/>
                          <a:pt x="20" y="15"/>
                          <a:pt x="19" y="15"/>
                        </a:cubicBezTo>
                        <a:cubicBezTo>
                          <a:pt x="19" y="15"/>
                          <a:pt x="19" y="15"/>
                          <a:pt x="19" y="15"/>
                        </a:cubicBezTo>
                        <a:cubicBezTo>
                          <a:pt x="20" y="15"/>
                          <a:pt x="20" y="14"/>
                          <a:pt x="21" y="14"/>
                        </a:cubicBezTo>
                        <a:cubicBezTo>
                          <a:pt x="21" y="14"/>
                          <a:pt x="21" y="14"/>
                          <a:pt x="21" y="14"/>
                        </a:cubicBezTo>
                        <a:cubicBezTo>
                          <a:pt x="21" y="13"/>
                          <a:pt x="21" y="13"/>
                          <a:pt x="21" y="13"/>
                        </a:cubicBezTo>
                        <a:cubicBezTo>
                          <a:pt x="21" y="13"/>
                          <a:pt x="21" y="13"/>
                          <a:pt x="21" y="13"/>
                        </a:cubicBezTo>
                        <a:cubicBezTo>
                          <a:pt x="20" y="13"/>
                          <a:pt x="19" y="14"/>
                          <a:pt x="19" y="14"/>
                        </a:cubicBezTo>
                        <a:cubicBezTo>
                          <a:pt x="20" y="13"/>
                          <a:pt x="20" y="13"/>
                          <a:pt x="21" y="12"/>
                        </a:cubicBezTo>
                        <a:cubicBezTo>
                          <a:pt x="21" y="12"/>
                          <a:pt x="21" y="12"/>
                          <a:pt x="21" y="12"/>
                        </a:cubicBezTo>
                        <a:cubicBezTo>
                          <a:pt x="21" y="12"/>
                          <a:pt x="21" y="12"/>
                          <a:pt x="21" y="12"/>
                        </a:cubicBezTo>
                        <a:cubicBezTo>
                          <a:pt x="21" y="12"/>
                          <a:pt x="21" y="12"/>
                          <a:pt x="21" y="12"/>
                        </a:cubicBezTo>
                        <a:cubicBezTo>
                          <a:pt x="21" y="12"/>
                          <a:pt x="21" y="12"/>
                          <a:pt x="21" y="12"/>
                        </a:cubicBezTo>
                        <a:cubicBezTo>
                          <a:pt x="20" y="12"/>
                          <a:pt x="19" y="13"/>
                          <a:pt x="19" y="13"/>
                        </a:cubicBezTo>
                        <a:cubicBezTo>
                          <a:pt x="19" y="13"/>
                          <a:pt x="19" y="13"/>
                          <a:pt x="19" y="13"/>
                        </a:cubicBezTo>
                        <a:cubicBezTo>
                          <a:pt x="19" y="13"/>
                          <a:pt x="19" y="13"/>
                          <a:pt x="19" y="13"/>
                        </a:cubicBezTo>
                        <a:cubicBezTo>
                          <a:pt x="19" y="13"/>
                          <a:pt x="19" y="13"/>
                          <a:pt x="19" y="13"/>
                        </a:cubicBezTo>
                        <a:cubicBezTo>
                          <a:pt x="19" y="13"/>
                          <a:pt x="19" y="13"/>
                          <a:pt x="19" y="13"/>
                        </a:cubicBezTo>
                        <a:cubicBezTo>
                          <a:pt x="19" y="13"/>
                          <a:pt x="19" y="13"/>
                          <a:pt x="18" y="13"/>
                        </a:cubicBezTo>
                        <a:cubicBezTo>
                          <a:pt x="18" y="13"/>
                          <a:pt x="18" y="13"/>
                          <a:pt x="17" y="13"/>
                        </a:cubicBezTo>
                        <a:cubicBezTo>
                          <a:pt x="18" y="12"/>
                          <a:pt x="19" y="12"/>
                          <a:pt x="20" y="11"/>
                        </a:cubicBezTo>
                        <a:cubicBezTo>
                          <a:pt x="20" y="11"/>
                          <a:pt x="20" y="11"/>
                          <a:pt x="20" y="11"/>
                        </a:cubicBezTo>
                        <a:cubicBezTo>
                          <a:pt x="19" y="11"/>
                          <a:pt x="19" y="12"/>
                          <a:pt x="18" y="13"/>
                        </a:cubicBezTo>
                        <a:cubicBezTo>
                          <a:pt x="21" y="10"/>
                          <a:pt x="18" y="12"/>
                          <a:pt x="16" y="14"/>
                        </a:cubicBezTo>
                        <a:cubicBezTo>
                          <a:pt x="16" y="14"/>
                          <a:pt x="16" y="14"/>
                          <a:pt x="16" y="14"/>
                        </a:cubicBezTo>
                        <a:cubicBezTo>
                          <a:pt x="16" y="13"/>
                          <a:pt x="17" y="13"/>
                          <a:pt x="17" y="12"/>
                        </a:cubicBezTo>
                        <a:cubicBezTo>
                          <a:pt x="17" y="12"/>
                          <a:pt x="17" y="12"/>
                          <a:pt x="17" y="12"/>
                        </a:cubicBezTo>
                        <a:cubicBezTo>
                          <a:pt x="17" y="12"/>
                          <a:pt x="17" y="12"/>
                          <a:pt x="17" y="12"/>
                        </a:cubicBezTo>
                        <a:cubicBezTo>
                          <a:pt x="17" y="12"/>
                          <a:pt x="18" y="12"/>
                          <a:pt x="18" y="11"/>
                        </a:cubicBezTo>
                        <a:cubicBezTo>
                          <a:pt x="18" y="11"/>
                          <a:pt x="18" y="11"/>
                          <a:pt x="18" y="11"/>
                        </a:cubicBezTo>
                        <a:cubicBezTo>
                          <a:pt x="17" y="11"/>
                          <a:pt x="17" y="12"/>
                          <a:pt x="16" y="12"/>
                        </a:cubicBezTo>
                        <a:cubicBezTo>
                          <a:pt x="17" y="12"/>
                          <a:pt x="17" y="11"/>
                          <a:pt x="17" y="11"/>
                        </a:cubicBezTo>
                        <a:cubicBezTo>
                          <a:pt x="17" y="10"/>
                          <a:pt x="18" y="10"/>
                          <a:pt x="18" y="10"/>
                        </a:cubicBezTo>
                        <a:cubicBezTo>
                          <a:pt x="18" y="10"/>
                          <a:pt x="18" y="10"/>
                          <a:pt x="18" y="10"/>
                        </a:cubicBezTo>
                        <a:cubicBezTo>
                          <a:pt x="18" y="10"/>
                          <a:pt x="18"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6" y="10"/>
                          <a:pt x="16" y="11"/>
                        </a:cubicBezTo>
                        <a:cubicBezTo>
                          <a:pt x="16" y="11"/>
                          <a:pt x="16" y="11"/>
                          <a:pt x="16" y="11"/>
                        </a:cubicBezTo>
                        <a:cubicBezTo>
                          <a:pt x="16" y="10"/>
                          <a:pt x="16" y="10"/>
                          <a:pt x="16" y="10"/>
                        </a:cubicBezTo>
                        <a:cubicBezTo>
                          <a:pt x="16" y="10"/>
                          <a:pt x="16" y="10"/>
                          <a:pt x="16" y="10"/>
                        </a:cubicBezTo>
                        <a:cubicBezTo>
                          <a:pt x="16" y="10"/>
                          <a:pt x="16" y="10"/>
                          <a:pt x="16" y="10"/>
                        </a:cubicBezTo>
                        <a:cubicBezTo>
                          <a:pt x="16" y="10"/>
                          <a:pt x="16" y="10"/>
                          <a:pt x="16" y="10"/>
                        </a:cubicBezTo>
                        <a:cubicBezTo>
                          <a:pt x="15" y="11"/>
                          <a:pt x="13" y="12"/>
                          <a:pt x="12" y="13"/>
                        </a:cubicBezTo>
                        <a:cubicBezTo>
                          <a:pt x="11" y="13"/>
                          <a:pt x="11" y="13"/>
                          <a:pt x="11" y="13"/>
                        </a:cubicBezTo>
                        <a:cubicBezTo>
                          <a:pt x="13" y="12"/>
                          <a:pt x="15" y="10"/>
                          <a:pt x="17" y="9"/>
                        </a:cubicBezTo>
                        <a:cubicBezTo>
                          <a:pt x="17" y="8"/>
                          <a:pt x="17" y="8"/>
                          <a:pt x="16" y="8"/>
                        </a:cubicBezTo>
                        <a:cubicBezTo>
                          <a:pt x="15" y="9"/>
                          <a:pt x="14" y="9"/>
                          <a:pt x="12" y="10"/>
                        </a:cubicBezTo>
                        <a:cubicBezTo>
                          <a:pt x="13" y="10"/>
                          <a:pt x="13" y="10"/>
                          <a:pt x="14" y="9"/>
                        </a:cubicBezTo>
                        <a:cubicBezTo>
                          <a:pt x="14" y="9"/>
                          <a:pt x="14" y="9"/>
                          <a:pt x="14" y="9"/>
                        </a:cubicBezTo>
                        <a:cubicBezTo>
                          <a:pt x="14" y="9"/>
                          <a:pt x="15" y="8"/>
                          <a:pt x="16" y="8"/>
                        </a:cubicBezTo>
                        <a:cubicBezTo>
                          <a:pt x="16" y="8"/>
                          <a:pt x="15" y="7"/>
                          <a:pt x="15" y="7"/>
                        </a:cubicBezTo>
                        <a:cubicBezTo>
                          <a:pt x="14" y="8"/>
                          <a:pt x="13" y="8"/>
                          <a:pt x="12" y="9"/>
                        </a:cubicBezTo>
                        <a:cubicBezTo>
                          <a:pt x="13" y="8"/>
                          <a:pt x="14" y="8"/>
                          <a:pt x="15" y="7"/>
                        </a:cubicBezTo>
                        <a:cubicBezTo>
                          <a:pt x="15" y="7"/>
                          <a:pt x="15" y="7"/>
                          <a:pt x="15" y="7"/>
                        </a:cubicBezTo>
                        <a:cubicBezTo>
                          <a:pt x="15" y="7"/>
                          <a:pt x="15" y="7"/>
                          <a:pt x="15" y="7"/>
                        </a:cubicBezTo>
                        <a:cubicBezTo>
                          <a:pt x="15" y="7"/>
                          <a:pt x="15" y="7"/>
                          <a:pt x="15" y="7"/>
                        </a:cubicBezTo>
                        <a:cubicBezTo>
                          <a:pt x="14" y="7"/>
                          <a:pt x="14" y="7"/>
                          <a:pt x="13" y="7"/>
                        </a:cubicBezTo>
                        <a:cubicBezTo>
                          <a:pt x="13" y="7"/>
                          <a:pt x="13" y="7"/>
                          <a:pt x="13" y="7"/>
                        </a:cubicBezTo>
                        <a:cubicBezTo>
                          <a:pt x="12" y="8"/>
                          <a:pt x="11" y="9"/>
                          <a:pt x="10" y="10"/>
                        </a:cubicBezTo>
                        <a:cubicBezTo>
                          <a:pt x="10" y="10"/>
                          <a:pt x="10" y="9"/>
                          <a:pt x="10" y="9"/>
                        </a:cubicBezTo>
                        <a:cubicBezTo>
                          <a:pt x="11" y="9"/>
                          <a:pt x="12" y="8"/>
                          <a:pt x="12" y="7"/>
                        </a:cubicBezTo>
                        <a:cubicBezTo>
                          <a:pt x="12" y="7"/>
                          <a:pt x="12" y="7"/>
                          <a:pt x="13" y="7"/>
                        </a:cubicBezTo>
                        <a:cubicBezTo>
                          <a:pt x="13" y="7"/>
                          <a:pt x="13" y="7"/>
                          <a:pt x="13" y="7"/>
                        </a:cubicBezTo>
                        <a:cubicBezTo>
                          <a:pt x="13" y="7"/>
                          <a:pt x="13" y="6"/>
                          <a:pt x="13" y="6"/>
                        </a:cubicBezTo>
                        <a:cubicBezTo>
                          <a:pt x="13" y="6"/>
                          <a:pt x="13" y="6"/>
                          <a:pt x="13" y="6"/>
                        </a:cubicBezTo>
                        <a:cubicBezTo>
                          <a:pt x="13" y="6"/>
                          <a:pt x="12" y="6"/>
                          <a:pt x="12" y="6"/>
                        </a:cubicBezTo>
                        <a:cubicBezTo>
                          <a:pt x="12" y="6"/>
                          <a:pt x="12" y="6"/>
                          <a:pt x="12" y="6"/>
                        </a:cubicBezTo>
                        <a:cubicBezTo>
                          <a:pt x="12" y="6"/>
                          <a:pt x="12" y="5"/>
                          <a:pt x="12" y="6"/>
                        </a:cubicBezTo>
                        <a:cubicBezTo>
                          <a:pt x="11" y="6"/>
                          <a:pt x="10" y="6"/>
                          <a:pt x="9" y="7"/>
                        </a:cubicBezTo>
                        <a:cubicBezTo>
                          <a:pt x="10" y="7"/>
                          <a:pt x="10" y="6"/>
                          <a:pt x="10" y="6"/>
                        </a:cubicBezTo>
                        <a:cubicBezTo>
                          <a:pt x="10" y="6"/>
                          <a:pt x="10" y="6"/>
                          <a:pt x="10" y="6"/>
                        </a:cubicBezTo>
                        <a:cubicBezTo>
                          <a:pt x="8" y="7"/>
                          <a:pt x="7" y="8"/>
                          <a:pt x="6" y="9"/>
                        </a:cubicBezTo>
                        <a:cubicBezTo>
                          <a:pt x="5" y="9"/>
                          <a:pt x="5" y="10"/>
                          <a:pt x="4" y="10"/>
                        </a:cubicBezTo>
                        <a:cubicBezTo>
                          <a:pt x="4" y="10"/>
                          <a:pt x="3" y="11"/>
                          <a:pt x="2" y="11"/>
                        </a:cubicBezTo>
                        <a:cubicBezTo>
                          <a:pt x="5" y="10"/>
                          <a:pt x="7" y="8"/>
                          <a:pt x="9" y="6"/>
                        </a:cubicBezTo>
                        <a:cubicBezTo>
                          <a:pt x="9" y="6"/>
                          <a:pt x="9" y="6"/>
                          <a:pt x="9" y="6"/>
                        </a:cubicBezTo>
                        <a:cubicBezTo>
                          <a:pt x="8" y="6"/>
                          <a:pt x="7" y="7"/>
                          <a:pt x="6" y="7"/>
                        </a:cubicBezTo>
                        <a:cubicBezTo>
                          <a:pt x="8" y="6"/>
                          <a:pt x="9" y="5"/>
                          <a:pt x="9" y="5"/>
                        </a:cubicBezTo>
                        <a:cubicBezTo>
                          <a:pt x="9" y="5"/>
                          <a:pt x="9" y="5"/>
                          <a:pt x="9" y="5"/>
                        </a:cubicBezTo>
                        <a:cubicBezTo>
                          <a:pt x="8" y="6"/>
                          <a:pt x="3" y="9"/>
                          <a:pt x="3" y="9"/>
                        </a:cubicBezTo>
                        <a:cubicBezTo>
                          <a:pt x="5" y="7"/>
                          <a:pt x="7" y="6"/>
                          <a:pt x="8" y="5"/>
                        </a:cubicBezTo>
                        <a:cubicBezTo>
                          <a:pt x="9" y="5"/>
                          <a:pt x="8" y="5"/>
                          <a:pt x="8" y="5"/>
                        </a:cubicBezTo>
                        <a:cubicBezTo>
                          <a:pt x="7" y="6"/>
                          <a:pt x="6" y="6"/>
                          <a:pt x="5" y="7"/>
                        </a:cubicBezTo>
                        <a:cubicBezTo>
                          <a:pt x="5" y="7"/>
                          <a:pt x="7" y="6"/>
                          <a:pt x="7" y="5"/>
                        </a:cubicBezTo>
                        <a:cubicBezTo>
                          <a:pt x="7" y="5"/>
                          <a:pt x="7" y="5"/>
                          <a:pt x="7" y="5"/>
                        </a:cubicBezTo>
                        <a:cubicBezTo>
                          <a:pt x="5" y="6"/>
                          <a:pt x="4" y="7"/>
                          <a:pt x="2" y="8"/>
                        </a:cubicBezTo>
                        <a:cubicBezTo>
                          <a:pt x="4" y="7"/>
                          <a:pt x="6" y="6"/>
                          <a:pt x="7" y="4"/>
                        </a:cubicBezTo>
                        <a:cubicBezTo>
                          <a:pt x="7" y="4"/>
                          <a:pt x="7" y="4"/>
                          <a:pt x="7" y="4"/>
                        </a:cubicBezTo>
                        <a:cubicBezTo>
                          <a:pt x="6" y="5"/>
                          <a:pt x="6" y="5"/>
                          <a:pt x="5" y="5"/>
                        </a:cubicBezTo>
                        <a:cubicBezTo>
                          <a:pt x="5" y="5"/>
                          <a:pt x="6" y="5"/>
                          <a:pt x="7" y="4"/>
                        </a:cubicBezTo>
                        <a:cubicBezTo>
                          <a:pt x="7" y="4"/>
                          <a:pt x="7" y="4"/>
                          <a:pt x="7" y="4"/>
                        </a:cubicBezTo>
                        <a:cubicBezTo>
                          <a:pt x="6" y="4"/>
                          <a:pt x="6" y="4"/>
                          <a:pt x="5" y="5"/>
                        </a:cubicBezTo>
                        <a:cubicBezTo>
                          <a:pt x="6" y="4"/>
                          <a:pt x="6" y="4"/>
                          <a:pt x="7" y="3"/>
                        </a:cubicBezTo>
                        <a:cubicBezTo>
                          <a:pt x="7" y="3"/>
                          <a:pt x="7" y="3"/>
                          <a:pt x="7" y="3"/>
                        </a:cubicBezTo>
                        <a:cubicBezTo>
                          <a:pt x="5" y="4"/>
                          <a:pt x="4" y="4"/>
                          <a:pt x="4" y="5"/>
                        </a:cubicBezTo>
                        <a:cubicBezTo>
                          <a:pt x="4" y="5"/>
                          <a:pt x="5" y="4"/>
                          <a:pt x="6" y="3"/>
                        </a:cubicBezTo>
                        <a:cubicBezTo>
                          <a:pt x="6" y="3"/>
                          <a:pt x="6" y="3"/>
                          <a:pt x="5" y="3"/>
                        </a:cubicBezTo>
                        <a:cubicBezTo>
                          <a:pt x="0" y="7"/>
                          <a:pt x="5" y="3"/>
                          <a:pt x="6" y="2"/>
                        </a:cubicBezTo>
                        <a:cubicBezTo>
                          <a:pt x="6" y="2"/>
                          <a:pt x="6" y="2"/>
                          <a:pt x="6" y="2"/>
                        </a:cubicBezTo>
                        <a:cubicBezTo>
                          <a:pt x="5" y="3"/>
                          <a:pt x="1" y="6"/>
                          <a:pt x="4" y="3"/>
                        </a:cubicBezTo>
                        <a:cubicBezTo>
                          <a:pt x="4" y="3"/>
                          <a:pt x="4" y="3"/>
                          <a:pt x="4" y="3"/>
                        </a:cubicBezTo>
                        <a:cubicBezTo>
                          <a:pt x="2" y="4"/>
                          <a:pt x="2" y="4"/>
                          <a:pt x="4" y="2"/>
                        </a:cubicBezTo>
                        <a:cubicBezTo>
                          <a:pt x="4" y="2"/>
                          <a:pt x="4" y="2"/>
                          <a:pt x="4" y="2"/>
                        </a:cubicBezTo>
                        <a:cubicBezTo>
                          <a:pt x="2" y="4"/>
                          <a:pt x="1" y="4"/>
                          <a:pt x="4" y="2"/>
                        </a:cubicBezTo>
                        <a:cubicBezTo>
                          <a:pt x="4" y="2"/>
                          <a:pt x="4" y="2"/>
                          <a:pt x="3" y="2"/>
                        </a:cubicBezTo>
                        <a:cubicBezTo>
                          <a:pt x="2" y="2"/>
                          <a:pt x="1" y="4"/>
                          <a:pt x="3" y="2"/>
                        </a:cubicBezTo>
                        <a:cubicBezTo>
                          <a:pt x="3" y="2"/>
                          <a:pt x="3" y="2"/>
                          <a:pt x="2" y="2"/>
                        </a:cubicBezTo>
                        <a:cubicBezTo>
                          <a:pt x="0" y="3"/>
                          <a:pt x="1" y="2"/>
                          <a:pt x="2" y="1"/>
                        </a:cubicBezTo>
                        <a:cubicBezTo>
                          <a:pt x="3" y="1"/>
                          <a:pt x="2" y="1"/>
                          <a:pt x="2" y="1"/>
                        </a:cubicBezTo>
                        <a:cubicBezTo>
                          <a:pt x="2" y="1"/>
                          <a:pt x="2" y="1"/>
                          <a:pt x="2" y="1"/>
                        </a:cubicBezTo>
                        <a:cubicBezTo>
                          <a:pt x="2" y="1"/>
                          <a:pt x="2" y="1"/>
                          <a:pt x="2" y="1"/>
                        </a:cubicBezTo>
                        <a:cubicBezTo>
                          <a:pt x="1" y="1"/>
                          <a:pt x="1" y="1"/>
                          <a:pt x="1" y="1"/>
                        </a:cubicBezTo>
                        <a:cubicBezTo>
                          <a:pt x="1" y="1"/>
                          <a:pt x="1" y="0"/>
                          <a:pt x="1" y="0"/>
                        </a:cubicBezTo>
                        <a:cubicBezTo>
                          <a:pt x="1" y="1"/>
                          <a:pt x="0" y="1"/>
                          <a:pt x="0" y="1"/>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3"/>
                          <a:pt x="0" y="2"/>
                        </a:cubicBezTo>
                        <a:cubicBezTo>
                          <a:pt x="2" y="2"/>
                          <a:pt x="1" y="2"/>
                          <a:pt x="0" y="3"/>
                        </a:cubicBezTo>
                        <a:cubicBezTo>
                          <a:pt x="0" y="3"/>
                          <a:pt x="0" y="4"/>
                          <a:pt x="0" y="4"/>
                        </a:cubicBezTo>
                        <a:cubicBezTo>
                          <a:pt x="2" y="2"/>
                          <a:pt x="2" y="2"/>
                          <a:pt x="0" y="4"/>
                        </a:cubicBezTo>
                        <a:cubicBezTo>
                          <a:pt x="0" y="4"/>
                          <a:pt x="0" y="4"/>
                          <a:pt x="0" y="4"/>
                        </a:cubicBezTo>
                        <a:cubicBezTo>
                          <a:pt x="4" y="2"/>
                          <a:pt x="1" y="4"/>
                          <a:pt x="0" y="5"/>
                        </a:cubicBezTo>
                        <a:cubicBezTo>
                          <a:pt x="0" y="5"/>
                          <a:pt x="0" y="5"/>
                          <a:pt x="0" y="5"/>
                        </a:cubicBezTo>
                        <a:cubicBezTo>
                          <a:pt x="2" y="4"/>
                          <a:pt x="4" y="2"/>
                          <a:pt x="1" y="5"/>
                        </a:cubicBezTo>
                        <a:cubicBezTo>
                          <a:pt x="1" y="5"/>
                          <a:pt x="1" y="5"/>
                          <a:pt x="1" y="5"/>
                        </a:cubicBezTo>
                        <a:cubicBezTo>
                          <a:pt x="4" y="3"/>
                          <a:pt x="2" y="4"/>
                          <a:pt x="1" y="5"/>
                        </a:cubicBezTo>
                        <a:cubicBezTo>
                          <a:pt x="1" y="5"/>
                          <a:pt x="1" y="6"/>
                          <a:pt x="1" y="6"/>
                        </a:cubicBezTo>
                        <a:cubicBezTo>
                          <a:pt x="2" y="5"/>
                          <a:pt x="2" y="5"/>
                          <a:pt x="3" y="4"/>
                        </a:cubicBezTo>
                        <a:cubicBezTo>
                          <a:pt x="7" y="1"/>
                          <a:pt x="2" y="6"/>
                          <a:pt x="2" y="6"/>
                        </a:cubicBezTo>
                        <a:cubicBezTo>
                          <a:pt x="1" y="6"/>
                          <a:pt x="2" y="6"/>
                          <a:pt x="2" y="6"/>
                        </a:cubicBezTo>
                        <a:cubicBezTo>
                          <a:pt x="6" y="3"/>
                          <a:pt x="3" y="5"/>
                          <a:pt x="1" y="7"/>
                        </a:cubicBezTo>
                        <a:cubicBezTo>
                          <a:pt x="1" y="7"/>
                          <a:pt x="1" y="7"/>
                          <a:pt x="1" y="7"/>
                        </a:cubicBezTo>
                        <a:cubicBezTo>
                          <a:pt x="9" y="1"/>
                          <a:pt x="3" y="6"/>
                          <a:pt x="1" y="7"/>
                        </a:cubicBezTo>
                        <a:cubicBezTo>
                          <a:pt x="1" y="7"/>
                          <a:pt x="1" y="7"/>
                          <a:pt x="2" y="7"/>
                        </a:cubicBezTo>
                        <a:cubicBezTo>
                          <a:pt x="3" y="7"/>
                          <a:pt x="4" y="6"/>
                          <a:pt x="5" y="5"/>
                        </a:cubicBezTo>
                        <a:cubicBezTo>
                          <a:pt x="4" y="6"/>
                          <a:pt x="3" y="7"/>
                          <a:pt x="2" y="8"/>
                        </a:cubicBezTo>
                        <a:cubicBezTo>
                          <a:pt x="2" y="8"/>
                          <a:pt x="2" y="8"/>
                          <a:pt x="2" y="8"/>
                        </a:cubicBezTo>
                        <a:cubicBezTo>
                          <a:pt x="3" y="7"/>
                          <a:pt x="4" y="6"/>
                          <a:pt x="5" y="5"/>
                        </a:cubicBezTo>
                        <a:cubicBezTo>
                          <a:pt x="4" y="7"/>
                          <a:pt x="2" y="8"/>
                          <a:pt x="1" y="9"/>
                        </a:cubicBezTo>
                        <a:cubicBezTo>
                          <a:pt x="1" y="9"/>
                          <a:pt x="1" y="9"/>
                          <a:pt x="1" y="9"/>
                        </a:cubicBezTo>
                        <a:cubicBezTo>
                          <a:pt x="2" y="8"/>
                          <a:pt x="4" y="7"/>
                          <a:pt x="6" y="6"/>
                        </a:cubicBezTo>
                        <a:cubicBezTo>
                          <a:pt x="5" y="6"/>
                          <a:pt x="3" y="8"/>
                          <a:pt x="2" y="9"/>
                        </a:cubicBezTo>
                        <a:cubicBezTo>
                          <a:pt x="2" y="9"/>
                          <a:pt x="2" y="9"/>
                          <a:pt x="2" y="9"/>
                        </a:cubicBezTo>
                        <a:cubicBezTo>
                          <a:pt x="2" y="9"/>
                          <a:pt x="2" y="10"/>
                          <a:pt x="2" y="10"/>
                        </a:cubicBezTo>
                        <a:cubicBezTo>
                          <a:pt x="1" y="10"/>
                          <a:pt x="2" y="10"/>
                          <a:pt x="2" y="10"/>
                        </a:cubicBezTo>
                        <a:cubicBezTo>
                          <a:pt x="4" y="9"/>
                          <a:pt x="5" y="8"/>
                          <a:pt x="7" y="6"/>
                        </a:cubicBezTo>
                        <a:cubicBezTo>
                          <a:pt x="5" y="8"/>
                          <a:pt x="3" y="9"/>
                          <a:pt x="2" y="11"/>
                        </a:cubicBezTo>
                        <a:cubicBezTo>
                          <a:pt x="2" y="11"/>
                          <a:pt x="2" y="11"/>
                          <a:pt x="2" y="11"/>
                        </a:cubicBezTo>
                        <a:cubicBezTo>
                          <a:pt x="11" y="4"/>
                          <a:pt x="4" y="10"/>
                          <a:pt x="1" y="12"/>
                        </a:cubicBezTo>
                        <a:cubicBezTo>
                          <a:pt x="0" y="13"/>
                          <a:pt x="1" y="13"/>
                          <a:pt x="1" y="13"/>
                        </a:cubicBezTo>
                        <a:cubicBezTo>
                          <a:pt x="1" y="12"/>
                          <a:pt x="2" y="12"/>
                          <a:pt x="2" y="12"/>
                        </a:cubicBezTo>
                        <a:cubicBezTo>
                          <a:pt x="2" y="12"/>
                          <a:pt x="1" y="13"/>
                          <a:pt x="1" y="13"/>
                        </a:cubicBezTo>
                        <a:cubicBezTo>
                          <a:pt x="1" y="13"/>
                          <a:pt x="1" y="13"/>
                          <a:pt x="1" y="13"/>
                        </a:cubicBezTo>
                        <a:cubicBezTo>
                          <a:pt x="1" y="13"/>
                          <a:pt x="2" y="13"/>
                          <a:pt x="2" y="13"/>
                        </a:cubicBezTo>
                        <a:cubicBezTo>
                          <a:pt x="2" y="13"/>
                          <a:pt x="2" y="13"/>
                          <a:pt x="2" y="13"/>
                        </a:cubicBezTo>
                        <a:cubicBezTo>
                          <a:pt x="3" y="12"/>
                          <a:pt x="4" y="11"/>
                          <a:pt x="5" y="10"/>
                        </a:cubicBezTo>
                        <a:cubicBezTo>
                          <a:pt x="6" y="10"/>
                          <a:pt x="6" y="10"/>
                          <a:pt x="7" y="9"/>
                        </a:cubicBezTo>
                        <a:cubicBezTo>
                          <a:pt x="5" y="11"/>
                          <a:pt x="3" y="13"/>
                          <a:pt x="1" y="14"/>
                        </a:cubicBezTo>
                        <a:cubicBezTo>
                          <a:pt x="1" y="14"/>
                          <a:pt x="1" y="14"/>
                          <a:pt x="2" y="14"/>
                        </a:cubicBezTo>
                        <a:cubicBezTo>
                          <a:pt x="3" y="13"/>
                          <a:pt x="5" y="11"/>
                          <a:pt x="7" y="10"/>
                        </a:cubicBezTo>
                        <a:cubicBezTo>
                          <a:pt x="12" y="6"/>
                          <a:pt x="7" y="10"/>
                          <a:pt x="7" y="10"/>
                        </a:cubicBezTo>
                        <a:cubicBezTo>
                          <a:pt x="5" y="11"/>
                          <a:pt x="4" y="12"/>
                          <a:pt x="3" y="14"/>
                        </a:cubicBezTo>
                        <a:cubicBezTo>
                          <a:pt x="3" y="14"/>
                          <a:pt x="3" y="14"/>
                          <a:pt x="3" y="14"/>
                        </a:cubicBezTo>
                        <a:cubicBezTo>
                          <a:pt x="3" y="14"/>
                          <a:pt x="3" y="14"/>
                          <a:pt x="3" y="14"/>
                        </a:cubicBezTo>
                        <a:cubicBezTo>
                          <a:pt x="3" y="14"/>
                          <a:pt x="2" y="15"/>
                          <a:pt x="2" y="15"/>
                        </a:cubicBezTo>
                        <a:cubicBezTo>
                          <a:pt x="2" y="15"/>
                          <a:pt x="2" y="16"/>
                          <a:pt x="2" y="16"/>
                        </a:cubicBezTo>
                        <a:cubicBezTo>
                          <a:pt x="1" y="16"/>
                          <a:pt x="1" y="16"/>
                          <a:pt x="1" y="16"/>
                        </a:cubicBezTo>
                        <a:cubicBezTo>
                          <a:pt x="1" y="17"/>
                          <a:pt x="1" y="17"/>
                          <a:pt x="1" y="17"/>
                        </a:cubicBezTo>
                        <a:cubicBezTo>
                          <a:pt x="1" y="16"/>
                          <a:pt x="1" y="16"/>
                          <a:pt x="2" y="16"/>
                        </a:cubicBezTo>
                        <a:cubicBezTo>
                          <a:pt x="2" y="16"/>
                          <a:pt x="2" y="16"/>
                          <a:pt x="2" y="16"/>
                        </a:cubicBezTo>
                        <a:cubicBezTo>
                          <a:pt x="3" y="16"/>
                          <a:pt x="4" y="15"/>
                          <a:pt x="5" y="14"/>
                        </a:cubicBezTo>
                        <a:cubicBezTo>
                          <a:pt x="4" y="15"/>
                          <a:pt x="3" y="15"/>
                          <a:pt x="3" y="16"/>
                        </a:cubicBezTo>
                        <a:cubicBezTo>
                          <a:pt x="3" y="16"/>
                          <a:pt x="3" y="16"/>
                          <a:pt x="3" y="16"/>
                        </a:cubicBezTo>
                        <a:cubicBezTo>
                          <a:pt x="4" y="15"/>
                          <a:pt x="5" y="14"/>
                          <a:pt x="6" y="13"/>
                        </a:cubicBezTo>
                        <a:cubicBezTo>
                          <a:pt x="6" y="13"/>
                          <a:pt x="6" y="14"/>
                          <a:pt x="6" y="14"/>
                        </a:cubicBezTo>
                        <a:cubicBezTo>
                          <a:pt x="5" y="15"/>
                          <a:pt x="4" y="16"/>
                          <a:pt x="3" y="17"/>
                        </a:cubicBezTo>
                        <a:cubicBezTo>
                          <a:pt x="2" y="17"/>
                          <a:pt x="1" y="18"/>
                          <a:pt x="1" y="18"/>
                        </a:cubicBezTo>
                        <a:cubicBezTo>
                          <a:pt x="1" y="18"/>
                          <a:pt x="1" y="18"/>
                          <a:pt x="1" y="18"/>
                        </a:cubicBezTo>
                        <a:cubicBezTo>
                          <a:pt x="1" y="18"/>
                          <a:pt x="2" y="18"/>
                          <a:pt x="2" y="18"/>
                        </a:cubicBezTo>
                        <a:cubicBezTo>
                          <a:pt x="2" y="18"/>
                          <a:pt x="2" y="18"/>
                          <a:pt x="2" y="18"/>
                        </a:cubicBezTo>
                        <a:cubicBezTo>
                          <a:pt x="3" y="17"/>
                          <a:pt x="4" y="16"/>
                          <a:pt x="5" y="16"/>
                        </a:cubicBezTo>
                        <a:cubicBezTo>
                          <a:pt x="5" y="16"/>
                          <a:pt x="5" y="16"/>
                          <a:pt x="5" y="16"/>
                        </a:cubicBezTo>
                        <a:cubicBezTo>
                          <a:pt x="3" y="17"/>
                          <a:pt x="2" y="18"/>
                          <a:pt x="1" y="19"/>
                        </a:cubicBezTo>
                        <a:cubicBezTo>
                          <a:pt x="1" y="20"/>
                          <a:pt x="1" y="21"/>
                          <a:pt x="1" y="21"/>
                        </a:cubicBezTo>
                        <a:cubicBezTo>
                          <a:pt x="1" y="21"/>
                          <a:pt x="1" y="21"/>
                          <a:pt x="1" y="20"/>
                        </a:cubicBezTo>
                        <a:cubicBezTo>
                          <a:pt x="1" y="20"/>
                          <a:pt x="1" y="20"/>
                          <a:pt x="1" y="20"/>
                        </a:cubicBezTo>
                        <a:cubicBezTo>
                          <a:pt x="2" y="20"/>
                          <a:pt x="2" y="20"/>
                          <a:pt x="2" y="20"/>
                        </a:cubicBezTo>
                        <a:cubicBezTo>
                          <a:pt x="2" y="20"/>
                          <a:pt x="3" y="19"/>
                          <a:pt x="4" y="19"/>
                        </a:cubicBezTo>
                        <a:cubicBezTo>
                          <a:pt x="3" y="19"/>
                          <a:pt x="2" y="20"/>
                          <a:pt x="1" y="21"/>
                        </a:cubicBezTo>
                        <a:cubicBezTo>
                          <a:pt x="1" y="21"/>
                          <a:pt x="1" y="22"/>
                          <a:pt x="1" y="22"/>
                        </a:cubicBezTo>
                        <a:cubicBezTo>
                          <a:pt x="3" y="21"/>
                          <a:pt x="4" y="20"/>
                          <a:pt x="5" y="19"/>
                        </a:cubicBezTo>
                        <a:cubicBezTo>
                          <a:pt x="5" y="19"/>
                          <a:pt x="5" y="19"/>
                          <a:pt x="5" y="19"/>
                        </a:cubicBezTo>
                        <a:cubicBezTo>
                          <a:pt x="3" y="20"/>
                          <a:pt x="2" y="21"/>
                          <a:pt x="1" y="22"/>
                        </a:cubicBezTo>
                        <a:cubicBezTo>
                          <a:pt x="1" y="23"/>
                          <a:pt x="1" y="23"/>
                          <a:pt x="1" y="23"/>
                        </a:cubicBezTo>
                        <a:cubicBezTo>
                          <a:pt x="1" y="22"/>
                          <a:pt x="2" y="22"/>
                          <a:pt x="3" y="21"/>
                        </a:cubicBezTo>
                        <a:cubicBezTo>
                          <a:pt x="2" y="22"/>
                          <a:pt x="1" y="22"/>
                          <a:pt x="1" y="23"/>
                        </a:cubicBezTo>
                        <a:cubicBezTo>
                          <a:pt x="1" y="23"/>
                          <a:pt x="1" y="24"/>
                          <a:pt x="1" y="24"/>
                        </a:cubicBezTo>
                        <a:cubicBezTo>
                          <a:pt x="1" y="24"/>
                          <a:pt x="2" y="24"/>
                          <a:pt x="2" y="23"/>
                        </a:cubicBezTo>
                        <a:cubicBezTo>
                          <a:pt x="2" y="23"/>
                          <a:pt x="2" y="23"/>
                          <a:pt x="2" y="23"/>
                        </a:cubicBezTo>
                        <a:cubicBezTo>
                          <a:pt x="2" y="23"/>
                          <a:pt x="2" y="24"/>
                          <a:pt x="2" y="24"/>
                        </a:cubicBezTo>
                        <a:cubicBezTo>
                          <a:pt x="3" y="23"/>
                          <a:pt x="4" y="22"/>
                          <a:pt x="5" y="21"/>
                        </a:cubicBezTo>
                        <a:cubicBezTo>
                          <a:pt x="5" y="21"/>
                          <a:pt x="6" y="21"/>
                          <a:pt x="6" y="20"/>
                        </a:cubicBezTo>
                        <a:cubicBezTo>
                          <a:pt x="7" y="20"/>
                          <a:pt x="7" y="19"/>
                          <a:pt x="8" y="19"/>
                        </a:cubicBezTo>
                        <a:cubicBezTo>
                          <a:pt x="8" y="19"/>
                          <a:pt x="8" y="19"/>
                          <a:pt x="8" y="19"/>
                        </a:cubicBezTo>
                        <a:cubicBezTo>
                          <a:pt x="8" y="19"/>
                          <a:pt x="8" y="19"/>
                          <a:pt x="8" y="19"/>
                        </a:cubicBezTo>
                        <a:cubicBezTo>
                          <a:pt x="8" y="19"/>
                          <a:pt x="9" y="19"/>
                          <a:pt x="10" y="18"/>
                        </a:cubicBezTo>
                        <a:cubicBezTo>
                          <a:pt x="8" y="20"/>
                          <a:pt x="6" y="21"/>
                          <a:pt x="5" y="22"/>
                        </a:cubicBezTo>
                        <a:cubicBezTo>
                          <a:pt x="3" y="23"/>
                          <a:pt x="2" y="24"/>
                          <a:pt x="1" y="26"/>
                        </a:cubicBezTo>
                        <a:cubicBezTo>
                          <a:pt x="1" y="26"/>
                          <a:pt x="1" y="26"/>
                          <a:pt x="1" y="26"/>
                        </a:cubicBezTo>
                        <a:cubicBezTo>
                          <a:pt x="1" y="26"/>
                          <a:pt x="1" y="26"/>
                          <a:pt x="2" y="25"/>
                        </a:cubicBezTo>
                        <a:cubicBezTo>
                          <a:pt x="3" y="24"/>
                          <a:pt x="4" y="23"/>
                          <a:pt x="6" y="22"/>
                        </a:cubicBezTo>
                        <a:cubicBezTo>
                          <a:pt x="6" y="22"/>
                          <a:pt x="5" y="22"/>
                          <a:pt x="5" y="23"/>
                        </a:cubicBezTo>
                        <a:cubicBezTo>
                          <a:pt x="5" y="22"/>
                          <a:pt x="6" y="22"/>
                          <a:pt x="6" y="22"/>
                        </a:cubicBezTo>
                        <a:cubicBezTo>
                          <a:pt x="6" y="22"/>
                          <a:pt x="6" y="22"/>
                          <a:pt x="6" y="21"/>
                        </a:cubicBezTo>
                        <a:cubicBezTo>
                          <a:pt x="6" y="22"/>
                          <a:pt x="6" y="22"/>
                          <a:pt x="5" y="22"/>
                        </a:cubicBezTo>
                        <a:cubicBezTo>
                          <a:pt x="4" y="23"/>
                          <a:pt x="3" y="24"/>
                          <a:pt x="2" y="25"/>
                        </a:cubicBezTo>
                        <a:cubicBezTo>
                          <a:pt x="2" y="25"/>
                          <a:pt x="1" y="26"/>
                          <a:pt x="1" y="26"/>
                        </a:cubicBezTo>
                        <a:cubicBezTo>
                          <a:pt x="1" y="26"/>
                          <a:pt x="1" y="26"/>
                          <a:pt x="1" y="26"/>
                        </a:cubicBezTo>
                        <a:cubicBezTo>
                          <a:pt x="2" y="26"/>
                          <a:pt x="3" y="25"/>
                          <a:pt x="3" y="24"/>
                        </a:cubicBezTo>
                        <a:cubicBezTo>
                          <a:pt x="3" y="24"/>
                          <a:pt x="4" y="24"/>
                          <a:pt x="4" y="24"/>
                        </a:cubicBezTo>
                        <a:cubicBezTo>
                          <a:pt x="4" y="24"/>
                          <a:pt x="5" y="23"/>
                          <a:pt x="5" y="23"/>
                        </a:cubicBezTo>
                        <a:cubicBezTo>
                          <a:pt x="7" y="21"/>
                          <a:pt x="9" y="20"/>
                          <a:pt x="11" y="18"/>
                        </a:cubicBezTo>
                        <a:cubicBezTo>
                          <a:pt x="10" y="19"/>
                          <a:pt x="9" y="21"/>
                          <a:pt x="7" y="22"/>
                        </a:cubicBezTo>
                        <a:cubicBezTo>
                          <a:pt x="5" y="24"/>
                          <a:pt x="3" y="26"/>
                          <a:pt x="1" y="28"/>
                        </a:cubicBezTo>
                        <a:cubicBezTo>
                          <a:pt x="1" y="28"/>
                          <a:pt x="1" y="29"/>
                          <a:pt x="1" y="29"/>
                        </a:cubicBezTo>
                        <a:cubicBezTo>
                          <a:pt x="2" y="29"/>
                          <a:pt x="1" y="29"/>
                          <a:pt x="2" y="28"/>
                        </a:cubicBezTo>
                        <a:cubicBezTo>
                          <a:pt x="3" y="27"/>
                          <a:pt x="4" y="26"/>
                          <a:pt x="5" y="26"/>
                        </a:cubicBezTo>
                        <a:cubicBezTo>
                          <a:pt x="4" y="26"/>
                          <a:pt x="3" y="27"/>
                          <a:pt x="2" y="28"/>
                        </a:cubicBezTo>
                        <a:cubicBezTo>
                          <a:pt x="1" y="29"/>
                          <a:pt x="2" y="28"/>
                          <a:pt x="3" y="26"/>
                        </a:cubicBezTo>
                        <a:cubicBezTo>
                          <a:pt x="3" y="27"/>
                          <a:pt x="3" y="27"/>
                          <a:pt x="3" y="27"/>
                        </a:cubicBezTo>
                        <a:cubicBezTo>
                          <a:pt x="6" y="24"/>
                          <a:pt x="9" y="21"/>
                          <a:pt x="12" y="19"/>
                        </a:cubicBezTo>
                        <a:cubicBezTo>
                          <a:pt x="14" y="18"/>
                          <a:pt x="15" y="17"/>
                          <a:pt x="16" y="16"/>
                        </a:cubicBezTo>
                        <a:cubicBezTo>
                          <a:pt x="15" y="17"/>
                          <a:pt x="14" y="18"/>
                          <a:pt x="13" y="19"/>
                        </a:cubicBezTo>
                        <a:cubicBezTo>
                          <a:pt x="12" y="20"/>
                          <a:pt x="10" y="21"/>
                          <a:pt x="9" y="23"/>
                        </a:cubicBezTo>
                        <a:cubicBezTo>
                          <a:pt x="8" y="24"/>
                          <a:pt x="7" y="25"/>
                          <a:pt x="5" y="25"/>
                        </a:cubicBezTo>
                        <a:cubicBezTo>
                          <a:pt x="6" y="25"/>
                          <a:pt x="7" y="24"/>
                          <a:pt x="8" y="23"/>
                        </a:cubicBezTo>
                        <a:cubicBezTo>
                          <a:pt x="8" y="23"/>
                          <a:pt x="8" y="24"/>
                          <a:pt x="8" y="24"/>
                        </a:cubicBezTo>
                        <a:cubicBezTo>
                          <a:pt x="7" y="24"/>
                          <a:pt x="7" y="25"/>
                          <a:pt x="6" y="25"/>
                        </a:cubicBezTo>
                        <a:cubicBezTo>
                          <a:pt x="6" y="26"/>
                          <a:pt x="5" y="27"/>
                          <a:pt x="4" y="27"/>
                        </a:cubicBezTo>
                        <a:cubicBezTo>
                          <a:pt x="4" y="28"/>
                          <a:pt x="4" y="28"/>
                          <a:pt x="4" y="28"/>
                        </a:cubicBezTo>
                        <a:cubicBezTo>
                          <a:pt x="6" y="26"/>
                          <a:pt x="8" y="24"/>
                          <a:pt x="10" y="23"/>
                        </a:cubicBezTo>
                        <a:cubicBezTo>
                          <a:pt x="10" y="22"/>
                          <a:pt x="11" y="22"/>
                          <a:pt x="11" y="21"/>
                        </a:cubicBezTo>
                        <a:cubicBezTo>
                          <a:pt x="12" y="21"/>
                          <a:pt x="12" y="21"/>
                          <a:pt x="13" y="20"/>
                        </a:cubicBezTo>
                        <a:cubicBezTo>
                          <a:pt x="10" y="23"/>
                          <a:pt x="7" y="25"/>
                          <a:pt x="5" y="28"/>
                        </a:cubicBezTo>
                        <a:cubicBezTo>
                          <a:pt x="6" y="27"/>
                          <a:pt x="7" y="26"/>
                          <a:pt x="8" y="25"/>
                        </a:cubicBezTo>
                        <a:cubicBezTo>
                          <a:pt x="6" y="26"/>
                          <a:pt x="5" y="28"/>
                          <a:pt x="3" y="30"/>
                        </a:cubicBezTo>
                        <a:cubicBezTo>
                          <a:pt x="3" y="30"/>
                          <a:pt x="3" y="30"/>
                          <a:pt x="3" y="30"/>
                        </a:cubicBezTo>
                        <a:cubicBezTo>
                          <a:pt x="3" y="30"/>
                          <a:pt x="3" y="30"/>
                          <a:pt x="3" y="30"/>
                        </a:cubicBezTo>
                        <a:cubicBezTo>
                          <a:pt x="3" y="30"/>
                          <a:pt x="3" y="31"/>
                          <a:pt x="3" y="30"/>
                        </a:cubicBezTo>
                        <a:cubicBezTo>
                          <a:pt x="4" y="29"/>
                          <a:pt x="6" y="28"/>
                          <a:pt x="7" y="27"/>
                        </a:cubicBezTo>
                        <a:cubicBezTo>
                          <a:pt x="7" y="27"/>
                          <a:pt x="7" y="27"/>
                          <a:pt x="7" y="27"/>
                        </a:cubicBezTo>
                        <a:cubicBezTo>
                          <a:pt x="6" y="27"/>
                          <a:pt x="6" y="28"/>
                          <a:pt x="5" y="29"/>
                        </a:cubicBezTo>
                        <a:cubicBezTo>
                          <a:pt x="4" y="29"/>
                          <a:pt x="4" y="30"/>
                          <a:pt x="3" y="31"/>
                        </a:cubicBezTo>
                        <a:cubicBezTo>
                          <a:pt x="3" y="31"/>
                          <a:pt x="3" y="32"/>
                          <a:pt x="3" y="31"/>
                        </a:cubicBezTo>
                        <a:cubicBezTo>
                          <a:pt x="4" y="31"/>
                          <a:pt x="4" y="30"/>
                          <a:pt x="5" y="30"/>
                        </a:cubicBezTo>
                        <a:cubicBezTo>
                          <a:pt x="6" y="29"/>
                          <a:pt x="7" y="28"/>
                          <a:pt x="8" y="26"/>
                        </a:cubicBezTo>
                        <a:cubicBezTo>
                          <a:pt x="10" y="25"/>
                          <a:pt x="11" y="24"/>
                          <a:pt x="13" y="23"/>
                        </a:cubicBezTo>
                        <a:cubicBezTo>
                          <a:pt x="9" y="26"/>
                          <a:pt x="6" y="30"/>
                          <a:pt x="3" y="33"/>
                        </a:cubicBezTo>
                        <a:cubicBezTo>
                          <a:pt x="3" y="34"/>
                          <a:pt x="3" y="34"/>
                          <a:pt x="3" y="34"/>
                        </a:cubicBezTo>
                        <a:cubicBezTo>
                          <a:pt x="3" y="33"/>
                          <a:pt x="4" y="33"/>
                          <a:pt x="4" y="32"/>
                        </a:cubicBezTo>
                        <a:cubicBezTo>
                          <a:pt x="4" y="32"/>
                          <a:pt x="4" y="32"/>
                          <a:pt x="4" y="32"/>
                        </a:cubicBezTo>
                        <a:cubicBezTo>
                          <a:pt x="5" y="32"/>
                          <a:pt x="5" y="31"/>
                          <a:pt x="6" y="31"/>
                        </a:cubicBezTo>
                        <a:cubicBezTo>
                          <a:pt x="6" y="31"/>
                          <a:pt x="6" y="31"/>
                          <a:pt x="6" y="31"/>
                        </a:cubicBezTo>
                        <a:cubicBezTo>
                          <a:pt x="6" y="32"/>
                          <a:pt x="5" y="33"/>
                          <a:pt x="4" y="34"/>
                        </a:cubicBezTo>
                        <a:cubicBezTo>
                          <a:pt x="4" y="34"/>
                          <a:pt x="4" y="34"/>
                          <a:pt x="4" y="34"/>
                        </a:cubicBezTo>
                        <a:cubicBezTo>
                          <a:pt x="8" y="30"/>
                          <a:pt x="12" y="27"/>
                          <a:pt x="15" y="23"/>
                        </a:cubicBezTo>
                        <a:cubicBezTo>
                          <a:pt x="18" y="22"/>
                          <a:pt x="20" y="20"/>
                          <a:pt x="23" y="18"/>
                        </a:cubicBezTo>
                        <a:cubicBezTo>
                          <a:pt x="24" y="17"/>
                          <a:pt x="24" y="17"/>
                          <a:pt x="25" y="16"/>
                        </a:cubicBezTo>
                        <a:cubicBezTo>
                          <a:pt x="28" y="15"/>
                          <a:pt x="25" y="17"/>
                          <a:pt x="24" y="17"/>
                        </a:cubicBezTo>
                        <a:cubicBezTo>
                          <a:pt x="22" y="19"/>
                          <a:pt x="24" y="17"/>
                          <a:pt x="21" y="20"/>
                        </a:cubicBezTo>
                        <a:cubicBezTo>
                          <a:pt x="21" y="20"/>
                          <a:pt x="21" y="20"/>
                          <a:pt x="22" y="20"/>
                        </a:cubicBezTo>
                        <a:cubicBezTo>
                          <a:pt x="23" y="19"/>
                          <a:pt x="25" y="18"/>
                          <a:pt x="27" y="17"/>
                        </a:cubicBezTo>
                        <a:cubicBezTo>
                          <a:pt x="28" y="16"/>
                          <a:pt x="24" y="18"/>
                          <a:pt x="24" y="19"/>
                        </a:cubicBezTo>
                        <a:cubicBezTo>
                          <a:pt x="24" y="19"/>
                          <a:pt x="24" y="19"/>
                          <a:pt x="24" y="19"/>
                        </a:cubicBezTo>
                        <a:cubicBezTo>
                          <a:pt x="26" y="18"/>
                          <a:pt x="28" y="17"/>
                          <a:pt x="29" y="16"/>
                        </a:cubicBezTo>
                        <a:cubicBezTo>
                          <a:pt x="29" y="16"/>
                          <a:pt x="29" y="16"/>
                          <a:pt x="29" y="16"/>
                        </a:cubicBezTo>
                        <a:close/>
                        <a:moveTo>
                          <a:pt x="19" y="17"/>
                        </a:moveTo>
                        <a:cubicBezTo>
                          <a:pt x="19" y="17"/>
                          <a:pt x="18" y="18"/>
                          <a:pt x="18" y="18"/>
                        </a:cubicBezTo>
                        <a:cubicBezTo>
                          <a:pt x="19" y="17"/>
                          <a:pt x="20" y="16"/>
                          <a:pt x="21" y="16"/>
                        </a:cubicBezTo>
                        <a:cubicBezTo>
                          <a:pt x="20" y="16"/>
                          <a:pt x="20" y="17"/>
                          <a:pt x="19" y="17"/>
                        </a:cubicBezTo>
                        <a:close/>
                        <a:moveTo>
                          <a:pt x="21" y="15"/>
                        </a:moveTo>
                        <a:cubicBezTo>
                          <a:pt x="20" y="16"/>
                          <a:pt x="20" y="16"/>
                          <a:pt x="19" y="17"/>
                        </a:cubicBezTo>
                        <a:cubicBezTo>
                          <a:pt x="19" y="17"/>
                          <a:pt x="19" y="17"/>
                          <a:pt x="20" y="16"/>
                        </a:cubicBezTo>
                        <a:cubicBezTo>
                          <a:pt x="20" y="16"/>
                          <a:pt x="21" y="16"/>
                          <a:pt x="21" y="15"/>
                        </a:cubicBezTo>
                        <a:close/>
                        <a:moveTo>
                          <a:pt x="21" y="14"/>
                        </a:moveTo>
                        <a:cubicBezTo>
                          <a:pt x="20" y="15"/>
                          <a:pt x="19" y="16"/>
                          <a:pt x="18" y="16"/>
                        </a:cubicBezTo>
                        <a:cubicBezTo>
                          <a:pt x="17" y="17"/>
                          <a:pt x="16" y="17"/>
                          <a:pt x="16" y="18"/>
                        </a:cubicBezTo>
                        <a:cubicBezTo>
                          <a:pt x="16" y="18"/>
                          <a:pt x="16" y="17"/>
                          <a:pt x="17" y="17"/>
                        </a:cubicBezTo>
                        <a:cubicBezTo>
                          <a:pt x="18" y="16"/>
                          <a:pt x="21" y="15"/>
                          <a:pt x="21" y="14"/>
                        </a:cubicBezTo>
                        <a:close/>
                        <a:moveTo>
                          <a:pt x="14" y="12"/>
                        </a:moveTo>
                        <a:cubicBezTo>
                          <a:pt x="14" y="12"/>
                          <a:pt x="15" y="12"/>
                          <a:pt x="15" y="12"/>
                        </a:cubicBezTo>
                        <a:cubicBezTo>
                          <a:pt x="13" y="13"/>
                          <a:pt x="11" y="14"/>
                          <a:pt x="9" y="16"/>
                        </a:cubicBezTo>
                        <a:cubicBezTo>
                          <a:pt x="11" y="15"/>
                          <a:pt x="12" y="13"/>
                          <a:pt x="14" y="12"/>
                        </a:cubicBezTo>
                        <a:close/>
                        <a:moveTo>
                          <a:pt x="16" y="12"/>
                        </a:moveTo>
                        <a:cubicBezTo>
                          <a:pt x="15" y="12"/>
                          <a:pt x="15" y="13"/>
                          <a:pt x="15" y="13"/>
                        </a:cubicBezTo>
                        <a:cubicBezTo>
                          <a:pt x="14" y="13"/>
                          <a:pt x="14" y="13"/>
                          <a:pt x="14" y="13"/>
                        </a:cubicBezTo>
                        <a:cubicBezTo>
                          <a:pt x="13" y="14"/>
                          <a:pt x="12" y="15"/>
                          <a:pt x="12" y="15"/>
                        </a:cubicBezTo>
                        <a:cubicBezTo>
                          <a:pt x="13" y="14"/>
                          <a:pt x="14" y="13"/>
                          <a:pt x="16" y="12"/>
                        </a:cubicBezTo>
                        <a:close/>
                        <a:moveTo>
                          <a:pt x="13" y="10"/>
                        </a:moveTo>
                        <a:cubicBezTo>
                          <a:pt x="16" y="8"/>
                          <a:pt x="17" y="8"/>
                          <a:pt x="15" y="10"/>
                        </a:cubicBezTo>
                        <a:cubicBezTo>
                          <a:pt x="15" y="10"/>
                          <a:pt x="15" y="10"/>
                          <a:pt x="15" y="10"/>
                        </a:cubicBezTo>
                        <a:cubicBezTo>
                          <a:pt x="13" y="11"/>
                          <a:pt x="11" y="12"/>
                          <a:pt x="9" y="13"/>
                        </a:cubicBezTo>
                        <a:cubicBezTo>
                          <a:pt x="9" y="13"/>
                          <a:pt x="9" y="13"/>
                          <a:pt x="8" y="14"/>
                        </a:cubicBezTo>
                        <a:cubicBezTo>
                          <a:pt x="9" y="13"/>
                          <a:pt x="9" y="13"/>
                          <a:pt x="9" y="13"/>
                        </a:cubicBezTo>
                        <a:cubicBezTo>
                          <a:pt x="10" y="12"/>
                          <a:pt x="12" y="11"/>
                          <a:pt x="13" y="10"/>
                        </a:cubicBezTo>
                        <a:close/>
                        <a:moveTo>
                          <a:pt x="7" y="14"/>
                        </a:moveTo>
                        <a:cubicBezTo>
                          <a:pt x="7" y="14"/>
                          <a:pt x="7" y="14"/>
                          <a:pt x="6" y="15"/>
                        </a:cubicBezTo>
                        <a:cubicBezTo>
                          <a:pt x="6" y="14"/>
                          <a:pt x="7" y="14"/>
                          <a:pt x="7" y="14"/>
                        </a:cubicBezTo>
                        <a:cubicBezTo>
                          <a:pt x="8" y="13"/>
                          <a:pt x="10" y="11"/>
                          <a:pt x="12" y="10"/>
                        </a:cubicBezTo>
                        <a:cubicBezTo>
                          <a:pt x="10" y="11"/>
                          <a:pt x="9" y="13"/>
                          <a:pt x="7" y="14"/>
                        </a:cubicBezTo>
                        <a:close/>
                        <a:moveTo>
                          <a:pt x="13" y="9"/>
                        </a:moveTo>
                        <a:cubicBezTo>
                          <a:pt x="14" y="8"/>
                          <a:pt x="16" y="7"/>
                          <a:pt x="13" y="9"/>
                        </a:cubicBezTo>
                        <a:cubicBezTo>
                          <a:pt x="12" y="10"/>
                          <a:pt x="12" y="10"/>
                          <a:pt x="11" y="10"/>
                        </a:cubicBezTo>
                        <a:cubicBezTo>
                          <a:pt x="12" y="10"/>
                          <a:pt x="12" y="9"/>
                          <a:pt x="13" y="9"/>
                        </a:cubicBezTo>
                        <a:close/>
                        <a:moveTo>
                          <a:pt x="9" y="11"/>
                        </a:moveTo>
                        <a:cubicBezTo>
                          <a:pt x="9" y="12"/>
                          <a:pt x="9" y="12"/>
                          <a:pt x="8" y="12"/>
                        </a:cubicBezTo>
                        <a:cubicBezTo>
                          <a:pt x="8" y="12"/>
                          <a:pt x="8" y="13"/>
                          <a:pt x="7" y="13"/>
                        </a:cubicBezTo>
                        <a:cubicBezTo>
                          <a:pt x="7" y="13"/>
                          <a:pt x="8" y="13"/>
                          <a:pt x="8" y="12"/>
                        </a:cubicBezTo>
                        <a:cubicBezTo>
                          <a:pt x="8" y="12"/>
                          <a:pt x="8" y="12"/>
                          <a:pt x="8" y="12"/>
                        </a:cubicBezTo>
                        <a:cubicBezTo>
                          <a:pt x="11" y="10"/>
                          <a:pt x="14" y="8"/>
                          <a:pt x="9" y="11"/>
                        </a:cubicBezTo>
                        <a:close/>
                        <a:moveTo>
                          <a:pt x="7" y="9"/>
                        </a:moveTo>
                        <a:cubicBezTo>
                          <a:pt x="6" y="9"/>
                          <a:pt x="6" y="10"/>
                          <a:pt x="5" y="10"/>
                        </a:cubicBezTo>
                        <a:cubicBezTo>
                          <a:pt x="5" y="10"/>
                          <a:pt x="5" y="10"/>
                          <a:pt x="5" y="10"/>
                        </a:cubicBezTo>
                        <a:cubicBezTo>
                          <a:pt x="6" y="10"/>
                          <a:pt x="8" y="8"/>
                          <a:pt x="9" y="7"/>
                        </a:cubicBezTo>
                        <a:cubicBezTo>
                          <a:pt x="9" y="7"/>
                          <a:pt x="10" y="7"/>
                          <a:pt x="10" y="7"/>
                        </a:cubicBezTo>
                        <a:cubicBezTo>
                          <a:pt x="9" y="7"/>
                          <a:pt x="8" y="8"/>
                          <a:pt x="7" y="9"/>
                        </a:cubicBezTo>
                        <a:close/>
                        <a:moveTo>
                          <a:pt x="6" y="11"/>
                        </a:moveTo>
                        <a:cubicBezTo>
                          <a:pt x="7" y="10"/>
                          <a:pt x="9" y="9"/>
                          <a:pt x="10" y="8"/>
                        </a:cubicBezTo>
                        <a:cubicBezTo>
                          <a:pt x="11" y="8"/>
                          <a:pt x="11" y="8"/>
                          <a:pt x="11" y="8"/>
                        </a:cubicBezTo>
                        <a:cubicBezTo>
                          <a:pt x="10" y="8"/>
                          <a:pt x="9" y="9"/>
                          <a:pt x="8" y="10"/>
                        </a:cubicBezTo>
                        <a:cubicBezTo>
                          <a:pt x="8" y="10"/>
                          <a:pt x="2" y="14"/>
                          <a:pt x="6" y="11"/>
                        </a:cubicBezTo>
                        <a:close/>
                        <a:moveTo>
                          <a:pt x="5" y="13"/>
                        </a:moveTo>
                        <a:cubicBezTo>
                          <a:pt x="4" y="13"/>
                          <a:pt x="4" y="14"/>
                          <a:pt x="4" y="14"/>
                        </a:cubicBezTo>
                        <a:cubicBezTo>
                          <a:pt x="4" y="14"/>
                          <a:pt x="4" y="14"/>
                          <a:pt x="4" y="14"/>
                        </a:cubicBezTo>
                        <a:cubicBezTo>
                          <a:pt x="4" y="14"/>
                          <a:pt x="4" y="14"/>
                          <a:pt x="4" y="14"/>
                        </a:cubicBezTo>
                        <a:cubicBezTo>
                          <a:pt x="5" y="13"/>
                          <a:pt x="6" y="12"/>
                          <a:pt x="7" y="12"/>
                        </a:cubicBezTo>
                        <a:cubicBezTo>
                          <a:pt x="7" y="11"/>
                          <a:pt x="8" y="11"/>
                          <a:pt x="9" y="10"/>
                        </a:cubicBezTo>
                        <a:cubicBezTo>
                          <a:pt x="9" y="10"/>
                          <a:pt x="9" y="10"/>
                          <a:pt x="9" y="10"/>
                        </a:cubicBezTo>
                        <a:cubicBezTo>
                          <a:pt x="9" y="10"/>
                          <a:pt x="9" y="10"/>
                          <a:pt x="9" y="10"/>
                        </a:cubicBezTo>
                        <a:cubicBezTo>
                          <a:pt x="7" y="11"/>
                          <a:pt x="6" y="12"/>
                          <a:pt x="5" y="13"/>
                        </a:cubicBezTo>
                        <a:close/>
                        <a:moveTo>
                          <a:pt x="6" y="18"/>
                        </a:moveTo>
                        <a:cubicBezTo>
                          <a:pt x="8" y="17"/>
                          <a:pt x="11" y="15"/>
                          <a:pt x="13" y="13"/>
                        </a:cubicBezTo>
                        <a:cubicBezTo>
                          <a:pt x="13" y="13"/>
                          <a:pt x="13" y="14"/>
                          <a:pt x="12" y="14"/>
                        </a:cubicBezTo>
                        <a:cubicBezTo>
                          <a:pt x="10" y="16"/>
                          <a:pt x="7" y="17"/>
                          <a:pt x="5" y="19"/>
                        </a:cubicBezTo>
                        <a:cubicBezTo>
                          <a:pt x="5" y="19"/>
                          <a:pt x="6" y="19"/>
                          <a:pt x="6" y="18"/>
                        </a:cubicBezTo>
                        <a:close/>
                        <a:moveTo>
                          <a:pt x="8" y="18"/>
                        </a:moveTo>
                        <a:cubicBezTo>
                          <a:pt x="8" y="18"/>
                          <a:pt x="8" y="18"/>
                          <a:pt x="8" y="18"/>
                        </a:cubicBezTo>
                        <a:cubicBezTo>
                          <a:pt x="6" y="19"/>
                          <a:pt x="4" y="21"/>
                          <a:pt x="3" y="22"/>
                        </a:cubicBezTo>
                        <a:cubicBezTo>
                          <a:pt x="5" y="20"/>
                          <a:pt x="7" y="18"/>
                          <a:pt x="10" y="16"/>
                        </a:cubicBezTo>
                        <a:cubicBezTo>
                          <a:pt x="9" y="17"/>
                          <a:pt x="8" y="18"/>
                          <a:pt x="8" y="18"/>
                        </a:cubicBezTo>
                        <a:close/>
                        <a:moveTo>
                          <a:pt x="9" y="18"/>
                        </a:moveTo>
                        <a:cubicBezTo>
                          <a:pt x="10" y="17"/>
                          <a:pt x="10" y="17"/>
                          <a:pt x="10" y="17"/>
                        </a:cubicBezTo>
                        <a:cubicBezTo>
                          <a:pt x="12" y="16"/>
                          <a:pt x="13" y="15"/>
                          <a:pt x="14" y="14"/>
                        </a:cubicBezTo>
                        <a:cubicBezTo>
                          <a:pt x="15" y="14"/>
                          <a:pt x="15" y="14"/>
                          <a:pt x="15" y="14"/>
                        </a:cubicBezTo>
                        <a:cubicBezTo>
                          <a:pt x="15" y="14"/>
                          <a:pt x="15" y="14"/>
                          <a:pt x="15" y="14"/>
                        </a:cubicBezTo>
                        <a:cubicBezTo>
                          <a:pt x="14" y="15"/>
                          <a:pt x="13" y="16"/>
                          <a:pt x="12" y="16"/>
                        </a:cubicBezTo>
                        <a:cubicBezTo>
                          <a:pt x="11" y="17"/>
                          <a:pt x="10" y="17"/>
                          <a:pt x="9" y="18"/>
                        </a:cubicBezTo>
                        <a:close/>
                        <a:moveTo>
                          <a:pt x="3" y="26"/>
                        </a:moveTo>
                        <a:cubicBezTo>
                          <a:pt x="4" y="26"/>
                          <a:pt x="4" y="25"/>
                          <a:pt x="4" y="25"/>
                        </a:cubicBezTo>
                        <a:cubicBezTo>
                          <a:pt x="5" y="24"/>
                          <a:pt x="5" y="24"/>
                          <a:pt x="6" y="23"/>
                        </a:cubicBezTo>
                        <a:cubicBezTo>
                          <a:pt x="5" y="24"/>
                          <a:pt x="4" y="25"/>
                          <a:pt x="3" y="26"/>
                        </a:cubicBezTo>
                        <a:close/>
                        <a:moveTo>
                          <a:pt x="10" y="20"/>
                        </a:moveTo>
                        <a:cubicBezTo>
                          <a:pt x="8" y="22"/>
                          <a:pt x="6" y="23"/>
                          <a:pt x="5" y="25"/>
                        </a:cubicBezTo>
                        <a:cubicBezTo>
                          <a:pt x="6" y="24"/>
                          <a:pt x="7" y="23"/>
                          <a:pt x="8" y="22"/>
                        </a:cubicBezTo>
                        <a:cubicBezTo>
                          <a:pt x="8" y="21"/>
                          <a:pt x="9" y="21"/>
                          <a:pt x="9" y="21"/>
                        </a:cubicBezTo>
                        <a:cubicBezTo>
                          <a:pt x="10" y="20"/>
                          <a:pt x="10" y="20"/>
                          <a:pt x="11" y="19"/>
                        </a:cubicBezTo>
                        <a:cubicBezTo>
                          <a:pt x="11" y="19"/>
                          <a:pt x="11" y="19"/>
                          <a:pt x="11" y="19"/>
                        </a:cubicBezTo>
                        <a:cubicBezTo>
                          <a:pt x="11" y="20"/>
                          <a:pt x="10" y="20"/>
                          <a:pt x="10" y="20"/>
                        </a:cubicBezTo>
                        <a:close/>
                        <a:moveTo>
                          <a:pt x="10" y="19"/>
                        </a:moveTo>
                        <a:cubicBezTo>
                          <a:pt x="10" y="20"/>
                          <a:pt x="9" y="20"/>
                          <a:pt x="9" y="21"/>
                        </a:cubicBezTo>
                        <a:cubicBezTo>
                          <a:pt x="9" y="20"/>
                          <a:pt x="9" y="20"/>
                          <a:pt x="10" y="20"/>
                        </a:cubicBezTo>
                        <a:cubicBezTo>
                          <a:pt x="11" y="19"/>
                          <a:pt x="12" y="18"/>
                          <a:pt x="13" y="17"/>
                        </a:cubicBezTo>
                        <a:cubicBezTo>
                          <a:pt x="13" y="16"/>
                          <a:pt x="14" y="16"/>
                          <a:pt x="15" y="15"/>
                        </a:cubicBezTo>
                        <a:cubicBezTo>
                          <a:pt x="15" y="15"/>
                          <a:pt x="16" y="14"/>
                          <a:pt x="17" y="14"/>
                        </a:cubicBezTo>
                        <a:cubicBezTo>
                          <a:pt x="17" y="14"/>
                          <a:pt x="17" y="14"/>
                          <a:pt x="17" y="14"/>
                        </a:cubicBezTo>
                        <a:cubicBezTo>
                          <a:pt x="15" y="15"/>
                          <a:pt x="13" y="18"/>
                          <a:pt x="10" y="19"/>
                        </a:cubicBezTo>
                        <a:close/>
                        <a:moveTo>
                          <a:pt x="13" y="18"/>
                        </a:moveTo>
                        <a:cubicBezTo>
                          <a:pt x="13" y="18"/>
                          <a:pt x="13" y="18"/>
                          <a:pt x="13" y="18"/>
                        </a:cubicBezTo>
                        <a:cubicBezTo>
                          <a:pt x="14" y="18"/>
                          <a:pt x="14" y="17"/>
                          <a:pt x="15" y="16"/>
                        </a:cubicBezTo>
                        <a:cubicBezTo>
                          <a:pt x="17" y="15"/>
                          <a:pt x="19" y="14"/>
                          <a:pt x="20" y="13"/>
                        </a:cubicBezTo>
                        <a:cubicBezTo>
                          <a:pt x="19" y="14"/>
                          <a:pt x="18" y="14"/>
                          <a:pt x="18" y="15"/>
                        </a:cubicBezTo>
                        <a:cubicBezTo>
                          <a:pt x="16" y="16"/>
                          <a:pt x="15" y="17"/>
                          <a:pt x="13" y="18"/>
                        </a:cubicBezTo>
                        <a:close/>
                        <a:moveTo>
                          <a:pt x="18" y="15"/>
                        </a:moveTo>
                        <a:cubicBezTo>
                          <a:pt x="18" y="15"/>
                          <a:pt x="19" y="15"/>
                          <a:pt x="19" y="14"/>
                        </a:cubicBezTo>
                        <a:cubicBezTo>
                          <a:pt x="22" y="13"/>
                          <a:pt x="18" y="16"/>
                          <a:pt x="16" y="17"/>
                        </a:cubicBezTo>
                        <a:cubicBezTo>
                          <a:pt x="17" y="16"/>
                          <a:pt x="17" y="16"/>
                          <a:pt x="18" y="15"/>
                        </a:cubicBezTo>
                        <a:close/>
                        <a:moveTo>
                          <a:pt x="12" y="20"/>
                        </a:moveTo>
                        <a:cubicBezTo>
                          <a:pt x="13" y="20"/>
                          <a:pt x="13" y="19"/>
                          <a:pt x="14" y="19"/>
                        </a:cubicBezTo>
                        <a:cubicBezTo>
                          <a:pt x="14" y="18"/>
                          <a:pt x="15" y="18"/>
                          <a:pt x="16" y="18"/>
                        </a:cubicBezTo>
                        <a:cubicBezTo>
                          <a:pt x="15" y="18"/>
                          <a:pt x="15" y="18"/>
                          <a:pt x="14" y="19"/>
                        </a:cubicBezTo>
                        <a:cubicBezTo>
                          <a:pt x="14" y="19"/>
                          <a:pt x="14" y="19"/>
                          <a:pt x="13" y="20"/>
                        </a:cubicBezTo>
                        <a:cubicBezTo>
                          <a:pt x="13" y="20"/>
                          <a:pt x="13" y="20"/>
                          <a:pt x="12" y="20"/>
                        </a:cubicBezTo>
                        <a:close/>
                        <a:moveTo>
                          <a:pt x="14" y="19"/>
                        </a:moveTo>
                        <a:cubicBezTo>
                          <a:pt x="14" y="19"/>
                          <a:pt x="14" y="19"/>
                          <a:pt x="15" y="19"/>
                        </a:cubicBezTo>
                        <a:cubicBezTo>
                          <a:pt x="16" y="18"/>
                          <a:pt x="17" y="17"/>
                          <a:pt x="17" y="17"/>
                        </a:cubicBezTo>
                        <a:cubicBezTo>
                          <a:pt x="17" y="18"/>
                          <a:pt x="16" y="18"/>
                          <a:pt x="15" y="19"/>
                        </a:cubicBezTo>
                        <a:cubicBezTo>
                          <a:pt x="15" y="19"/>
                          <a:pt x="15" y="19"/>
                          <a:pt x="15" y="19"/>
                        </a:cubicBezTo>
                        <a:cubicBezTo>
                          <a:pt x="15" y="19"/>
                          <a:pt x="15" y="19"/>
                          <a:pt x="15" y="19"/>
                        </a:cubicBezTo>
                        <a:cubicBezTo>
                          <a:pt x="15" y="20"/>
                          <a:pt x="14" y="20"/>
                          <a:pt x="13" y="21"/>
                        </a:cubicBezTo>
                        <a:cubicBezTo>
                          <a:pt x="11" y="22"/>
                          <a:pt x="10" y="23"/>
                          <a:pt x="8" y="25"/>
                        </a:cubicBezTo>
                        <a:cubicBezTo>
                          <a:pt x="10" y="23"/>
                          <a:pt x="12" y="21"/>
                          <a:pt x="14" y="19"/>
                        </a:cubicBezTo>
                        <a:close/>
                        <a:moveTo>
                          <a:pt x="10" y="24"/>
                        </a:moveTo>
                        <a:cubicBezTo>
                          <a:pt x="9" y="25"/>
                          <a:pt x="9" y="25"/>
                          <a:pt x="8" y="25"/>
                        </a:cubicBezTo>
                        <a:cubicBezTo>
                          <a:pt x="8" y="26"/>
                          <a:pt x="7" y="26"/>
                          <a:pt x="6" y="27"/>
                        </a:cubicBezTo>
                        <a:cubicBezTo>
                          <a:pt x="7" y="26"/>
                          <a:pt x="8" y="25"/>
                          <a:pt x="8" y="25"/>
                        </a:cubicBezTo>
                        <a:cubicBezTo>
                          <a:pt x="9" y="24"/>
                          <a:pt x="10" y="23"/>
                          <a:pt x="12" y="22"/>
                        </a:cubicBezTo>
                        <a:cubicBezTo>
                          <a:pt x="11" y="23"/>
                          <a:pt x="10" y="23"/>
                          <a:pt x="10" y="24"/>
                        </a:cubicBezTo>
                        <a:close/>
                        <a:moveTo>
                          <a:pt x="12" y="22"/>
                        </a:moveTo>
                        <a:cubicBezTo>
                          <a:pt x="13" y="22"/>
                          <a:pt x="13" y="21"/>
                          <a:pt x="14" y="21"/>
                        </a:cubicBezTo>
                        <a:cubicBezTo>
                          <a:pt x="15" y="20"/>
                          <a:pt x="15" y="20"/>
                          <a:pt x="16" y="19"/>
                        </a:cubicBezTo>
                        <a:cubicBezTo>
                          <a:pt x="16" y="19"/>
                          <a:pt x="16" y="20"/>
                          <a:pt x="15" y="20"/>
                        </a:cubicBezTo>
                        <a:cubicBezTo>
                          <a:pt x="14" y="21"/>
                          <a:pt x="13" y="21"/>
                          <a:pt x="12" y="22"/>
                        </a:cubicBezTo>
                        <a:close/>
                        <a:moveTo>
                          <a:pt x="6" y="30"/>
                        </a:moveTo>
                        <a:cubicBezTo>
                          <a:pt x="3" y="33"/>
                          <a:pt x="5" y="31"/>
                          <a:pt x="7" y="29"/>
                        </a:cubicBezTo>
                        <a:cubicBezTo>
                          <a:pt x="6" y="30"/>
                          <a:pt x="6" y="30"/>
                          <a:pt x="6" y="30"/>
                        </a:cubicBezTo>
                        <a:close/>
                        <a:moveTo>
                          <a:pt x="9" y="29"/>
                        </a:moveTo>
                        <a:cubicBezTo>
                          <a:pt x="10" y="28"/>
                          <a:pt x="4" y="34"/>
                          <a:pt x="6" y="31"/>
                        </a:cubicBezTo>
                        <a:cubicBezTo>
                          <a:pt x="8" y="30"/>
                          <a:pt x="9" y="28"/>
                          <a:pt x="11" y="27"/>
                        </a:cubicBezTo>
                        <a:cubicBezTo>
                          <a:pt x="11" y="28"/>
                          <a:pt x="10" y="28"/>
                          <a:pt x="9" y="29"/>
                        </a:cubicBezTo>
                        <a:close/>
                        <a:moveTo>
                          <a:pt x="16" y="23"/>
                        </a:moveTo>
                        <a:cubicBezTo>
                          <a:pt x="15" y="23"/>
                          <a:pt x="14" y="24"/>
                          <a:pt x="13" y="25"/>
                        </a:cubicBezTo>
                        <a:cubicBezTo>
                          <a:pt x="12" y="26"/>
                          <a:pt x="11" y="27"/>
                          <a:pt x="10" y="28"/>
                        </a:cubicBezTo>
                        <a:cubicBezTo>
                          <a:pt x="9" y="28"/>
                          <a:pt x="9" y="28"/>
                          <a:pt x="9" y="28"/>
                        </a:cubicBezTo>
                        <a:cubicBezTo>
                          <a:pt x="11" y="26"/>
                          <a:pt x="12" y="24"/>
                          <a:pt x="14" y="23"/>
                        </a:cubicBezTo>
                        <a:cubicBezTo>
                          <a:pt x="16" y="21"/>
                          <a:pt x="19" y="19"/>
                          <a:pt x="21" y="17"/>
                        </a:cubicBezTo>
                        <a:cubicBezTo>
                          <a:pt x="22" y="16"/>
                          <a:pt x="23" y="16"/>
                          <a:pt x="24" y="15"/>
                        </a:cubicBezTo>
                        <a:cubicBezTo>
                          <a:pt x="27" y="13"/>
                          <a:pt x="23" y="16"/>
                          <a:pt x="22" y="17"/>
                        </a:cubicBezTo>
                        <a:cubicBezTo>
                          <a:pt x="21" y="18"/>
                          <a:pt x="20" y="19"/>
                          <a:pt x="18" y="20"/>
                        </a:cubicBezTo>
                        <a:cubicBezTo>
                          <a:pt x="18" y="20"/>
                          <a:pt x="18" y="20"/>
                          <a:pt x="18" y="20"/>
                        </a:cubicBezTo>
                        <a:cubicBezTo>
                          <a:pt x="19" y="20"/>
                          <a:pt x="19" y="20"/>
                          <a:pt x="19" y="20"/>
                        </a:cubicBezTo>
                        <a:cubicBezTo>
                          <a:pt x="18" y="21"/>
                          <a:pt x="17" y="22"/>
                          <a:pt x="16" y="23"/>
                        </a:cubicBezTo>
                        <a:close/>
                        <a:moveTo>
                          <a:pt x="22" y="18"/>
                        </a:moveTo>
                        <a:cubicBezTo>
                          <a:pt x="21" y="18"/>
                          <a:pt x="21" y="18"/>
                          <a:pt x="20" y="19"/>
                        </a:cubicBezTo>
                        <a:cubicBezTo>
                          <a:pt x="20" y="19"/>
                          <a:pt x="20" y="18"/>
                          <a:pt x="21" y="18"/>
                        </a:cubicBezTo>
                        <a:cubicBezTo>
                          <a:pt x="22" y="17"/>
                          <a:pt x="22" y="17"/>
                          <a:pt x="23" y="16"/>
                        </a:cubicBezTo>
                        <a:cubicBezTo>
                          <a:pt x="23" y="17"/>
                          <a:pt x="22" y="17"/>
                          <a:pt x="22"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9" name="Freeform 458"/>
                  <p:cNvSpPr/>
                  <p:nvPr/>
                </p:nvSpPr>
                <p:spPr bwMode="auto">
                  <a:xfrm>
                    <a:off x="1485900" y="2525713"/>
                    <a:ext cx="1588"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0" name="Freeform 459"/>
                  <p:cNvSpPr/>
                  <p:nvPr/>
                </p:nvSpPr>
                <p:spPr bwMode="auto">
                  <a:xfrm>
                    <a:off x="1506538" y="2533651"/>
                    <a:ext cx="1588"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1" name="Oval 460"/>
                  <p:cNvSpPr>
                    <a:spLocks noChangeArrowheads="1"/>
                  </p:cNvSpPr>
                  <p:nvPr/>
                </p:nvSpPr>
                <p:spPr bwMode="auto">
                  <a:xfrm>
                    <a:off x="1493838" y="2541588"/>
                    <a:ext cx="1588" cy="15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2" name="Freeform 461"/>
                  <p:cNvSpPr/>
                  <p:nvPr/>
                </p:nvSpPr>
                <p:spPr bwMode="auto">
                  <a:xfrm>
                    <a:off x="1500188" y="2533651"/>
                    <a:ext cx="0" cy="1588"/>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0"/>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3" name="Freeform 462"/>
                  <p:cNvSpPr/>
                  <p:nvPr/>
                </p:nvSpPr>
                <p:spPr bwMode="auto">
                  <a:xfrm>
                    <a:off x="1506538" y="2532063"/>
                    <a:ext cx="3175" cy="1588"/>
                  </a:xfrm>
                  <a:custGeom>
                    <a:avLst/>
                    <a:gdLst>
                      <a:gd name="T0" fmla="*/ 0 w 3"/>
                      <a:gd name="T1" fmla="*/ 2 h 2"/>
                      <a:gd name="T2" fmla="*/ 0 w 3"/>
                      <a:gd name="T3" fmla="*/ 2 h 2"/>
                      <a:gd name="T4" fmla="*/ 0 w 3"/>
                      <a:gd name="T5" fmla="*/ 2 h 2"/>
                    </a:gdLst>
                    <a:ahLst/>
                    <a:cxnLst>
                      <a:cxn ang="0">
                        <a:pos x="T0" y="T1"/>
                      </a:cxn>
                      <a:cxn ang="0">
                        <a:pos x="T2" y="T3"/>
                      </a:cxn>
                      <a:cxn ang="0">
                        <a:pos x="T4" y="T5"/>
                      </a:cxn>
                    </a:cxnLst>
                    <a:rect l="0" t="0" r="r" b="b"/>
                    <a:pathLst>
                      <a:path w="3" h="2">
                        <a:moveTo>
                          <a:pt x="0" y="2"/>
                        </a:moveTo>
                        <a:cubicBezTo>
                          <a:pt x="0" y="2"/>
                          <a:pt x="0" y="2"/>
                          <a:pt x="0" y="2"/>
                        </a:cubicBezTo>
                        <a:cubicBezTo>
                          <a:pt x="3" y="0"/>
                          <a:pt x="2"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 name="Freeform 463"/>
                  <p:cNvSpPr/>
                  <p:nvPr/>
                </p:nvSpPr>
                <p:spPr bwMode="auto">
                  <a:xfrm>
                    <a:off x="1506538" y="253047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5" name="Freeform 464"/>
                  <p:cNvSpPr/>
                  <p:nvPr/>
                </p:nvSpPr>
                <p:spPr bwMode="auto">
                  <a:xfrm>
                    <a:off x="1500188" y="2528888"/>
                    <a:ext cx="0" cy="0"/>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1" y="0"/>
                          <a:pt x="1"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6" name="Freeform 465"/>
                  <p:cNvSpPr/>
                  <p:nvPr/>
                </p:nvSpPr>
                <p:spPr bwMode="auto">
                  <a:xfrm>
                    <a:off x="1498600" y="2528888"/>
                    <a:ext cx="15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0" y="0"/>
                          <a:pt x="0"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7" name="Freeform 466"/>
                  <p:cNvSpPr/>
                  <p:nvPr/>
                </p:nvSpPr>
                <p:spPr bwMode="auto">
                  <a:xfrm>
                    <a:off x="1490663" y="2530476"/>
                    <a:ext cx="1588" cy="1588"/>
                  </a:xfrm>
                  <a:custGeom>
                    <a:avLst/>
                    <a:gdLst>
                      <a:gd name="T0" fmla="*/ 2 w 2"/>
                      <a:gd name="T1" fmla="*/ 0 h 2"/>
                      <a:gd name="T2" fmla="*/ 0 w 2"/>
                      <a:gd name="T3" fmla="*/ 2 h 2"/>
                      <a:gd name="T4" fmla="*/ 2 w 2"/>
                      <a:gd name="T5" fmla="*/ 1 h 2"/>
                      <a:gd name="T6" fmla="*/ 2 w 2"/>
                      <a:gd name="T7" fmla="*/ 0 h 2"/>
                    </a:gdLst>
                    <a:ahLst/>
                    <a:cxnLst>
                      <a:cxn ang="0">
                        <a:pos x="T0" y="T1"/>
                      </a:cxn>
                      <a:cxn ang="0">
                        <a:pos x="T2" y="T3"/>
                      </a:cxn>
                      <a:cxn ang="0">
                        <a:pos x="T4" y="T5"/>
                      </a:cxn>
                      <a:cxn ang="0">
                        <a:pos x="T6" y="T7"/>
                      </a:cxn>
                    </a:cxnLst>
                    <a:rect l="0" t="0" r="r" b="b"/>
                    <a:pathLst>
                      <a:path w="2" h="2">
                        <a:moveTo>
                          <a:pt x="2" y="0"/>
                        </a:moveTo>
                        <a:cubicBezTo>
                          <a:pt x="2" y="1"/>
                          <a:pt x="1" y="1"/>
                          <a:pt x="0" y="2"/>
                        </a:cubicBezTo>
                        <a:cubicBezTo>
                          <a:pt x="1" y="1"/>
                          <a:pt x="1" y="1"/>
                          <a:pt x="2" y="1"/>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8" name="Freeform 467"/>
                  <p:cNvSpPr/>
                  <p:nvPr/>
                </p:nvSpPr>
                <p:spPr bwMode="auto">
                  <a:xfrm>
                    <a:off x="1485900" y="25288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9" name="Freeform 468"/>
                  <p:cNvSpPr/>
                  <p:nvPr/>
                </p:nvSpPr>
                <p:spPr bwMode="auto">
                  <a:xfrm>
                    <a:off x="1490663" y="2524126"/>
                    <a:ext cx="1588"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0" name="Freeform 469"/>
                  <p:cNvSpPr/>
                  <p:nvPr/>
                </p:nvSpPr>
                <p:spPr bwMode="auto">
                  <a:xfrm>
                    <a:off x="1485900" y="2528888"/>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1" name="Freeform 470"/>
                  <p:cNvSpPr/>
                  <p:nvPr/>
                </p:nvSpPr>
                <p:spPr bwMode="auto">
                  <a:xfrm>
                    <a:off x="1492250" y="2524126"/>
                    <a:ext cx="1588"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2" name="Freeform 471"/>
                  <p:cNvSpPr/>
                  <p:nvPr/>
                </p:nvSpPr>
                <p:spPr bwMode="auto">
                  <a:xfrm>
                    <a:off x="1485900" y="2530476"/>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3" name="Freeform 472"/>
                  <p:cNvSpPr/>
                  <p:nvPr/>
                </p:nvSpPr>
                <p:spPr bwMode="auto">
                  <a:xfrm>
                    <a:off x="1487488" y="2532063"/>
                    <a:ext cx="0" cy="0"/>
                  </a:xfrm>
                  <a:custGeom>
                    <a:avLst/>
                    <a:gdLst>
                      <a:gd name="T0" fmla="*/ 1 w 1"/>
                      <a:gd name="T1" fmla="*/ 0 h 1"/>
                      <a:gd name="T2" fmla="*/ 1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0" y="1"/>
                          <a:pt x="0" y="1"/>
                          <a:pt x="0" y="1"/>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4" name="Freeform 473"/>
                  <p:cNvSpPr/>
                  <p:nvPr/>
                </p:nvSpPr>
                <p:spPr bwMode="auto">
                  <a:xfrm>
                    <a:off x="1482725" y="2532063"/>
                    <a:ext cx="9525" cy="7938"/>
                  </a:xfrm>
                  <a:custGeom>
                    <a:avLst/>
                    <a:gdLst>
                      <a:gd name="T0" fmla="*/ 8 w 9"/>
                      <a:gd name="T1" fmla="*/ 1 h 8"/>
                      <a:gd name="T2" fmla="*/ 9 w 9"/>
                      <a:gd name="T3" fmla="*/ 0 h 8"/>
                      <a:gd name="T4" fmla="*/ 5 w 9"/>
                      <a:gd name="T5" fmla="*/ 4 h 8"/>
                      <a:gd name="T6" fmla="*/ 8 w 9"/>
                      <a:gd name="T7" fmla="*/ 1 h 8"/>
                    </a:gdLst>
                    <a:ahLst/>
                    <a:cxnLst>
                      <a:cxn ang="0">
                        <a:pos x="T0" y="T1"/>
                      </a:cxn>
                      <a:cxn ang="0">
                        <a:pos x="T2" y="T3"/>
                      </a:cxn>
                      <a:cxn ang="0">
                        <a:pos x="T4" y="T5"/>
                      </a:cxn>
                      <a:cxn ang="0">
                        <a:pos x="T6" y="T7"/>
                      </a:cxn>
                    </a:cxnLst>
                    <a:rect l="0" t="0" r="r" b="b"/>
                    <a:pathLst>
                      <a:path w="9" h="8">
                        <a:moveTo>
                          <a:pt x="8" y="1"/>
                        </a:moveTo>
                        <a:cubicBezTo>
                          <a:pt x="8" y="1"/>
                          <a:pt x="9" y="1"/>
                          <a:pt x="9" y="0"/>
                        </a:cubicBezTo>
                        <a:cubicBezTo>
                          <a:pt x="7" y="1"/>
                          <a:pt x="6" y="2"/>
                          <a:pt x="5" y="4"/>
                        </a:cubicBezTo>
                        <a:cubicBezTo>
                          <a:pt x="0" y="8"/>
                          <a:pt x="6" y="3"/>
                          <a:pt x="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5" name="Rectangle 474"/>
                  <p:cNvSpPr>
                    <a:spLocks noChangeArrowheads="1"/>
                  </p:cNvSpPr>
                  <p:nvPr/>
                </p:nvSpPr>
                <p:spPr bwMode="auto">
                  <a:xfrm>
                    <a:off x="1492250" y="253523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26" name="Freeform 475"/>
                  <p:cNvSpPr/>
                  <p:nvPr/>
                </p:nvSpPr>
                <p:spPr bwMode="auto">
                  <a:xfrm>
                    <a:off x="1497013" y="25352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0" name="组合 29"/>
                <p:cNvGrpSpPr/>
                <p:nvPr/>
              </p:nvGrpSpPr>
              <p:grpSpPr>
                <a:xfrm>
                  <a:off x="817563" y="2030413"/>
                  <a:ext cx="765175" cy="765175"/>
                  <a:chOff x="817563" y="2030413"/>
                  <a:chExt cx="765175" cy="765175"/>
                </a:xfrm>
                <a:grpFill/>
              </p:grpSpPr>
              <p:grpSp>
                <p:nvGrpSpPr>
                  <p:cNvPr id="31" name="Group 407"/>
                  <p:cNvGrpSpPr/>
                  <p:nvPr/>
                </p:nvGrpSpPr>
                <p:grpSpPr bwMode="auto">
                  <a:xfrm>
                    <a:off x="817563" y="2030413"/>
                    <a:ext cx="765175" cy="763588"/>
                    <a:chOff x="515" y="1279"/>
                    <a:chExt cx="482" cy="481"/>
                  </a:xfrm>
                  <a:grpFill/>
                </p:grpSpPr>
                <p:sp>
                  <p:nvSpPr>
                    <p:cNvPr id="154" name="Freeform 207"/>
                    <p:cNvSpPr/>
                    <p:nvPr/>
                  </p:nvSpPr>
                  <p:spPr bwMode="auto">
                    <a:xfrm>
                      <a:off x="652" y="1424"/>
                      <a:ext cx="7" cy="4"/>
                    </a:xfrm>
                    <a:custGeom>
                      <a:avLst/>
                      <a:gdLst>
                        <a:gd name="T0" fmla="*/ 4 w 11"/>
                        <a:gd name="T1" fmla="*/ 0 h 7"/>
                        <a:gd name="T2" fmla="*/ 1 w 11"/>
                        <a:gd name="T3" fmla="*/ 5 h 7"/>
                        <a:gd name="T4" fmla="*/ 2 w 11"/>
                        <a:gd name="T5" fmla="*/ 7 h 7"/>
                        <a:gd name="T6" fmla="*/ 10 w 11"/>
                        <a:gd name="T7" fmla="*/ 7 h 7"/>
                        <a:gd name="T8" fmla="*/ 11 w 11"/>
                        <a:gd name="T9" fmla="*/ 6 h 7"/>
                        <a:gd name="T10" fmla="*/ 11 w 11"/>
                        <a:gd name="T11" fmla="*/ 2 h 7"/>
                        <a:gd name="T12" fmla="*/ 10 w 11"/>
                        <a:gd name="T13" fmla="*/ 0 h 7"/>
                        <a:gd name="T14" fmla="*/ 4 w 11"/>
                        <a:gd name="T15" fmla="*/ 0 h 7"/>
                        <a:gd name="T16" fmla="*/ 3 w 11"/>
                        <a:gd name="T17" fmla="*/ 3 h 7"/>
                        <a:gd name="T18" fmla="*/ 3 w 11"/>
                        <a:gd name="T19" fmla="*/ 2 h 7"/>
                        <a:gd name="T20" fmla="*/ 2 w 11"/>
                        <a:gd name="T21" fmla="*/ 3 h 7"/>
                        <a:gd name="T22" fmla="*/ 4 w 11"/>
                        <a:gd name="T23" fmla="*/ 5 h 7"/>
                        <a:gd name="T24" fmla="*/ 6 w 11"/>
                        <a:gd name="T25" fmla="*/ 5 h 7"/>
                        <a:gd name="T26" fmla="*/ 4 w 11"/>
                        <a:gd name="T27" fmla="*/ 2 h 7"/>
                        <a:gd name="T28" fmla="*/ 2 w 11"/>
                        <a:gd name="T29" fmla="*/ 3 h 7"/>
                        <a:gd name="T30" fmla="*/ 3 w 11"/>
                        <a:gd name="T31" fmla="*/ 6 h 7"/>
                        <a:gd name="T32" fmla="*/ 7 w 11"/>
                        <a:gd name="T33" fmla="*/ 6 h 7"/>
                        <a:gd name="T34" fmla="*/ 8 w 11"/>
                        <a:gd name="T35" fmla="*/ 3 h 7"/>
                        <a:gd name="T36" fmla="*/ 8 w 11"/>
                        <a:gd name="T37" fmla="*/ 3 h 7"/>
                        <a:gd name="T38" fmla="*/ 5 w 11"/>
                        <a:gd name="T39" fmla="*/ 4 h 7"/>
                        <a:gd name="T40" fmla="*/ 7 w 11"/>
                        <a:gd name="T41" fmla="*/ 6 h 7"/>
                        <a:gd name="T42" fmla="*/ 7 w 11"/>
                        <a:gd name="T43" fmla="*/ 3 h 7"/>
                        <a:gd name="T44" fmla="*/ 3 w 11"/>
                        <a:gd name="T45" fmla="*/ 3 h 7"/>
                        <a:gd name="T46" fmla="*/ 4 w 11"/>
                        <a:gd name="T47" fmla="*/ 6 h 7"/>
                        <a:gd name="T48" fmla="*/ 6 w 11"/>
                        <a:gd name="T49" fmla="*/ 5 h 7"/>
                        <a:gd name="T50" fmla="*/ 4 w 11"/>
                        <a:gd name="T51" fmla="*/ 2 h 7"/>
                        <a:gd name="T52" fmla="*/ 3 w 11"/>
                        <a:gd name="T53" fmla="*/ 3 h 7"/>
                        <a:gd name="T54" fmla="*/ 5 w 11"/>
                        <a:gd name="T55" fmla="*/ 5 h 7"/>
                        <a:gd name="T56" fmla="*/ 4 w 11"/>
                        <a:gd name="T57" fmla="*/ 0 h 7"/>
                        <a:gd name="T58" fmla="*/ 4 w 11"/>
                        <a:gd name="T59" fmla="*/ 3 h 7"/>
                        <a:gd name="T60" fmla="*/ 10 w 11"/>
                        <a:gd name="T61" fmla="*/ 3 h 7"/>
                        <a:gd name="T62" fmla="*/ 8 w 11"/>
                        <a:gd name="T63" fmla="*/ 2 h 7"/>
                        <a:gd name="T64" fmla="*/ 8 w 11"/>
                        <a:gd name="T65" fmla="*/ 6 h 7"/>
                        <a:gd name="T66" fmla="*/ 10 w 11"/>
                        <a:gd name="T67" fmla="*/ 4 h 7"/>
                        <a:gd name="T68" fmla="*/ 2 w 11"/>
                        <a:gd name="T69" fmla="*/ 4 h 7"/>
                        <a:gd name="T70" fmla="*/ 3 w 11"/>
                        <a:gd name="T71" fmla="*/ 5 h 7"/>
                        <a:gd name="T72" fmla="*/ 4 w 11"/>
                        <a:gd name="T73" fmla="*/ 2 h 7"/>
                        <a:gd name="T74" fmla="*/ 4 w 11"/>
                        <a:gd name="T7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 h="7">
                          <a:moveTo>
                            <a:pt x="4" y="0"/>
                          </a:moveTo>
                          <a:cubicBezTo>
                            <a:pt x="1" y="0"/>
                            <a:pt x="1" y="3"/>
                            <a:pt x="1" y="5"/>
                          </a:cubicBezTo>
                          <a:cubicBezTo>
                            <a:pt x="0" y="6"/>
                            <a:pt x="1" y="6"/>
                            <a:pt x="2" y="7"/>
                          </a:cubicBezTo>
                          <a:cubicBezTo>
                            <a:pt x="4" y="7"/>
                            <a:pt x="7" y="7"/>
                            <a:pt x="10" y="7"/>
                          </a:cubicBezTo>
                          <a:cubicBezTo>
                            <a:pt x="11" y="7"/>
                            <a:pt x="11" y="6"/>
                            <a:pt x="11" y="6"/>
                          </a:cubicBezTo>
                          <a:cubicBezTo>
                            <a:pt x="11" y="4"/>
                            <a:pt x="11" y="3"/>
                            <a:pt x="11" y="2"/>
                          </a:cubicBezTo>
                          <a:cubicBezTo>
                            <a:pt x="11" y="1"/>
                            <a:pt x="11" y="1"/>
                            <a:pt x="10" y="0"/>
                          </a:cubicBezTo>
                          <a:cubicBezTo>
                            <a:pt x="8" y="0"/>
                            <a:pt x="6" y="0"/>
                            <a:pt x="4" y="0"/>
                          </a:cubicBezTo>
                          <a:cubicBezTo>
                            <a:pt x="2" y="0"/>
                            <a:pt x="2" y="2"/>
                            <a:pt x="3" y="3"/>
                          </a:cubicBezTo>
                          <a:cubicBezTo>
                            <a:pt x="3" y="3"/>
                            <a:pt x="3" y="3"/>
                            <a:pt x="3" y="2"/>
                          </a:cubicBezTo>
                          <a:cubicBezTo>
                            <a:pt x="3" y="3"/>
                            <a:pt x="3" y="3"/>
                            <a:pt x="2" y="3"/>
                          </a:cubicBezTo>
                          <a:cubicBezTo>
                            <a:pt x="2" y="5"/>
                            <a:pt x="3" y="6"/>
                            <a:pt x="4" y="5"/>
                          </a:cubicBezTo>
                          <a:cubicBezTo>
                            <a:pt x="5" y="5"/>
                            <a:pt x="5" y="5"/>
                            <a:pt x="6" y="5"/>
                          </a:cubicBezTo>
                          <a:cubicBezTo>
                            <a:pt x="7" y="4"/>
                            <a:pt x="6" y="2"/>
                            <a:pt x="4" y="2"/>
                          </a:cubicBezTo>
                          <a:cubicBezTo>
                            <a:pt x="4" y="3"/>
                            <a:pt x="3" y="3"/>
                            <a:pt x="2" y="3"/>
                          </a:cubicBezTo>
                          <a:cubicBezTo>
                            <a:pt x="1" y="4"/>
                            <a:pt x="2" y="6"/>
                            <a:pt x="3" y="6"/>
                          </a:cubicBezTo>
                          <a:cubicBezTo>
                            <a:pt x="5" y="6"/>
                            <a:pt x="6" y="6"/>
                            <a:pt x="7" y="6"/>
                          </a:cubicBezTo>
                          <a:cubicBezTo>
                            <a:pt x="9" y="6"/>
                            <a:pt x="9" y="4"/>
                            <a:pt x="8" y="3"/>
                          </a:cubicBezTo>
                          <a:cubicBezTo>
                            <a:pt x="8" y="3"/>
                            <a:pt x="8" y="3"/>
                            <a:pt x="8" y="3"/>
                          </a:cubicBezTo>
                          <a:cubicBezTo>
                            <a:pt x="7" y="2"/>
                            <a:pt x="4" y="3"/>
                            <a:pt x="5" y="4"/>
                          </a:cubicBezTo>
                          <a:cubicBezTo>
                            <a:pt x="6" y="5"/>
                            <a:pt x="6" y="5"/>
                            <a:pt x="7" y="6"/>
                          </a:cubicBezTo>
                          <a:cubicBezTo>
                            <a:pt x="7" y="5"/>
                            <a:pt x="7" y="4"/>
                            <a:pt x="7" y="3"/>
                          </a:cubicBezTo>
                          <a:cubicBezTo>
                            <a:pt x="6" y="3"/>
                            <a:pt x="5" y="3"/>
                            <a:pt x="3" y="3"/>
                          </a:cubicBezTo>
                          <a:cubicBezTo>
                            <a:pt x="3" y="4"/>
                            <a:pt x="4" y="5"/>
                            <a:pt x="4" y="6"/>
                          </a:cubicBezTo>
                          <a:cubicBezTo>
                            <a:pt x="5" y="5"/>
                            <a:pt x="5" y="5"/>
                            <a:pt x="6" y="5"/>
                          </a:cubicBezTo>
                          <a:cubicBezTo>
                            <a:pt x="5" y="4"/>
                            <a:pt x="5" y="3"/>
                            <a:pt x="4" y="2"/>
                          </a:cubicBezTo>
                          <a:cubicBezTo>
                            <a:pt x="4" y="3"/>
                            <a:pt x="3" y="3"/>
                            <a:pt x="3" y="3"/>
                          </a:cubicBezTo>
                          <a:cubicBezTo>
                            <a:pt x="4" y="4"/>
                            <a:pt x="4" y="4"/>
                            <a:pt x="5" y="5"/>
                          </a:cubicBezTo>
                          <a:cubicBezTo>
                            <a:pt x="6" y="3"/>
                            <a:pt x="6" y="2"/>
                            <a:pt x="4" y="0"/>
                          </a:cubicBezTo>
                          <a:cubicBezTo>
                            <a:pt x="4" y="1"/>
                            <a:pt x="4" y="2"/>
                            <a:pt x="4" y="3"/>
                          </a:cubicBezTo>
                          <a:cubicBezTo>
                            <a:pt x="6" y="3"/>
                            <a:pt x="8" y="3"/>
                            <a:pt x="10" y="3"/>
                          </a:cubicBezTo>
                          <a:cubicBezTo>
                            <a:pt x="9" y="3"/>
                            <a:pt x="9" y="2"/>
                            <a:pt x="8" y="2"/>
                          </a:cubicBezTo>
                          <a:cubicBezTo>
                            <a:pt x="9" y="3"/>
                            <a:pt x="8" y="4"/>
                            <a:pt x="8" y="6"/>
                          </a:cubicBezTo>
                          <a:cubicBezTo>
                            <a:pt x="9" y="5"/>
                            <a:pt x="9" y="5"/>
                            <a:pt x="10" y="4"/>
                          </a:cubicBezTo>
                          <a:cubicBezTo>
                            <a:pt x="7" y="4"/>
                            <a:pt x="5" y="5"/>
                            <a:pt x="2" y="4"/>
                          </a:cubicBezTo>
                          <a:cubicBezTo>
                            <a:pt x="3" y="4"/>
                            <a:pt x="3" y="5"/>
                            <a:pt x="3" y="5"/>
                          </a:cubicBezTo>
                          <a:cubicBezTo>
                            <a:pt x="4" y="5"/>
                            <a:pt x="4" y="2"/>
                            <a:pt x="4" y="2"/>
                          </a:cubicBezTo>
                          <a:cubicBezTo>
                            <a:pt x="6" y="2"/>
                            <a:pt x="6"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 name="Freeform 208"/>
                    <p:cNvSpPr/>
                    <p:nvPr/>
                  </p:nvSpPr>
                  <p:spPr bwMode="auto">
                    <a:xfrm>
                      <a:off x="654" y="1424"/>
                      <a:ext cx="3" cy="3"/>
                    </a:xfrm>
                    <a:custGeom>
                      <a:avLst/>
                      <a:gdLst>
                        <a:gd name="T0" fmla="*/ 3 w 5"/>
                        <a:gd name="T1" fmla="*/ 3 h 4"/>
                        <a:gd name="T2" fmla="*/ 3 w 5"/>
                        <a:gd name="T3" fmla="*/ 3 h 4"/>
                        <a:gd name="T4" fmla="*/ 2 w 5"/>
                        <a:gd name="T5" fmla="*/ 3 h 4"/>
                        <a:gd name="T6" fmla="*/ 2 w 5"/>
                        <a:gd name="T7" fmla="*/ 3 h 4"/>
                        <a:gd name="T8" fmla="*/ 2 w 5"/>
                        <a:gd name="T9" fmla="*/ 2 h 4"/>
                        <a:gd name="T10" fmla="*/ 2 w 5"/>
                        <a:gd name="T11" fmla="*/ 3 h 4"/>
                        <a:gd name="T12" fmla="*/ 5 w 5"/>
                        <a:gd name="T13" fmla="*/ 2 h 4"/>
                        <a:gd name="T14" fmla="*/ 2 w 5"/>
                        <a:gd name="T15" fmla="*/ 1 h 4"/>
                        <a:gd name="T16" fmla="*/ 3 w 5"/>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3" y="3"/>
                          </a:moveTo>
                          <a:cubicBezTo>
                            <a:pt x="3" y="3"/>
                            <a:pt x="3" y="3"/>
                            <a:pt x="3" y="3"/>
                          </a:cubicBezTo>
                          <a:cubicBezTo>
                            <a:pt x="3" y="3"/>
                            <a:pt x="3" y="3"/>
                            <a:pt x="2" y="3"/>
                          </a:cubicBezTo>
                          <a:cubicBezTo>
                            <a:pt x="2" y="3"/>
                            <a:pt x="2" y="3"/>
                            <a:pt x="2" y="3"/>
                          </a:cubicBezTo>
                          <a:cubicBezTo>
                            <a:pt x="2" y="3"/>
                            <a:pt x="2" y="3"/>
                            <a:pt x="2" y="2"/>
                          </a:cubicBezTo>
                          <a:cubicBezTo>
                            <a:pt x="2" y="3"/>
                            <a:pt x="2" y="3"/>
                            <a:pt x="2" y="3"/>
                          </a:cubicBezTo>
                          <a:cubicBezTo>
                            <a:pt x="3" y="4"/>
                            <a:pt x="5" y="4"/>
                            <a:pt x="5" y="2"/>
                          </a:cubicBezTo>
                          <a:cubicBezTo>
                            <a:pt x="4" y="1"/>
                            <a:pt x="3" y="0"/>
                            <a:pt x="2" y="1"/>
                          </a:cubicBezTo>
                          <a:cubicBezTo>
                            <a:pt x="0" y="1"/>
                            <a:pt x="1" y="4"/>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Freeform 209"/>
                    <p:cNvSpPr/>
                    <p:nvPr/>
                  </p:nvSpPr>
                  <p:spPr bwMode="auto">
                    <a:xfrm>
                      <a:off x="647" y="1402"/>
                      <a:ext cx="20" cy="22"/>
                    </a:xfrm>
                    <a:custGeom>
                      <a:avLst/>
                      <a:gdLst>
                        <a:gd name="T0" fmla="*/ 4 w 30"/>
                        <a:gd name="T1" fmla="*/ 21 h 32"/>
                        <a:gd name="T2" fmla="*/ 8 w 30"/>
                        <a:gd name="T3" fmla="*/ 20 h 32"/>
                        <a:gd name="T4" fmla="*/ 6 w 30"/>
                        <a:gd name="T5" fmla="*/ 19 h 32"/>
                        <a:gd name="T6" fmla="*/ 13 w 30"/>
                        <a:gd name="T7" fmla="*/ 30 h 32"/>
                        <a:gd name="T8" fmla="*/ 23 w 30"/>
                        <a:gd name="T9" fmla="*/ 24 h 32"/>
                        <a:gd name="T10" fmla="*/ 11 w 30"/>
                        <a:gd name="T11" fmla="*/ 16 h 32"/>
                        <a:gd name="T12" fmla="*/ 6 w 30"/>
                        <a:gd name="T13" fmla="*/ 12 h 32"/>
                        <a:gd name="T14" fmla="*/ 14 w 30"/>
                        <a:gd name="T15" fmla="*/ 8 h 32"/>
                        <a:gd name="T16" fmla="*/ 28 w 30"/>
                        <a:gd name="T17" fmla="*/ 10 h 32"/>
                        <a:gd name="T18" fmla="*/ 29 w 30"/>
                        <a:gd name="T19" fmla="*/ 8 h 32"/>
                        <a:gd name="T20" fmla="*/ 29 w 30"/>
                        <a:gd name="T21" fmla="*/ 5 h 32"/>
                        <a:gd name="T22" fmla="*/ 27 w 30"/>
                        <a:gd name="T23" fmla="*/ 4 h 32"/>
                        <a:gd name="T24" fmla="*/ 5 w 30"/>
                        <a:gd name="T25" fmla="*/ 7 h 32"/>
                        <a:gd name="T26" fmla="*/ 8 w 30"/>
                        <a:gd name="T27" fmla="*/ 9 h 32"/>
                        <a:gd name="T28" fmla="*/ 12 w 30"/>
                        <a:gd name="T29" fmla="*/ 6 h 32"/>
                        <a:gd name="T30" fmla="*/ 12 w 30"/>
                        <a:gd name="T31" fmla="*/ 3 h 32"/>
                        <a:gd name="T32" fmla="*/ 3 w 30"/>
                        <a:gd name="T33" fmla="*/ 7 h 32"/>
                        <a:gd name="T34" fmla="*/ 5 w 30"/>
                        <a:gd name="T35" fmla="*/ 9 h 32"/>
                        <a:gd name="T36" fmla="*/ 21 w 30"/>
                        <a:gd name="T37" fmla="*/ 7 h 32"/>
                        <a:gd name="T38" fmla="*/ 29 w 30"/>
                        <a:gd name="T39" fmla="*/ 8 h 32"/>
                        <a:gd name="T40" fmla="*/ 28 w 30"/>
                        <a:gd name="T41" fmla="*/ 6 h 32"/>
                        <a:gd name="T42" fmla="*/ 28 w 30"/>
                        <a:gd name="T43" fmla="*/ 6 h 32"/>
                        <a:gd name="T44" fmla="*/ 26 w 30"/>
                        <a:gd name="T45" fmla="*/ 8 h 32"/>
                        <a:gd name="T46" fmla="*/ 27 w 30"/>
                        <a:gd name="T47" fmla="*/ 8 h 32"/>
                        <a:gd name="T48" fmla="*/ 27 w 30"/>
                        <a:gd name="T49" fmla="*/ 6 h 32"/>
                        <a:gd name="T50" fmla="*/ 15 w 30"/>
                        <a:gd name="T51" fmla="*/ 3 h 32"/>
                        <a:gd name="T52" fmla="*/ 4 w 30"/>
                        <a:gd name="T53" fmla="*/ 7 h 32"/>
                        <a:gd name="T54" fmla="*/ 5 w 30"/>
                        <a:gd name="T55" fmla="*/ 9 h 32"/>
                        <a:gd name="T56" fmla="*/ 12 w 30"/>
                        <a:gd name="T57" fmla="*/ 6 h 32"/>
                        <a:gd name="T58" fmla="*/ 12 w 30"/>
                        <a:gd name="T59" fmla="*/ 3 h 32"/>
                        <a:gd name="T60" fmla="*/ 5 w 30"/>
                        <a:gd name="T61" fmla="*/ 8 h 32"/>
                        <a:gd name="T62" fmla="*/ 8 w 30"/>
                        <a:gd name="T63" fmla="*/ 9 h 32"/>
                        <a:gd name="T64" fmla="*/ 28 w 30"/>
                        <a:gd name="T65" fmla="*/ 7 h 32"/>
                        <a:gd name="T66" fmla="*/ 26 w 30"/>
                        <a:gd name="T67" fmla="*/ 6 h 32"/>
                        <a:gd name="T68" fmla="*/ 27 w 30"/>
                        <a:gd name="T69" fmla="*/ 8 h 32"/>
                        <a:gd name="T70" fmla="*/ 28 w 30"/>
                        <a:gd name="T71" fmla="*/ 7 h 32"/>
                        <a:gd name="T72" fmla="*/ 3 w 30"/>
                        <a:gd name="T73" fmla="*/ 12 h 32"/>
                        <a:gd name="T74" fmla="*/ 13 w 30"/>
                        <a:gd name="T75" fmla="*/ 19 h 32"/>
                        <a:gd name="T76" fmla="*/ 16 w 30"/>
                        <a:gd name="T77" fmla="*/ 20 h 32"/>
                        <a:gd name="T78" fmla="*/ 16 w 30"/>
                        <a:gd name="T79" fmla="*/ 28 h 32"/>
                        <a:gd name="T80" fmla="*/ 9 w 30"/>
                        <a:gd name="T81" fmla="*/ 19 h 32"/>
                        <a:gd name="T82" fmla="*/ 7 w 30"/>
                        <a:gd name="T83" fmla="*/ 18 h 32"/>
                        <a:gd name="T84" fmla="*/ 4 w 30"/>
                        <a:gd name="T85" fmla="*/ 18 h 32"/>
                        <a:gd name="T86" fmla="*/ 4 w 30"/>
                        <a:gd name="T8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 h="32">
                          <a:moveTo>
                            <a:pt x="4" y="21"/>
                          </a:moveTo>
                          <a:cubicBezTo>
                            <a:pt x="6" y="21"/>
                            <a:pt x="7" y="21"/>
                            <a:pt x="8" y="20"/>
                          </a:cubicBezTo>
                          <a:cubicBezTo>
                            <a:pt x="8" y="20"/>
                            <a:pt x="7" y="19"/>
                            <a:pt x="6" y="19"/>
                          </a:cubicBezTo>
                          <a:cubicBezTo>
                            <a:pt x="6" y="24"/>
                            <a:pt x="8" y="28"/>
                            <a:pt x="13" y="30"/>
                          </a:cubicBezTo>
                          <a:cubicBezTo>
                            <a:pt x="18" y="32"/>
                            <a:pt x="23" y="28"/>
                            <a:pt x="23" y="24"/>
                          </a:cubicBezTo>
                          <a:cubicBezTo>
                            <a:pt x="24" y="17"/>
                            <a:pt x="15" y="17"/>
                            <a:pt x="11" y="16"/>
                          </a:cubicBezTo>
                          <a:cubicBezTo>
                            <a:pt x="9" y="16"/>
                            <a:pt x="7" y="14"/>
                            <a:pt x="6" y="12"/>
                          </a:cubicBezTo>
                          <a:cubicBezTo>
                            <a:pt x="4" y="8"/>
                            <a:pt x="12" y="8"/>
                            <a:pt x="14" y="8"/>
                          </a:cubicBezTo>
                          <a:cubicBezTo>
                            <a:pt x="18" y="8"/>
                            <a:pt x="23" y="10"/>
                            <a:pt x="28" y="10"/>
                          </a:cubicBezTo>
                          <a:cubicBezTo>
                            <a:pt x="29" y="10"/>
                            <a:pt x="29" y="9"/>
                            <a:pt x="29" y="8"/>
                          </a:cubicBezTo>
                          <a:cubicBezTo>
                            <a:pt x="30" y="6"/>
                            <a:pt x="30" y="7"/>
                            <a:pt x="29" y="5"/>
                          </a:cubicBezTo>
                          <a:cubicBezTo>
                            <a:pt x="29" y="4"/>
                            <a:pt x="28" y="4"/>
                            <a:pt x="27" y="4"/>
                          </a:cubicBezTo>
                          <a:cubicBezTo>
                            <a:pt x="20" y="5"/>
                            <a:pt x="12" y="2"/>
                            <a:pt x="5" y="7"/>
                          </a:cubicBezTo>
                          <a:cubicBezTo>
                            <a:pt x="6" y="8"/>
                            <a:pt x="7" y="8"/>
                            <a:pt x="8" y="9"/>
                          </a:cubicBezTo>
                          <a:cubicBezTo>
                            <a:pt x="9" y="7"/>
                            <a:pt x="11" y="6"/>
                            <a:pt x="12" y="6"/>
                          </a:cubicBezTo>
                          <a:cubicBezTo>
                            <a:pt x="14" y="5"/>
                            <a:pt x="13" y="3"/>
                            <a:pt x="12" y="3"/>
                          </a:cubicBezTo>
                          <a:cubicBezTo>
                            <a:pt x="8" y="4"/>
                            <a:pt x="6" y="4"/>
                            <a:pt x="3" y="7"/>
                          </a:cubicBezTo>
                          <a:cubicBezTo>
                            <a:pt x="2" y="8"/>
                            <a:pt x="4" y="10"/>
                            <a:pt x="5" y="9"/>
                          </a:cubicBezTo>
                          <a:cubicBezTo>
                            <a:pt x="10" y="6"/>
                            <a:pt x="15" y="6"/>
                            <a:pt x="21" y="7"/>
                          </a:cubicBezTo>
                          <a:cubicBezTo>
                            <a:pt x="23" y="8"/>
                            <a:pt x="27" y="10"/>
                            <a:pt x="29" y="8"/>
                          </a:cubicBezTo>
                          <a:cubicBezTo>
                            <a:pt x="29" y="7"/>
                            <a:pt x="29" y="6"/>
                            <a:pt x="28" y="6"/>
                          </a:cubicBezTo>
                          <a:cubicBezTo>
                            <a:pt x="28" y="6"/>
                            <a:pt x="28" y="6"/>
                            <a:pt x="28" y="6"/>
                          </a:cubicBezTo>
                          <a:cubicBezTo>
                            <a:pt x="27" y="5"/>
                            <a:pt x="25" y="7"/>
                            <a:pt x="26" y="8"/>
                          </a:cubicBezTo>
                          <a:cubicBezTo>
                            <a:pt x="26" y="8"/>
                            <a:pt x="27" y="8"/>
                            <a:pt x="27" y="8"/>
                          </a:cubicBezTo>
                          <a:cubicBezTo>
                            <a:pt x="27" y="8"/>
                            <a:pt x="27" y="7"/>
                            <a:pt x="27" y="6"/>
                          </a:cubicBezTo>
                          <a:cubicBezTo>
                            <a:pt x="26" y="6"/>
                            <a:pt x="16" y="3"/>
                            <a:pt x="15" y="3"/>
                          </a:cubicBezTo>
                          <a:cubicBezTo>
                            <a:pt x="11" y="3"/>
                            <a:pt x="7" y="4"/>
                            <a:pt x="4" y="7"/>
                          </a:cubicBezTo>
                          <a:cubicBezTo>
                            <a:pt x="4" y="7"/>
                            <a:pt x="5" y="8"/>
                            <a:pt x="5" y="9"/>
                          </a:cubicBezTo>
                          <a:cubicBezTo>
                            <a:pt x="7" y="7"/>
                            <a:pt x="10" y="6"/>
                            <a:pt x="12" y="6"/>
                          </a:cubicBezTo>
                          <a:cubicBezTo>
                            <a:pt x="12" y="5"/>
                            <a:pt x="12" y="4"/>
                            <a:pt x="12" y="3"/>
                          </a:cubicBezTo>
                          <a:cubicBezTo>
                            <a:pt x="9" y="4"/>
                            <a:pt x="6" y="5"/>
                            <a:pt x="5" y="8"/>
                          </a:cubicBezTo>
                          <a:cubicBezTo>
                            <a:pt x="4" y="10"/>
                            <a:pt x="7" y="10"/>
                            <a:pt x="8" y="9"/>
                          </a:cubicBezTo>
                          <a:cubicBezTo>
                            <a:pt x="13" y="5"/>
                            <a:pt x="21" y="8"/>
                            <a:pt x="28" y="7"/>
                          </a:cubicBezTo>
                          <a:cubicBezTo>
                            <a:pt x="27" y="6"/>
                            <a:pt x="27" y="6"/>
                            <a:pt x="26" y="6"/>
                          </a:cubicBezTo>
                          <a:cubicBezTo>
                            <a:pt x="26" y="6"/>
                            <a:pt x="26" y="7"/>
                            <a:pt x="27" y="8"/>
                          </a:cubicBezTo>
                          <a:cubicBezTo>
                            <a:pt x="27" y="8"/>
                            <a:pt x="27" y="7"/>
                            <a:pt x="28" y="7"/>
                          </a:cubicBezTo>
                          <a:cubicBezTo>
                            <a:pt x="23" y="7"/>
                            <a:pt x="0" y="0"/>
                            <a:pt x="3" y="12"/>
                          </a:cubicBezTo>
                          <a:cubicBezTo>
                            <a:pt x="4" y="16"/>
                            <a:pt x="9" y="19"/>
                            <a:pt x="13" y="19"/>
                          </a:cubicBezTo>
                          <a:cubicBezTo>
                            <a:pt x="14" y="20"/>
                            <a:pt x="15" y="20"/>
                            <a:pt x="16" y="20"/>
                          </a:cubicBezTo>
                          <a:cubicBezTo>
                            <a:pt x="22" y="21"/>
                            <a:pt x="21" y="27"/>
                            <a:pt x="16" y="28"/>
                          </a:cubicBezTo>
                          <a:cubicBezTo>
                            <a:pt x="11" y="29"/>
                            <a:pt x="9" y="22"/>
                            <a:pt x="9" y="19"/>
                          </a:cubicBezTo>
                          <a:cubicBezTo>
                            <a:pt x="9" y="18"/>
                            <a:pt x="8" y="17"/>
                            <a:pt x="7" y="18"/>
                          </a:cubicBezTo>
                          <a:cubicBezTo>
                            <a:pt x="6" y="18"/>
                            <a:pt x="5" y="18"/>
                            <a:pt x="4" y="18"/>
                          </a:cubicBezTo>
                          <a:cubicBezTo>
                            <a:pt x="2" y="19"/>
                            <a:pt x="2" y="21"/>
                            <a:pt x="4"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210"/>
                    <p:cNvSpPr/>
                    <p:nvPr/>
                  </p:nvSpPr>
                  <p:spPr bwMode="auto">
                    <a:xfrm>
                      <a:off x="649" y="1415"/>
                      <a:ext cx="16" cy="10"/>
                    </a:xfrm>
                    <a:custGeom>
                      <a:avLst/>
                      <a:gdLst>
                        <a:gd name="T0" fmla="*/ 0 w 24"/>
                        <a:gd name="T1" fmla="*/ 2 h 15"/>
                        <a:gd name="T2" fmla="*/ 9 w 24"/>
                        <a:gd name="T3" fmla="*/ 14 h 15"/>
                        <a:gd name="T4" fmla="*/ 10 w 24"/>
                        <a:gd name="T5" fmla="*/ 12 h 15"/>
                        <a:gd name="T6" fmla="*/ 5 w 24"/>
                        <a:gd name="T7" fmla="*/ 2 h 15"/>
                        <a:gd name="T8" fmla="*/ 2 w 24"/>
                        <a:gd name="T9" fmla="*/ 2 h 15"/>
                        <a:gd name="T10" fmla="*/ 12 w 24"/>
                        <a:gd name="T11" fmla="*/ 13 h 15"/>
                        <a:gd name="T12" fmla="*/ 24 w 24"/>
                        <a:gd name="T13" fmla="*/ 4 h 15"/>
                        <a:gd name="T14" fmla="*/ 21 w 24"/>
                        <a:gd name="T15" fmla="*/ 4 h 15"/>
                        <a:gd name="T16" fmla="*/ 5 w 24"/>
                        <a:gd name="T17" fmla="*/ 2 h 15"/>
                        <a:gd name="T18" fmla="*/ 2 w 24"/>
                        <a:gd name="T19" fmla="*/ 2 h 15"/>
                        <a:gd name="T20" fmla="*/ 8 w 24"/>
                        <a:gd name="T21" fmla="*/ 14 h 15"/>
                        <a:gd name="T22" fmla="*/ 9 w 24"/>
                        <a:gd name="T23" fmla="*/ 12 h 15"/>
                        <a:gd name="T24" fmla="*/ 3 w 24"/>
                        <a:gd name="T25" fmla="*/ 2 h 15"/>
                        <a:gd name="T26" fmla="*/ 0 w 24"/>
                        <a:gd name="T27"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5">
                          <a:moveTo>
                            <a:pt x="0" y="2"/>
                          </a:moveTo>
                          <a:cubicBezTo>
                            <a:pt x="2" y="8"/>
                            <a:pt x="2" y="13"/>
                            <a:pt x="9" y="14"/>
                          </a:cubicBezTo>
                          <a:cubicBezTo>
                            <a:pt x="10" y="15"/>
                            <a:pt x="11" y="13"/>
                            <a:pt x="10" y="12"/>
                          </a:cubicBezTo>
                          <a:cubicBezTo>
                            <a:pt x="8" y="9"/>
                            <a:pt x="5" y="6"/>
                            <a:pt x="5" y="2"/>
                          </a:cubicBezTo>
                          <a:cubicBezTo>
                            <a:pt x="4" y="2"/>
                            <a:pt x="3" y="2"/>
                            <a:pt x="2" y="2"/>
                          </a:cubicBezTo>
                          <a:cubicBezTo>
                            <a:pt x="2" y="7"/>
                            <a:pt x="6" y="12"/>
                            <a:pt x="12" y="13"/>
                          </a:cubicBezTo>
                          <a:cubicBezTo>
                            <a:pt x="18" y="14"/>
                            <a:pt x="22" y="10"/>
                            <a:pt x="24" y="4"/>
                          </a:cubicBezTo>
                          <a:cubicBezTo>
                            <a:pt x="24" y="3"/>
                            <a:pt x="21" y="2"/>
                            <a:pt x="21" y="4"/>
                          </a:cubicBezTo>
                          <a:cubicBezTo>
                            <a:pt x="18" y="13"/>
                            <a:pt x="6" y="12"/>
                            <a:pt x="5" y="2"/>
                          </a:cubicBezTo>
                          <a:cubicBezTo>
                            <a:pt x="5" y="0"/>
                            <a:pt x="2" y="0"/>
                            <a:pt x="2" y="2"/>
                          </a:cubicBezTo>
                          <a:cubicBezTo>
                            <a:pt x="2" y="7"/>
                            <a:pt x="5" y="10"/>
                            <a:pt x="8" y="14"/>
                          </a:cubicBezTo>
                          <a:cubicBezTo>
                            <a:pt x="8" y="13"/>
                            <a:pt x="9" y="12"/>
                            <a:pt x="9" y="12"/>
                          </a:cubicBezTo>
                          <a:cubicBezTo>
                            <a:pt x="4" y="10"/>
                            <a:pt x="4" y="6"/>
                            <a:pt x="3" y="2"/>
                          </a:cubicBezTo>
                          <a:cubicBezTo>
                            <a:pt x="2"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211"/>
                    <p:cNvSpPr/>
                    <p:nvPr/>
                  </p:nvSpPr>
                  <p:spPr bwMode="auto">
                    <a:xfrm>
                      <a:off x="817" y="1326"/>
                      <a:ext cx="18" cy="28"/>
                    </a:xfrm>
                    <a:custGeom>
                      <a:avLst/>
                      <a:gdLst>
                        <a:gd name="T0" fmla="*/ 27 w 28"/>
                        <a:gd name="T1" fmla="*/ 8 h 42"/>
                        <a:gd name="T2" fmla="*/ 5 w 28"/>
                        <a:gd name="T3" fmla="*/ 8 h 42"/>
                        <a:gd name="T4" fmla="*/ 13 w 28"/>
                        <a:gd name="T5" fmla="*/ 18 h 42"/>
                        <a:gd name="T6" fmla="*/ 21 w 28"/>
                        <a:gd name="T7" fmla="*/ 28 h 42"/>
                        <a:gd name="T8" fmla="*/ 12 w 28"/>
                        <a:gd name="T9" fmla="*/ 37 h 42"/>
                        <a:gd name="T10" fmla="*/ 5 w 28"/>
                        <a:gd name="T11" fmla="*/ 24 h 42"/>
                        <a:gd name="T12" fmla="*/ 2 w 28"/>
                        <a:gd name="T13" fmla="*/ 23 h 42"/>
                        <a:gd name="T14" fmla="*/ 10 w 28"/>
                        <a:gd name="T15" fmla="*/ 40 h 42"/>
                        <a:gd name="T16" fmla="*/ 24 w 28"/>
                        <a:gd name="T17" fmla="*/ 30 h 42"/>
                        <a:gd name="T18" fmla="*/ 14 w 28"/>
                        <a:gd name="T19" fmla="*/ 16 h 42"/>
                        <a:gd name="T20" fmla="*/ 11 w 28"/>
                        <a:gd name="T21" fmla="*/ 6 h 42"/>
                        <a:gd name="T22" fmla="*/ 24 w 28"/>
                        <a:gd name="T23" fmla="*/ 8 h 42"/>
                        <a:gd name="T24" fmla="*/ 27 w 28"/>
                        <a:gd name="T25"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42">
                          <a:moveTo>
                            <a:pt x="27" y="8"/>
                          </a:moveTo>
                          <a:cubicBezTo>
                            <a:pt x="26" y="0"/>
                            <a:pt x="7" y="0"/>
                            <a:pt x="5" y="8"/>
                          </a:cubicBezTo>
                          <a:cubicBezTo>
                            <a:pt x="3" y="12"/>
                            <a:pt x="10" y="16"/>
                            <a:pt x="13" y="18"/>
                          </a:cubicBezTo>
                          <a:cubicBezTo>
                            <a:pt x="17" y="21"/>
                            <a:pt x="21" y="23"/>
                            <a:pt x="21" y="28"/>
                          </a:cubicBezTo>
                          <a:cubicBezTo>
                            <a:pt x="21" y="33"/>
                            <a:pt x="17" y="37"/>
                            <a:pt x="12" y="37"/>
                          </a:cubicBezTo>
                          <a:cubicBezTo>
                            <a:pt x="3" y="38"/>
                            <a:pt x="3" y="29"/>
                            <a:pt x="5" y="24"/>
                          </a:cubicBezTo>
                          <a:cubicBezTo>
                            <a:pt x="6" y="22"/>
                            <a:pt x="3" y="21"/>
                            <a:pt x="2" y="23"/>
                          </a:cubicBezTo>
                          <a:cubicBezTo>
                            <a:pt x="0" y="31"/>
                            <a:pt x="1" y="37"/>
                            <a:pt x="10" y="40"/>
                          </a:cubicBezTo>
                          <a:cubicBezTo>
                            <a:pt x="16" y="42"/>
                            <a:pt x="23" y="36"/>
                            <a:pt x="24" y="30"/>
                          </a:cubicBezTo>
                          <a:cubicBezTo>
                            <a:pt x="25" y="22"/>
                            <a:pt x="20" y="19"/>
                            <a:pt x="14" y="16"/>
                          </a:cubicBezTo>
                          <a:cubicBezTo>
                            <a:pt x="11" y="13"/>
                            <a:pt x="3" y="7"/>
                            <a:pt x="11" y="6"/>
                          </a:cubicBezTo>
                          <a:cubicBezTo>
                            <a:pt x="14" y="5"/>
                            <a:pt x="24" y="4"/>
                            <a:pt x="24" y="8"/>
                          </a:cubicBezTo>
                          <a:cubicBezTo>
                            <a:pt x="25" y="10"/>
                            <a:pt x="28" y="10"/>
                            <a:pt x="27"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212"/>
                    <p:cNvSpPr/>
                    <p:nvPr/>
                  </p:nvSpPr>
                  <p:spPr bwMode="auto">
                    <a:xfrm>
                      <a:off x="817" y="1322"/>
                      <a:ext cx="14" cy="35"/>
                    </a:xfrm>
                    <a:custGeom>
                      <a:avLst/>
                      <a:gdLst>
                        <a:gd name="T0" fmla="*/ 17 w 21"/>
                        <a:gd name="T1" fmla="*/ 2 h 53"/>
                        <a:gd name="T2" fmla="*/ 0 w 21"/>
                        <a:gd name="T3" fmla="*/ 50 h 53"/>
                        <a:gd name="T4" fmla="*/ 3 w 21"/>
                        <a:gd name="T5" fmla="*/ 51 h 53"/>
                        <a:gd name="T6" fmla="*/ 20 w 21"/>
                        <a:gd name="T7" fmla="*/ 3 h 53"/>
                        <a:gd name="T8" fmla="*/ 17 w 21"/>
                        <a:gd name="T9" fmla="*/ 2 h 53"/>
                      </a:gdLst>
                      <a:ahLst/>
                      <a:cxnLst>
                        <a:cxn ang="0">
                          <a:pos x="T0" y="T1"/>
                        </a:cxn>
                        <a:cxn ang="0">
                          <a:pos x="T2" y="T3"/>
                        </a:cxn>
                        <a:cxn ang="0">
                          <a:pos x="T4" y="T5"/>
                        </a:cxn>
                        <a:cxn ang="0">
                          <a:pos x="T6" y="T7"/>
                        </a:cxn>
                        <a:cxn ang="0">
                          <a:pos x="T8" y="T9"/>
                        </a:cxn>
                      </a:cxnLst>
                      <a:rect l="0" t="0" r="r" b="b"/>
                      <a:pathLst>
                        <a:path w="21" h="53">
                          <a:moveTo>
                            <a:pt x="17" y="2"/>
                          </a:moveTo>
                          <a:cubicBezTo>
                            <a:pt x="8" y="16"/>
                            <a:pt x="8" y="34"/>
                            <a:pt x="0" y="50"/>
                          </a:cubicBezTo>
                          <a:cubicBezTo>
                            <a:pt x="0" y="51"/>
                            <a:pt x="2" y="53"/>
                            <a:pt x="3" y="51"/>
                          </a:cubicBezTo>
                          <a:cubicBezTo>
                            <a:pt x="10" y="36"/>
                            <a:pt x="11" y="17"/>
                            <a:pt x="20" y="3"/>
                          </a:cubicBezTo>
                          <a:cubicBezTo>
                            <a:pt x="21" y="1"/>
                            <a:pt x="18" y="0"/>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 name="Freeform 213"/>
                    <p:cNvSpPr/>
                    <p:nvPr/>
                  </p:nvSpPr>
                  <p:spPr bwMode="auto">
                    <a:xfrm>
                      <a:off x="820" y="1324"/>
                      <a:ext cx="13" cy="33"/>
                    </a:xfrm>
                    <a:custGeom>
                      <a:avLst/>
                      <a:gdLst>
                        <a:gd name="T0" fmla="*/ 20 w 20"/>
                        <a:gd name="T1" fmla="*/ 2 h 50"/>
                        <a:gd name="T2" fmla="*/ 19 w 20"/>
                        <a:gd name="T3" fmla="*/ 1 h 50"/>
                        <a:gd name="T4" fmla="*/ 17 w 20"/>
                        <a:gd name="T5" fmla="*/ 1 h 50"/>
                        <a:gd name="T6" fmla="*/ 10 w 20"/>
                        <a:gd name="T7" fmla="*/ 20 h 50"/>
                        <a:gd name="T8" fmla="*/ 6 w 20"/>
                        <a:gd name="T9" fmla="*/ 33 h 50"/>
                        <a:gd name="T10" fmla="*/ 1 w 20"/>
                        <a:gd name="T11" fmla="*/ 47 h 50"/>
                        <a:gd name="T12" fmla="*/ 3 w 20"/>
                        <a:gd name="T13" fmla="*/ 48 h 50"/>
                        <a:gd name="T14" fmla="*/ 3 w 20"/>
                        <a:gd name="T15" fmla="*/ 48 h 50"/>
                        <a:gd name="T16" fmla="*/ 0 w 20"/>
                        <a:gd name="T17" fmla="*/ 48 h 50"/>
                        <a:gd name="T18" fmla="*/ 0 w 20"/>
                        <a:gd name="T19" fmla="*/ 48 h 50"/>
                        <a:gd name="T20" fmla="*/ 2 w 20"/>
                        <a:gd name="T21" fmla="*/ 49 h 50"/>
                        <a:gd name="T22" fmla="*/ 4 w 20"/>
                        <a:gd name="T23" fmla="*/ 45 h 50"/>
                        <a:gd name="T24" fmla="*/ 10 w 20"/>
                        <a:gd name="T25" fmla="*/ 30 h 50"/>
                        <a:gd name="T26" fmla="*/ 19 w 20"/>
                        <a:gd name="T27" fmla="*/ 2 h 50"/>
                        <a:gd name="T28" fmla="*/ 17 w 20"/>
                        <a:gd name="T29" fmla="*/ 2 h 50"/>
                        <a:gd name="T30" fmla="*/ 17 w 20"/>
                        <a:gd name="T31" fmla="*/ 2 h 50"/>
                        <a:gd name="T32" fmla="*/ 20 w 20"/>
                        <a:gd name="T33"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0">
                          <a:moveTo>
                            <a:pt x="20" y="2"/>
                          </a:moveTo>
                          <a:cubicBezTo>
                            <a:pt x="19" y="1"/>
                            <a:pt x="19" y="1"/>
                            <a:pt x="19" y="1"/>
                          </a:cubicBezTo>
                          <a:cubicBezTo>
                            <a:pt x="19" y="0"/>
                            <a:pt x="17" y="0"/>
                            <a:pt x="17" y="1"/>
                          </a:cubicBezTo>
                          <a:cubicBezTo>
                            <a:pt x="14" y="7"/>
                            <a:pt x="12" y="14"/>
                            <a:pt x="10" y="20"/>
                          </a:cubicBezTo>
                          <a:cubicBezTo>
                            <a:pt x="9" y="25"/>
                            <a:pt x="7" y="29"/>
                            <a:pt x="6" y="33"/>
                          </a:cubicBezTo>
                          <a:cubicBezTo>
                            <a:pt x="5" y="35"/>
                            <a:pt x="2" y="46"/>
                            <a:pt x="1" y="47"/>
                          </a:cubicBezTo>
                          <a:cubicBezTo>
                            <a:pt x="1" y="47"/>
                            <a:pt x="2" y="48"/>
                            <a:pt x="3" y="48"/>
                          </a:cubicBezTo>
                          <a:cubicBezTo>
                            <a:pt x="3" y="48"/>
                            <a:pt x="3" y="48"/>
                            <a:pt x="3" y="48"/>
                          </a:cubicBezTo>
                          <a:cubicBezTo>
                            <a:pt x="3" y="46"/>
                            <a:pt x="0" y="46"/>
                            <a:pt x="0" y="48"/>
                          </a:cubicBezTo>
                          <a:cubicBezTo>
                            <a:pt x="0" y="48"/>
                            <a:pt x="0" y="48"/>
                            <a:pt x="0" y="48"/>
                          </a:cubicBezTo>
                          <a:cubicBezTo>
                            <a:pt x="0" y="49"/>
                            <a:pt x="1" y="50"/>
                            <a:pt x="2" y="49"/>
                          </a:cubicBezTo>
                          <a:cubicBezTo>
                            <a:pt x="4" y="49"/>
                            <a:pt x="4" y="46"/>
                            <a:pt x="4" y="45"/>
                          </a:cubicBezTo>
                          <a:cubicBezTo>
                            <a:pt x="6" y="40"/>
                            <a:pt x="8" y="35"/>
                            <a:pt x="10" y="30"/>
                          </a:cubicBezTo>
                          <a:cubicBezTo>
                            <a:pt x="13" y="21"/>
                            <a:pt x="16" y="11"/>
                            <a:pt x="19" y="2"/>
                          </a:cubicBezTo>
                          <a:cubicBezTo>
                            <a:pt x="18" y="2"/>
                            <a:pt x="17" y="2"/>
                            <a:pt x="17" y="2"/>
                          </a:cubicBezTo>
                          <a:cubicBezTo>
                            <a:pt x="17" y="2"/>
                            <a:pt x="17" y="2"/>
                            <a:pt x="17" y="2"/>
                          </a:cubicBezTo>
                          <a:cubicBezTo>
                            <a:pt x="17" y="4"/>
                            <a:pt x="20" y="3"/>
                            <a:pt x="2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 name="Freeform 214"/>
                    <p:cNvSpPr/>
                    <p:nvPr/>
                  </p:nvSpPr>
                  <p:spPr bwMode="auto">
                    <a:xfrm>
                      <a:off x="544" y="1510"/>
                      <a:ext cx="26" cy="40"/>
                    </a:xfrm>
                    <a:custGeom>
                      <a:avLst/>
                      <a:gdLst>
                        <a:gd name="T0" fmla="*/ 27 w 39"/>
                        <a:gd name="T1" fmla="*/ 57 h 60"/>
                        <a:gd name="T2" fmla="*/ 16 w 39"/>
                        <a:gd name="T3" fmla="*/ 36 h 60"/>
                        <a:gd name="T4" fmla="*/ 5 w 39"/>
                        <a:gd name="T5" fmla="*/ 22 h 60"/>
                        <a:gd name="T6" fmla="*/ 18 w 39"/>
                        <a:gd name="T7" fmla="*/ 4 h 60"/>
                        <a:gd name="T8" fmla="*/ 33 w 39"/>
                        <a:gd name="T9" fmla="*/ 30 h 60"/>
                        <a:gd name="T10" fmla="*/ 23 w 39"/>
                        <a:gd name="T11" fmla="*/ 57 h 60"/>
                        <a:gd name="T12" fmla="*/ 26 w 39"/>
                        <a:gd name="T13" fmla="*/ 57 h 60"/>
                        <a:gd name="T14" fmla="*/ 37 w 39"/>
                        <a:gd name="T15" fmla="*/ 16 h 60"/>
                        <a:gd name="T16" fmla="*/ 15 w 39"/>
                        <a:gd name="T17" fmla="*/ 1 h 60"/>
                        <a:gd name="T18" fmla="*/ 2 w 39"/>
                        <a:gd name="T19" fmla="*/ 20 h 60"/>
                        <a:gd name="T20" fmla="*/ 9 w 39"/>
                        <a:gd name="T21" fmla="*/ 34 h 60"/>
                        <a:gd name="T22" fmla="*/ 21 w 39"/>
                        <a:gd name="T23" fmla="*/ 48 h 60"/>
                        <a:gd name="T24" fmla="*/ 24 w 39"/>
                        <a:gd name="T25" fmla="*/ 59 h 60"/>
                        <a:gd name="T26" fmla="*/ 27 w 39"/>
                        <a:gd name="T27"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60">
                          <a:moveTo>
                            <a:pt x="27" y="57"/>
                          </a:moveTo>
                          <a:cubicBezTo>
                            <a:pt x="23" y="49"/>
                            <a:pt x="23" y="43"/>
                            <a:pt x="16" y="36"/>
                          </a:cubicBezTo>
                          <a:cubicBezTo>
                            <a:pt x="11" y="32"/>
                            <a:pt x="7" y="28"/>
                            <a:pt x="5" y="22"/>
                          </a:cubicBezTo>
                          <a:cubicBezTo>
                            <a:pt x="2" y="12"/>
                            <a:pt x="9" y="5"/>
                            <a:pt x="18" y="4"/>
                          </a:cubicBezTo>
                          <a:cubicBezTo>
                            <a:pt x="35" y="1"/>
                            <a:pt x="35" y="20"/>
                            <a:pt x="33" y="30"/>
                          </a:cubicBezTo>
                          <a:cubicBezTo>
                            <a:pt x="30" y="39"/>
                            <a:pt x="24" y="47"/>
                            <a:pt x="23" y="57"/>
                          </a:cubicBezTo>
                          <a:cubicBezTo>
                            <a:pt x="23" y="58"/>
                            <a:pt x="26" y="58"/>
                            <a:pt x="26" y="57"/>
                          </a:cubicBezTo>
                          <a:cubicBezTo>
                            <a:pt x="27" y="43"/>
                            <a:pt x="39" y="31"/>
                            <a:pt x="37" y="16"/>
                          </a:cubicBezTo>
                          <a:cubicBezTo>
                            <a:pt x="35" y="5"/>
                            <a:pt x="27" y="0"/>
                            <a:pt x="15" y="1"/>
                          </a:cubicBezTo>
                          <a:cubicBezTo>
                            <a:pt x="7" y="2"/>
                            <a:pt x="0" y="12"/>
                            <a:pt x="2" y="20"/>
                          </a:cubicBezTo>
                          <a:cubicBezTo>
                            <a:pt x="2" y="26"/>
                            <a:pt x="5" y="30"/>
                            <a:pt x="9" y="34"/>
                          </a:cubicBezTo>
                          <a:cubicBezTo>
                            <a:pt x="14" y="39"/>
                            <a:pt x="19" y="41"/>
                            <a:pt x="21" y="48"/>
                          </a:cubicBezTo>
                          <a:cubicBezTo>
                            <a:pt x="22" y="52"/>
                            <a:pt x="23" y="55"/>
                            <a:pt x="24" y="59"/>
                          </a:cubicBezTo>
                          <a:cubicBezTo>
                            <a:pt x="25" y="60"/>
                            <a:pt x="28" y="59"/>
                            <a:pt x="27"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 name="Freeform 215"/>
                    <p:cNvSpPr/>
                    <p:nvPr/>
                  </p:nvSpPr>
                  <p:spPr bwMode="auto">
                    <a:xfrm>
                      <a:off x="549" y="1514"/>
                      <a:ext cx="16" cy="17"/>
                    </a:xfrm>
                    <a:custGeom>
                      <a:avLst/>
                      <a:gdLst>
                        <a:gd name="T0" fmla="*/ 11 w 24"/>
                        <a:gd name="T1" fmla="*/ 22 h 25"/>
                        <a:gd name="T2" fmla="*/ 8 w 24"/>
                        <a:gd name="T3" fmla="*/ 5 h 25"/>
                        <a:gd name="T4" fmla="*/ 20 w 24"/>
                        <a:gd name="T5" fmla="*/ 11 h 25"/>
                        <a:gd name="T6" fmla="*/ 6 w 24"/>
                        <a:gd name="T7" fmla="*/ 19 h 25"/>
                        <a:gd name="T8" fmla="*/ 5 w 24"/>
                        <a:gd name="T9" fmla="*/ 22 h 25"/>
                        <a:gd name="T10" fmla="*/ 23 w 24"/>
                        <a:gd name="T11" fmla="*/ 13 h 25"/>
                        <a:gd name="T12" fmla="*/ 10 w 24"/>
                        <a:gd name="T13" fmla="*/ 1 h 25"/>
                        <a:gd name="T14" fmla="*/ 0 w 24"/>
                        <a:gd name="T15" fmla="*/ 13 h 25"/>
                        <a:gd name="T16" fmla="*/ 11 w 24"/>
                        <a:gd name="T17" fmla="*/ 25 h 25"/>
                        <a:gd name="T18" fmla="*/ 11 w 24"/>
                        <a:gd name="T19" fmla="*/ 2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5">
                          <a:moveTo>
                            <a:pt x="11" y="22"/>
                          </a:moveTo>
                          <a:cubicBezTo>
                            <a:pt x="2" y="21"/>
                            <a:pt x="1" y="9"/>
                            <a:pt x="8" y="5"/>
                          </a:cubicBezTo>
                          <a:cubicBezTo>
                            <a:pt x="13" y="2"/>
                            <a:pt x="20" y="5"/>
                            <a:pt x="20" y="11"/>
                          </a:cubicBezTo>
                          <a:cubicBezTo>
                            <a:pt x="20" y="19"/>
                            <a:pt x="12" y="20"/>
                            <a:pt x="6" y="19"/>
                          </a:cubicBezTo>
                          <a:cubicBezTo>
                            <a:pt x="4" y="19"/>
                            <a:pt x="3" y="21"/>
                            <a:pt x="5" y="22"/>
                          </a:cubicBezTo>
                          <a:cubicBezTo>
                            <a:pt x="13" y="23"/>
                            <a:pt x="21" y="21"/>
                            <a:pt x="23" y="13"/>
                          </a:cubicBezTo>
                          <a:cubicBezTo>
                            <a:pt x="24" y="5"/>
                            <a:pt x="18" y="0"/>
                            <a:pt x="10" y="1"/>
                          </a:cubicBezTo>
                          <a:cubicBezTo>
                            <a:pt x="4" y="2"/>
                            <a:pt x="1" y="7"/>
                            <a:pt x="0" y="13"/>
                          </a:cubicBezTo>
                          <a:cubicBezTo>
                            <a:pt x="0" y="19"/>
                            <a:pt x="5" y="24"/>
                            <a:pt x="11" y="25"/>
                          </a:cubicBezTo>
                          <a:cubicBezTo>
                            <a:pt x="13" y="25"/>
                            <a:pt x="13" y="22"/>
                            <a:pt x="1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 name="Freeform 216"/>
                    <p:cNvSpPr/>
                    <p:nvPr/>
                  </p:nvSpPr>
                  <p:spPr bwMode="auto">
                    <a:xfrm>
                      <a:off x="549" y="1516"/>
                      <a:ext cx="14" cy="14"/>
                    </a:xfrm>
                    <a:custGeom>
                      <a:avLst/>
                      <a:gdLst>
                        <a:gd name="T0" fmla="*/ 4 w 21"/>
                        <a:gd name="T1" fmla="*/ 5 h 21"/>
                        <a:gd name="T2" fmla="*/ 7 w 21"/>
                        <a:gd name="T3" fmla="*/ 7 h 21"/>
                        <a:gd name="T4" fmla="*/ 5 w 21"/>
                        <a:gd name="T5" fmla="*/ 15 h 21"/>
                        <a:gd name="T6" fmla="*/ 4 w 21"/>
                        <a:gd name="T7" fmla="*/ 14 h 21"/>
                        <a:gd name="T8" fmla="*/ 8 w 21"/>
                        <a:gd name="T9" fmla="*/ 6 h 21"/>
                        <a:gd name="T10" fmla="*/ 12 w 21"/>
                        <a:gd name="T11" fmla="*/ 6 h 21"/>
                        <a:gd name="T12" fmla="*/ 9 w 21"/>
                        <a:gd name="T13" fmla="*/ 18 h 21"/>
                        <a:gd name="T14" fmla="*/ 8 w 21"/>
                        <a:gd name="T15" fmla="*/ 15 h 21"/>
                        <a:gd name="T16" fmla="*/ 13 w 21"/>
                        <a:gd name="T17" fmla="*/ 4 h 21"/>
                        <a:gd name="T18" fmla="*/ 17 w 21"/>
                        <a:gd name="T19" fmla="*/ 3 h 21"/>
                        <a:gd name="T20" fmla="*/ 12 w 21"/>
                        <a:gd name="T21" fmla="*/ 5 h 21"/>
                        <a:gd name="T22" fmla="*/ 11 w 21"/>
                        <a:gd name="T23" fmla="*/ 3 h 21"/>
                        <a:gd name="T24" fmla="*/ 9 w 21"/>
                        <a:gd name="T25" fmla="*/ 10 h 21"/>
                        <a:gd name="T26" fmla="*/ 9 w 21"/>
                        <a:gd name="T27" fmla="*/ 14 h 21"/>
                        <a:gd name="T28" fmla="*/ 12 w 21"/>
                        <a:gd name="T29" fmla="*/ 14 h 21"/>
                        <a:gd name="T30" fmla="*/ 13 w 21"/>
                        <a:gd name="T31" fmla="*/ 13 h 21"/>
                        <a:gd name="T32" fmla="*/ 18 w 21"/>
                        <a:gd name="T33" fmla="*/ 9 h 21"/>
                        <a:gd name="T34" fmla="*/ 17 w 21"/>
                        <a:gd name="T35" fmla="*/ 11 h 21"/>
                        <a:gd name="T36" fmla="*/ 15 w 21"/>
                        <a:gd name="T37" fmla="*/ 8 h 21"/>
                        <a:gd name="T38" fmla="*/ 7 w 21"/>
                        <a:gd name="T39" fmla="*/ 10 h 21"/>
                        <a:gd name="T40" fmla="*/ 7 w 21"/>
                        <a:gd name="T41" fmla="*/ 10 h 21"/>
                        <a:gd name="T42" fmla="*/ 8 w 21"/>
                        <a:gd name="T43" fmla="*/ 14 h 21"/>
                        <a:gd name="T44" fmla="*/ 12 w 21"/>
                        <a:gd name="T45" fmla="*/ 1 h 21"/>
                        <a:gd name="T46" fmla="*/ 17 w 21"/>
                        <a:gd name="T47" fmla="*/ 4 h 21"/>
                        <a:gd name="T48" fmla="*/ 18 w 21"/>
                        <a:gd name="T49" fmla="*/ 10 h 21"/>
                        <a:gd name="T50" fmla="*/ 20 w 21"/>
                        <a:gd name="T51" fmla="*/ 10 h 21"/>
                        <a:gd name="T52" fmla="*/ 21 w 21"/>
                        <a:gd name="T53" fmla="*/ 8 h 21"/>
                        <a:gd name="T54" fmla="*/ 18 w 21"/>
                        <a:gd name="T55" fmla="*/ 8 h 21"/>
                        <a:gd name="T56" fmla="*/ 18 w 21"/>
                        <a:gd name="T57" fmla="*/ 13 h 21"/>
                        <a:gd name="T58" fmla="*/ 15 w 21"/>
                        <a:gd name="T59" fmla="*/ 13 h 21"/>
                        <a:gd name="T60" fmla="*/ 17 w 21"/>
                        <a:gd name="T61" fmla="*/ 6 h 21"/>
                        <a:gd name="T62" fmla="*/ 16 w 21"/>
                        <a:gd name="T63" fmla="*/ 5 h 21"/>
                        <a:gd name="T64" fmla="*/ 11 w 21"/>
                        <a:gd name="T65" fmla="*/ 5 h 21"/>
                        <a:gd name="T66" fmla="*/ 10 w 21"/>
                        <a:gd name="T67" fmla="*/ 13 h 21"/>
                        <a:gd name="T68" fmla="*/ 13 w 21"/>
                        <a:gd name="T69" fmla="*/ 3 h 21"/>
                        <a:gd name="T70" fmla="*/ 14 w 21"/>
                        <a:gd name="T71" fmla="*/ 6 h 21"/>
                        <a:gd name="T72" fmla="*/ 9 w 21"/>
                        <a:gd name="T73" fmla="*/ 17 h 21"/>
                        <a:gd name="T74" fmla="*/ 5 w 21"/>
                        <a:gd name="T75" fmla="*/ 17 h 21"/>
                        <a:gd name="T76" fmla="*/ 8 w 21"/>
                        <a:gd name="T77" fmla="*/ 5 h 21"/>
                        <a:gd name="T78" fmla="*/ 10 w 21"/>
                        <a:gd name="T79" fmla="*/ 4 h 21"/>
                        <a:gd name="T80" fmla="*/ 5 w 21"/>
                        <a:gd name="T81" fmla="*/ 14 h 21"/>
                        <a:gd name="T82" fmla="*/ 1 w 21"/>
                        <a:gd name="T83" fmla="*/ 13 h 21"/>
                        <a:gd name="T84" fmla="*/ 4 w 21"/>
                        <a:gd name="T85"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21">
                          <a:moveTo>
                            <a:pt x="6" y="11"/>
                          </a:moveTo>
                          <a:cubicBezTo>
                            <a:pt x="6" y="10"/>
                            <a:pt x="6" y="8"/>
                            <a:pt x="7" y="7"/>
                          </a:cubicBezTo>
                          <a:cubicBezTo>
                            <a:pt x="6" y="6"/>
                            <a:pt x="5" y="6"/>
                            <a:pt x="4" y="5"/>
                          </a:cubicBezTo>
                          <a:cubicBezTo>
                            <a:pt x="4" y="8"/>
                            <a:pt x="2" y="11"/>
                            <a:pt x="1" y="13"/>
                          </a:cubicBezTo>
                          <a:cubicBezTo>
                            <a:pt x="2" y="13"/>
                            <a:pt x="3" y="14"/>
                            <a:pt x="3" y="14"/>
                          </a:cubicBezTo>
                          <a:cubicBezTo>
                            <a:pt x="5" y="12"/>
                            <a:pt x="5" y="10"/>
                            <a:pt x="7" y="7"/>
                          </a:cubicBezTo>
                          <a:cubicBezTo>
                            <a:pt x="6" y="7"/>
                            <a:pt x="5" y="7"/>
                            <a:pt x="4" y="7"/>
                          </a:cubicBezTo>
                          <a:cubicBezTo>
                            <a:pt x="4" y="9"/>
                            <a:pt x="3" y="12"/>
                            <a:pt x="2" y="14"/>
                          </a:cubicBezTo>
                          <a:cubicBezTo>
                            <a:pt x="2" y="16"/>
                            <a:pt x="4" y="16"/>
                            <a:pt x="5" y="15"/>
                          </a:cubicBezTo>
                          <a:cubicBezTo>
                            <a:pt x="7" y="12"/>
                            <a:pt x="8" y="8"/>
                            <a:pt x="9" y="5"/>
                          </a:cubicBezTo>
                          <a:cubicBezTo>
                            <a:pt x="9" y="4"/>
                            <a:pt x="8" y="4"/>
                            <a:pt x="7" y="4"/>
                          </a:cubicBezTo>
                          <a:cubicBezTo>
                            <a:pt x="7" y="8"/>
                            <a:pt x="5" y="11"/>
                            <a:pt x="4" y="14"/>
                          </a:cubicBezTo>
                          <a:cubicBezTo>
                            <a:pt x="5" y="14"/>
                            <a:pt x="5" y="15"/>
                            <a:pt x="6" y="15"/>
                          </a:cubicBezTo>
                          <a:cubicBezTo>
                            <a:pt x="8" y="12"/>
                            <a:pt x="9" y="9"/>
                            <a:pt x="11" y="6"/>
                          </a:cubicBezTo>
                          <a:cubicBezTo>
                            <a:pt x="10" y="6"/>
                            <a:pt x="9" y="6"/>
                            <a:pt x="8" y="6"/>
                          </a:cubicBezTo>
                          <a:cubicBezTo>
                            <a:pt x="8" y="10"/>
                            <a:pt x="5" y="13"/>
                            <a:pt x="5" y="17"/>
                          </a:cubicBezTo>
                          <a:cubicBezTo>
                            <a:pt x="5" y="19"/>
                            <a:pt x="8" y="19"/>
                            <a:pt x="8" y="18"/>
                          </a:cubicBezTo>
                          <a:cubicBezTo>
                            <a:pt x="10" y="14"/>
                            <a:pt x="11" y="10"/>
                            <a:pt x="12" y="6"/>
                          </a:cubicBezTo>
                          <a:cubicBezTo>
                            <a:pt x="13" y="4"/>
                            <a:pt x="10" y="3"/>
                            <a:pt x="10" y="5"/>
                          </a:cubicBezTo>
                          <a:cubicBezTo>
                            <a:pt x="8" y="9"/>
                            <a:pt x="6" y="13"/>
                            <a:pt x="6" y="17"/>
                          </a:cubicBezTo>
                          <a:cubicBezTo>
                            <a:pt x="6" y="18"/>
                            <a:pt x="8" y="19"/>
                            <a:pt x="9" y="18"/>
                          </a:cubicBezTo>
                          <a:cubicBezTo>
                            <a:pt x="11" y="14"/>
                            <a:pt x="12" y="10"/>
                            <a:pt x="14" y="6"/>
                          </a:cubicBezTo>
                          <a:cubicBezTo>
                            <a:pt x="13" y="6"/>
                            <a:pt x="12" y="5"/>
                            <a:pt x="11" y="5"/>
                          </a:cubicBezTo>
                          <a:cubicBezTo>
                            <a:pt x="10" y="9"/>
                            <a:pt x="9" y="12"/>
                            <a:pt x="8" y="15"/>
                          </a:cubicBezTo>
                          <a:cubicBezTo>
                            <a:pt x="9" y="16"/>
                            <a:pt x="9" y="16"/>
                            <a:pt x="10" y="16"/>
                          </a:cubicBezTo>
                          <a:cubicBezTo>
                            <a:pt x="12" y="12"/>
                            <a:pt x="12" y="8"/>
                            <a:pt x="15" y="5"/>
                          </a:cubicBezTo>
                          <a:cubicBezTo>
                            <a:pt x="14" y="4"/>
                            <a:pt x="13" y="4"/>
                            <a:pt x="13" y="4"/>
                          </a:cubicBezTo>
                          <a:cubicBezTo>
                            <a:pt x="13" y="7"/>
                            <a:pt x="11" y="10"/>
                            <a:pt x="10" y="13"/>
                          </a:cubicBezTo>
                          <a:cubicBezTo>
                            <a:pt x="11" y="14"/>
                            <a:pt x="12" y="14"/>
                            <a:pt x="13" y="14"/>
                          </a:cubicBezTo>
                          <a:cubicBezTo>
                            <a:pt x="14" y="10"/>
                            <a:pt x="15" y="6"/>
                            <a:pt x="17" y="3"/>
                          </a:cubicBezTo>
                          <a:cubicBezTo>
                            <a:pt x="18" y="1"/>
                            <a:pt x="15" y="0"/>
                            <a:pt x="14" y="1"/>
                          </a:cubicBezTo>
                          <a:cubicBezTo>
                            <a:pt x="13" y="2"/>
                            <a:pt x="13" y="2"/>
                            <a:pt x="12" y="3"/>
                          </a:cubicBezTo>
                          <a:cubicBezTo>
                            <a:pt x="12" y="4"/>
                            <a:pt x="12" y="4"/>
                            <a:pt x="12" y="5"/>
                          </a:cubicBezTo>
                          <a:cubicBezTo>
                            <a:pt x="13" y="5"/>
                            <a:pt x="14" y="4"/>
                            <a:pt x="15" y="5"/>
                          </a:cubicBezTo>
                          <a:cubicBezTo>
                            <a:pt x="15" y="4"/>
                            <a:pt x="14" y="3"/>
                            <a:pt x="14" y="2"/>
                          </a:cubicBezTo>
                          <a:cubicBezTo>
                            <a:pt x="13" y="3"/>
                            <a:pt x="12" y="4"/>
                            <a:pt x="11" y="3"/>
                          </a:cubicBezTo>
                          <a:cubicBezTo>
                            <a:pt x="11" y="4"/>
                            <a:pt x="11" y="5"/>
                            <a:pt x="11" y="6"/>
                          </a:cubicBezTo>
                          <a:cubicBezTo>
                            <a:pt x="12" y="5"/>
                            <a:pt x="15" y="5"/>
                            <a:pt x="14" y="7"/>
                          </a:cubicBezTo>
                          <a:cubicBezTo>
                            <a:pt x="13" y="9"/>
                            <a:pt x="11" y="10"/>
                            <a:pt x="9" y="10"/>
                          </a:cubicBezTo>
                          <a:cubicBezTo>
                            <a:pt x="10" y="11"/>
                            <a:pt x="10" y="12"/>
                            <a:pt x="11" y="13"/>
                          </a:cubicBezTo>
                          <a:cubicBezTo>
                            <a:pt x="12" y="10"/>
                            <a:pt x="13" y="14"/>
                            <a:pt x="11" y="15"/>
                          </a:cubicBezTo>
                          <a:cubicBezTo>
                            <a:pt x="10" y="15"/>
                            <a:pt x="9" y="15"/>
                            <a:pt x="9" y="14"/>
                          </a:cubicBezTo>
                          <a:cubicBezTo>
                            <a:pt x="8" y="13"/>
                            <a:pt x="10" y="12"/>
                            <a:pt x="11" y="11"/>
                          </a:cubicBezTo>
                          <a:cubicBezTo>
                            <a:pt x="12" y="10"/>
                            <a:pt x="14" y="9"/>
                            <a:pt x="15" y="11"/>
                          </a:cubicBezTo>
                          <a:cubicBezTo>
                            <a:pt x="16" y="13"/>
                            <a:pt x="13" y="14"/>
                            <a:pt x="12" y="14"/>
                          </a:cubicBezTo>
                          <a:cubicBezTo>
                            <a:pt x="9" y="15"/>
                            <a:pt x="11" y="11"/>
                            <a:pt x="11" y="10"/>
                          </a:cubicBezTo>
                          <a:cubicBezTo>
                            <a:pt x="12" y="9"/>
                            <a:pt x="13" y="8"/>
                            <a:pt x="14" y="8"/>
                          </a:cubicBezTo>
                          <a:cubicBezTo>
                            <a:pt x="17" y="9"/>
                            <a:pt x="14" y="12"/>
                            <a:pt x="13" y="13"/>
                          </a:cubicBezTo>
                          <a:cubicBezTo>
                            <a:pt x="11" y="14"/>
                            <a:pt x="11" y="11"/>
                            <a:pt x="12" y="10"/>
                          </a:cubicBezTo>
                          <a:cubicBezTo>
                            <a:pt x="12" y="9"/>
                            <a:pt x="14" y="8"/>
                            <a:pt x="15" y="8"/>
                          </a:cubicBezTo>
                          <a:cubicBezTo>
                            <a:pt x="16" y="7"/>
                            <a:pt x="18" y="7"/>
                            <a:pt x="18" y="9"/>
                          </a:cubicBezTo>
                          <a:cubicBezTo>
                            <a:pt x="17" y="11"/>
                            <a:pt x="15" y="13"/>
                            <a:pt x="14" y="13"/>
                          </a:cubicBezTo>
                          <a:cubicBezTo>
                            <a:pt x="10" y="12"/>
                            <a:pt x="14" y="7"/>
                            <a:pt x="16" y="7"/>
                          </a:cubicBezTo>
                          <a:cubicBezTo>
                            <a:pt x="18" y="7"/>
                            <a:pt x="17" y="10"/>
                            <a:pt x="17" y="11"/>
                          </a:cubicBezTo>
                          <a:cubicBezTo>
                            <a:pt x="16" y="13"/>
                            <a:pt x="14" y="14"/>
                            <a:pt x="12" y="14"/>
                          </a:cubicBezTo>
                          <a:cubicBezTo>
                            <a:pt x="7" y="15"/>
                            <a:pt x="10" y="9"/>
                            <a:pt x="11" y="8"/>
                          </a:cubicBezTo>
                          <a:cubicBezTo>
                            <a:pt x="13" y="7"/>
                            <a:pt x="14" y="7"/>
                            <a:pt x="15" y="8"/>
                          </a:cubicBezTo>
                          <a:cubicBezTo>
                            <a:pt x="16" y="10"/>
                            <a:pt x="15" y="12"/>
                            <a:pt x="13" y="14"/>
                          </a:cubicBezTo>
                          <a:cubicBezTo>
                            <a:pt x="12" y="15"/>
                            <a:pt x="10" y="16"/>
                            <a:pt x="8" y="15"/>
                          </a:cubicBezTo>
                          <a:cubicBezTo>
                            <a:pt x="7" y="14"/>
                            <a:pt x="7" y="11"/>
                            <a:pt x="7" y="10"/>
                          </a:cubicBezTo>
                          <a:cubicBezTo>
                            <a:pt x="7" y="7"/>
                            <a:pt x="11" y="3"/>
                            <a:pt x="14" y="5"/>
                          </a:cubicBezTo>
                          <a:cubicBezTo>
                            <a:pt x="17" y="6"/>
                            <a:pt x="17" y="11"/>
                            <a:pt x="15" y="13"/>
                          </a:cubicBezTo>
                          <a:cubicBezTo>
                            <a:pt x="13" y="19"/>
                            <a:pt x="7" y="15"/>
                            <a:pt x="7" y="10"/>
                          </a:cubicBezTo>
                          <a:cubicBezTo>
                            <a:pt x="6" y="7"/>
                            <a:pt x="9" y="4"/>
                            <a:pt x="12" y="4"/>
                          </a:cubicBezTo>
                          <a:cubicBezTo>
                            <a:pt x="17" y="3"/>
                            <a:pt x="18" y="8"/>
                            <a:pt x="16" y="11"/>
                          </a:cubicBezTo>
                          <a:cubicBezTo>
                            <a:pt x="15" y="14"/>
                            <a:pt x="11" y="15"/>
                            <a:pt x="8" y="14"/>
                          </a:cubicBezTo>
                          <a:cubicBezTo>
                            <a:pt x="6" y="13"/>
                            <a:pt x="5" y="15"/>
                            <a:pt x="7" y="16"/>
                          </a:cubicBezTo>
                          <a:cubicBezTo>
                            <a:pt x="12" y="19"/>
                            <a:pt x="19" y="15"/>
                            <a:pt x="20" y="9"/>
                          </a:cubicBezTo>
                          <a:cubicBezTo>
                            <a:pt x="20" y="5"/>
                            <a:pt x="17" y="0"/>
                            <a:pt x="12" y="1"/>
                          </a:cubicBezTo>
                          <a:cubicBezTo>
                            <a:pt x="7" y="2"/>
                            <a:pt x="3" y="7"/>
                            <a:pt x="4" y="12"/>
                          </a:cubicBezTo>
                          <a:cubicBezTo>
                            <a:pt x="5" y="17"/>
                            <a:pt x="11" y="21"/>
                            <a:pt x="16" y="17"/>
                          </a:cubicBezTo>
                          <a:cubicBezTo>
                            <a:pt x="20" y="14"/>
                            <a:pt x="20" y="8"/>
                            <a:pt x="17" y="4"/>
                          </a:cubicBezTo>
                          <a:cubicBezTo>
                            <a:pt x="14" y="0"/>
                            <a:pt x="9" y="1"/>
                            <a:pt x="6" y="5"/>
                          </a:cubicBezTo>
                          <a:cubicBezTo>
                            <a:pt x="3" y="9"/>
                            <a:pt x="3" y="16"/>
                            <a:pt x="8" y="18"/>
                          </a:cubicBezTo>
                          <a:cubicBezTo>
                            <a:pt x="13" y="20"/>
                            <a:pt x="18" y="15"/>
                            <a:pt x="18" y="10"/>
                          </a:cubicBezTo>
                          <a:cubicBezTo>
                            <a:pt x="19" y="5"/>
                            <a:pt x="13" y="2"/>
                            <a:pt x="10" y="5"/>
                          </a:cubicBezTo>
                          <a:cubicBezTo>
                            <a:pt x="6" y="8"/>
                            <a:pt x="5" y="13"/>
                            <a:pt x="9" y="16"/>
                          </a:cubicBezTo>
                          <a:cubicBezTo>
                            <a:pt x="13" y="19"/>
                            <a:pt x="19" y="14"/>
                            <a:pt x="20" y="10"/>
                          </a:cubicBezTo>
                          <a:cubicBezTo>
                            <a:pt x="21" y="6"/>
                            <a:pt x="17" y="3"/>
                            <a:pt x="13" y="5"/>
                          </a:cubicBezTo>
                          <a:cubicBezTo>
                            <a:pt x="9" y="7"/>
                            <a:pt x="8" y="13"/>
                            <a:pt x="12" y="15"/>
                          </a:cubicBezTo>
                          <a:cubicBezTo>
                            <a:pt x="16" y="18"/>
                            <a:pt x="21" y="12"/>
                            <a:pt x="21" y="8"/>
                          </a:cubicBezTo>
                          <a:cubicBezTo>
                            <a:pt x="19" y="3"/>
                            <a:pt x="14" y="5"/>
                            <a:pt x="11" y="7"/>
                          </a:cubicBezTo>
                          <a:cubicBezTo>
                            <a:pt x="8" y="9"/>
                            <a:pt x="7" y="15"/>
                            <a:pt x="12" y="16"/>
                          </a:cubicBezTo>
                          <a:cubicBezTo>
                            <a:pt x="16" y="16"/>
                            <a:pt x="18" y="12"/>
                            <a:pt x="18" y="8"/>
                          </a:cubicBezTo>
                          <a:cubicBezTo>
                            <a:pt x="17" y="4"/>
                            <a:pt x="12" y="5"/>
                            <a:pt x="10" y="7"/>
                          </a:cubicBezTo>
                          <a:cubicBezTo>
                            <a:pt x="8" y="9"/>
                            <a:pt x="6" y="14"/>
                            <a:pt x="8" y="16"/>
                          </a:cubicBezTo>
                          <a:cubicBezTo>
                            <a:pt x="11" y="18"/>
                            <a:pt x="17" y="16"/>
                            <a:pt x="18" y="13"/>
                          </a:cubicBezTo>
                          <a:cubicBezTo>
                            <a:pt x="19" y="10"/>
                            <a:pt x="16" y="6"/>
                            <a:pt x="13" y="7"/>
                          </a:cubicBezTo>
                          <a:cubicBezTo>
                            <a:pt x="9" y="8"/>
                            <a:pt x="3" y="13"/>
                            <a:pt x="7" y="16"/>
                          </a:cubicBezTo>
                          <a:cubicBezTo>
                            <a:pt x="10" y="19"/>
                            <a:pt x="15" y="16"/>
                            <a:pt x="15" y="13"/>
                          </a:cubicBezTo>
                          <a:cubicBezTo>
                            <a:pt x="16" y="8"/>
                            <a:pt x="10" y="8"/>
                            <a:pt x="8" y="11"/>
                          </a:cubicBezTo>
                          <a:cubicBezTo>
                            <a:pt x="8" y="12"/>
                            <a:pt x="9" y="14"/>
                            <a:pt x="10" y="13"/>
                          </a:cubicBezTo>
                          <a:cubicBezTo>
                            <a:pt x="13" y="12"/>
                            <a:pt x="16" y="10"/>
                            <a:pt x="17" y="6"/>
                          </a:cubicBezTo>
                          <a:cubicBezTo>
                            <a:pt x="18" y="2"/>
                            <a:pt x="12" y="3"/>
                            <a:pt x="10" y="3"/>
                          </a:cubicBezTo>
                          <a:cubicBezTo>
                            <a:pt x="8" y="3"/>
                            <a:pt x="9" y="5"/>
                            <a:pt x="10" y="6"/>
                          </a:cubicBezTo>
                          <a:cubicBezTo>
                            <a:pt x="12" y="6"/>
                            <a:pt x="14" y="6"/>
                            <a:pt x="16" y="5"/>
                          </a:cubicBezTo>
                          <a:cubicBezTo>
                            <a:pt x="17" y="4"/>
                            <a:pt x="17" y="2"/>
                            <a:pt x="15" y="2"/>
                          </a:cubicBezTo>
                          <a:cubicBezTo>
                            <a:pt x="14" y="2"/>
                            <a:pt x="12" y="2"/>
                            <a:pt x="11" y="3"/>
                          </a:cubicBezTo>
                          <a:cubicBezTo>
                            <a:pt x="9" y="3"/>
                            <a:pt x="10" y="5"/>
                            <a:pt x="11" y="5"/>
                          </a:cubicBezTo>
                          <a:cubicBezTo>
                            <a:pt x="13" y="6"/>
                            <a:pt x="15" y="5"/>
                            <a:pt x="17" y="3"/>
                          </a:cubicBezTo>
                          <a:cubicBezTo>
                            <a:pt x="16" y="2"/>
                            <a:pt x="15" y="2"/>
                            <a:pt x="14" y="1"/>
                          </a:cubicBezTo>
                          <a:cubicBezTo>
                            <a:pt x="12" y="5"/>
                            <a:pt x="11" y="9"/>
                            <a:pt x="10" y="13"/>
                          </a:cubicBezTo>
                          <a:cubicBezTo>
                            <a:pt x="10" y="15"/>
                            <a:pt x="13" y="16"/>
                            <a:pt x="13" y="14"/>
                          </a:cubicBezTo>
                          <a:cubicBezTo>
                            <a:pt x="14" y="11"/>
                            <a:pt x="16" y="7"/>
                            <a:pt x="16" y="4"/>
                          </a:cubicBezTo>
                          <a:cubicBezTo>
                            <a:pt x="15" y="2"/>
                            <a:pt x="14" y="1"/>
                            <a:pt x="13" y="3"/>
                          </a:cubicBezTo>
                          <a:cubicBezTo>
                            <a:pt x="10" y="6"/>
                            <a:pt x="9" y="11"/>
                            <a:pt x="8" y="16"/>
                          </a:cubicBezTo>
                          <a:cubicBezTo>
                            <a:pt x="7" y="17"/>
                            <a:pt x="9" y="18"/>
                            <a:pt x="10" y="17"/>
                          </a:cubicBezTo>
                          <a:cubicBezTo>
                            <a:pt x="12" y="13"/>
                            <a:pt x="13" y="10"/>
                            <a:pt x="14" y="6"/>
                          </a:cubicBezTo>
                          <a:cubicBezTo>
                            <a:pt x="14" y="4"/>
                            <a:pt x="12" y="3"/>
                            <a:pt x="11" y="5"/>
                          </a:cubicBezTo>
                          <a:cubicBezTo>
                            <a:pt x="10" y="9"/>
                            <a:pt x="8" y="13"/>
                            <a:pt x="6" y="16"/>
                          </a:cubicBezTo>
                          <a:cubicBezTo>
                            <a:pt x="7" y="17"/>
                            <a:pt x="8" y="17"/>
                            <a:pt x="9" y="17"/>
                          </a:cubicBezTo>
                          <a:cubicBezTo>
                            <a:pt x="9" y="13"/>
                            <a:pt x="10" y="10"/>
                            <a:pt x="12" y="6"/>
                          </a:cubicBezTo>
                          <a:cubicBezTo>
                            <a:pt x="11" y="6"/>
                            <a:pt x="10" y="6"/>
                            <a:pt x="9" y="5"/>
                          </a:cubicBezTo>
                          <a:cubicBezTo>
                            <a:pt x="8" y="9"/>
                            <a:pt x="7" y="13"/>
                            <a:pt x="5" y="17"/>
                          </a:cubicBezTo>
                          <a:cubicBezTo>
                            <a:pt x="6" y="17"/>
                            <a:pt x="7" y="17"/>
                            <a:pt x="8" y="17"/>
                          </a:cubicBezTo>
                          <a:cubicBezTo>
                            <a:pt x="8" y="13"/>
                            <a:pt x="10" y="10"/>
                            <a:pt x="11" y="6"/>
                          </a:cubicBezTo>
                          <a:cubicBezTo>
                            <a:pt x="11" y="4"/>
                            <a:pt x="9" y="4"/>
                            <a:pt x="8" y="5"/>
                          </a:cubicBezTo>
                          <a:cubicBezTo>
                            <a:pt x="6" y="8"/>
                            <a:pt x="5" y="11"/>
                            <a:pt x="4" y="14"/>
                          </a:cubicBezTo>
                          <a:cubicBezTo>
                            <a:pt x="3" y="16"/>
                            <a:pt x="5" y="17"/>
                            <a:pt x="6" y="15"/>
                          </a:cubicBezTo>
                          <a:cubicBezTo>
                            <a:pt x="8" y="12"/>
                            <a:pt x="9" y="8"/>
                            <a:pt x="10" y="4"/>
                          </a:cubicBezTo>
                          <a:cubicBezTo>
                            <a:pt x="10" y="2"/>
                            <a:pt x="7" y="2"/>
                            <a:pt x="7" y="4"/>
                          </a:cubicBezTo>
                          <a:cubicBezTo>
                            <a:pt x="5" y="7"/>
                            <a:pt x="4" y="10"/>
                            <a:pt x="2" y="13"/>
                          </a:cubicBezTo>
                          <a:cubicBezTo>
                            <a:pt x="3" y="14"/>
                            <a:pt x="4" y="14"/>
                            <a:pt x="5" y="14"/>
                          </a:cubicBezTo>
                          <a:cubicBezTo>
                            <a:pt x="5" y="12"/>
                            <a:pt x="7" y="9"/>
                            <a:pt x="7" y="7"/>
                          </a:cubicBezTo>
                          <a:cubicBezTo>
                            <a:pt x="7" y="5"/>
                            <a:pt x="5" y="5"/>
                            <a:pt x="4" y="6"/>
                          </a:cubicBezTo>
                          <a:cubicBezTo>
                            <a:pt x="3" y="8"/>
                            <a:pt x="2" y="11"/>
                            <a:pt x="1" y="13"/>
                          </a:cubicBezTo>
                          <a:cubicBezTo>
                            <a:pt x="0" y="15"/>
                            <a:pt x="3" y="16"/>
                            <a:pt x="3" y="14"/>
                          </a:cubicBezTo>
                          <a:cubicBezTo>
                            <a:pt x="5" y="12"/>
                            <a:pt x="6" y="9"/>
                            <a:pt x="7" y="6"/>
                          </a:cubicBezTo>
                          <a:cubicBezTo>
                            <a:pt x="7" y="5"/>
                            <a:pt x="5" y="4"/>
                            <a:pt x="4" y="5"/>
                          </a:cubicBezTo>
                          <a:cubicBezTo>
                            <a:pt x="3" y="7"/>
                            <a:pt x="3" y="9"/>
                            <a:pt x="3" y="11"/>
                          </a:cubicBezTo>
                          <a:cubicBezTo>
                            <a:pt x="3" y="13"/>
                            <a:pt x="6" y="13"/>
                            <a:pt x="6"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4" name="Freeform 217"/>
                    <p:cNvSpPr/>
                    <p:nvPr/>
                  </p:nvSpPr>
                  <p:spPr bwMode="auto">
                    <a:xfrm>
                      <a:off x="530" y="1583"/>
                      <a:ext cx="36" cy="52"/>
                    </a:xfrm>
                    <a:custGeom>
                      <a:avLst/>
                      <a:gdLst>
                        <a:gd name="T0" fmla="*/ 30 w 54"/>
                        <a:gd name="T1" fmla="*/ 2 h 78"/>
                        <a:gd name="T2" fmla="*/ 7 w 54"/>
                        <a:gd name="T3" fmla="*/ 11 h 78"/>
                        <a:gd name="T4" fmla="*/ 5 w 54"/>
                        <a:gd name="T5" fmla="*/ 47 h 78"/>
                        <a:gd name="T6" fmla="*/ 30 w 54"/>
                        <a:gd name="T7" fmla="*/ 74 h 78"/>
                        <a:gd name="T8" fmla="*/ 54 w 54"/>
                        <a:gd name="T9" fmla="*/ 63 h 78"/>
                        <a:gd name="T10" fmla="*/ 54 w 54"/>
                        <a:gd name="T11" fmla="*/ 61 h 78"/>
                        <a:gd name="T12" fmla="*/ 43 w 54"/>
                        <a:gd name="T13" fmla="*/ 50 h 78"/>
                        <a:gd name="T14" fmla="*/ 40 w 54"/>
                        <a:gd name="T15" fmla="*/ 51 h 78"/>
                        <a:gd name="T16" fmla="*/ 17 w 54"/>
                        <a:gd name="T17" fmla="*/ 34 h 78"/>
                        <a:gd name="T18" fmla="*/ 29 w 54"/>
                        <a:gd name="T19" fmla="*/ 20 h 78"/>
                        <a:gd name="T20" fmla="*/ 27 w 54"/>
                        <a:gd name="T21" fmla="*/ 4 h 78"/>
                        <a:gd name="T22" fmla="*/ 25 w 54"/>
                        <a:gd name="T23" fmla="*/ 4 h 78"/>
                        <a:gd name="T24" fmla="*/ 24 w 54"/>
                        <a:gd name="T25" fmla="*/ 20 h 78"/>
                        <a:gd name="T26" fmla="*/ 20 w 54"/>
                        <a:gd name="T27" fmla="*/ 22 h 78"/>
                        <a:gd name="T28" fmla="*/ 15 w 54"/>
                        <a:gd name="T29" fmla="*/ 31 h 78"/>
                        <a:gd name="T30" fmla="*/ 26 w 54"/>
                        <a:gd name="T31" fmla="*/ 55 h 78"/>
                        <a:gd name="T32" fmla="*/ 38 w 54"/>
                        <a:gd name="T33" fmla="*/ 55 h 78"/>
                        <a:gd name="T34" fmla="*/ 49 w 54"/>
                        <a:gd name="T35" fmla="*/ 60 h 78"/>
                        <a:gd name="T36" fmla="*/ 48 w 54"/>
                        <a:gd name="T37" fmla="*/ 68 h 78"/>
                        <a:gd name="T38" fmla="*/ 21 w 54"/>
                        <a:gd name="T39" fmla="*/ 67 h 78"/>
                        <a:gd name="T40" fmla="*/ 5 w 54"/>
                        <a:gd name="T41" fmla="*/ 33 h 78"/>
                        <a:gd name="T42" fmla="*/ 9 w 54"/>
                        <a:gd name="T43" fmla="*/ 12 h 78"/>
                        <a:gd name="T44" fmla="*/ 30 w 54"/>
                        <a:gd name="T45" fmla="*/ 5 h 78"/>
                        <a:gd name="T46" fmla="*/ 30 w 54"/>
                        <a:gd name="T47" fmla="*/ 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78">
                          <a:moveTo>
                            <a:pt x="30" y="2"/>
                          </a:moveTo>
                          <a:cubicBezTo>
                            <a:pt x="19" y="2"/>
                            <a:pt x="13" y="0"/>
                            <a:pt x="7" y="11"/>
                          </a:cubicBezTo>
                          <a:cubicBezTo>
                            <a:pt x="1" y="22"/>
                            <a:pt x="0" y="36"/>
                            <a:pt x="5" y="47"/>
                          </a:cubicBezTo>
                          <a:cubicBezTo>
                            <a:pt x="10" y="59"/>
                            <a:pt x="17" y="70"/>
                            <a:pt x="30" y="74"/>
                          </a:cubicBezTo>
                          <a:cubicBezTo>
                            <a:pt x="40" y="78"/>
                            <a:pt x="50" y="72"/>
                            <a:pt x="54" y="63"/>
                          </a:cubicBezTo>
                          <a:cubicBezTo>
                            <a:pt x="54" y="62"/>
                            <a:pt x="54" y="62"/>
                            <a:pt x="54" y="61"/>
                          </a:cubicBezTo>
                          <a:cubicBezTo>
                            <a:pt x="51" y="58"/>
                            <a:pt x="48" y="52"/>
                            <a:pt x="43" y="50"/>
                          </a:cubicBezTo>
                          <a:cubicBezTo>
                            <a:pt x="42" y="50"/>
                            <a:pt x="40" y="51"/>
                            <a:pt x="40" y="51"/>
                          </a:cubicBezTo>
                          <a:cubicBezTo>
                            <a:pt x="22" y="56"/>
                            <a:pt x="18" y="46"/>
                            <a:pt x="17" y="34"/>
                          </a:cubicBezTo>
                          <a:cubicBezTo>
                            <a:pt x="16" y="12"/>
                            <a:pt x="28" y="29"/>
                            <a:pt x="29" y="20"/>
                          </a:cubicBezTo>
                          <a:cubicBezTo>
                            <a:pt x="31" y="15"/>
                            <a:pt x="30" y="9"/>
                            <a:pt x="27" y="4"/>
                          </a:cubicBezTo>
                          <a:cubicBezTo>
                            <a:pt x="27" y="2"/>
                            <a:pt x="24" y="3"/>
                            <a:pt x="25" y="4"/>
                          </a:cubicBezTo>
                          <a:cubicBezTo>
                            <a:pt x="26" y="8"/>
                            <a:pt x="30" y="18"/>
                            <a:pt x="24" y="20"/>
                          </a:cubicBezTo>
                          <a:cubicBezTo>
                            <a:pt x="24" y="20"/>
                            <a:pt x="20" y="21"/>
                            <a:pt x="20" y="22"/>
                          </a:cubicBezTo>
                          <a:cubicBezTo>
                            <a:pt x="17" y="25"/>
                            <a:pt x="15" y="27"/>
                            <a:pt x="15" y="31"/>
                          </a:cubicBezTo>
                          <a:cubicBezTo>
                            <a:pt x="14" y="41"/>
                            <a:pt x="16" y="50"/>
                            <a:pt x="26" y="55"/>
                          </a:cubicBezTo>
                          <a:cubicBezTo>
                            <a:pt x="30" y="57"/>
                            <a:pt x="34" y="56"/>
                            <a:pt x="38" y="55"/>
                          </a:cubicBezTo>
                          <a:cubicBezTo>
                            <a:pt x="42" y="54"/>
                            <a:pt x="46" y="57"/>
                            <a:pt x="49" y="60"/>
                          </a:cubicBezTo>
                          <a:cubicBezTo>
                            <a:pt x="49" y="63"/>
                            <a:pt x="48" y="65"/>
                            <a:pt x="48" y="68"/>
                          </a:cubicBezTo>
                          <a:cubicBezTo>
                            <a:pt x="38" y="74"/>
                            <a:pt x="29" y="73"/>
                            <a:pt x="21" y="67"/>
                          </a:cubicBezTo>
                          <a:cubicBezTo>
                            <a:pt x="12" y="59"/>
                            <a:pt x="6" y="44"/>
                            <a:pt x="5" y="33"/>
                          </a:cubicBezTo>
                          <a:cubicBezTo>
                            <a:pt x="4" y="26"/>
                            <a:pt x="6" y="19"/>
                            <a:pt x="9" y="12"/>
                          </a:cubicBezTo>
                          <a:cubicBezTo>
                            <a:pt x="13" y="4"/>
                            <a:pt x="22" y="5"/>
                            <a:pt x="30" y="5"/>
                          </a:cubicBezTo>
                          <a:cubicBezTo>
                            <a:pt x="32" y="5"/>
                            <a:pt x="32" y="2"/>
                            <a:pt x="3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5" name="Freeform 218"/>
                    <p:cNvSpPr/>
                    <p:nvPr/>
                  </p:nvSpPr>
                  <p:spPr bwMode="auto">
                    <a:xfrm>
                      <a:off x="547" y="1585"/>
                      <a:ext cx="5" cy="14"/>
                    </a:xfrm>
                    <a:custGeom>
                      <a:avLst/>
                      <a:gdLst>
                        <a:gd name="T0" fmla="*/ 3 w 8"/>
                        <a:gd name="T1" fmla="*/ 0 h 21"/>
                        <a:gd name="T2" fmla="*/ 3 w 8"/>
                        <a:gd name="T3" fmla="*/ 0 h 21"/>
                        <a:gd name="T4" fmla="*/ 1 w 8"/>
                        <a:gd name="T5" fmla="*/ 1 h 21"/>
                        <a:gd name="T6" fmla="*/ 1 w 8"/>
                        <a:gd name="T7" fmla="*/ 2 h 21"/>
                        <a:gd name="T8" fmla="*/ 2 w 8"/>
                        <a:gd name="T9" fmla="*/ 3 h 21"/>
                        <a:gd name="T10" fmla="*/ 5 w 8"/>
                        <a:gd name="T11" fmla="*/ 12 h 21"/>
                        <a:gd name="T12" fmla="*/ 5 w 8"/>
                        <a:gd name="T13" fmla="*/ 16 h 21"/>
                        <a:gd name="T14" fmla="*/ 2 w 8"/>
                        <a:gd name="T15" fmla="*/ 18 h 21"/>
                        <a:gd name="T16" fmla="*/ 2 w 8"/>
                        <a:gd name="T17" fmla="*/ 21 h 21"/>
                        <a:gd name="T18" fmla="*/ 8 w 8"/>
                        <a:gd name="T19" fmla="*/ 15 h 21"/>
                        <a:gd name="T20" fmla="*/ 4 w 8"/>
                        <a:gd name="T21" fmla="*/ 1 h 21"/>
                        <a:gd name="T22" fmla="*/ 4 w 8"/>
                        <a:gd name="T23" fmla="*/ 2 h 21"/>
                        <a:gd name="T24" fmla="*/ 4 w 8"/>
                        <a:gd name="T25" fmla="*/ 2 h 21"/>
                        <a:gd name="T26" fmla="*/ 2 w 8"/>
                        <a:gd name="T27" fmla="*/ 3 h 21"/>
                        <a:gd name="T28" fmla="*/ 3 w 8"/>
                        <a:gd name="T29" fmla="*/ 3 h 21"/>
                        <a:gd name="T30" fmla="*/ 3 w 8"/>
                        <a:gd name="T3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21">
                          <a:moveTo>
                            <a:pt x="3" y="0"/>
                          </a:moveTo>
                          <a:cubicBezTo>
                            <a:pt x="3" y="0"/>
                            <a:pt x="3" y="0"/>
                            <a:pt x="3" y="0"/>
                          </a:cubicBezTo>
                          <a:cubicBezTo>
                            <a:pt x="2" y="0"/>
                            <a:pt x="2" y="0"/>
                            <a:pt x="1" y="1"/>
                          </a:cubicBezTo>
                          <a:cubicBezTo>
                            <a:pt x="1" y="1"/>
                            <a:pt x="1" y="1"/>
                            <a:pt x="1" y="2"/>
                          </a:cubicBezTo>
                          <a:cubicBezTo>
                            <a:pt x="1" y="2"/>
                            <a:pt x="1" y="3"/>
                            <a:pt x="2" y="3"/>
                          </a:cubicBezTo>
                          <a:cubicBezTo>
                            <a:pt x="4" y="5"/>
                            <a:pt x="5" y="9"/>
                            <a:pt x="5" y="12"/>
                          </a:cubicBezTo>
                          <a:cubicBezTo>
                            <a:pt x="5" y="13"/>
                            <a:pt x="5" y="14"/>
                            <a:pt x="5" y="16"/>
                          </a:cubicBezTo>
                          <a:cubicBezTo>
                            <a:pt x="5" y="18"/>
                            <a:pt x="4" y="18"/>
                            <a:pt x="2" y="18"/>
                          </a:cubicBezTo>
                          <a:cubicBezTo>
                            <a:pt x="0" y="18"/>
                            <a:pt x="0" y="21"/>
                            <a:pt x="2" y="21"/>
                          </a:cubicBezTo>
                          <a:cubicBezTo>
                            <a:pt x="7" y="21"/>
                            <a:pt x="8" y="19"/>
                            <a:pt x="8" y="15"/>
                          </a:cubicBezTo>
                          <a:cubicBezTo>
                            <a:pt x="8" y="10"/>
                            <a:pt x="7" y="5"/>
                            <a:pt x="4" y="1"/>
                          </a:cubicBezTo>
                          <a:cubicBezTo>
                            <a:pt x="4" y="1"/>
                            <a:pt x="4" y="2"/>
                            <a:pt x="4" y="2"/>
                          </a:cubicBezTo>
                          <a:cubicBezTo>
                            <a:pt x="4" y="2"/>
                            <a:pt x="4" y="2"/>
                            <a:pt x="4" y="2"/>
                          </a:cubicBezTo>
                          <a:cubicBezTo>
                            <a:pt x="3" y="2"/>
                            <a:pt x="3" y="3"/>
                            <a:pt x="2" y="3"/>
                          </a:cubicBezTo>
                          <a:cubicBezTo>
                            <a:pt x="3" y="3"/>
                            <a:pt x="3" y="3"/>
                            <a:pt x="3" y="3"/>
                          </a:cubicBezTo>
                          <a:cubicBezTo>
                            <a:pt x="5" y="3"/>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6" name="Freeform 219"/>
                    <p:cNvSpPr/>
                    <p:nvPr/>
                  </p:nvSpPr>
                  <p:spPr bwMode="auto">
                    <a:xfrm>
                      <a:off x="548" y="1585"/>
                      <a:ext cx="2" cy="3"/>
                    </a:xfrm>
                    <a:custGeom>
                      <a:avLst/>
                      <a:gdLst>
                        <a:gd name="T0" fmla="*/ 0 w 3"/>
                        <a:gd name="T1" fmla="*/ 2 h 4"/>
                        <a:gd name="T2" fmla="*/ 0 w 3"/>
                        <a:gd name="T3" fmla="*/ 2 h 4"/>
                        <a:gd name="T4" fmla="*/ 3 w 3"/>
                        <a:gd name="T5" fmla="*/ 2 h 4"/>
                        <a:gd name="T6" fmla="*/ 3 w 3"/>
                        <a:gd name="T7" fmla="*/ 2 h 4"/>
                        <a:gd name="T8" fmla="*/ 0 w 3"/>
                        <a:gd name="T9" fmla="*/ 2 h 4"/>
                        <a:gd name="T10" fmla="*/ 0 w 3"/>
                        <a:gd name="T11" fmla="*/ 2 h 4"/>
                        <a:gd name="T12" fmla="*/ 3 w 3"/>
                        <a:gd name="T13" fmla="*/ 2 h 4"/>
                        <a:gd name="T14" fmla="*/ 3 w 3"/>
                        <a:gd name="T15" fmla="*/ 2 h 4"/>
                        <a:gd name="T16" fmla="*/ 0 w 3"/>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4">
                          <a:moveTo>
                            <a:pt x="0" y="2"/>
                          </a:moveTo>
                          <a:cubicBezTo>
                            <a:pt x="0" y="2"/>
                            <a:pt x="0" y="2"/>
                            <a:pt x="0" y="2"/>
                          </a:cubicBezTo>
                          <a:cubicBezTo>
                            <a:pt x="0" y="4"/>
                            <a:pt x="3" y="4"/>
                            <a:pt x="3" y="2"/>
                          </a:cubicBezTo>
                          <a:cubicBezTo>
                            <a:pt x="3" y="2"/>
                            <a:pt x="3" y="2"/>
                            <a:pt x="3" y="2"/>
                          </a:cubicBezTo>
                          <a:cubicBezTo>
                            <a:pt x="3" y="0"/>
                            <a:pt x="0" y="0"/>
                            <a:pt x="0" y="2"/>
                          </a:cubicBezTo>
                          <a:cubicBezTo>
                            <a:pt x="0" y="2"/>
                            <a:pt x="0" y="2"/>
                            <a:pt x="0" y="2"/>
                          </a:cubicBezTo>
                          <a:cubicBezTo>
                            <a:pt x="0" y="4"/>
                            <a:pt x="3" y="4"/>
                            <a:pt x="3" y="2"/>
                          </a:cubicBezTo>
                          <a:cubicBezTo>
                            <a:pt x="3" y="2"/>
                            <a:pt x="3" y="2"/>
                            <a:pt x="3" y="2"/>
                          </a:cubicBezTo>
                          <a:cubicBezTo>
                            <a:pt x="3" y="0"/>
                            <a:pt x="0" y="0"/>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220"/>
                    <p:cNvSpPr/>
                    <p:nvPr/>
                  </p:nvSpPr>
                  <p:spPr bwMode="auto">
                    <a:xfrm>
                      <a:off x="556" y="1615"/>
                      <a:ext cx="13" cy="12"/>
                    </a:xfrm>
                    <a:custGeom>
                      <a:avLst/>
                      <a:gdLst>
                        <a:gd name="T0" fmla="*/ 3 w 20"/>
                        <a:gd name="T1" fmla="*/ 7 h 19"/>
                        <a:gd name="T2" fmla="*/ 6 w 20"/>
                        <a:gd name="T3" fmla="*/ 2 h 19"/>
                        <a:gd name="T4" fmla="*/ 4 w 20"/>
                        <a:gd name="T5" fmla="*/ 3 h 19"/>
                        <a:gd name="T6" fmla="*/ 17 w 20"/>
                        <a:gd name="T7" fmla="*/ 13 h 19"/>
                        <a:gd name="T8" fmla="*/ 17 w 20"/>
                        <a:gd name="T9" fmla="*/ 11 h 19"/>
                        <a:gd name="T10" fmla="*/ 14 w 20"/>
                        <a:gd name="T11" fmla="*/ 16 h 19"/>
                        <a:gd name="T12" fmla="*/ 17 w 20"/>
                        <a:gd name="T13" fmla="*/ 16 h 19"/>
                        <a:gd name="T14" fmla="*/ 12 w 20"/>
                        <a:gd name="T15" fmla="*/ 11 h 19"/>
                        <a:gd name="T16" fmla="*/ 10 w 20"/>
                        <a:gd name="T17" fmla="*/ 13 h 19"/>
                        <a:gd name="T18" fmla="*/ 13 w 20"/>
                        <a:gd name="T19" fmla="*/ 14 h 19"/>
                        <a:gd name="T20" fmla="*/ 15 w 20"/>
                        <a:gd name="T21" fmla="*/ 12 h 19"/>
                        <a:gd name="T22" fmla="*/ 14 w 20"/>
                        <a:gd name="T23" fmla="*/ 10 h 19"/>
                        <a:gd name="T24" fmla="*/ 13 w 20"/>
                        <a:gd name="T25" fmla="*/ 12 h 19"/>
                        <a:gd name="T26" fmla="*/ 14 w 20"/>
                        <a:gd name="T27" fmla="*/ 13 h 19"/>
                        <a:gd name="T28" fmla="*/ 16 w 20"/>
                        <a:gd name="T29" fmla="*/ 11 h 19"/>
                        <a:gd name="T30" fmla="*/ 12 w 20"/>
                        <a:gd name="T31" fmla="*/ 9 h 19"/>
                        <a:gd name="T32" fmla="*/ 11 w 20"/>
                        <a:gd name="T33" fmla="*/ 12 h 19"/>
                        <a:gd name="T34" fmla="*/ 12 w 20"/>
                        <a:gd name="T35" fmla="*/ 13 h 19"/>
                        <a:gd name="T36" fmla="*/ 14 w 20"/>
                        <a:gd name="T37" fmla="*/ 11 h 19"/>
                        <a:gd name="T38" fmla="*/ 12 w 20"/>
                        <a:gd name="T39" fmla="*/ 10 h 19"/>
                        <a:gd name="T40" fmla="*/ 10 w 20"/>
                        <a:gd name="T41" fmla="*/ 12 h 19"/>
                        <a:gd name="T42" fmla="*/ 14 w 20"/>
                        <a:gd name="T43" fmla="*/ 18 h 19"/>
                        <a:gd name="T44" fmla="*/ 17 w 20"/>
                        <a:gd name="T45" fmla="*/ 18 h 19"/>
                        <a:gd name="T46" fmla="*/ 19 w 20"/>
                        <a:gd name="T47" fmla="*/ 13 h 19"/>
                        <a:gd name="T48" fmla="*/ 19 w 20"/>
                        <a:gd name="T49" fmla="*/ 11 h 19"/>
                        <a:gd name="T50" fmla="*/ 5 w 20"/>
                        <a:gd name="T51" fmla="*/ 0 h 19"/>
                        <a:gd name="T52" fmla="*/ 3 w 20"/>
                        <a:gd name="T53" fmla="*/ 1 h 19"/>
                        <a:gd name="T54" fmla="*/ 1 w 20"/>
                        <a:gd name="T55" fmla="*/ 5 h 19"/>
                        <a:gd name="T56" fmla="*/ 3 w 20"/>
                        <a:gd name="T57"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 h="19">
                          <a:moveTo>
                            <a:pt x="3" y="7"/>
                          </a:moveTo>
                          <a:cubicBezTo>
                            <a:pt x="5" y="5"/>
                            <a:pt x="5" y="4"/>
                            <a:pt x="6" y="2"/>
                          </a:cubicBezTo>
                          <a:cubicBezTo>
                            <a:pt x="5" y="2"/>
                            <a:pt x="4" y="2"/>
                            <a:pt x="4" y="3"/>
                          </a:cubicBezTo>
                          <a:cubicBezTo>
                            <a:pt x="8" y="6"/>
                            <a:pt x="13" y="9"/>
                            <a:pt x="17" y="13"/>
                          </a:cubicBezTo>
                          <a:cubicBezTo>
                            <a:pt x="17" y="12"/>
                            <a:pt x="17" y="12"/>
                            <a:pt x="17" y="11"/>
                          </a:cubicBezTo>
                          <a:cubicBezTo>
                            <a:pt x="16" y="13"/>
                            <a:pt x="15" y="15"/>
                            <a:pt x="14" y="16"/>
                          </a:cubicBezTo>
                          <a:cubicBezTo>
                            <a:pt x="15" y="16"/>
                            <a:pt x="16" y="16"/>
                            <a:pt x="17" y="16"/>
                          </a:cubicBezTo>
                          <a:cubicBezTo>
                            <a:pt x="16" y="14"/>
                            <a:pt x="14" y="13"/>
                            <a:pt x="12" y="11"/>
                          </a:cubicBezTo>
                          <a:cubicBezTo>
                            <a:pt x="12" y="11"/>
                            <a:pt x="11" y="12"/>
                            <a:pt x="10" y="13"/>
                          </a:cubicBezTo>
                          <a:cubicBezTo>
                            <a:pt x="11" y="13"/>
                            <a:pt x="12" y="13"/>
                            <a:pt x="13" y="14"/>
                          </a:cubicBezTo>
                          <a:cubicBezTo>
                            <a:pt x="14" y="14"/>
                            <a:pt x="16" y="13"/>
                            <a:pt x="15" y="12"/>
                          </a:cubicBezTo>
                          <a:cubicBezTo>
                            <a:pt x="15" y="11"/>
                            <a:pt x="14" y="11"/>
                            <a:pt x="14" y="10"/>
                          </a:cubicBezTo>
                          <a:cubicBezTo>
                            <a:pt x="14" y="11"/>
                            <a:pt x="13" y="11"/>
                            <a:pt x="13" y="12"/>
                          </a:cubicBezTo>
                          <a:cubicBezTo>
                            <a:pt x="13" y="12"/>
                            <a:pt x="13" y="12"/>
                            <a:pt x="14" y="13"/>
                          </a:cubicBezTo>
                          <a:cubicBezTo>
                            <a:pt x="15" y="14"/>
                            <a:pt x="17" y="12"/>
                            <a:pt x="16" y="11"/>
                          </a:cubicBezTo>
                          <a:cubicBezTo>
                            <a:pt x="15" y="9"/>
                            <a:pt x="14" y="9"/>
                            <a:pt x="12" y="9"/>
                          </a:cubicBezTo>
                          <a:cubicBezTo>
                            <a:pt x="11" y="10"/>
                            <a:pt x="11" y="11"/>
                            <a:pt x="11" y="12"/>
                          </a:cubicBezTo>
                          <a:cubicBezTo>
                            <a:pt x="12" y="12"/>
                            <a:pt x="12" y="13"/>
                            <a:pt x="12" y="13"/>
                          </a:cubicBezTo>
                          <a:cubicBezTo>
                            <a:pt x="13" y="13"/>
                            <a:pt x="14" y="12"/>
                            <a:pt x="14" y="11"/>
                          </a:cubicBezTo>
                          <a:cubicBezTo>
                            <a:pt x="14" y="11"/>
                            <a:pt x="13" y="11"/>
                            <a:pt x="12" y="10"/>
                          </a:cubicBezTo>
                          <a:cubicBezTo>
                            <a:pt x="11" y="10"/>
                            <a:pt x="9" y="11"/>
                            <a:pt x="10" y="12"/>
                          </a:cubicBezTo>
                          <a:cubicBezTo>
                            <a:pt x="11" y="14"/>
                            <a:pt x="13" y="16"/>
                            <a:pt x="14" y="18"/>
                          </a:cubicBezTo>
                          <a:cubicBezTo>
                            <a:pt x="15" y="19"/>
                            <a:pt x="16" y="19"/>
                            <a:pt x="17" y="18"/>
                          </a:cubicBezTo>
                          <a:cubicBezTo>
                            <a:pt x="17" y="16"/>
                            <a:pt x="18" y="14"/>
                            <a:pt x="19" y="13"/>
                          </a:cubicBezTo>
                          <a:cubicBezTo>
                            <a:pt x="20" y="12"/>
                            <a:pt x="20" y="11"/>
                            <a:pt x="19" y="11"/>
                          </a:cubicBezTo>
                          <a:cubicBezTo>
                            <a:pt x="15" y="7"/>
                            <a:pt x="10" y="4"/>
                            <a:pt x="5" y="0"/>
                          </a:cubicBezTo>
                          <a:cubicBezTo>
                            <a:pt x="4" y="0"/>
                            <a:pt x="3" y="0"/>
                            <a:pt x="3" y="1"/>
                          </a:cubicBezTo>
                          <a:cubicBezTo>
                            <a:pt x="3" y="3"/>
                            <a:pt x="2" y="4"/>
                            <a:pt x="1" y="5"/>
                          </a:cubicBezTo>
                          <a:cubicBezTo>
                            <a:pt x="0" y="6"/>
                            <a:pt x="2" y="8"/>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221"/>
                    <p:cNvSpPr/>
                    <p:nvPr/>
                  </p:nvSpPr>
                  <p:spPr bwMode="auto">
                    <a:xfrm>
                      <a:off x="564" y="1622"/>
                      <a:ext cx="3" cy="3"/>
                    </a:xfrm>
                    <a:custGeom>
                      <a:avLst/>
                      <a:gdLst>
                        <a:gd name="T0" fmla="*/ 3 w 5"/>
                        <a:gd name="T1" fmla="*/ 4 h 5"/>
                        <a:gd name="T2" fmla="*/ 3 w 5"/>
                        <a:gd name="T3" fmla="*/ 3 h 5"/>
                        <a:gd name="T4" fmla="*/ 1 w 5"/>
                        <a:gd name="T5" fmla="*/ 2 h 5"/>
                        <a:gd name="T6" fmla="*/ 1 w 5"/>
                        <a:gd name="T7" fmla="*/ 2 h 5"/>
                        <a:gd name="T8" fmla="*/ 4 w 5"/>
                        <a:gd name="T9" fmla="*/ 3 h 5"/>
                        <a:gd name="T10" fmla="*/ 4 w 5"/>
                        <a:gd name="T11" fmla="*/ 2 h 5"/>
                        <a:gd name="T12" fmla="*/ 2 w 5"/>
                        <a:gd name="T13" fmla="*/ 2 h 5"/>
                        <a:gd name="T14" fmla="*/ 2 w 5"/>
                        <a:gd name="T15" fmla="*/ 2 h 5"/>
                        <a:gd name="T16" fmla="*/ 5 w 5"/>
                        <a:gd name="T17" fmla="*/ 2 h 5"/>
                        <a:gd name="T18" fmla="*/ 5 w 5"/>
                        <a:gd name="T19" fmla="*/ 0 h 5"/>
                        <a:gd name="T20" fmla="*/ 3 w 5"/>
                        <a:gd name="T21" fmla="*/ 0 h 5"/>
                        <a:gd name="T22" fmla="*/ 1 w 5"/>
                        <a:gd name="T23" fmla="*/ 1 h 5"/>
                        <a:gd name="T24" fmla="*/ 4 w 5"/>
                        <a:gd name="T25" fmla="*/ 2 h 5"/>
                        <a:gd name="T26" fmla="*/ 4 w 5"/>
                        <a:gd name="T27" fmla="*/ 1 h 5"/>
                        <a:gd name="T28" fmla="*/ 2 w 5"/>
                        <a:gd name="T29" fmla="*/ 0 h 5"/>
                        <a:gd name="T30" fmla="*/ 0 w 5"/>
                        <a:gd name="T31" fmla="*/ 3 h 5"/>
                        <a:gd name="T32" fmla="*/ 3 w 5"/>
                        <a:gd name="T33"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5">
                          <a:moveTo>
                            <a:pt x="3" y="4"/>
                          </a:moveTo>
                          <a:cubicBezTo>
                            <a:pt x="3" y="3"/>
                            <a:pt x="3" y="3"/>
                            <a:pt x="3" y="3"/>
                          </a:cubicBezTo>
                          <a:cubicBezTo>
                            <a:pt x="2" y="2"/>
                            <a:pt x="2" y="2"/>
                            <a:pt x="1" y="2"/>
                          </a:cubicBezTo>
                          <a:cubicBezTo>
                            <a:pt x="1" y="2"/>
                            <a:pt x="1" y="2"/>
                            <a:pt x="1" y="2"/>
                          </a:cubicBezTo>
                          <a:cubicBezTo>
                            <a:pt x="2" y="4"/>
                            <a:pt x="3" y="4"/>
                            <a:pt x="4" y="3"/>
                          </a:cubicBezTo>
                          <a:cubicBezTo>
                            <a:pt x="4" y="3"/>
                            <a:pt x="4" y="2"/>
                            <a:pt x="4" y="2"/>
                          </a:cubicBezTo>
                          <a:cubicBezTo>
                            <a:pt x="4" y="2"/>
                            <a:pt x="3" y="2"/>
                            <a:pt x="2" y="2"/>
                          </a:cubicBezTo>
                          <a:cubicBezTo>
                            <a:pt x="2" y="2"/>
                            <a:pt x="2" y="2"/>
                            <a:pt x="2" y="2"/>
                          </a:cubicBezTo>
                          <a:cubicBezTo>
                            <a:pt x="3" y="4"/>
                            <a:pt x="5" y="3"/>
                            <a:pt x="5" y="2"/>
                          </a:cubicBezTo>
                          <a:cubicBezTo>
                            <a:pt x="5" y="1"/>
                            <a:pt x="5" y="1"/>
                            <a:pt x="5" y="0"/>
                          </a:cubicBezTo>
                          <a:cubicBezTo>
                            <a:pt x="4" y="0"/>
                            <a:pt x="3" y="0"/>
                            <a:pt x="3" y="0"/>
                          </a:cubicBezTo>
                          <a:cubicBezTo>
                            <a:pt x="2" y="0"/>
                            <a:pt x="2" y="1"/>
                            <a:pt x="1" y="1"/>
                          </a:cubicBezTo>
                          <a:cubicBezTo>
                            <a:pt x="2" y="1"/>
                            <a:pt x="3" y="1"/>
                            <a:pt x="4" y="2"/>
                          </a:cubicBezTo>
                          <a:cubicBezTo>
                            <a:pt x="4" y="1"/>
                            <a:pt x="4" y="1"/>
                            <a:pt x="4" y="1"/>
                          </a:cubicBezTo>
                          <a:cubicBezTo>
                            <a:pt x="4" y="0"/>
                            <a:pt x="3" y="0"/>
                            <a:pt x="2" y="0"/>
                          </a:cubicBezTo>
                          <a:cubicBezTo>
                            <a:pt x="1" y="1"/>
                            <a:pt x="0" y="2"/>
                            <a:pt x="0" y="3"/>
                          </a:cubicBezTo>
                          <a:cubicBezTo>
                            <a:pt x="0" y="5"/>
                            <a:pt x="2" y="5"/>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222"/>
                    <p:cNvSpPr/>
                    <p:nvPr/>
                  </p:nvSpPr>
                  <p:spPr bwMode="auto">
                    <a:xfrm>
                      <a:off x="553" y="1618"/>
                      <a:ext cx="13" cy="13"/>
                    </a:xfrm>
                    <a:custGeom>
                      <a:avLst/>
                      <a:gdLst>
                        <a:gd name="T0" fmla="*/ 1 w 20"/>
                        <a:gd name="T1" fmla="*/ 3 h 19"/>
                        <a:gd name="T2" fmla="*/ 17 w 20"/>
                        <a:gd name="T3" fmla="*/ 17 h 19"/>
                        <a:gd name="T4" fmla="*/ 18 w 20"/>
                        <a:gd name="T5" fmla="*/ 15 h 19"/>
                        <a:gd name="T6" fmla="*/ 3 w 20"/>
                        <a:gd name="T7" fmla="*/ 1 h 19"/>
                        <a:gd name="T8" fmla="*/ 1 w 20"/>
                        <a:gd name="T9" fmla="*/ 3 h 19"/>
                      </a:gdLst>
                      <a:ahLst/>
                      <a:cxnLst>
                        <a:cxn ang="0">
                          <a:pos x="T0" y="T1"/>
                        </a:cxn>
                        <a:cxn ang="0">
                          <a:pos x="T2" y="T3"/>
                        </a:cxn>
                        <a:cxn ang="0">
                          <a:pos x="T4" y="T5"/>
                        </a:cxn>
                        <a:cxn ang="0">
                          <a:pos x="T6" y="T7"/>
                        </a:cxn>
                        <a:cxn ang="0">
                          <a:pos x="T8" y="T9"/>
                        </a:cxn>
                      </a:cxnLst>
                      <a:rect l="0" t="0" r="r" b="b"/>
                      <a:pathLst>
                        <a:path w="20" h="19">
                          <a:moveTo>
                            <a:pt x="1" y="3"/>
                          </a:moveTo>
                          <a:cubicBezTo>
                            <a:pt x="6" y="8"/>
                            <a:pt x="11" y="13"/>
                            <a:pt x="17" y="17"/>
                          </a:cubicBezTo>
                          <a:cubicBezTo>
                            <a:pt x="19" y="19"/>
                            <a:pt x="20" y="16"/>
                            <a:pt x="18" y="15"/>
                          </a:cubicBezTo>
                          <a:cubicBezTo>
                            <a:pt x="13" y="11"/>
                            <a:pt x="8" y="6"/>
                            <a:pt x="3" y="1"/>
                          </a:cubicBezTo>
                          <a:cubicBezTo>
                            <a:pt x="2" y="0"/>
                            <a:pt x="0" y="2"/>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Freeform 223"/>
                    <p:cNvSpPr/>
                    <p:nvPr/>
                  </p:nvSpPr>
                  <p:spPr bwMode="auto">
                    <a:xfrm>
                      <a:off x="542" y="1585"/>
                      <a:ext cx="6" cy="14"/>
                    </a:xfrm>
                    <a:custGeom>
                      <a:avLst/>
                      <a:gdLst>
                        <a:gd name="T0" fmla="*/ 8 w 8"/>
                        <a:gd name="T1" fmla="*/ 19 h 21"/>
                        <a:gd name="T2" fmla="*/ 6 w 8"/>
                        <a:gd name="T3" fmla="*/ 11 h 21"/>
                        <a:gd name="T4" fmla="*/ 3 w 8"/>
                        <a:gd name="T5" fmla="*/ 2 h 21"/>
                        <a:gd name="T6" fmla="*/ 0 w 8"/>
                        <a:gd name="T7" fmla="*/ 2 h 21"/>
                        <a:gd name="T8" fmla="*/ 3 w 8"/>
                        <a:gd name="T9" fmla="*/ 10 h 21"/>
                        <a:gd name="T10" fmla="*/ 5 w 8"/>
                        <a:gd name="T11" fmla="*/ 20 h 21"/>
                        <a:gd name="T12" fmla="*/ 8 w 8"/>
                        <a:gd name="T13" fmla="*/ 19 h 21"/>
                      </a:gdLst>
                      <a:ahLst/>
                      <a:cxnLst>
                        <a:cxn ang="0">
                          <a:pos x="T0" y="T1"/>
                        </a:cxn>
                        <a:cxn ang="0">
                          <a:pos x="T2" y="T3"/>
                        </a:cxn>
                        <a:cxn ang="0">
                          <a:pos x="T4" y="T5"/>
                        </a:cxn>
                        <a:cxn ang="0">
                          <a:pos x="T6" y="T7"/>
                        </a:cxn>
                        <a:cxn ang="0">
                          <a:pos x="T8" y="T9"/>
                        </a:cxn>
                        <a:cxn ang="0">
                          <a:pos x="T10" y="T11"/>
                        </a:cxn>
                        <a:cxn ang="0">
                          <a:pos x="T12" y="T13"/>
                        </a:cxn>
                      </a:cxnLst>
                      <a:rect l="0" t="0" r="r" b="b"/>
                      <a:pathLst>
                        <a:path w="8" h="21">
                          <a:moveTo>
                            <a:pt x="8" y="19"/>
                          </a:moveTo>
                          <a:cubicBezTo>
                            <a:pt x="7" y="16"/>
                            <a:pt x="6" y="14"/>
                            <a:pt x="6" y="11"/>
                          </a:cubicBezTo>
                          <a:cubicBezTo>
                            <a:pt x="5" y="8"/>
                            <a:pt x="3" y="5"/>
                            <a:pt x="3" y="2"/>
                          </a:cubicBezTo>
                          <a:cubicBezTo>
                            <a:pt x="3" y="0"/>
                            <a:pt x="0" y="0"/>
                            <a:pt x="0" y="2"/>
                          </a:cubicBezTo>
                          <a:cubicBezTo>
                            <a:pt x="0" y="5"/>
                            <a:pt x="2" y="8"/>
                            <a:pt x="3" y="10"/>
                          </a:cubicBezTo>
                          <a:cubicBezTo>
                            <a:pt x="4" y="13"/>
                            <a:pt x="4" y="17"/>
                            <a:pt x="5" y="20"/>
                          </a:cubicBezTo>
                          <a:cubicBezTo>
                            <a:pt x="6" y="21"/>
                            <a:pt x="8" y="21"/>
                            <a:pt x="8"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1" name="Freeform 224"/>
                    <p:cNvSpPr/>
                    <p:nvPr/>
                  </p:nvSpPr>
                  <p:spPr bwMode="auto">
                    <a:xfrm>
                      <a:off x="936" y="1544"/>
                      <a:ext cx="43" cy="44"/>
                    </a:xfrm>
                    <a:custGeom>
                      <a:avLst/>
                      <a:gdLst>
                        <a:gd name="T0" fmla="*/ 42 w 65"/>
                        <a:gd name="T1" fmla="*/ 16 h 65"/>
                        <a:gd name="T2" fmla="*/ 22 w 65"/>
                        <a:gd name="T3" fmla="*/ 24 h 65"/>
                        <a:gd name="T4" fmla="*/ 19 w 65"/>
                        <a:gd name="T5" fmla="*/ 40 h 65"/>
                        <a:gd name="T6" fmla="*/ 32 w 65"/>
                        <a:gd name="T7" fmla="*/ 41 h 65"/>
                        <a:gd name="T8" fmla="*/ 43 w 65"/>
                        <a:gd name="T9" fmla="*/ 16 h 65"/>
                        <a:gd name="T10" fmla="*/ 40 w 65"/>
                        <a:gd name="T11" fmla="*/ 16 h 65"/>
                        <a:gd name="T12" fmla="*/ 50 w 65"/>
                        <a:gd name="T13" fmla="*/ 43 h 65"/>
                        <a:gd name="T14" fmla="*/ 63 w 65"/>
                        <a:gd name="T15" fmla="*/ 22 h 65"/>
                        <a:gd name="T16" fmla="*/ 46 w 65"/>
                        <a:gd name="T17" fmla="*/ 4 h 65"/>
                        <a:gd name="T18" fmla="*/ 4 w 65"/>
                        <a:gd name="T19" fmla="*/ 33 h 65"/>
                        <a:gd name="T20" fmla="*/ 52 w 65"/>
                        <a:gd name="T21" fmla="*/ 49 h 65"/>
                        <a:gd name="T22" fmla="*/ 50 w 65"/>
                        <a:gd name="T23" fmla="*/ 47 h 65"/>
                        <a:gd name="T24" fmla="*/ 10 w 65"/>
                        <a:gd name="T25" fmla="*/ 40 h 65"/>
                        <a:gd name="T26" fmla="*/ 33 w 65"/>
                        <a:gd name="T27" fmla="*/ 6 h 65"/>
                        <a:gd name="T28" fmla="*/ 56 w 65"/>
                        <a:gd name="T29" fmla="*/ 12 h 65"/>
                        <a:gd name="T30" fmla="*/ 49 w 65"/>
                        <a:gd name="T31" fmla="*/ 40 h 65"/>
                        <a:gd name="T32" fmla="*/ 43 w 65"/>
                        <a:gd name="T33" fmla="*/ 16 h 65"/>
                        <a:gd name="T34" fmla="*/ 40 w 65"/>
                        <a:gd name="T35" fmla="*/ 16 h 65"/>
                        <a:gd name="T36" fmla="*/ 32 w 65"/>
                        <a:gd name="T37" fmla="*/ 37 h 65"/>
                        <a:gd name="T38" fmla="*/ 28 w 65"/>
                        <a:gd name="T39" fmla="*/ 40 h 65"/>
                        <a:gd name="T40" fmla="*/ 26 w 65"/>
                        <a:gd name="T41" fmla="*/ 23 h 65"/>
                        <a:gd name="T42" fmla="*/ 42 w 65"/>
                        <a:gd name="T43" fmla="*/ 18 h 65"/>
                        <a:gd name="T44" fmla="*/ 42 w 65"/>
                        <a:gd name="T45" fmla="*/ 1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 h="65">
                          <a:moveTo>
                            <a:pt x="42" y="16"/>
                          </a:moveTo>
                          <a:cubicBezTo>
                            <a:pt x="33" y="15"/>
                            <a:pt x="27" y="17"/>
                            <a:pt x="22" y="24"/>
                          </a:cubicBezTo>
                          <a:cubicBezTo>
                            <a:pt x="18" y="29"/>
                            <a:pt x="16" y="34"/>
                            <a:pt x="19" y="40"/>
                          </a:cubicBezTo>
                          <a:cubicBezTo>
                            <a:pt x="22" y="45"/>
                            <a:pt x="28" y="43"/>
                            <a:pt x="32" y="41"/>
                          </a:cubicBezTo>
                          <a:cubicBezTo>
                            <a:pt x="39" y="35"/>
                            <a:pt x="39" y="24"/>
                            <a:pt x="43" y="16"/>
                          </a:cubicBezTo>
                          <a:cubicBezTo>
                            <a:pt x="42" y="16"/>
                            <a:pt x="41" y="16"/>
                            <a:pt x="40" y="16"/>
                          </a:cubicBezTo>
                          <a:cubicBezTo>
                            <a:pt x="39" y="23"/>
                            <a:pt x="37" y="46"/>
                            <a:pt x="50" y="43"/>
                          </a:cubicBezTo>
                          <a:cubicBezTo>
                            <a:pt x="59" y="41"/>
                            <a:pt x="63" y="30"/>
                            <a:pt x="63" y="22"/>
                          </a:cubicBezTo>
                          <a:cubicBezTo>
                            <a:pt x="63" y="12"/>
                            <a:pt x="55" y="6"/>
                            <a:pt x="46" y="4"/>
                          </a:cubicBezTo>
                          <a:cubicBezTo>
                            <a:pt x="29" y="0"/>
                            <a:pt x="0" y="14"/>
                            <a:pt x="4" y="33"/>
                          </a:cubicBezTo>
                          <a:cubicBezTo>
                            <a:pt x="9" y="54"/>
                            <a:pt x="36" y="65"/>
                            <a:pt x="52" y="49"/>
                          </a:cubicBezTo>
                          <a:cubicBezTo>
                            <a:pt x="53" y="48"/>
                            <a:pt x="51" y="46"/>
                            <a:pt x="50" y="47"/>
                          </a:cubicBezTo>
                          <a:cubicBezTo>
                            <a:pt x="37" y="60"/>
                            <a:pt x="19" y="54"/>
                            <a:pt x="10" y="40"/>
                          </a:cubicBezTo>
                          <a:cubicBezTo>
                            <a:pt x="0" y="23"/>
                            <a:pt x="19" y="10"/>
                            <a:pt x="33" y="6"/>
                          </a:cubicBezTo>
                          <a:cubicBezTo>
                            <a:pt x="41" y="5"/>
                            <a:pt x="50" y="7"/>
                            <a:pt x="56" y="12"/>
                          </a:cubicBezTo>
                          <a:cubicBezTo>
                            <a:pt x="65" y="20"/>
                            <a:pt x="59" y="36"/>
                            <a:pt x="49" y="40"/>
                          </a:cubicBezTo>
                          <a:cubicBezTo>
                            <a:pt x="40" y="44"/>
                            <a:pt x="42" y="20"/>
                            <a:pt x="43" y="16"/>
                          </a:cubicBezTo>
                          <a:cubicBezTo>
                            <a:pt x="43" y="14"/>
                            <a:pt x="40" y="14"/>
                            <a:pt x="40" y="16"/>
                          </a:cubicBezTo>
                          <a:cubicBezTo>
                            <a:pt x="37" y="23"/>
                            <a:pt x="37" y="30"/>
                            <a:pt x="32" y="37"/>
                          </a:cubicBezTo>
                          <a:cubicBezTo>
                            <a:pt x="30" y="38"/>
                            <a:pt x="29" y="39"/>
                            <a:pt x="28" y="40"/>
                          </a:cubicBezTo>
                          <a:cubicBezTo>
                            <a:pt x="21" y="34"/>
                            <a:pt x="20" y="28"/>
                            <a:pt x="26" y="23"/>
                          </a:cubicBezTo>
                          <a:cubicBezTo>
                            <a:pt x="30" y="18"/>
                            <a:pt x="36" y="18"/>
                            <a:pt x="42" y="18"/>
                          </a:cubicBezTo>
                          <a:cubicBezTo>
                            <a:pt x="44" y="19"/>
                            <a:pt x="44" y="16"/>
                            <a:pt x="4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2" name="Freeform 225"/>
                    <p:cNvSpPr/>
                    <p:nvPr/>
                  </p:nvSpPr>
                  <p:spPr bwMode="auto">
                    <a:xfrm>
                      <a:off x="960" y="1515"/>
                      <a:ext cx="35" cy="20"/>
                    </a:xfrm>
                    <a:custGeom>
                      <a:avLst/>
                      <a:gdLst>
                        <a:gd name="T0" fmla="*/ 4 w 52"/>
                        <a:gd name="T1" fmla="*/ 6 h 30"/>
                        <a:gd name="T2" fmla="*/ 31 w 52"/>
                        <a:gd name="T3" fmla="*/ 6 h 30"/>
                        <a:gd name="T4" fmla="*/ 42 w 52"/>
                        <a:gd name="T5" fmla="*/ 5 h 30"/>
                        <a:gd name="T6" fmla="*/ 40 w 52"/>
                        <a:gd name="T7" fmla="*/ 13 h 30"/>
                        <a:gd name="T8" fmla="*/ 32 w 52"/>
                        <a:gd name="T9" fmla="*/ 22 h 30"/>
                        <a:gd name="T10" fmla="*/ 29 w 52"/>
                        <a:gd name="T11" fmla="*/ 25 h 30"/>
                        <a:gd name="T12" fmla="*/ 19 w 52"/>
                        <a:gd name="T13" fmla="*/ 21 h 30"/>
                        <a:gd name="T14" fmla="*/ 2 w 52"/>
                        <a:gd name="T15" fmla="*/ 6 h 30"/>
                        <a:gd name="T16" fmla="*/ 0 w 52"/>
                        <a:gd name="T17" fmla="*/ 7 h 30"/>
                        <a:gd name="T18" fmla="*/ 24 w 52"/>
                        <a:gd name="T19" fmla="*/ 28 h 30"/>
                        <a:gd name="T20" fmla="*/ 32 w 52"/>
                        <a:gd name="T21" fmla="*/ 25 h 30"/>
                        <a:gd name="T22" fmla="*/ 51 w 52"/>
                        <a:gd name="T23" fmla="*/ 6 h 30"/>
                        <a:gd name="T24" fmla="*/ 50 w 52"/>
                        <a:gd name="T25" fmla="*/ 5 h 30"/>
                        <a:gd name="T26" fmla="*/ 3 w 52"/>
                        <a:gd name="T27" fmla="*/ 5 h 30"/>
                        <a:gd name="T28" fmla="*/ 3 w 52"/>
                        <a:gd name="T29" fmla="*/ 7 h 30"/>
                        <a:gd name="T30" fmla="*/ 4 w 52"/>
                        <a:gd name="T31" fmla="*/ 7 h 30"/>
                        <a:gd name="T32" fmla="*/ 4 w 52"/>
                        <a:gd name="T3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30">
                          <a:moveTo>
                            <a:pt x="4" y="6"/>
                          </a:moveTo>
                          <a:cubicBezTo>
                            <a:pt x="12" y="9"/>
                            <a:pt x="23" y="7"/>
                            <a:pt x="31" y="6"/>
                          </a:cubicBezTo>
                          <a:cubicBezTo>
                            <a:pt x="35" y="5"/>
                            <a:pt x="39" y="5"/>
                            <a:pt x="42" y="5"/>
                          </a:cubicBezTo>
                          <a:cubicBezTo>
                            <a:pt x="52" y="5"/>
                            <a:pt x="43" y="10"/>
                            <a:pt x="40" y="13"/>
                          </a:cubicBezTo>
                          <a:cubicBezTo>
                            <a:pt x="37" y="16"/>
                            <a:pt x="35" y="19"/>
                            <a:pt x="32" y="22"/>
                          </a:cubicBezTo>
                          <a:cubicBezTo>
                            <a:pt x="31" y="23"/>
                            <a:pt x="30" y="24"/>
                            <a:pt x="29" y="25"/>
                          </a:cubicBezTo>
                          <a:cubicBezTo>
                            <a:pt x="26" y="28"/>
                            <a:pt x="21" y="23"/>
                            <a:pt x="19" y="21"/>
                          </a:cubicBezTo>
                          <a:cubicBezTo>
                            <a:pt x="13" y="17"/>
                            <a:pt x="5" y="13"/>
                            <a:pt x="2" y="6"/>
                          </a:cubicBezTo>
                          <a:cubicBezTo>
                            <a:pt x="2" y="5"/>
                            <a:pt x="0" y="5"/>
                            <a:pt x="0" y="7"/>
                          </a:cubicBezTo>
                          <a:cubicBezTo>
                            <a:pt x="4" y="16"/>
                            <a:pt x="17" y="23"/>
                            <a:pt x="24" y="28"/>
                          </a:cubicBezTo>
                          <a:cubicBezTo>
                            <a:pt x="28" y="30"/>
                            <a:pt x="30" y="27"/>
                            <a:pt x="32" y="25"/>
                          </a:cubicBezTo>
                          <a:cubicBezTo>
                            <a:pt x="38" y="18"/>
                            <a:pt x="44" y="12"/>
                            <a:pt x="51" y="6"/>
                          </a:cubicBezTo>
                          <a:cubicBezTo>
                            <a:pt x="51" y="6"/>
                            <a:pt x="51" y="5"/>
                            <a:pt x="50" y="5"/>
                          </a:cubicBezTo>
                          <a:cubicBezTo>
                            <a:pt x="36" y="0"/>
                            <a:pt x="18" y="5"/>
                            <a:pt x="3" y="5"/>
                          </a:cubicBezTo>
                          <a:cubicBezTo>
                            <a:pt x="2" y="5"/>
                            <a:pt x="2" y="7"/>
                            <a:pt x="3" y="7"/>
                          </a:cubicBezTo>
                          <a:cubicBezTo>
                            <a:pt x="3" y="7"/>
                            <a:pt x="3" y="7"/>
                            <a:pt x="4" y="7"/>
                          </a:cubicBezTo>
                          <a:cubicBezTo>
                            <a:pt x="5" y="8"/>
                            <a:pt x="5" y="6"/>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226"/>
                    <p:cNvSpPr/>
                    <p:nvPr/>
                  </p:nvSpPr>
                  <p:spPr bwMode="auto">
                    <a:xfrm>
                      <a:off x="960" y="1516"/>
                      <a:ext cx="37" cy="27"/>
                    </a:xfrm>
                    <a:custGeom>
                      <a:avLst/>
                      <a:gdLst>
                        <a:gd name="T0" fmla="*/ 3 w 55"/>
                        <a:gd name="T1" fmla="*/ 5 h 40"/>
                        <a:gd name="T2" fmla="*/ 2 w 55"/>
                        <a:gd name="T3" fmla="*/ 4 h 40"/>
                        <a:gd name="T4" fmla="*/ 0 w 55"/>
                        <a:gd name="T5" fmla="*/ 5 h 40"/>
                        <a:gd name="T6" fmla="*/ 2 w 55"/>
                        <a:gd name="T7" fmla="*/ 37 h 40"/>
                        <a:gd name="T8" fmla="*/ 3 w 55"/>
                        <a:gd name="T9" fmla="*/ 38 h 40"/>
                        <a:gd name="T10" fmla="*/ 34 w 55"/>
                        <a:gd name="T11" fmla="*/ 38 h 40"/>
                        <a:gd name="T12" fmla="*/ 51 w 55"/>
                        <a:gd name="T13" fmla="*/ 36 h 40"/>
                        <a:gd name="T14" fmla="*/ 53 w 55"/>
                        <a:gd name="T15" fmla="*/ 23 h 40"/>
                        <a:gd name="T16" fmla="*/ 50 w 55"/>
                        <a:gd name="T17" fmla="*/ 1 h 40"/>
                        <a:gd name="T18" fmla="*/ 48 w 55"/>
                        <a:gd name="T19" fmla="*/ 2 h 40"/>
                        <a:gd name="T20" fmla="*/ 50 w 55"/>
                        <a:gd name="T21" fmla="*/ 13 h 40"/>
                        <a:gd name="T22" fmla="*/ 51 w 55"/>
                        <a:gd name="T23" fmla="*/ 26 h 40"/>
                        <a:gd name="T24" fmla="*/ 47 w 55"/>
                        <a:gd name="T25" fmla="*/ 36 h 40"/>
                        <a:gd name="T26" fmla="*/ 30 w 55"/>
                        <a:gd name="T27" fmla="*/ 36 h 40"/>
                        <a:gd name="T28" fmla="*/ 4 w 55"/>
                        <a:gd name="T29" fmla="*/ 33 h 40"/>
                        <a:gd name="T30" fmla="*/ 3 w 55"/>
                        <a:gd name="T31" fmla="*/ 19 h 40"/>
                        <a:gd name="T32" fmla="*/ 2 w 55"/>
                        <a:gd name="T33" fmla="*/ 6 h 40"/>
                        <a:gd name="T34" fmla="*/ 3 w 55"/>
                        <a:gd name="T35"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40">
                          <a:moveTo>
                            <a:pt x="3" y="5"/>
                          </a:moveTo>
                          <a:cubicBezTo>
                            <a:pt x="2" y="5"/>
                            <a:pt x="2" y="4"/>
                            <a:pt x="2" y="4"/>
                          </a:cubicBezTo>
                          <a:cubicBezTo>
                            <a:pt x="1" y="4"/>
                            <a:pt x="0" y="4"/>
                            <a:pt x="0" y="5"/>
                          </a:cubicBezTo>
                          <a:cubicBezTo>
                            <a:pt x="0" y="16"/>
                            <a:pt x="2" y="26"/>
                            <a:pt x="2" y="37"/>
                          </a:cubicBezTo>
                          <a:cubicBezTo>
                            <a:pt x="2" y="37"/>
                            <a:pt x="2" y="38"/>
                            <a:pt x="3" y="38"/>
                          </a:cubicBezTo>
                          <a:cubicBezTo>
                            <a:pt x="13" y="37"/>
                            <a:pt x="23" y="37"/>
                            <a:pt x="34" y="38"/>
                          </a:cubicBezTo>
                          <a:cubicBezTo>
                            <a:pt x="38" y="38"/>
                            <a:pt x="47" y="40"/>
                            <a:pt x="51" y="36"/>
                          </a:cubicBezTo>
                          <a:cubicBezTo>
                            <a:pt x="55" y="34"/>
                            <a:pt x="53" y="27"/>
                            <a:pt x="53" y="23"/>
                          </a:cubicBezTo>
                          <a:cubicBezTo>
                            <a:pt x="53" y="17"/>
                            <a:pt x="53" y="6"/>
                            <a:pt x="50" y="1"/>
                          </a:cubicBezTo>
                          <a:cubicBezTo>
                            <a:pt x="49" y="0"/>
                            <a:pt x="48" y="1"/>
                            <a:pt x="48" y="2"/>
                          </a:cubicBezTo>
                          <a:cubicBezTo>
                            <a:pt x="50" y="5"/>
                            <a:pt x="50" y="10"/>
                            <a:pt x="50" y="13"/>
                          </a:cubicBezTo>
                          <a:cubicBezTo>
                            <a:pt x="50" y="17"/>
                            <a:pt x="51" y="22"/>
                            <a:pt x="51" y="26"/>
                          </a:cubicBezTo>
                          <a:cubicBezTo>
                            <a:pt x="51" y="30"/>
                            <a:pt x="52" y="35"/>
                            <a:pt x="47" y="36"/>
                          </a:cubicBezTo>
                          <a:cubicBezTo>
                            <a:pt x="42" y="37"/>
                            <a:pt x="36" y="36"/>
                            <a:pt x="30" y="36"/>
                          </a:cubicBezTo>
                          <a:cubicBezTo>
                            <a:pt x="28" y="35"/>
                            <a:pt x="4" y="36"/>
                            <a:pt x="4" y="33"/>
                          </a:cubicBezTo>
                          <a:cubicBezTo>
                            <a:pt x="4" y="28"/>
                            <a:pt x="4" y="24"/>
                            <a:pt x="3" y="19"/>
                          </a:cubicBezTo>
                          <a:cubicBezTo>
                            <a:pt x="3" y="17"/>
                            <a:pt x="3" y="7"/>
                            <a:pt x="2" y="6"/>
                          </a:cubicBezTo>
                          <a:cubicBezTo>
                            <a:pt x="3" y="7"/>
                            <a:pt x="4" y="5"/>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227"/>
                    <p:cNvSpPr/>
                    <p:nvPr/>
                  </p:nvSpPr>
                  <p:spPr bwMode="auto">
                    <a:xfrm>
                      <a:off x="959" y="1504"/>
                      <a:ext cx="36" cy="17"/>
                    </a:xfrm>
                    <a:custGeom>
                      <a:avLst/>
                      <a:gdLst>
                        <a:gd name="T0" fmla="*/ 3 w 53"/>
                        <a:gd name="T1" fmla="*/ 25 h 26"/>
                        <a:gd name="T2" fmla="*/ 11 w 53"/>
                        <a:gd name="T3" fmla="*/ 17 h 26"/>
                        <a:gd name="T4" fmla="*/ 22 w 53"/>
                        <a:gd name="T5" fmla="*/ 7 h 26"/>
                        <a:gd name="T6" fmla="*/ 34 w 53"/>
                        <a:gd name="T7" fmla="*/ 7 h 26"/>
                        <a:gd name="T8" fmla="*/ 51 w 53"/>
                        <a:gd name="T9" fmla="*/ 22 h 26"/>
                        <a:gd name="T10" fmla="*/ 52 w 53"/>
                        <a:gd name="T11" fmla="*/ 21 h 26"/>
                        <a:gd name="T12" fmla="*/ 39 w 53"/>
                        <a:gd name="T13" fmla="*/ 9 h 26"/>
                        <a:gd name="T14" fmla="*/ 26 w 53"/>
                        <a:gd name="T15" fmla="*/ 0 h 26"/>
                        <a:gd name="T16" fmla="*/ 20 w 53"/>
                        <a:gd name="T17" fmla="*/ 6 h 26"/>
                        <a:gd name="T18" fmla="*/ 12 w 53"/>
                        <a:gd name="T19" fmla="*/ 14 h 26"/>
                        <a:gd name="T20" fmla="*/ 2 w 53"/>
                        <a:gd name="T21" fmla="*/ 24 h 26"/>
                        <a:gd name="T22" fmla="*/ 3 w 53"/>
                        <a:gd name="T23"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26">
                          <a:moveTo>
                            <a:pt x="3" y="25"/>
                          </a:moveTo>
                          <a:cubicBezTo>
                            <a:pt x="6" y="23"/>
                            <a:pt x="8" y="20"/>
                            <a:pt x="11" y="17"/>
                          </a:cubicBezTo>
                          <a:cubicBezTo>
                            <a:pt x="15" y="14"/>
                            <a:pt x="19" y="11"/>
                            <a:pt x="22" y="7"/>
                          </a:cubicBezTo>
                          <a:cubicBezTo>
                            <a:pt x="26" y="1"/>
                            <a:pt x="29" y="4"/>
                            <a:pt x="34" y="7"/>
                          </a:cubicBezTo>
                          <a:cubicBezTo>
                            <a:pt x="40" y="12"/>
                            <a:pt x="47" y="16"/>
                            <a:pt x="51" y="22"/>
                          </a:cubicBezTo>
                          <a:cubicBezTo>
                            <a:pt x="51" y="23"/>
                            <a:pt x="53" y="22"/>
                            <a:pt x="52" y="21"/>
                          </a:cubicBezTo>
                          <a:cubicBezTo>
                            <a:pt x="49" y="16"/>
                            <a:pt x="44" y="12"/>
                            <a:pt x="39" y="9"/>
                          </a:cubicBezTo>
                          <a:cubicBezTo>
                            <a:pt x="36" y="6"/>
                            <a:pt x="31" y="1"/>
                            <a:pt x="26" y="0"/>
                          </a:cubicBezTo>
                          <a:cubicBezTo>
                            <a:pt x="24" y="0"/>
                            <a:pt x="21" y="4"/>
                            <a:pt x="20" y="6"/>
                          </a:cubicBezTo>
                          <a:cubicBezTo>
                            <a:pt x="18" y="9"/>
                            <a:pt x="15" y="11"/>
                            <a:pt x="12" y="14"/>
                          </a:cubicBezTo>
                          <a:cubicBezTo>
                            <a:pt x="8" y="17"/>
                            <a:pt x="6" y="21"/>
                            <a:pt x="2" y="24"/>
                          </a:cubicBezTo>
                          <a:cubicBezTo>
                            <a:pt x="0" y="24"/>
                            <a:pt x="1" y="26"/>
                            <a:pt x="3"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228"/>
                    <p:cNvSpPr/>
                    <p:nvPr/>
                  </p:nvSpPr>
                  <p:spPr bwMode="auto">
                    <a:xfrm>
                      <a:off x="911" y="1456"/>
                      <a:ext cx="8" cy="58"/>
                    </a:xfrm>
                    <a:custGeom>
                      <a:avLst/>
                      <a:gdLst>
                        <a:gd name="T0" fmla="*/ 3 w 13"/>
                        <a:gd name="T1" fmla="*/ 2 h 87"/>
                        <a:gd name="T2" fmla="*/ 2 w 13"/>
                        <a:gd name="T3" fmla="*/ 40 h 87"/>
                        <a:gd name="T4" fmla="*/ 4 w 13"/>
                        <a:gd name="T5" fmla="*/ 82 h 87"/>
                        <a:gd name="T6" fmla="*/ 6 w 13"/>
                        <a:gd name="T7" fmla="*/ 83 h 87"/>
                        <a:gd name="T8" fmla="*/ 11 w 13"/>
                        <a:gd name="T9" fmla="*/ 76 h 87"/>
                        <a:gd name="T10" fmla="*/ 8 w 13"/>
                        <a:gd name="T11" fmla="*/ 32 h 87"/>
                        <a:gd name="T12" fmla="*/ 2 w 13"/>
                        <a:gd name="T13" fmla="*/ 2 h 87"/>
                        <a:gd name="T14" fmla="*/ 1 w 13"/>
                        <a:gd name="T15" fmla="*/ 4 h 87"/>
                        <a:gd name="T16" fmla="*/ 3 w 13"/>
                        <a:gd name="T17" fmla="*/ 6 h 87"/>
                        <a:gd name="T18" fmla="*/ 5 w 13"/>
                        <a:gd name="T19" fmla="*/ 4 h 87"/>
                        <a:gd name="T20" fmla="*/ 6 w 13"/>
                        <a:gd name="T21" fmla="*/ 32 h 87"/>
                        <a:gd name="T22" fmla="*/ 8 w 13"/>
                        <a:gd name="T23" fmla="*/ 59 h 87"/>
                        <a:gd name="T24" fmla="*/ 8 w 13"/>
                        <a:gd name="T25" fmla="*/ 71 h 87"/>
                        <a:gd name="T26" fmla="*/ 8 w 13"/>
                        <a:gd name="T27" fmla="*/ 69 h 87"/>
                        <a:gd name="T28" fmla="*/ 7 w 13"/>
                        <a:gd name="T29" fmla="*/ 39 h 87"/>
                        <a:gd name="T30" fmla="*/ 4 w 13"/>
                        <a:gd name="T31" fmla="*/ 38 h 87"/>
                        <a:gd name="T32" fmla="*/ 3 w 13"/>
                        <a:gd name="T33" fmla="*/ 63 h 87"/>
                        <a:gd name="T34" fmla="*/ 6 w 13"/>
                        <a:gd name="T35" fmla="*/ 63 h 87"/>
                        <a:gd name="T36" fmla="*/ 6 w 13"/>
                        <a:gd name="T37" fmla="*/ 51 h 87"/>
                        <a:gd name="T38" fmla="*/ 5 w 13"/>
                        <a:gd name="T39" fmla="*/ 49 h 87"/>
                        <a:gd name="T40" fmla="*/ 5 w 13"/>
                        <a:gd name="T41" fmla="*/ 81 h 87"/>
                        <a:gd name="T42" fmla="*/ 8 w 13"/>
                        <a:gd name="T43" fmla="*/ 81 h 87"/>
                        <a:gd name="T44" fmla="*/ 10 w 13"/>
                        <a:gd name="T45" fmla="*/ 52 h 87"/>
                        <a:gd name="T46" fmla="*/ 8 w 13"/>
                        <a:gd name="T47" fmla="*/ 2 h 87"/>
                        <a:gd name="T48" fmla="*/ 6 w 13"/>
                        <a:gd name="T49" fmla="*/ 1 h 87"/>
                        <a:gd name="T50" fmla="*/ 3 w 13"/>
                        <a:gd name="T51" fmla="*/ 1 h 87"/>
                        <a:gd name="T52" fmla="*/ 1 w 13"/>
                        <a:gd name="T53" fmla="*/ 3 h 87"/>
                        <a:gd name="T54" fmla="*/ 7 w 13"/>
                        <a:gd name="T55" fmla="*/ 56 h 87"/>
                        <a:gd name="T56" fmla="*/ 8 w 13"/>
                        <a:gd name="T57" fmla="*/ 76 h 87"/>
                        <a:gd name="T58" fmla="*/ 6 w 13"/>
                        <a:gd name="T59" fmla="*/ 67 h 87"/>
                        <a:gd name="T60" fmla="*/ 6 w 13"/>
                        <a:gd name="T61" fmla="*/ 58 h 87"/>
                        <a:gd name="T62" fmla="*/ 5 w 13"/>
                        <a:gd name="T63" fmla="*/ 3 h 87"/>
                        <a:gd name="T64" fmla="*/ 3 w 13"/>
                        <a:gd name="T65" fmla="*/ 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 h="87">
                          <a:moveTo>
                            <a:pt x="3" y="2"/>
                          </a:moveTo>
                          <a:cubicBezTo>
                            <a:pt x="1" y="14"/>
                            <a:pt x="2" y="28"/>
                            <a:pt x="2" y="40"/>
                          </a:cubicBezTo>
                          <a:cubicBezTo>
                            <a:pt x="3" y="54"/>
                            <a:pt x="2" y="69"/>
                            <a:pt x="4" y="82"/>
                          </a:cubicBezTo>
                          <a:cubicBezTo>
                            <a:pt x="4" y="83"/>
                            <a:pt x="5" y="83"/>
                            <a:pt x="6" y="83"/>
                          </a:cubicBezTo>
                          <a:cubicBezTo>
                            <a:pt x="10" y="82"/>
                            <a:pt x="11" y="80"/>
                            <a:pt x="11" y="76"/>
                          </a:cubicBezTo>
                          <a:cubicBezTo>
                            <a:pt x="11" y="61"/>
                            <a:pt x="9" y="46"/>
                            <a:pt x="8" y="32"/>
                          </a:cubicBezTo>
                          <a:cubicBezTo>
                            <a:pt x="7" y="26"/>
                            <a:pt x="10" y="3"/>
                            <a:pt x="2" y="2"/>
                          </a:cubicBezTo>
                          <a:cubicBezTo>
                            <a:pt x="1" y="1"/>
                            <a:pt x="0" y="3"/>
                            <a:pt x="1" y="4"/>
                          </a:cubicBezTo>
                          <a:cubicBezTo>
                            <a:pt x="1" y="5"/>
                            <a:pt x="2" y="5"/>
                            <a:pt x="3" y="6"/>
                          </a:cubicBezTo>
                          <a:cubicBezTo>
                            <a:pt x="4" y="7"/>
                            <a:pt x="6" y="6"/>
                            <a:pt x="5" y="4"/>
                          </a:cubicBezTo>
                          <a:cubicBezTo>
                            <a:pt x="9" y="10"/>
                            <a:pt x="6" y="25"/>
                            <a:pt x="6" y="32"/>
                          </a:cubicBezTo>
                          <a:cubicBezTo>
                            <a:pt x="6" y="41"/>
                            <a:pt x="7" y="50"/>
                            <a:pt x="8" y="59"/>
                          </a:cubicBezTo>
                          <a:cubicBezTo>
                            <a:pt x="8" y="63"/>
                            <a:pt x="8" y="67"/>
                            <a:pt x="8" y="71"/>
                          </a:cubicBezTo>
                          <a:cubicBezTo>
                            <a:pt x="8" y="87"/>
                            <a:pt x="8" y="71"/>
                            <a:pt x="8" y="69"/>
                          </a:cubicBezTo>
                          <a:cubicBezTo>
                            <a:pt x="8" y="59"/>
                            <a:pt x="7" y="49"/>
                            <a:pt x="7" y="39"/>
                          </a:cubicBezTo>
                          <a:cubicBezTo>
                            <a:pt x="7" y="37"/>
                            <a:pt x="4" y="37"/>
                            <a:pt x="4" y="38"/>
                          </a:cubicBezTo>
                          <a:cubicBezTo>
                            <a:pt x="2" y="46"/>
                            <a:pt x="3" y="55"/>
                            <a:pt x="3" y="63"/>
                          </a:cubicBezTo>
                          <a:cubicBezTo>
                            <a:pt x="3" y="65"/>
                            <a:pt x="6" y="65"/>
                            <a:pt x="6" y="63"/>
                          </a:cubicBezTo>
                          <a:cubicBezTo>
                            <a:pt x="6" y="59"/>
                            <a:pt x="6" y="55"/>
                            <a:pt x="6" y="51"/>
                          </a:cubicBezTo>
                          <a:cubicBezTo>
                            <a:pt x="6" y="49"/>
                            <a:pt x="4" y="37"/>
                            <a:pt x="5" y="49"/>
                          </a:cubicBezTo>
                          <a:cubicBezTo>
                            <a:pt x="5" y="59"/>
                            <a:pt x="4" y="70"/>
                            <a:pt x="5" y="81"/>
                          </a:cubicBezTo>
                          <a:cubicBezTo>
                            <a:pt x="5" y="82"/>
                            <a:pt x="7" y="83"/>
                            <a:pt x="8" y="81"/>
                          </a:cubicBezTo>
                          <a:cubicBezTo>
                            <a:pt x="13" y="73"/>
                            <a:pt x="11" y="62"/>
                            <a:pt x="10" y="52"/>
                          </a:cubicBezTo>
                          <a:cubicBezTo>
                            <a:pt x="8" y="36"/>
                            <a:pt x="11" y="18"/>
                            <a:pt x="8" y="2"/>
                          </a:cubicBezTo>
                          <a:cubicBezTo>
                            <a:pt x="8" y="1"/>
                            <a:pt x="7" y="1"/>
                            <a:pt x="6" y="1"/>
                          </a:cubicBezTo>
                          <a:cubicBezTo>
                            <a:pt x="5" y="1"/>
                            <a:pt x="4" y="1"/>
                            <a:pt x="3" y="1"/>
                          </a:cubicBezTo>
                          <a:cubicBezTo>
                            <a:pt x="2" y="1"/>
                            <a:pt x="1" y="2"/>
                            <a:pt x="1" y="3"/>
                          </a:cubicBezTo>
                          <a:cubicBezTo>
                            <a:pt x="4" y="20"/>
                            <a:pt x="6" y="38"/>
                            <a:pt x="7" y="56"/>
                          </a:cubicBezTo>
                          <a:cubicBezTo>
                            <a:pt x="8" y="62"/>
                            <a:pt x="7" y="69"/>
                            <a:pt x="8" y="76"/>
                          </a:cubicBezTo>
                          <a:cubicBezTo>
                            <a:pt x="5" y="74"/>
                            <a:pt x="5" y="71"/>
                            <a:pt x="6" y="67"/>
                          </a:cubicBezTo>
                          <a:cubicBezTo>
                            <a:pt x="6" y="64"/>
                            <a:pt x="6" y="61"/>
                            <a:pt x="6" y="58"/>
                          </a:cubicBezTo>
                          <a:cubicBezTo>
                            <a:pt x="6" y="39"/>
                            <a:pt x="3" y="21"/>
                            <a:pt x="5" y="3"/>
                          </a:cubicBezTo>
                          <a:cubicBezTo>
                            <a:pt x="6" y="1"/>
                            <a:pt x="3" y="0"/>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6" name="Freeform 229"/>
                    <p:cNvSpPr/>
                    <p:nvPr/>
                  </p:nvSpPr>
                  <p:spPr bwMode="auto">
                    <a:xfrm>
                      <a:off x="913" y="1457"/>
                      <a:ext cx="31" cy="8"/>
                    </a:xfrm>
                    <a:custGeom>
                      <a:avLst/>
                      <a:gdLst>
                        <a:gd name="T0" fmla="*/ 1 w 47"/>
                        <a:gd name="T1" fmla="*/ 7 h 12"/>
                        <a:gd name="T2" fmla="*/ 15 w 47"/>
                        <a:gd name="T3" fmla="*/ 7 h 12"/>
                        <a:gd name="T4" fmla="*/ 30 w 47"/>
                        <a:gd name="T5" fmla="*/ 11 h 12"/>
                        <a:gd name="T6" fmla="*/ 46 w 47"/>
                        <a:gd name="T7" fmla="*/ 3 h 12"/>
                        <a:gd name="T8" fmla="*/ 44 w 47"/>
                        <a:gd name="T9" fmla="*/ 2 h 12"/>
                        <a:gd name="T10" fmla="*/ 18 w 47"/>
                        <a:gd name="T11" fmla="*/ 5 h 12"/>
                        <a:gd name="T12" fmla="*/ 2 w 47"/>
                        <a:gd name="T13" fmla="*/ 4 h 12"/>
                        <a:gd name="T14" fmla="*/ 1 w 47"/>
                        <a:gd name="T15" fmla="*/ 7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12">
                          <a:moveTo>
                            <a:pt x="1" y="7"/>
                          </a:moveTo>
                          <a:cubicBezTo>
                            <a:pt x="6" y="8"/>
                            <a:pt x="10" y="6"/>
                            <a:pt x="15" y="7"/>
                          </a:cubicBezTo>
                          <a:cubicBezTo>
                            <a:pt x="20" y="8"/>
                            <a:pt x="24" y="11"/>
                            <a:pt x="30" y="11"/>
                          </a:cubicBezTo>
                          <a:cubicBezTo>
                            <a:pt x="36" y="11"/>
                            <a:pt x="44" y="9"/>
                            <a:pt x="46" y="3"/>
                          </a:cubicBezTo>
                          <a:cubicBezTo>
                            <a:pt x="47" y="1"/>
                            <a:pt x="44" y="0"/>
                            <a:pt x="44" y="2"/>
                          </a:cubicBezTo>
                          <a:cubicBezTo>
                            <a:pt x="40" y="12"/>
                            <a:pt x="25" y="8"/>
                            <a:pt x="18" y="5"/>
                          </a:cubicBezTo>
                          <a:cubicBezTo>
                            <a:pt x="12" y="3"/>
                            <a:pt x="8" y="6"/>
                            <a:pt x="2" y="4"/>
                          </a:cubicBezTo>
                          <a:cubicBezTo>
                            <a:pt x="0" y="4"/>
                            <a:pt x="0" y="6"/>
                            <a:pt x="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 name="Freeform 230"/>
                    <p:cNvSpPr/>
                    <p:nvPr/>
                  </p:nvSpPr>
                  <p:spPr bwMode="auto">
                    <a:xfrm>
                      <a:off x="912" y="1474"/>
                      <a:ext cx="32" cy="8"/>
                    </a:xfrm>
                    <a:custGeom>
                      <a:avLst/>
                      <a:gdLst>
                        <a:gd name="T0" fmla="*/ 3 w 48"/>
                        <a:gd name="T1" fmla="*/ 10 h 11"/>
                        <a:gd name="T2" fmla="*/ 34 w 48"/>
                        <a:gd name="T3" fmla="*/ 10 h 11"/>
                        <a:gd name="T4" fmla="*/ 47 w 48"/>
                        <a:gd name="T5" fmla="*/ 2 h 11"/>
                        <a:gd name="T6" fmla="*/ 44 w 48"/>
                        <a:gd name="T7" fmla="*/ 2 h 11"/>
                        <a:gd name="T8" fmla="*/ 19 w 48"/>
                        <a:gd name="T9" fmla="*/ 5 h 11"/>
                        <a:gd name="T10" fmla="*/ 2 w 48"/>
                        <a:gd name="T11" fmla="*/ 8 h 11"/>
                        <a:gd name="T12" fmla="*/ 3 w 48"/>
                        <a:gd name="T13" fmla="*/ 10 h 11"/>
                      </a:gdLst>
                      <a:ahLst/>
                      <a:cxnLst>
                        <a:cxn ang="0">
                          <a:pos x="T0" y="T1"/>
                        </a:cxn>
                        <a:cxn ang="0">
                          <a:pos x="T2" y="T3"/>
                        </a:cxn>
                        <a:cxn ang="0">
                          <a:pos x="T4" y="T5"/>
                        </a:cxn>
                        <a:cxn ang="0">
                          <a:pos x="T6" y="T7"/>
                        </a:cxn>
                        <a:cxn ang="0">
                          <a:pos x="T8" y="T9"/>
                        </a:cxn>
                        <a:cxn ang="0">
                          <a:pos x="T10" y="T11"/>
                        </a:cxn>
                        <a:cxn ang="0">
                          <a:pos x="T12" y="T13"/>
                        </a:cxn>
                      </a:cxnLst>
                      <a:rect l="0" t="0" r="r" b="b"/>
                      <a:pathLst>
                        <a:path w="48" h="11">
                          <a:moveTo>
                            <a:pt x="3" y="10"/>
                          </a:moveTo>
                          <a:cubicBezTo>
                            <a:pt x="14" y="3"/>
                            <a:pt x="23" y="11"/>
                            <a:pt x="34" y="10"/>
                          </a:cubicBezTo>
                          <a:cubicBezTo>
                            <a:pt x="39" y="9"/>
                            <a:pt x="45" y="8"/>
                            <a:pt x="47" y="2"/>
                          </a:cubicBezTo>
                          <a:cubicBezTo>
                            <a:pt x="48" y="1"/>
                            <a:pt x="45" y="0"/>
                            <a:pt x="44" y="2"/>
                          </a:cubicBezTo>
                          <a:cubicBezTo>
                            <a:pt x="42" y="10"/>
                            <a:pt x="25" y="7"/>
                            <a:pt x="19" y="5"/>
                          </a:cubicBezTo>
                          <a:cubicBezTo>
                            <a:pt x="13" y="4"/>
                            <a:pt x="8" y="4"/>
                            <a:pt x="2" y="8"/>
                          </a:cubicBezTo>
                          <a:cubicBezTo>
                            <a:pt x="0" y="9"/>
                            <a:pt x="2" y="11"/>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8" name="Freeform 231"/>
                    <p:cNvSpPr/>
                    <p:nvPr/>
                  </p:nvSpPr>
                  <p:spPr bwMode="auto">
                    <a:xfrm>
                      <a:off x="941" y="1458"/>
                      <a:ext cx="3" cy="20"/>
                    </a:xfrm>
                    <a:custGeom>
                      <a:avLst/>
                      <a:gdLst>
                        <a:gd name="T0" fmla="*/ 1 w 5"/>
                        <a:gd name="T1" fmla="*/ 2 h 30"/>
                        <a:gd name="T2" fmla="*/ 1 w 5"/>
                        <a:gd name="T3" fmla="*/ 14 h 30"/>
                        <a:gd name="T4" fmla="*/ 1 w 5"/>
                        <a:gd name="T5" fmla="*/ 28 h 30"/>
                        <a:gd name="T6" fmla="*/ 4 w 5"/>
                        <a:gd name="T7" fmla="*/ 28 h 30"/>
                        <a:gd name="T8" fmla="*/ 4 w 5"/>
                        <a:gd name="T9" fmla="*/ 15 h 30"/>
                        <a:gd name="T10" fmla="*/ 4 w 5"/>
                        <a:gd name="T11" fmla="*/ 3 h 30"/>
                        <a:gd name="T12" fmla="*/ 1 w 5"/>
                        <a:gd name="T13" fmla="*/ 2 h 30"/>
                      </a:gdLst>
                      <a:ahLst/>
                      <a:cxnLst>
                        <a:cxn ang="0">
                          <a:pos x="T0" y="T1"/>
                        </a:cxn>
                        <a:cxn ang="0">
                          <a:pos x="T2" y="T3"/>
                        </a:cxn>
                        <a:cxn ang="0">
                          <a:pos x="T4" y="T5"/>
                        </a:cxn>
                        <a:cxn ang="0">
                          <a:pos x="T6" y="T7"/>
                        </a:cxn>
                        <a:cxn ang="0">
                          <a:pos x="T8" y="T9"/>
                        </a:cxn>
                        <a:cxn ang="0">
                          <a:pos x="T10" y="T11"/>
                        </a:cxn>
                        <a:cxn ang="0">
                          <a:pos x="T12" y="T13"/>
                        </a:cxn>
                      </a:cxnLst>
                      <a:rect l="0" t="0" r="r" b="b"/>
                      <a:pathLst>
                        <a:path w="5" h="30">
                          <a:moveTo>
                            <a:pt x="1" y="2"/>
                          </a:moveTo>
                          <a:cubicBezTo>
                            <a:pt x="0" y="6"/>
                            <a:pt x="0" y="10"/>
                            <a:pt x="1" y="14"/>
                          </a:cubicBezTo>
                          <a:cubicBezTo>
                            <a:pt x="1" y="19"/>
                            <a:pt x="1" y="23"/>
                            <a:pt x="1" y="28"/>
                          </a:cubicBezTo>
                          <a:cubicBezTo>
                            <a:pt x="1" y="30"/>
                            <a:pt x="4" y="30"/>
                            <a:pt x="4" y="28"/>
                          </a:cubicBezTo>
                          <a:cubicBezTo>
                            <a:pt x="4" y="24"/>
                            <a:pt x="4" y="19"/>
                            <a:pt x="4" y="15"/>
                          </a:cubicBezTo>
                          <a:cubicBezTo>
                            <a:pt x="3" y="11"/>
                            <a:pt x="3" y="7"/>
                            <a:pt x="4" y="3"/>
                          </a:cubicBezTo>
                          <a:cubicBezTo>
                            <a:pt x="5" y="1"/>
                            <a:pt x="2" y="0"/>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9" name="Freeform 232"/>
                    <p:cNvSpPr/>
                    <p:nvPr/>
                  </p:nvSpPr>
                  <p:spPr bwMode="auto">
                    <a:xfrm>
                      <a:off x="914" y="1460"/>
                      <a:ext cx="8" cy="4"/>
                    </a:xfrm>
                    <a:custGeom>
                      <a:avLst/>
                      <a:gdLst>
                        <a:gd name="T0" fmla="*/ 2 w 12"/>
                        <a:gd name="T1" fmla="*/ 6 h 7"/>
                        <a:gd name="T2" fmla="*/ 5 w 12"/>
                        <a:gd name="T3" fmla="*/ 6 h 7"/>
                        <a:gd name="T4" fmla="*/ 10 w 12"/>
                        <a:gd name="T5" fmla="*/ 3 h 7"/>
                        <a:gd name="T6" fmla="*/ 9 w 12"/>
                        <a:gd name="T7" fmla="*/ 1 h 7"/>
                        <a:gd name="T8" fmla="*/ 6 w 12"/>
                        <a:gd name="T9" fmla="*/ 3 h 7"/>
                        <a:gd name="T10" fmla="*/ 4 w 12"/>
                        <a:gd name="T11" fmla="*/ 3 h 7"/>
                        <a:gd name="T12" fmla="*/ 3 w 12"/>
                        <a:gd name="T13" fmla="*/ 4 h 7"/>
                        <a:gd name="T14" fmla="*/ 2 w 12"/>
                        <a:gd name="T15" fmla="*/ 6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7">
                          <a:moveTo>
                            <a:pt x="2" y="6"/>
                          </a:moveTo>
                          <a:cubicBezTo>
                            <a:pt x="3" y="7"/>
                            <a:pt x="4" y="6"/>
                            <a:pt x="5" y="6"/>
                          </a:cubicBezTo>
                          <a:cubicBezTo>
                            <a:pt x="7" y="5"/>
                            <a:pt x="9" y="4"/>
                            <a:pt x="10" y="3"/>
                          </a:cubicBezTo>
                          <a:cubicBezTo>
                            <a:pt x="12" y="3"/>
                            <a:pt x="11" y="0"/>
                            <a:pt x="9" y="1"/>
                          </a:cubicBezTo>
                          <a:cubicBezTo>
                            <a:pt x="8" y="1"/>
                            <a:pt x="7" y="2"/>
                            <a:pt x="6" y="3"/>
                          </a:cubicBezTo>
                          <a:cubicBezTo>
                            <a:pt x="5" y="3"/>
                            <a:pt x="4" y="3"/>
                            <a:pt x="4" y="3"/>
                          </a:cubicBezTo>
                          <a:cubicBezTo>
                            <a:pt x="3" y="3"/>
                            <a:pt x="3" y="3"/>
                            <a:pt x="3" y="4"/>
                          </a:cubicBezTo>
                          <a:cubicBezTo>
                            <a:pt x="2" y="3"/>
                            <a:pt x="0" y="5"/>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0" name="Freeform 233"/>
                    <p:cNvSpPr/>
                    <p:nvPr/>
                  </p:nvSpPr>
                  <p:spPr bwMode="auto">
                    <a:xfrm>
                      <a:off x="913" y="1462"/>
                      <a:ext cx="10" cy="6"/>
                    </a:xfrm>
                    <a:custGeom>
                      <a:avLst/>
                      <a:gdLst>
                        <a:gd name="T0" fmla="*/ 3 w 14"/>
                        <a:gd name="T1" fmla="*/ 9 h 9"/>
                        <a:gd name="T2" fmla="*/ 12 w 14"/>
                        <a:gd name="T3" fmla="*/ 3 h 9"/>
                        <a:gd name="T4" fmla="*/ 11 w 14"/>
                        <a:gd name="T5" fmla="*/ 1 h 9"/>
                        <a:gd name="T6" fmla="*/ 1 w 14"/>
                        <a:gd name="T7" fmla="*/ 6 h 9"/>
                        <a:gd name="T8" fmla="*/ 3 w 14"/>
                        <a:gd name="T9" fmla="*/ 9 h 9"/>
                      </a:gdLst>
                      <a:ahLst/>
                      <a:cxnLst>
                        <a:cxn ang="0">
                          <a:pos x="T0" y="T1"/>
                        </a:cxn>
                        <a:cxn ang="0">
                          <a:pos x="T2" y="T3"/>
                        </a:cxn>
                        <a:cxn ang="0">
                          <a:pos x="T4" y="T5"/>
                        </a:cxn>
                        <a:cxn ang="0">
                          <a:pos x="T6" y="T7"/>
                        </a:cxn>
                        <a:cxn ang="0">
                          <a:pos x="T8" y="T9"/>
                        </a:cxn>
                      </a:cxnLst>
                      <a:rect l="0" t="0" r="r" b="b"/>
                      <a:pathLst>
                        <a:path w="14" h="9">
                          <a:moveTo>
                            <a:pt x="3" y="9"/>
                          </a:moveTo>
                          <a:cubicBezTo>
                            <a:pt x="6" y="7"/>
                            <a:pt x="9" y="5"/>
                            <a:pt x="12" y="3"/>
                          </a:cubicBezTo>
                          <a:cubicBezTo>
                            <a:pt x="14" y="2"/>
                            <a:pt x="12" y="0"/>
                            <a:pt x="11" y="1"/>
                          </a:cubicBezTo>
                          <a:cubicBezTo>
                            <a:pt x="7" y="2"/>
                            <a:pt x="4" y="4"/>
                            <a:pt x="1" y="6"/>
                          </a:cubicBezTo>
                          <a:cubicBezTo>
                            <a:pt x="0" y="7"/>
                            <a:pt x="1" y="9"/>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1" name="Freeform 234"/>
                    <p:cNvSpPr/>
                    <p:nvPr/>
                  </p:nvSpPr>
                  <p:spPr bwMode="auto">
                    <a:xfrm>
                      <a:off x="914" y="1463"/>
                      <a:ext cx="10" cy="5"/>
                    </a:xfrm>
                    <a:custGeom>
                      <a:avLst/>
                      <a:gdLst>
                        <a:gd name="T0" fmla="*/ 3 w 15"/>
                        <a:gd name="T1" fmla="*/ 8 h 8"/>
                        <a:gd name="T2" fmla="*/ 13 w 15"/>
                        <a:gd name="T3" fmla="*/ 4 h 8"/>
                        <a:gd name="T4" fmla="*/ 12 w 15"/>
                        <a:gd name="T5" fmla="*/ 1 h 8"/>
                        <a:gd name="T6" fmla="*/ 2 w 15"/>
                        <a:gd name="T7" fmla="*/ 5 h 8"/>
                        <a:gd name="T8" fmla="*/ 3 w 15"/>
                        <a:gd name="T9" fmla="*/ 8 h 8"/>
                      </a:gdLst>
                      <a:ahLst/>
                      <a:cxnLst>
                        <a:cxn ang="0">
                          <a:pos x="T0" y="T1"/>
                        </a:cxn>
                        <a:cxn ang="0">
                          <a:pos x="T2" y="T3"/>
                        </a:cxn>
                        <a:cxn ang="0">
                          <a:pos x="T4" y="T5"/>
                        </a:cxn>
                        <a:cxn ang="0">
                          <a:pos x="T6" y="T7"/>
                        </a:cxn>
                        <a:cxn ang="0">
                          <a:pos x="T8" y="T9"/>
                        </a:cxn>
                      </a:cxnLst>
                      <a:rect l="0" t="0" r="r" b="b"/>
                      <a:pathLst>
                        <a:path w="15" h="8">
                          <a:moveTo>
                            <a:pt x="3" y="8"/>
                          </a:moveTo>
                          <a:cubicBezTo>
                            <a:pt x="6" y="7"/>
                            <a:pt x="10" y="5"/>
                            <a:pt x="13" y="4"/>
                          </a:cubicBezTo>
                          <a:cubicBezTo>
                            <a:pt x="15" y="3"/>
                            <a:pt x="14" y="0"/>
                            <a:pt x="12" y="1"/>
                          </a:cubicBezTo>
                          <a:cubicBezTo>
                            <a:pt x="9" y="2"/>
                            <a:pt x="5" y="4"/>
                            <a:pt x="2" y="5"/>
                          </a:cubicBezTo>
                          <a:cubicBezTo>
                            <a:pt x="0" y="6"/>
                            <a:pt x="1" y="8"/>
                            <a:pt x="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 name="Freeform 235"/>
                    <p:cNvSpPr/>
                    <p:nvPr/>
                  </p:nvSpPr>
                  <p:spPr bwMode="auto">
                    <a:xfrm>
                      <a:off x="913" y="1464"/>
                      <a:ext cx="14" cy="9"/>
                    </a:xfrm>
                    <a:custGeom>
                      <a:avLst/>
                      <a:gdLst>
                        <a:gd name="T0" fmla="*/ 3 w 21"/>
                        <a:gd name="T1" fmla="*/ 13 h 14"/>
                        <a:gd name="T2" fmla="*/ 19 w 21"/>
                        <a:gd name="T3" fmla="*/ 3 h 14"/>
                        <a:gd name="T4" fmla="*/ 18 w 21"/>
                        <a:gd name="T5" fmla="*/ 1 h 14"/>
                        <a:gd name="T6" fmla="*/ 2 w 21"/>
                        <a:gd name="T7" fmla="*/ 10 h 14"/>
                        <a:gd name="T8" fmla="*/ 3 w 21"/>
                        <a:gd name="T9" fmla="*/ 13 h 14"/>
                      </a:gdLst>
                      <a:ahLst/>
                      <a:cxnLst>
                        <a:cxn ang="0">
                          <a:pos x="T0" y="T1"/>
                        </a:cxn>
                        <a:cxn ang="0">
                          <a:pos x="T2" y="T3"/>
                        </a:cxn>
                        <a:cxn ang="0">
                          <a:pos x="T4" y="T5"/>
                        </a:cxn>
                        <a:cxn ang="0">
                          <a:pos x="T6" y="T7"/>
                        </a:cxn>
                        <a:cxn ang="0">
                          <a:pos x="T8" y="T9"/>
                        </a:cxn>
                      </a:cxnLst>
                      <a:rect l="0" t="0" r="r" b="b"/>
                      <a:pathLst>
                        <a:path w="21" h="14">
                          <a:moveTo>
                            <a:pt x="3" y="13"/>
                          </a:moveTo>
                          <a:cubicBezTo>
                            <a:pt x="8" y="9"/>
                            <a:pt x="14" y="6"/>
                            <a:pt x="19" y="3"/>
                          </a:cubicBezTo>
                          <a:cubicBezTo>
                            <a:pt x="21" y="2"/>
                            <a:pt x="19" y="0"/>
                            <a:pt x="18" y="1"/>
                          </a:cubicBezTo>
                          <a:cubicBezTo>
                            <a:pt x="12" y="4"/>
                            <a:pt x="7" y="7"/>
                            <a:pt x="2" y="10"/>
                          </a:cubicBezTo>
                          <a:cubicBezTo>
                            <a:pt x="0" y="11"/>
                            <a:pt x="2" y="14"/>
                            <a:pt x="3"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 name="Freeform 236"/>
                    <p:cNvSpPr/>
                    <p:nvPr/>
                  </p:nvSpPr>
                  <p:spPr bwMode="auto">
                    <a:xfrm>
                      <a:off x="914" y="1464"/>
                      <a:ext cx="15" cy="10"/>
                    </a:xfrm>
                    <a:custGeom>
                      <a:avLst/>
                      <a:gdLst>
                        <a:gd name="T0" fmla="*/ 3 w 23"/>
                        <a:gd name="T1" fmla="*/ 14 h 15"/>
                        <a:gd name="T2" fmla="*/ 22 w 23"/>
                        <a:gd name="T3" fmla="*/ 4 h 15"/>
                        <a:gd name="T4" fmla="*/ 20 w 23"/>
                        <a:gd name="T5" fmla="*/ 1 h 15"/>
                        <a:gd name="T6" fmla="*/ 2 w 23"/>
                        <a:gd name="T7" fmla="*/ 12 h 15"/>
                        <a:gd name="T8" fmla="*/ 3 w 23"/>
                        <a:gd name="T9" fmla="*/ 14 h 15"/>
                      </a:gdLst>
                      <a:ahLst/>
                      <a:cxnLst>
                        <a:cxn ang="0">
                          <a:pos x="T0" y="T1"/>
                        </a:cxn>
                        <a:cxn ang="0">
                          <a:pos x="T2" y="T3"/>
                        </a:cxn>
                        <a:cxn ang="0">
                          <a:pos x="T4" y="T5"/>
                        </a:cxn>
                        <a:cxn ang="0">
                          <a:pos x="T6" y="T7"/>
                        </a:cxn>
                        <a:cxn ang="0">
                          <a:pos x="T8" y="T9"/>
                        </a:cxn>
                      </a:cxnLst>
                      <a:rect l="0" t="0" r="r" b="b"/>
                      <a:pathLst>
                        <a:path w="23" h="15">
                          <a:moveTo>
                            <a:pt x="3" y="14"/>
                          </a:moveTo>
                          <a:cubicBezTo>
                            <a:pt x="10" y="12"/>
                            <a:pt x="16" y="7"/>
                            <a:pt x="22" y="4"/>
                          </a:cubicBezTo>
                          <a:cubicBezTo>
                            <a:pt x="23" y="3"/>
                            <a:pt x="22" y="0"/>
                            <a:pt x="20" y="1"/>
                          </a:cubicBezTo>
                          <a:cubicBezTo>
                            <a:pt x="14" y="5"/>
                            <a:pt x="8" y="9"/>
                            <a:pt x="2" y="12"/>
                          </a:cubicBezTo>
                          <a:cubicBezTo>
                            <a:pt x="0" y="13"/>
                            <a:pt x="2" y="15"/>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 name="Freeform 237"/>
                    <p:cNvSpPr/>
                    <p:nvPr/>
                  </p:nvSpPr>
                  <p:spPr bwMode="auto">
                    <a:xfrm>
                      <a:off x="915" y="1464"/>
                      <a:ext cx="19" cy="12"/>
                    </a:xfrm>
                    <a:custGeom>
                      <a:avLst/>
                      <a:gdLst>
                        <a:gd name="T0" fmla="*/ 3 w 28"/>
                        <a:gd name="T1" fmla="*/ 16 h 17"/>
                        <a:gd name="T2" fmla="*/ 26 w 28"/>
                        <a:gd name="T3" fmla="*/ 3 h 17"/>
                        <a:gd name="T4" fmla="*/ 24 w 28"/>
                        <a:gd name="T5" fmla="*/ 1 h 17"/>
                        <a:gd name="T6" fmla="*/ 2 w 28"/>
                        <a:gd name="T7" fmla="*/ 14 h 17"/>
                        <a:gd name="T8" fmla="*/ 3 w 28"/>
                        <a:gd name="T9" fmla="*/ 16 h 17"/>
                      </a:gdLst>
                      <a:ahLst/>
                      <a:cxnLst>
                        <a:cxn ang="0">
                          <a:pos x="T0" y="T1"/>
                        </a:cxn>
                        <a:cxn ang="0">
                          <a:pos x="T2" y="T3"/>
                        </a:cxn>
                        <a:cxn ang="0">
                          <a:pos x="T4" y="T5"/>
                        </a:cxn>
                        <a:cxn ang="0">
                          <a:pos x="T6" y="T7"/>
                        </a:cxn>
                        <a:cxn ang="0">
                          <a:pos x="T8" y="T9"/>
                        </a:cxn>
                      </a:cxnLst>
                      <a:rect l="0" t="0" r="r" b="b"/>
                      <a:pathLst>
                        <a:path w="28" h="17">
                          <a:moveTo>
                            <a:pt x="3" y="16"/>
                          </a:moveTo>
                          <a:cubicBezTo>
                            <a:pt x="11" y="12"/>
                            <a:pt x="18" y="7"/>
                            <a:pt x="26" y="3"/>
                          </a:cubicBezTo>
                          <a:cubicBezTo>
                            <a:pt x="28" y="2"/>
                            <a:pt x="26" y="0"/>
                            <a:pt x="24" y="1"/>
                          </a:cubicBezTo>
                          <a:cubicBezTo>
                            <a:pt x="16" y="4"/>
                            <a:pt x="10" y="10"/>
                            <a:pt x="2" y="14"/>
                          </a:cubicBezTo>
                          <a:cubicBezTo>
                            <a:pt x="0" y="15"/>
                            <a:pt x="2" y="17"/>
                            <a:pt x="3"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 name="Freeform 238"/>
                    <p:cNvSpPr/>
                    <p:nvPr/>
                  </p:nvSpPr>
                  <p:spPr bwMode="auto">
                    <a:xfrm>
                      <a:off x="915" y="1468"/>
                      <a:ext cx="19" cy="12"/>
                    </a:xfrm>
                    <a:custGeom>
                      <a:avLst/>
                      <a:gdLst>
                        <a:gd name="T0" fmla="*/ 3 w 29"/>
                        <a:gd name="T1" fmla="*/ 18 h 19"/>
                        <a:gd name="T2" fmla="*/ 27 w 29"/>
                        <a:gd name="T3" fmla="*/ 3 h 19"/>
                        <a:gd name="T4" fmla="*/ 26 w 29"/>
                        <a:gd name="T5" fmla="*/ 1 h 19"/>
                        <a:gd name="T6" fmla="*/ 2 w 29"/>
                        <a:gd name="T7" fmla="*/ 15 h 19"/>
                        <a:gd name="T8" fmla="*/ 3 w 29"/>
                        <a:gd name="T9" fmla="*/ 18 h 19"/>
                      </a:gdLst>
                      <a:ahLst/>
                      <a:cxnLst>
                        <a:cxn ang="0">
                          <a:pos x="T0" y="T1"/>
                        </a:cxn>
                        <a:cxn ang="0">
                          <a:pos x="T2" y="T3"/>
                        </a:cxn>
                        <a:cxn ang="0">
                          <a:pos x="T4" y="T5"/>
                        </a:cxn>
                        <a:cxn ang="0">
                          <a:pos x="T6" y="T7"/>
                        </a:cxn>
                        <a:cxn ang="0">
                          <a:pos x="T8" y="T9"/>
                        </a:cxn>
                      </a:cxnLst>
                      <a:rect l="0" t="0" r="r" b="b"/>
                      <a:pathLst>
                        <a:path w="29" h="19">
                          <a:moveTo>
                            <a:pt x="3" y="18"/>
                          </a:moveTo>
                          <a:cubicBezTo>
                            <a:pt x="11" y="13"/>
                            <a:pt x="19" y="8"/>
                            <a:pt x="27" y="3"/>
                          </a:cubicBezTo>
                          <a:cubicBezTo>
                            <a:pt x="29" y="2"/>
                            <a:pt x="27" y="0"/>
                            <a:pt x="26" y="1"/>
                          </a:cubicBezTo>
                          <a:cubicBezTo>
                            <a:pt x="18" y="6"/>
                            <a:pt x="10" y="11"/>
                            <a:pt x="2" y="15"/>
                          </a:cubicBezTo>
                          <a:cubicBezTo>
                            <a:pt x="0" y="16"/>
                            <a:pt x="1" y="19"/>
                            <a:pt x="3"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 name="Freeform 239"/>
                    <p:cNvSpPr/>
                    <p:nvPr/>
                  </p:nvSpPr>
                  <p:spPr bwMode="auto">
                    <a:xfrm>
                      <a:off x="920" y="1468"/>
                      <a:ext cx="16" cy="11"/>
                    </a:xfrm>
                    <a:custGeom>
                      <a:avLst/>
                      <a:gdLst>
                        <a:gd name="T0" fmla="*/ 3 w 24"/>
                        <a:gd name="T1" fmla="*/ 16 h 17"/>
                        <a:gd name="T2" fmla="*/ 22 w 24"/>
                        <a:gd name="T3" fmla="*/ 3 h 17"/>
                        <a:gd name="T4" fmla="*/ 21 w 24"/>
                        <a:gd name="T5" fmla="*/ 1 h 17"/>
                        <a:gd name="T6" fmla="*/ 2 w 24"/>
                        <a:gd name="T7" fmla="*/ 13 h 17"/>
                        <a:gd name="T8" fmla="*/ 3 w 24"/>
                        <a:gd name="T9" fmla="*/ 16 h 17"/>
                      </a:gdLst>
                      <a:ahLst/>
                      <a:cxnLst>
                        <a:cxn ang="0">
                          <a:pos x="T0" y="T1"/>
                        </a:cxn>
                        <a:cxn ang="0">
                          <a:pos x="T2" y="T3"/>
                        </a:cxn>
                        <a:cxn ang="0">
                          <a:pos x="T4" y="T5"/>
                        </a:cxn>
                        <a:cxn ang="0">
                          <a:pos x="T6" y="T7"/>
                        </a:cxn>
                        <a:cxn ang="0">
                          <a:pos x="T8" y="T9"/>
                        </a:cxn>
                      </a:cxnLst>
                      <a:rect l="0" t="0" r="r" b="b"/>
                      <a:pathLst>
                        <a:path w="24" h="17">
                          <a:moveTo>
                            <a:pt x="3" y="16"/>
                          </a:moveTo>
                          <a:cubicBezTo>
                            <a:pt x="10" y="12"/>
                            <a:pt x="16" y="8"/>
                            <a:pt x="22" y="3"/>
                          </a:cubicBezTo>
                          <a:cubicBezTo>
                            <a:pt x="24" y="2"/>
                            <a:pt x="23" y="0"/>
                            <a:pt x="21" y="1"/>
                          </a:cubicBezTo>
                          <a:cubicBezTo>
                            <a:pt x="15" y="5"/>
                            <a:pt x="8" y="9"/>
                            <a:pt x="2" y="13"/>
                          </a:cubicBezTo>
                          <a:cubicBezTo>
                            <a:pt x="0" y="14"/>
                            <a:pt x="2" y="17"/>
                            <a:pt x="3"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 name="Freeform 240"/>
                    <p:cNvSpPr/>
                    <p:nvPr/>
                  </p:nvSpPr>
                  <p:spPr bwMode="auto">
                    <a:xfrm>
                      <a:off x="922" y="1470"/>
                      <a:ext cx="14" cy="10"/>
                    </a:xfrm>
                    <a:custGeom>
                      <a:avLst/>
                      <a:gdLst>
                        <a:gd name="T0" fmla="*/ 3 w 21"/>
                        <a:gd name="T1" fmla="*/ 14 h 15"/>
                        <a:gd name="T2" fmla="*/ 19 w 21"/>
                        <a:gd name="T3" fmla="*/ 4 h 15"/>
                        <a:gd name="T4" fmla="*/ 18 w 21"/>
                        <a:gd name="T5" fmla="*/ 1 h 15"/>
                        <a:gd name="T6" fmla="*/ 2 w 21"/>
                        <a:gd name="T7" fmla="*/ 12 h 15"/>
                        <a:gd name="T8" fmla="*/ 3 w 21"/>
                        <a:gd name="T9" fmla="*/ 14 h 15"/>
                      </a:gdLst>
                      <a:ahLst/>
                      <a:cxnLst>
                        <a:cxn ang="0">
                          <a:pos x="T0" y="T1"/>
                        </a:cxn>
                        <a:cxn ang="0">
                          <a:pos x="T2" y="T3"/>
                        </a:cxn>
                        <a:cxn ang="0">
                          <a:pos x="T4" y="T5"/>
                        </a:cxn>
                        <a:cxn ang="0">
                          <a:pos x="T6" y="T7"/>
                        </a:cxn>
                        <a:cxn ang="0">
                          <a:pos x="T8" y="T9"/>
                        </a:cxn>
                      </a:cxnLst>
                      <a:rect l="0" t="0" r="r" b="b"/>
                      <a:pathLst>
                        <a:path w="21" h="15">
                          <a:moveTo>
                            <a:pt x="3" y="14"/>
                          </a:moveTo>
                          <a:cubicBezTo>
                            <a:pt x="8" y="11"/>
                            <a:pt x="14" y="7"/>
                            <a:pt x="19" y="4"/>
                          </a:cubicBezTo>
                          <a:cubicBezTo>
                            <a:pt x="21" y="3"/>
                            <a:pt x="19" y="0"/>
                            <a:pt x="18" y="1"/>
                          </a:cubicBezTo>
                          <a:cubicBezTo>
                            <a:pt x="12" y="4"/>
                            <a:pt x="7" y="8"/>
                            <a:pt x="2" y="12"/>
                          </a:cubicBezTo>
                          <a:cubicBezTo>
                            <a:pt x="0" y="13"/>
                            <a:pt x="2" y="15"/>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 name="Freeform 241"/>
                    <p:cNvSpPr/>
                    <p:nvPr/>
                  </p:nvSpPr>
                  <p:spPr bwMode="auto">
                    <a:xfrm>
                      <a:off x="926" y="1472"/>
                      <a:ext cx="11" cy="8"/>
                    </a:xfrm>
                    <a:custGeom>
                      <a:avLst/>
                      <a:gdLst>
                        <a:gd name="T0" fmla="*/ 3 w 17"/>
                        <a:gd name="T1" fmla="*/ 12 h 13"/>
                        <a:gd name="T2" fmla="*/ 15 w 17"/>
                        <a:gd name="T3" fmla="*/ 4 h 13"/>
                        <a:gd name="T4" fmla="*/ 14 w 17"/>
                        <a:gd name="T5" fmla="*/ 1 h 13"/>
                        <a:gd name="T6" fmla="*/ 1 w 17"/>
                        <a:gd name="T7" fmla="*/ 10 h 13"/>
                        <a:gd name="T8" fmla="*/ 3 w 17"/>
                        <a:gd name="T9" fmla="*/ 12 h 13"/>
                      </a:gdLst>
                      <a:ahLst/>
                      <a:cxnLst>
                        <a:cxn ang="0">
                          <a:pos x="T0" y="T1"/>
                        </a:cxn>
                        <a:cxn ang="0">
                          <a:pos x="T2" y="T3"/>
                        </a:cxn>
                        <a:cxn ang="0">
                          <a:pos x="T4" y="T5"/>
                        </a:cxn>
                        <a:cxn ang="0">
                          <a:pos x="T6" y="T7"/>
                        </a:cxn>
                        <a:cxn ang="0">
                          <a:pos x="T8" y="T9"/>
                        </a:cxn>
                      </a:cxnLst>
                      <a:rect l="0" t="0" r="r" b="b"/>
                      <a:pathLst>
                        <a:path w="17" h="13">
                          <a:moveTo>
                            <a:pt x="3" y="12"/>
                          </a:moveTo>
                          <a:cubicBezTo>
                            <a:pt x="7" y="9"/>
                            <a:pt x="11" y="6"/>
                            <a:pt x="15" y="4"/>
                          </a:cubicBezTo>
                          <a:cubicBezTo>
                            <a:pt x="17" y="3"/>
                            <a:pt x="15" y="0"/>
                            <a:pt x="14" y="1"/>
                          </a:cubicBezTo>
                          <a:cubicBezTo>
                            <a:pt x="9" y="4"/>
                            <a:pt x="5" y="6"/>
                            <a:pt x="1" y="10"/>
                          </a:cubicBezTo>
                          <a:cubicBezTo>
                            <a:pt x="0" y="11"/>
                            <a:pt x="2" y="13"/>
                            <a:pt x="3"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 name="Freeform 242"/>
                    <p:cNvSpPr/>
                    <p:nvPr/>
                  </p:nvSpPr>
                  <p:spPr bwMode="auto">
                    <a:xfrm>
                      <a:off x="929" y="1472"/>
                      <a:ext cx="11" cy="8"/>
                    </a:xfrm>
                    <a:custGeom>
                      <a:avLst/>
                      <a:gdLst>
                        <a:gd name="T0" fmla="*/ 3 w 17"/>
                        <a:gd name="T1" fmla="*/ 11 h 11"/>
                        <a:gd name="T2" fmla="*/ 15 w 17"/>
                        <a:gd name="T3" fmla="*/ 3 h 11"/>
                        <a:gd name="T4" fmla="*/ 14 w 17"/>
                        <a:gd name="T5" fmla="*/ 1 h 11"/>
                        <a:gd name="T6" fmla="*/ 2 w 17"/>
                        <a:gd name="T7" fmla="*/ 8 h 11"/>
                        <a:gd name="T8" fmla="*/ 3 w 17"/>
                        <a:gd name="T9" fmla="*/ 11 h 11"/>
                      </a:gdLst>
                      <a:ahLst/>
                      <a:cxnLst>
                        <a:cxn ang="0">
                          <a:pos x="T0" y="T1"/>
                        </a:cxn>
                        <a:cxn ang="0">
                          <a:pos x="T2" y="T3"/>
                        </a:cxn>
                        <a:cxn ang="0">
                          <a:pos x="T4" y="T5"/>
                        </a:cxn>
                        <a:cxn ang="0">
                          <a:pos x="T6" y="T7"/>
                        </a:cxn>
                        <a:cxn ang="0">
                          <a:pos x="T8" y="T9"/>
                        </a:cxn>
                      </a:cxnLst>
                      <a:rect l="0" t="0" r="r" b="b"/>
                      <a:pathLst>
                        <a:path w="17" h="11">
                          <a:moveTo>
                            <a:pt x="3" y="11"/>
                          </a:moveTo>
                          <a:cubicBezTo>
                            <a:pt x="8" y="9"/>
                            <a:pt x="11" y="6"/>
                            <a:pt x="15" y="3"/>
                          </a:cubicBezTo>
                          <a:cubicBezTo>
                            <a:pt x="17" y="2"/>
                            <a:pt x="15" y="0"/>
                            <a:pt x="14" y="1"/>
                          </a:cubicBezTo>
                          <a:cubicBezTo>
                            <a:pt x="10" y="3"/>
                            <a:pt x="6" y="6"/>
                            <a:pt x="2" y="8"/>
                          </a:cubicBezTo>
                          <a:cubicBezTo>
                            <a:pt x="0" y="9"/>
                            <a:pt x="1" y="11"/>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 name="Freeform 243"/>
                    <p:cNvSpPr/>
                    <p:nvPr/>
                  </p:nvSpPr>
                  <p:spPr bwMode="auto">
                    <a:xfrm>
                      <a:off x="931" y="1472"/>
                      <a:ext cx="10" cy="8"/>
                    </a:xfrm>
                    <a:custGeom>
                      <a:avLst/>
                      <a:gdLst>
                        <a:gd name="T0" fmla="*/ 4 w 14"/>
                        <a:gd name="T1" fmla="*/ 10 h 11"/>
                        <a:gd name="T2" fmla="*/ 13 w 14"/>
                        <a:gd name="T3" fmla="*/ 4 h 11"/>
                        <a:gd name="T4" fmla="*/ 11 w 14"/>
                        <a:gd name="T5" fmla="*/ 1 h 11"/>
                        <a:gd name="T6" fmla="*/ 2 w 14"/>
                        <a:gd name="T7" fmla="*/ 8 h 11"/>
                        <a:gd name="T8" fmla="*/ 4 w 14"/>
                        <a:gd name="T9" fmla="*/ 10 h 11"/>
                      </a:gdLst>
                      <a:ahLst/>
                      <a:cxnLst>
                        <a:cxn ang="0">
                          <a:pos x="T0" y="T1"/>
                        </a:cxn>
                        <a:cxn ang="0">
                          <a:pos x="T2" y="T3"/>
                        </a:cxn>
                        <a:cxn ang="0">
                          <a:pos x="T4" y="T5"/>
                        </a:cxn>
                        <a:cxn ang="0">
                          <a:pos x="T6" y="T7"/>
                        </a:cxn>
                        <a:cxn ang="0">
                          <a:pos x="T8" y="T9"/>
                        </a:cxn>
                      </a:cxnLst>
                      <a:rect l="0" t="0" r="r" b="b"/>
                      <a:pathLst>
                        <a:path w="14" h="11">
                          <a:moveTo>
                            <a:pt x="4" y="10"/>
                          </a:moveTo>
                          <a:cubicBezTo>
                            <a:pt x="6" y="7"/>
                            <a:pt x="10" y="6"/>
                            <a:pt x="13" y="4"/>
                          </a:cubicBezTo>
                          <a:cubicBezTo>
                            <a:pt x="14" y="3"/>
                            <a:pt x="13" y="0"/>
                            <a:pt x="11" y="1"/>
                          </a:cubicBezTo>
                          <a:cubicBezTo>
                            <a:pt x="8" y="3"/>
                            <a:pt x="4" y="5"/>
                            <a:pt x="2" y="8"/>
                          </a:cubicBezTo>
                          <a:cubicBezTo>
                            <a:pt x="0" y="9"/>
                            <a:pt x="2" y="11"/>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 name="Freeform 244"/>
                    <p:cNvSpPr/>
                    <p:nvPr/>
                  </p:nvSpPr>
                  <p:spPr bwMode="auto">
                    <a:xfrm>
                      <a:off x="932" y="1474"/>
                      <a:ext cx="11" cy="6"/>
                    </a:xfrm>
                    <a:custGeom>
                      <a:avLst/>
                      <a:gdLst>
                        <a:gd name="T0" fmla="*/ 3 w 16"/>
                        <a:gd name="T1" fmla="*/ 9 h 10"/>
                        <a:gd name="T2" fmla="*/ 15 w 16"/>
                        <a:gd name="T3" fmla="*/ 3 h 10"/>
                        <a:gd name="T4" fmla="*/ 13 w 16"/>
                        <a:gd name="T5" fmla="*/ 1 h 10"/>
                        <a:gd name="T6" fmla="*/ 2 w 16"/>
                        <a:gd name="T7" fmla="*/ 7 h 10"/>
                        <a:gd name="T8" fmla="*/ 3 w 16"/>
                        <a:gd name="T9" fmla="*/ 9 h 10"/>
                      </a:gdLst>
                      <a:ahLst/>
                      <a:cxnLst>
                        <a:cxn ang="0">
                          <a:pos x="T0" y="T1"/>
                        </a:cxn>
                        <a:cxn ang="0">
                          <a:pos x="T2" y="T3"/>
                        </a:cxn>
                        <a:cxn ang="0">
                          <a:pos x="T4" y="T5"/>
                        </a:cxn>
                        <a:cxn ang="0">
                          <a:pos x="T6" y="T7"/>
                        </a:cxn>
                        <a:cxn ang="0">
                          <a:pos x="T8" y="T9"/>
                        </a:cxn>
                      </a:cxnLst>
                      <a:rect l="0" t="0" r="r" b="b"/>
                      <a:pathLst>
                        <a:path w="16" h="10">
                          <a:moveTo>
                            <a:pt x="3" y="9"/>
                          </a:moveTo>
                          <a:cubicBezTo>
                            <a:pt x="7" y="7"/>
                            <a:pt x="11" y="6"/>
                            <a:pt x="15" y="3"/>
                          </a:cubicBezTo>
                          <a:cubicBezTo>
                            <a:pt x="16" y="2"/>
                            <a:pt x="14" y="0"/>
                            <a:pt x="13" y="1"/>
                          </a:cubicBezTo>
                          <a:cubicBezTo>
                            <a:pt x="9" y="3"/>
                            <a:pt x="6" y="5"/>
                            <a:pt x="2" y="7"/>
                          </a:cubicBezTo>
                          <a:cubicBezTo>
                            <a:pt x="0" y="7"/>
                            <a:pt x="2" y="10"/>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 name="Freeform 245"/>
                    <p:cNvSpPr/>
                    <p:nvPr/>
                  </p:nvSpPr>
                  <p:spPr bwMode="auto">
                    <a:xfrm>
                      <a:off x="935" y="1476"/>
                      <a:ext cx="5" cy="4"/>
                    </a:xfrm>
                    <a:custGeom>
                      <a:avLst/>
                      <a:gdLst>
                        <a:gd name="T0" fmla="*/ 3 w 8"/>
                        <a:gd name="T1" fmla="*/ 6 h 7"/>
                        <a:gd name="T2" fmla="*/ 7 w 8"/>
                        <a:gd name="T3" fmla="*/ 3 h 7"/>
                        <a:gd name="T4" fmla="*/ 5 w 8"/>
                        <a:gd name="T5" fmla="*/ 1 h 7"/>
                        <a:gd name="T6" fmla="*/ 2 w 8"/>
                        <a:gd name="T7" fmla="*/ 3 h 7"/>
                        <a:gd name="T8" fmla="*/ 3 w 8"/>
                        <a:gd name="T9" fmla="*/ 6 h 7"/>
                      </a:gdLst>
                      <a:ahLst/>
                      <a:cxnLst>
                        <a:cxn ang="0">
                          <a:pos x="T0" y="T1"/>
                        </a:cxn>
                        <a:cxn ang="0">
                          <a:pos x="T2" y="T3"/>
                        </a:cxn>
                        <a:cxn ang="0">
                          <a:pos x="T4" y="T5"/>
                        </a:cxn>
                        <a:cxn ang="0">
                          <a:pos x="T6" y="T7"/>
                        </a:cxn>
                        <a:cxn ang="0">
                          <a:pos x="T8" y="T9"/>
                        </a:cxn>
                      </a:cxnLst>
                      <a:rect l="0" t="0" r="r" b="b"/>
                      <a:pathLst>
                        <a:path w="8" h="7">
                          <a:moveTo>
                            <a:pt x="3" y="6"/>
                          </a:moveTo>
                          <a:cubicBezTo>
                            <a:pt x="5" y="5"/>
                            <a:pt x="6" y="4"/>
                            <a:pt x="7" y="3"/>
                          </a:cubicBezTo>
                          <a:cubicBezTo>
                            <a:pt x="8" y="2"/>
                            <a:pt x="6" y="0"/>
                            <a:pt x="5" y="1"/>
                          </a:cubicBezTo>
                          <a:cubicBezTo>
                            <a:pt x="4" y="2"/>
                            <a:pt x="3" y="3"/>
                            <a:pt x="2" y="3"/>
                          </a:cubicBezTo>
                          <a:cubicBezTo>
                            <a:pt x="0" y="4"/>
                            <a:pt x="2" y="7"/>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 name="Freeform 246"/>
                    <p:cNvSpPr/>
                    <p:nvPr/>
                  </p:nvSpPr>
                  <p:spPr bwMode="auto">
                    <a:xfrm>
                      <a:off x="935" y="1468"/>
                      <a:ext cx="8" cy="8"/>
                    </a:xfrm>
                    <a:custGeom>
                      <a:avLst/>
                      <a:gdLst>
                        <a:gd name="T0" fmla="*/ 4 w 12"/>
                        <a:gd name="T1" fmla="*/ 10 h 12"/>
                        <a:gd name="T2" fmla="*/ 10 w 12"/>
                        <a:gd name="T3" fmla="*/ 4 h 12"/>
                        <a:gd name="T4" fmla="*/ 9 w 12"/>
                        <a:gd name="T5" fmla="*/ 1 h 12"/>
                        <a:gd name="T6" fmla="*/ 1 w 12"/>
                        <a:gd name="T7" fmla="*/ 9 h 12"/>
                        <a:gd name="T8" fmla="*/ 4 w 12"/>
                        <a:gd name="T9" fmla="*/ 10 h 12"/>
                      </a:gdLst>
                      <a:ahLst/>
                      <a:cxnLst>
                        <a:cxn ang="0">
                          <a:pos x="T0" y="T1"/>
                        </a:cxn>
                        <a:cxn ang="0">
                          <a:pos x="T2" y="T3"/>
                        </a:cxn>
                        <a:cxn ang="0">
                          <a:pos x="T4" y="T5"/>
                        </a:cxn>
                        <a:cxn ang="0">
                          <a:pos x="T6" y="T7"/>
                        </a:cxn>
                        <a:cxn ang="0">
                          <a:pos x="T8" y="T9"/>
                        </a:cxn>
                      </a:cxnLst>
                      <a:rect l="0" t="0" r="r" b="b"/>
                      <a:pathLst>
                        <a:path w="12" h="12">
                          <a:moveTo>
                            <a:pt x="4" y="10"/>
                          </a:moveTo>
                          <a:cubicBezTo>
                            <a:pt x="6" y="8"/>
                            <a:pt x="8" y="5"/>
                            <a:pt x="10" y="4"/>
                          </a:cubicBezTo>
                          <a:cubicBezTo>
                            <a:pt x="12" y="3"/>
                            <a:pt x="10" y="0"/>
                            <a:pt x="9" y="1"/>
                          </a:cubicBezTo>
                          <a:cubicBezTo>
                            <a:pt x="6" y="3"/>
                            <a:pt x="3" y="6"/>
                            <a:pt x="1" y="9"/>
                          </a:cubicBezTo>
                          <a:cubicBezTo>
                            <a:pt x="0" y="10"/>
                            <a:pt x="3" y="12"/>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 name="Freeform 247"/>
                    <p:cNvSpPr/>
                    <p:nvPr/>
                  </p:nvSpPr>
                  <p:spPr bwMode="auto">
                    <a:xfrm>
                      <a:off x="933" y="1466"/>
                      <a:ext cx="8" cy="9"/>
                    </a:xfrm>
                    <a:custGeom>
                      <a:avLst/>
                      <a:gdLst>
                        <a:gd name="T0" fmla="*/ 3 w 13"/>
                        <a:gd name="T1" fmla="*/ 12 h 13"/>
                        <a:gd name="T2" fmla="*/ 12 w 13"/>
                        <a:gd name="T3" fmla="*/ 3 h 13"/>
                        <a:gd name="T4" fmla="*/ 9 w 13"/>
                        <a:gd name="T5" fmla="*/ 2 h 13"/>
                        <a:gd name="T6" fmla="*/ 1 w 13"/>
                        <a:gd name="T7" fmla="*/ 10 h 13"/>
                        <a:gd name="T8" fmla="*/ 3 w 13"/>
                        <a:gd name="T9" fmla="*/ 12 h 13"/>
                      </a:gdLst>
                      <a:ahLst/>
                      <a:cxnLst>
                        <a:cxn ang="0">
                          <a:pos x="T0" y="T1"/>
                        </a:cxn>
                        <a:cxn ang="0">
                          <a:pos x="T2" y="T3"/>
                        </a:cxn>
                        <a:cxn ang="0">
                          <a:pos x="T4" y="T5"/>
                        </a:cxn>
                        <a:cxn ang="0">
                          <a:pos x="T6" y="T7"/>
                        </a:cxn>
                        <a:cxn ang="0">
                          <a:pos x="T8" y="T9"/>
                        </a:cxn>
                      </a:cxnLst>
                      <a:rect l="0" t="0" r="r" b="b"/>
                      <a:pathLst>
                        <a:path w="13" h="13">
                          <a:moveTo>
                            <a:pt x="3" y="12"/>
                          </a:moveTo>
                          <a:cubicBezTo>
                            <a:pt x="6" y="9"/>
                            <a:pt x="10" y="7"/>
                            <a:pt x="12" y="3"/>
                          </a:cubicBezTo>
                          <a:cubicBezTo>
                            <a:pt x="13" y="2"/>
                            <a:pt x="10" y="0"/>
                            <a:pt x="9" y="2"/>
                          </a:cubicBezTo>
                          <a:cubicBezTo>
                            <a:pt x="8" y="5"/>
                            <a:pt x="4" y="7"/>
                            <a:pt x="1" y="10"/>
                          </a:cubicBezTo>
                          <a:cubicBezTo>
                            <a:pt x="0" y="11"/>
                            <a:pt x="2" y="13"/>
                            <a:pt x="3"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 name="Freeform 248"/>
                    <p:cNvSpPr/>
                    <p:nvPr/>
                  </p:nvSpPr>
                  <p:spPr bwMode="auto">
                    <a:xfrm>
                      <a:off x="930" y="1465"/>
                      <a:ext cx="9" cy="9"/>
                    </a:xfrm>
                    <a:custGeom>
                      <a:avLst/>
                      <a:gdLst>
                        <a:gd name="T0" fmla="*/ 4 w 14"/>
                        <a:gd name="T1" fmla="*/ 12 h 13"/>
                        <a:gd name="T2" fmla="*/ 13 w 14"/>
                        <a:gd name="T3" fmla="*/ 3 h 13"/>
                        <a:gd name="T4" fmla="*/ 11 w 14"/>
                        <a:gd name="T5" fmla="*/ 1 h 13"/>
                        <a:gd name="T6" fmla="*/ 1 w 14"/>
                        <a:gd name="T7" fmla="*/ 11 h 13"/>
                        <a:gd name="T8" fmla="*/ 4 w 14"/>
                        <a:gd name="T9" fmla="*/ 12 h 13"/>
                      </a:gdLst>
                      <a:ahLst/>
                      <a:cxnLst>
                        <a:cxn ang="0">
                          <a:pos x="T0" y="T1"/>
                        </a:cxn>
                        <a:cxn ang="0">
                          <a:pos x="T2" y="T3"/>
                        </a:cxn>
                        <a:cxn ang="0">
                          <a:pos x="T4" y="T5"/>
                        </a:cxn>
                        <a:cxn ang="0">
                          <a:pos x="T6" y="T7"/>
                        </a:cxn>
                        <a:cxn ang="0">
                          <a:pos x="T8" y="T9"/>
                        </a:cxn>
                      </a:cxnLst>
                      <a:rect l="0" t="0" r="r" b="b"/>
                      <a:pathLst>
                        <a:path w="14" h="13">
                          <a:moveTo>
                            <a:pt x="4" y="12"/>
                          </a:moveTo>
                          <a:cubicBezTo>
                            <a:pt x="6" y="8"/>
                            <a:pt x="10" y="6"/>
                            <a:pt x="13" y="3"/>
                          </a:cubicBezTo>
                          <a:cubicBezTo>
                            <a:pt x="14" y="2"/>
                            <a:pt x="12" y="0"/>
                            <a:pt x="11" y="1"/>
                          </a:cubicBezTo>
                          <a:cubicBezTo>
                            <a:pt x="8" y="4"/>
                            <a:pt x="4" y="7"/>
                            <a:pt x="1" y="11"/>
                          </a:cubicBezTo>
                          <a:cubicBezTo>
                            <a:pt x="0" y="12"/>
                            <a:pt x="3" y="13"/>
                            <a:pt x="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 name="Freeform 249"/>
                    <p:cNvSpPr/>
                    <p:nvPr/>
                  </p:nvSpPr>
                  <p:spPr bwMode="auto">
                    <a:xfrm>
                      <a:off x="931" y="1464"/>
                      <a:ext cx="10" cy="8"/>
                    </a:xfrm>
                    <a:custGeom>
                      <a:avLst/>
                      <a:gdLst>
                        <a:gd name="T0" fmla="*/ 3 w 15"/>
                        <a:gd name="T1" fmla="*/ 12 h 13"/>
                        <a:gd name="T2" fmla="*/ 14 w 15"/>
                        <a:gd name="T3" fmla="*/ 3 h 13"/>
                        <a:gd name="T4" fmla="*/ 12 w 15"/>
                        <a:gd name="T5" fmla="*/ 1 h 13"/>
                        <a:gd name="T6" fmla="*/ 1 w 15"/>
                        <a:gd name="T7" fmla="*/ 11 h 13"/>
                        <a:gd name="T8" fmla="*/ 3 w 15"/>
                        <a:gd name="T9" fmla="*/ 12 h 13"/>
                      </a:gdLst>
                      <a:ahLst/>
                      <a:cxnLst>
                        <a:cxn ang="0">
                          <a:pos x="T0" y="T1"/>
                        </a:cxn>
                        <a:cxn ang="0">
                          <a:pos x="T2" y="T3"/>
                        </a:cxn>
                        <a:cxn ang="0">
                          <a:pos x="T4" y="T5"/>
                        </a:cxn>
                        <a:cxn ang="0">
                          <a:pos x="T6" y="T7"/>
                        </a:cxn>
                        <a:cxn ang="0">
                          <a:pos x="T8" y="T9"/>
                        </a:cxn>
                      </a:cxnLst>
                      <a:rect l="0" t="0" r="r" b="b"/>
                      <a:pathLst>
                        <a:path w="15" h="13">
                          <a:moveTo>
                            <a:pt x="3" y="12"/>
                          </a:moveTo>
                          <a:cubicBezTo>
                            <a:pt x="6" y="8"/>
                            <a:pt x="11" y="6"/>
                            <a:pt x="14" y="3"/>
                          </a:cubicBezTo>
                          <a:cubicBezTo>
                            <a:pt x="15" y="2"/>
                            <a:pt x="13" y="0"/>
                            <a:pt x="12" y="1"/>
                          </a:cubicBezTo>
                          <a:cubicBezTo>
                            <a:pt x="8" y="5"/>
                            <a:pt x="4" y="7"/>
                            <a:pt x="1" y="11"/>
                          </a:cubicBezTo>
                          <a:cubicBezTo>
                            <a:pt x="0" y="12"/>
                            <a:pt x="2" y="13"/>
                            <a:pt x="3"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 name="Freeform 250"/>
                    <p:cNvSpPr/>
                    <p:nvPr/>
                  </p:nvSpPr>
                  <p:spPr bwMode="auto">
                    <a:xfrm>
                      <a:off x="934" y="1463"/>
                      <a:ext cx="6" cy="4"/>
                    </a:xfrm>
                    <a:custGeom>
                      <a:avLst/>
                      <a:gdLst>
                        <a:gd name="T0" fmla="*/ 3 w 9"/>
                        <a:gd name="T1" fmla="*/ 5 h 6"/>
                        <a:gd name="T2" fmla="*/ 7 w 9"/>
                        <a:gd name="T3" fmla="*/ 3 h 6"/>
                        <a:gd name="T4" fmla="*/ 7 w 9"/>
                        <a:gd name="T5" fmla="*/ 0 h 6"/>
                        <a:gd name="T6" fmla="*/ 2 w 9"/>
                        <a:gd name="T7" fmla="*/ 3 h 6"/>
                        <a:gd name="T8" fmla="*/ 3 w 9"/>
                        <a:gd name="T9" fmla="*/ 5 h 6"/>
                      </a:gdLst>
                      <a:ahLst/>
                      <a:cxnLst>
                        <a:cxn ang="0">
                          <a:pos x="T0" y="T1"/>
                        </a:cxn>
                        <a:cxn ang="0">
                          <a:pos x="T2" y="T3"/>
                        </a:cxn>
                        <a:cxn ang="0">
                          <a:pos x="T4" y="T5"/>
                        </a:cxn>
                        <a:cxn ang="0">
                          <a:pos x="T6" y="T7"/>
                        </a:cxn>
                        <a:cxn ang="0">
                          <a:pos x="T8" y="T9"/>
                        </a:cxn>
                      </a:cxnLst>
                      <a:rect l="0" t="0" r="r" b="b"/>
                      <a:pathLst>
                        <a:path w="9" h="6">
                          <a:moveTo>
                            <a:pt x="3" y="5"/>
                          </a:moveTo>
                          <a:cubicBezTo>
                            <a:pt x="5" y="4"/>
                            <a:pt x="6" y="4"/>
                            <a:pt x="7" y="3"/>
                          </a:cubicBezTo>
                          <a:cubicBezTo>
                            <a:pt x="9" y="3"/>
                            <a:pt x="8" y="0"/>
                            <a:pt x="7" y="0"/>
                          </a:cubicBezTo>
                          <a:cubicBezTo>
                            <a:pt x="5" y="1"/>
                            <a:pt x="4" y="2"/>
                            <a:pt x="2" y="3"/>
                          </a:cubicBezTo>
                          <a:cubicBezTo>
                            <a:pt x="0" y="3"/>
                            <a:pt x="2" y="6"/>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 name="Freeform 251"/>
                    <p:cNvSpPr/>
                    <p:nvPr/>
                  </p:nvSpPr>
                  <p:spPr bwMode="auto">
                    <a:xfrm>
                      <a:off x="925" y="1465"/>
                      <a:ext cx="10" cy="8"/>
                    </a:xfrm>
                    <a:custGeom>
                      <a:avLst/>
                      <a:gdLst>
                        <a:gd name="T0" fmla="*/ 4 w 14"/>
                        <a:gd name="T1" fmla="*/ 10 h 12"/>
                        <a:gd name="T2" fmla="*/ 12 w 14"/>
                        <a:gd name="T3" fmla="*/ 4 h 12"/>
                        <a:gd name="T4" fmla="*/ 11 w 14"/>
                        <a:gd name="T5" fmla="*/ 1 h 12"/>
                        <a:gd name="T6" fmla="*/ 2 w 14"/>
                        <a:gd name="T7" fmla="*/ 8 h 12"/>
                        <a:gd name="T8" fmla="*/ 4 w 14"/>
                        <a:gd name="T9" fmla="*/ 10 h 12"/>
                      </a:gdLst>
                      <a:ahLst/>
                      <a:cxnLst>
                        <a:cxn ang="0">
                          <a:pos x="T0" y="T1"/>
                        </a:cxn>
                        <a:cxn ang="0">
                          <a:pos x="T2" y="T3"/>
                        </a:cxn>
                        <a:cxn ang="0">
                          <a:pos x="T4" y="T5"/>
                        </a:cxn>
                        <a:cxn ang="0">
                          <a:pos x="T6" y="T7"/>
                        </a:cxn>
                        <a:cxn ang="0">
                          <a:pos x="T8" y="T9"/>
                        </a:cxn>
                      </a:cxnLst>
                      <a:rect l="0" t="0" r="r" b="b"/>
                      <a:pathLst>
                        <a:path w="14" h="12">
                          <a:moveTo>
                            <a:pt x="4" y="10"/>
                          </a:moveTo>
                          <a:cubicBezTo>
                            <a:pt x="6" y="8"/>
                            <a:pt x="9" y="6"/>
                            <a:pt x="12" y="4"/>
                          </a:cubicBezTo>
                          <a:cubicBezTo>
                            <a:pt x="14" y="2"/>
                            <a:pt x="13" y="0"/>
                            <a:pt x="11" y="1"/>
                          </a:cubicBezTo>
                          <a:cubicBezTo>
                            <a:pt x="8" y="3"/>
                            <a:pt x="4" y="5"/>
                            <a:pt x="2" y="8"/>
                          </a:cubicBezTo>
                          <a:cubicBezTo>
                            <a:pt x="0" y="10"/>
                            <a:pt x="2" y="12"/>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9" name="Freeform 252"/>
                    <p:cNvSpPr/>
                    <p:nvPr/>
                  </p:nvSpPr>
                  <p:spPr bwMode="auto">
                    <a:xfrm>
                      <a:off x="922" y="1467"/>
                      <a:ext cx="9" cy="7"/>
                    </a:xfrm>
                    <a:custGeom>
                      <a:avLst/>
                      <a:gdLst>
                        <a:gd name="T0" fmla="*/ 3 w 14"/>
                        <a:gd name="T1" fmla="*/ 10 h 11"/>
                        <a:gd name="T2" fmla="*/ 13 w 14"/>
                        <a:gd name="T3" fmla="*/ 3 h 11"/>
                        <a:gd name="T4" fmla="*/ 11 w 14"/>
                        <a:gd name="T5" fmla="*/ 1 h 11"/>
                        <a:gd name="T6" fmla="*/ 2 w 14"/>
                        <a:gd name="T7" fmla="*/ 7 h 11"/>
                        <a:gd name="T8" fmla="*/ 3 w 14"/>
                        <a:gd name="T9" fmla="*/ 10 h 11"/>
                      </a:gdLst>
                      <a:ahLst/>
                      <a:cxnLst>
                        <a:cxn ang="0">
                          <a:pos x="T0" y="T1"/>
                        </a:cxn>
                        <a:cxn ang="0">
                          <a:pos x="T2" y="T3"/>
                        </a:cxn>
                        <a:cxn ang="0">
                          <a:pos x="T4" y="T5"/>
                        </a:cxn>
                        <a:cxn ang="0">
                          <a:pos x="T6" y="T7"/>
                        </a:cxn>
                        <a:cxn ang="0">
                          <a:pos x="T8" y="T9"/>
                        </a:cxn>
                      </a:cxnLst>
                      <a:rect l="0" t="0" r="r" b="b"/>
                      <a:pathLst>
                        <a:path w="14" h="11">
                          <a:moveTo>
                            <a:pt x="3" y="10"/>
                          </a:moveTo>
                          <a:cubicBezTo>
                            <a:pt x="6" y="8"/>
                            <a:pt x="10" y="6"/>
                            <a:pt x="13" y="3"/>
                          </a:cubicBezTo>
                          <a:cubicBezTo>
                            <a:pt x="14" y="2"/>
                            <a:pt x="13" y="0"/>
                            <a:pt x="11" y="1"/>
                          </a:cubicBezTo>
                          <a:cubicBezTo>
                            <a:pt x="8" y="3"/>
                            <a:pt x="5" y="5"/>
                            <a:pt x="2" y="7"/>
                          </a:cubicBezTo>
                          <a:cubicBezTo>
                            <a:pt x="0" y="8"/>
                            <a:pt x="2" y="11"/>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0" name="Freeform 253"/>
                    <p:cNvSpPr/>
                    <p:nvPr/>
                  </p:nvSpPr>
                  <p:spPr bwMode="auto">
                    <a:xfrm>
                      <a:off x="921" y="1461"/>
                      <a:ext cx="6" cy="5"/>
                    </a:xfrm>
                    <a:custGeom>
                      <a:avLst/>
                      <a:gdLst>
                        <a:gd name="T0" fmla="*/ 3 w 9"/>
                        <a:gd name="T1" fmla="*/ 6 h 7"/>
                        <a:gd name="T2" fmla="*/ 7 w 9"/>
                        <a:gd name="T3" fmla="*/ 4 h 7"/>
                        <a:gd name="T4" fmla="*/ 7 w 9"/>
                        <a:gd name="T5" fmla="*/ 1 h 7"/>
                        <a:gd name="T6" fmla="*/ 1 w 9"/>
                        <a:gd name="T7" fmla="*/ 3 h 7"/>
                        <a:gd name="T8" fmla="*/ 3 w 9"/>
                        <a:gd name="T9" fmla="*/ 6 h 7"/>
                      </a:gdLst>
                      <a:ahLst/>
                      <a:cxnLst>
                        <a:cxn ang="0">
                          <a:pos x="T0" y="T1"/>
                        </a:cxn>
                        <a:cxn ang="0">
                          <a:pos x="T2" y="T3"/>
                        </a:cxn>
                        <a:cxn ang="0">
                          <a:pos x="T4" y="T5"/>
                        </a:cxn>
                        <a:cxn ang="0">
                          <a:pos x="T6" y="T7"/>
                        </a:cxn>
                        <a:cxn ang="0">
                          <a:pos x="T8" y="T9"/>
                        </a:cxn>
                      </a:cxnLst>
                      <a:rect l="0" t="0" r="r" b="b"/>
                      <a:pathLst>
                        <a:path w="9" h="7">
                          <a:moveTo>
                            <a:pt x="3" y="6"/>
                          </a:moveTo>
                          <a:cubicBezTo>
                            <a:pt x="4" y="5"/>
                            <a:pt x="6" y="4"/>
                            <a:pt x="7" y="4"/>
                          </a:cubicBezTo>
                          <a:cubicBezTo>
                            <a:pt x="9" y="3"/>
                            <a:pt x="8" y="0"/>
                            <a:pt x="7" y="1"/>
                          </a:cubicBezTo>
                          <a:cubicBezTo>
                            <a:pt x="5" y="2"/>
                            <a:pt x="3" y="2"/>
                            <a:pt x="1" y="3"/>
                          </a:cubicBezTo>
                          <a:cubicBezTo>
                            <a:pt x="0" y="4"/>
                            <a:pt x="1" y="7"/>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1" name="Freeform 254"/>
                    <p:cNvSpPr/>
                    <p:nvPr/>
                  </p:nvSpPr>
                  <p:spPr bwMode="auto">
                    <a:xfrm>
                      <a:off x="726" y="1379"/>
                      <a:ext cx="40" cy="25"/>
                    </a:xfrm>
                    <a:custGeom>
                      <a:avLst/>
                      <a:gdLst>
                        <a:gd name="T0" fmla="*/ 2 w 59"/>
                        <a:gd name="T1" fmla="*/ 5 h 37"/>
                        <a:gd name="T2" fmla="*/ 3 w 59"/>
                        <a:gd name="T3" fmla="*/ 34 h 37"/>
                        <a:gd name="T4" fmla="*/ 4 w 59"/>
                        <a:gd name="T5" fmla="*/ 35 h 37"/>
                        <a:gd name="T6" fmla="*/ 36 w 59"/>
                        <a:gd name="T7" fmla="*/ 34 h 37"/>
                        <a:gd name="T8" fmla="*/ 57 w 59"/>
                        <a:gd name="T9" fmla="*/ 35 h 37"/>
                        <a:gd name="T10" fmla="*/ 58 w 59"/>
                        <a:gd name="T11" fmla="*/ 34 h 37"/>
                        <a:gd name="T12" fmla="*/ 57 w 59"/>
                        <a:gd name="T13" fmla="*/ 7 h 37"/>
                        <a:gd name="T14" fmla="*/ 54 w 59"/>
                        <a:gd name="T15" fmla="*/ 1 h 37"/>
                        <a:gd name="T16" fmla="*/ 33 w 59"/>
                        <a:gd name="T17" fmla="*/ 4 h 37"/>
                        <a:gd name="T18" fmla="*/ 2 w 59"/>
                        <a:gd name="T19" fmla="*/ 2 h 37"/>
                        <a:gd name="T20" fmla="*/ 2 w 59"/>
                        <a:gd name="T21" fmla="*/ 5 h 37"/>
                        <a:gd name="T22" fmla="*/ 41 w 59"/>
                        <a:gd name="T23" fmla="*/ 6 h 37"/>
                        <a:gd name="T24" fmla="*/ 54 w 59"/>
                        <a:gd name="T25" fmla="*/ 7 h 37"/>
                        <a:gd name="T26" fmla="*/ 56 w 59"/>
                        <a:gd name="T27" fmla="*/ 26 h 37"/>
                        <a:gd name="T28" fmla="*/ 24 w 59"/>
                        <a:gd name="T29" fmla="*/ 32 h 37"/>
                        <a:gd name="T30" fmla="*/ 5 w 59"/>
                        <a:gd name="T31" fmla="*/ 30 h 37"/>
                        <a:gd name="T32" fmla="*/ 5 w 59"/>
                        <a:gd name="T33" fmla="*/ 5 h 37"/>
                        <a:gd name="T34" fmla="*/ 2 w 59"/>
                        <a:gd name="T35"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37">
                          <a:moveTo>
                            <a:pt x="2" y="5"/>
                          </a:moveTo>
                          <a:cubicBezTo>
                            <a:pt x="2" y="15"/>
                            <a:pt x="2" y="24"/>
                            <a:pt x="3" y="34"/>
                          </a:cubicBezTo>
                          <a:cubicBezTo>
                            <a:pt x="3" y="34"/>
                            <a:pt x="3" y="35"/>
                            <a:pt x="4" y="35"/>
                          </a:cubicBezTo>
                          <a:cubicBezTo>
                            <a:pt x="15" y="35"/>
                            <a:pt x="25" y="34"/>
                            <a:pt x="36" y="34"/>
                          </a:cubicBezTo>
                          <a:cubicBezTo>
                            <a:pt x="43" y="35"/>
                            <a:pt x="50" y="36"/>
                            <a:pt x="57" y="35"/>
                          </a:cubicBezTo>
                          <a:cubicBezTo>
                            <a:pt x="58" y="35"/>
                            <a:pt x="58" y="34"/>
                            <a:pt x="58" y="34"/>
                          </a:cubicBezTo>
                          <a:cubicBezTo>
                            <a:pt x="59" y="25"/>
                            <a:pt x="58" y="16"/>
                            <a:pt x="57" y="7"/>
                          </a:cubicBezTo>
                          <a:cubicBezTo>
                            <a:pt x="57" y="5"/>
                            <a:pt x="57" y="2"/>
                            <a:pt x="54" y="1"/>
                          </a:cubicBezTo>
                          <a:cubicBezTo>
                            <a:pt x="48" y="0"/>
                            <a:pt x="39" y="3"/>
                            <a:pt x="33" y="4"/>
                          </a:cubicBezTo>
                          <a:cubicBezTo>
                            <a:pt x="23" y="4"/>
                            <a:pt x="12" y="3"/>
                            <a:pt x="2" y="2"/>
                          </a:cubicBezTo>
                          <a:cubicBezTo>
                            <a:pt x="0" y="2"/>
                            <a:pt x="0" y="5"/>
                            <a:pt x="2" y="5"/>
                          </a:cubicBezTo>
                          <a:cubicBezTo>
                            <a:pt x="15" y="6"/>
                            <a:pt x="28" y="7"/>
                            <a:pt x="41" y="6"/>
                          </a:cubicBezTo>
                          <a:cubicBezTo>
                            <a:pt x="45" y="5"/>
                            <a:pt x="53" y="1"/>
                            <a:pt x="54" y="7"/>
                          </a:cubicBezTo>
                          <a:cubicBezTo>
                            <a:pt x="55" y="14"/>
                            <a:pt x="56" y="20"/>
                            <a:pt x="56" y="26"/>
                          </a:cubicBezTo>
                          <a:cubicBezTo>
                            <a:pt x="56" y="37"/>
                            <a:pt x="32" y="31"/>
                            <a:pt x="24" y="32"/>
                          </a:cubicBezTo>
                          <a:cubicBezTo>
                            <a:pt x="21" y="32"/>
                            <a:pt x="5" y="35"/>
                            <a:pt x="5" y="30"/>
                          </a:cubicBezTo>
                          <a:cubicBezTo>
                            <a:pt x="5" y="22"/>
                            <a:pt x="5" y="14"/>
                            <a:pt x="5" y="5"/>
                          </a:cubicBezTo>
                          <a:cubicBezTo>
                            <a:pt x="5" y="4"/>
                            <a:pt x="2" y="4"/>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2" name="Freeform 255"/>
                    <p:cNvSpPr/>
                    <p:nvPr/>
                  </p:nvSpPr>
                  <p:spPr bwMode="auto">
                    <a:xfrm>
                      <a:off x="738" y="1400"/>
                      <a:ext cx="4" cy="8"/>
                    </a:xfrm>
                    <a:custGeom>
                      <a:avLst/>
                      <a:gdLst>
                        <a:gd name="T0" fmla="*/ 3 w 6"/>
                        <a:gd name="T1" fmla="*/ 3 h 12"/>
                        <a:gd name="T2" fmla="*/ 3 w 6"/>
                        <a:gd name="T3" fmla="*/ 4 h 12"/>
                        <a:gd name="T4" fmla="*/ 3 w 6"/>
                        <a:gd name="T5" fmla="*/ 6 h 12"/>
                        <a:gd name="T6" fmla="*/ 2 w 6"/>
                        <a:gd name="T7" fmla="*/ 9 h 12"/>
                        <a:gd name="T8" fmla="*/ 4 w 6"/>
                        <a:gd name="T9" fmla="*/ 11 h 12"/>
                        <a:gd name="T10" fmla="*/ 6 w 6"/>
                        <a:gd name="T11" fmla="*/ 6 h 12"/>
                        <a:gd name="T12" fmla="*/ 4 w 6"/>
                        <a:gd name="T13" fmla="*/ 1 h 12"/>
                        <a:gd name="T14" fmla="*/ 3 w 6"/>
                        <a:gd name="T15" fmla="*/ 3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2">
                          <a:moveTo>
                            <a:pt x="3" y="3"/>
                          </a:moveTo>
                          <a:cubicBezTo>
                            <a:pt x="2" y="3"/>
                            <a:pt x="3" y="3"/>
                            <a:pt x="3" y="4"/>
                          </a:cubicBezTo>
                          <a:cubicBezTo>
                            <a:pt x="3" y="5"/>
                            <a:pt x="3" y="5"/>
                            <a:pt x="3" y="6"/>
                          </a:cubicBezTo>
                          <a:cubicBezTo>
                            <a:pt x="3" y="7"/>
                            <a:pt x="3" y="9"/>
                            <a:pt x="2" y="9"/>
                          </a:cubicBezTo>
                          <a:cubicBezTo>
                            <a:pt x="0" y="10"/>
                            <a:pt x="2" y="12"/>
                            <a:pt x="4" y="11"/>
                          </a:cubicBezTo>
                          <a:cubicBezTo>
                            <a:pt x="6" y="11"/>
                            <a:pt x="6" y="8"/>
                            <a:pt x="6" y="6"/>
                          </a:cubicBezTo>
                          <a:cubicBezTo>
                            <a:pt x="6" y="4"/>
                            <a:pt x="6" y="2"/>
                            <a:pt x="4" y="1"/>
                          </a:cubicBezTo>
                          <a:cubicBezTo>
                            <a:pt x="3" y="0"/>
                            <a:pt x="1" y="2"/>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3" name="Freeform 256"/>
                    <p:cNvSpPr/>
                    <p:nvPr/>
                  </p:nvSpPr>
                  <p:spPr bwMode="auto">
                    <a:xfrm>
                      <a:off x="749" y="1400"/>
                      <a:ext cx="5" cy="8"/>
                    </a:xfrm>
                    <a:custGeom>
                      <a:avLst/>
                      <a:gdLst>
                        <a:gd name="T0" fmla="*/ 1 w 8"/>
                        <a:gd name="T1" fmla="*/ 2 h 12"/>
                        <a:gd name="T2" fmla="*/ 5 w 8"/>
                        <a:gd name="T3" fmla="*/ 11 h 12"/>
                        <a:gd name="T4" fmla="*/ 6 w 8"/>
                        <a:gd name="T5" fmla="*/ 8 h 12"/>
                        <a:gd name="T6" fmla="*/ 4 w 8"/>
                        <a:gd name="T7" fmla="*/ 2 h 12"/>
                        <a:gd name="T8" fmla="*/ 1 w 8"/>
                        <a:gd name="T9" fmla="*/ 2 h 12"/>
                      </a:gdLst>
                      <a:ahLst/>
                      <a:cxnLst>
                        <a:cxn ang="0">
                          <a:pos x="T0" y="T1"/>
                        </a:cxn>
                        <a:cxn ang="0">
                          <a:pos x="T2" y="T3"/>
                        </a:cxn>
                        <a:cxn ang="0">
                          <a:pos x="T4" y="T5"/>
                        </a:cxn>
                        <a:cxn ang="0">
                          <a:pos x="T6" y="T7"/>
                        </a:cxn>
                        <a:cxn ang="0">
                          <a:pos x="T8" y="T9"/>
                        </a:cxn>
                      </a:cxnLst>
                      <a:rect l="0" t="0" r="r" b="b"/>
                      <a:pathLst>
                        <a:path w="8" h="12">
                          <a:moveTo>
                            <a:pt x="1" y="2"/>
                          </a:moveTo>
                          <a:cubicBezTo>
                            <a:pt x="1" y="6"/>
                            <a:pt x="0" y="10"/>
                            <a:pt x="5" y="11"/>
                          </a:cubicBezTo>
                          <a:cubicBezTo>
                            <a:pt x="7" y="12"/>
                            <a:pt x="8" y="9"/>
                            <a:pt x="6" y="8"/>
                          </a:cubicBezTo>
                          <a:cubicBezTo>
                            <a:pt x="3" y="8"/>
                            <a:pt x="4" y="4"/>
                            <a:pt x="4" y="2"/>
                          </a:cubicBezTo>
                          <a:cubicBezTo>
                            <a:pt x="4" y="0"/>
                            <a:pt x="1" y="0"/>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 name="Freeform 257"/>
                    <p:cNvSpPr/>
                    <p:nvPr/>
                  </p:nvSpPr>
                  <p:spPr bwMode="auto">
                    <a:xfrm>
                      <a:off x="738" y="1407"/>
                      <a:ext cx="16" cy="3"/>
                    </a:xfrm>
                    <a:custGeom>
                      <a:avLst/>
                      <a:gdLst>
                        <a:gd name="T0" fmla="*/ 3 w 23"/>
                        <a:gd name="T1" fmla="*/ 4 h 5"/>
                        <a:gd name="T2" fmla="*/ 11 w 23"/>
                        <a:gd name="T3" fmla="*/ 3 h 5"/>
                        <a:gd name="T4" fmla="*/ 21 w 23"/>
                        <a:gd name="T5" fmla="*/ 4 h 5"/>
                        <a:gd name="T6" fmla="*/ 21 w 23"/>
                        <a:gd name="T7" fmla="*/ 1 h 5"/>
                        <a:gd name="T8" fmla="*/ 10 w 23"/>
                        <a:gd name="T9" fmla="*/ 0 h 5"/>
                        <a:gd name="T10" fmla="*/ 1 w 23"/>
                        <a:gd name="T11" fmla="*/ 1 h 5"/>
                        <a:gd name="T12" fmla="*/ 3 w 23"/>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23" h="5">
                          <a:moveTo>
                            <a:pt x="3" y="4"/>
                          </a:moveTo>
                          <a:cubicBezTo>
                            <a:pt x="5" y="2"/>
                            <a:pt x="9" y="3"/>
                            <a:pt x="11" y="3"/>
                          </a:cubicBezTo>
                          <a:cubicBezTo>
                            <a:pt x="15" y="3"/>
                            <a:pt x="18" y="4"/>
                            <a:pt x="21" y="4"/>
                          </a:cubicBezTo>
                          <a:cubicBezTo>
                            <a:pt x="23" y="4"/>
                            <a:pt x="23" y="1"/>
                            <a:pt x="21" y="1"/>
                          </a:cubicBezTo>
                          <a:cubicBezTo>
                            <a:pt x="18" y="1"/>
                            <a:pt x="14" y="0"/>
                            <a:pt x="10" y="0"/>
                          </a:cubicBezTo>
                          <a:cubicBezTo>
                            <a:pt x="7" y="0"/>
                            <a:pt x="4" y="0"/>
                            <a:pt x="1" y="1"/>
                          </a:cubicBezTo>
                          <a:cubicBezTo>
                            <a:pt x="0" y="2"/>
                            <a:pt x="1" y="5"/>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 name="Freeform 258"/>
                    <p:cNvSpPr/>
                    <p:nvPr/>
                  </p:nvSpPr>
                  <p:spPr bwMode="auto">
                    <a:xfrm>
                      <a:off x="951" y="1465"/>
                      <a:ext cx="35" cy="35"/>
                    </a:xfrm>
                    <a:custGeom>
                      <a:avLst/>
                      <a:gdLst>
                        <a:gd name="T0" fmla="*/ 29 w 53"/>
                        <a:gd name="T1" fmla="*/ 8 h 53"/>
                        <a:gd name="T2" fmla="*/ 3 w 53"/>
                        <a:gd name="T3" fmla="*/ 28 h 53"/>
                        <a:gd name="T4" fmla="*/ 30 w 53"/>
                        <a:gd name="T5" fmla="*/ 51 h 53"/>
                        <a:gd name="T6" fmla="*/ 50 w 53"/>
                        <a:gd name="T7" fmla="*/ 25 h 53"/>
                        <a:gd name="T8" fmla="*/ 24 w 53"/>
                        <a:gd name="T9" fmla="*/ 10 h 53"/>
                        <a:gd name="T10" fmla="*/ 25 w 53"/>
                        <a:gd name="T11" fmla="*/ 11 h 53"/>
                        <a:gd name="T12" fmla="*/ 38 w 53"/>
                        <a:gd name="T13" fmla="*/ 12 h 53"/>
                        <a:gd name="T14" fmla="*/ 49 w 53"/>
                        <a:gd name="T15" fmla="*/ 29 h 53"/>
                        <a:gd name="T16" fmla="*/ 27 w 53"/>
                        <a:gd name="T17" fmla="*/ 49 h 53"/>
                        <a:gd name="T18" fmla="*/ 6 w 53"/>
                        <a:gd name="T19" fmla="*/ 23 h 53"/>
                        <a:gd name="T20" fmla="*/ 29 w 53"/>
                        <a:gd name="T21" fmla="*/ 10 h 53"/>
                        <a:gd name="T22" fmla="*/ 29 w 53"/>
                        <a:gd name="T23" fmla="*/ 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53">
                          <a:moveTo>
                            <a:pt x="29" y="8"/>
                          </a:moveTo>
                          <a:cubicBezTo>
                            <a:pt x="18" y="9"/>
                            <a:pt x="4" y="17"/>
                            <a:pt x="3" y="28"/>
                          </a:cubicBezTo>
                          <a:cubicBezTo>
                            <a:pt x="2" y="41"/>
                            <a:pt x="17" y="53"/>
                            <a:pt x="30" y="51"/>
                          </a:cubicBezTo>
                          <a:cubicBezTo>
                            <a:pt x="43" y="49"/>
                            <a:pt x="53" y="38"/>
                            <a:pt x="50" y="25"/>
                          </a:cubicBezTo>
                          <a:cubicBezTo>
                            <a:pt x="48" y="17"/>
                            <a:pt x="33" y="0"/>
                            <a:pt x="24" y="10"/>
                          </a:cubicBezTo>
                          <a:cubicBezTo>
                            <a:pt x="23" y="11"/>
                            <a:pt x="25" y="12"/>
                            <a:pt x="25" y="11"/>
                          </a:cubicBezTo>
                          <a:cubicBezTo>
                            <a:pt x="29" y="7"/>
                            <a:pt x="35" y="10"/>
                            <a:pt x="38" y="12"/>
                          </a:cubicBezTo>
                          <a:cubicBezTo>
                            <a:pt x="45" y="15"/>
                            <a:pt x="48" y="23"/>
                            <a:pt x="49" y="29"/>
                          </a:cubicBezTo>
                          <a:cubicBezTo>
                            <a:pt x="50" y="41"/>
                            <a:pt x="37" y="49"/>
                            <a:pt x="27" y="49"/>
                          </a:cubicBezTo>
                          <a:cubicBezTo>
                            <a:pt x="13" y="50"/>
                            <a:pt x="0" y="36"/>
                            <a:pt x="6" y="23"/>
                          </a:cubicBezTo>
                          <a:cubicBezTo>
                            <a:pt x="10" y="15"/>
                            <a:pt x="20" y="11"/>
                            <a:pt x="29" y="10"/>
                          </a:cubicBezTo>
                          <a:cubicBezTo>
                            <a:pt x="30" y="10"/>
                            <a:pt x="30" y="8"/>
                            <a:pt x="2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 name="Freeform 259"/>
                    <p:cNvSpPr/>
                    <p:nvPr/>
                  </p:nvSpPr>
                  <p:spPr bwMode="auto">
                    <a:xfrm>
                      <a:off x="965" y="1474"/>
                      <a:ext cx="4" cy="4"/>
                    </a:xfrm>
                    <a:custGeom>
                      <a:avLst/>
                      <a:gdLst>
                        <a:gd name="T0" fmla="*/ 4 w 6"/>
                        <a:gd name="T1" fmla="*/ 0 h 6"/>
                        <a:gd name="T2" fmla="*/ 1 w 6"/>
                        <a:gd name="T3" fmla="*/ 4 h 6"/>
                        <a:gd name="T4" fmla="*/ 2 w 6"/>
                        <a:gd name="T5" fmla="*/ 5 h 6"/>
                        <a:gd name="T6" fmla="*/ 5 w 6"/>
                        <a:gd name="T7" fmla="*/ 2 h 6"/>
                        <a:gd name="T8" fmla="*/ 4 w 6"/>
                        <a:gd name="T9" fmla="*/ 0 h 6"/>
                      </a:gdLst>
                      <a:ahLst/>
                      <a:cxnLst>
                        <a:cxn ang="0">
                          <a:pos x="T0" y="T1"/>
                        </a:cxn>
                        <a:cxn ang="0">
                          <a:pos x="T2" y="T3"/>
                        </a:cxn>
                        <a:cxn ang="0">
                          <a:pos x="T4" y="T5"/>
                        </a:cxn>
                        <a:cxn ang="0">
                          <a:pos x="T6" y="T7"/>
                        </a:cxn>
                        <a:cxn ang="0">
                          <a:pos x="T8" y="T9"/>
                        </a:cxn>
                      </a:cxnLst>
                      <a:rect l="0" t="0" r="r" b="b"/>
                      <a:pathLst>
                        <a:path w="6" h="6">
                          <a:moveTo>
                            <a:pt x="4" y="0"/>
                          </a:moveTo>
                          <a:cubicBezTo>
                            <a:pt x="3" y="2"/>
                            <a:pt x="2" y="3"/>
                            <a:pt x="1" y="4"/>
                          </a:cubicBezTo>
                          <a:cubicBezTo>
                            <a:pt x="0" y="5"/>
                            <a:pt x="1" y="6"/>
                            <a:pt x="2" y="5"/>
                          </a:cubicBezTo>
                          <a:cubicBezTo>
                            <a:pt x="3" y="4"/>
                            <a:pt x="4" y="3"/>
                            <a:pt x="5" y="2"/>
                          </a:cubicBezTo>
                          <a:cubicBezTo>
                            <a:pt x="6" y="1"/>
                            <a:pt x="5"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 name="Freeform 260"/>
                    <p:cNvSpPr/>
                    <p:nvPr/>
                  </p:nvSpPr>
                  <p:spPr bwMode="auto">
                    <a:xfrm>
                      <a:off x="965" y="1476"/>
                      <a:ext cx="4" cy="12"/>
                    </a:xfrm>
                    <a:custGeom>
                      <a:avLst/>
                      <a:gdLst>
                        <a:gd name="T0" fmla="*/ 0 w 6"/>
                        <a:gd name="T1" fmla="*/ 2 h 17"/>
                        <a:gd name="T2" fmla="*/ 3 w 6"/>
                        <a:gd name="T3" fmla="*/ 10 h 17"/>
                        <a:gd name="T4" fmla="*/ 4 w 6"/>
                        <a:gd name="T5" fmla="*/ 16 h 17"/>
                        <a:gd name="T6" fmla="*/ 6 w 6"/>
                        <a:gd name="T7" fmla="*/ 16 h 17"/>
                        <a:gd name="T8" fmla="*/ 5 w 6"/>
                        <a:gd name="T9" fmla="*/ 10 h 17"/>
                        <a:gd name="T10" fmla="*/ 2 w 6"/>
                        <a:gd name="T11" fmla="*/ 1 h 17"/>
                        <a:gd name="T12" fmla="*/ 0 w 6"/>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6" h="17">
                          <a:moveTo>
                            <a:pt x="0" y="2"/>
                          </a:moveTo>
                          <a:cubicBezTo>
                            <a:pt x="1" y="4"/>
                            <a:pt x="2" y="7"/>
                            <a:pt x="3" y="10"/>
                          </a:cubicBezTo>
                          <a:cubicBezTo>
                            <a:pt x="4" y="12"/>
                            <a:pt x="3" y="14"/>
                            <a:pt x="4" y="16"/>
                          </a:cubicBezTo>
                          <a:cubicBezTo>
                            <a:pt x="5" y="17"/>
                            <a:pt x="6" y="17"/>
                            <a:pt x="6" y="16"/>
                          </a:cubicBezTo>
                          <a:cubicBezTo>
                            <a:pt x="5" y="14"/>
                            <a:pt x="5" y="12"/>
                            <a:pt x="5" y="10"/>
                          </a:cubicBezTo>
                          <a:cubicBezTo>
                            <a:pt x="4" y="7"/>
                            <a:pt x="2" y="4"/>
                            <a:pt x="2" y="1"/>
                          </a:cubicBezTo>
                          <a:cubicBezTo>
                            <a:pt x="2"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8" name="Freeform 261"/>
                    <p:cNvSpPr/>
                    <p:nvPr/>
                  </p:nvSpPr>
                  <p:spPr bwMode="auto">
                    <a:xfrm>
                      <a:off x="967" y="1476"/>
                      <a:ext cx="4" cy="11"/>
                    </a:xfrm>
                    <a:custGeom>
                      <a:avLst/>
                      <a:gdLst>
                        <a:gd name="T0" fmla="*/ 2 w 5"/>
                        <a:gd name="T1" fmla="*/ 15 h 16"/>
                        <a:gd name="T2" fmla="*/ 4 w 5"/>
                        <a:gd name="T3" fmla="*/ 2 h 16"/>
                        <a:gd name="T4" fmla="*/ 3 w 5"/>
                        <a:gd name="T5" fmla="*/ 1 h 16"/>
                        <a:gd name="T6" fmla="*/ 0 w 5"/>
                        <a:gd name="T7" fmla="*/ 15 h 16"/>
                        <a:gd name="T8" fmla="*/ 2 w 5"/>
                        <a:gd name="T9" fmla="*/ 15 h 16"/>
                      </a:gdLst>
                      <a:ahLst/>
                      <a:cxnLst>
                        <a:cxn ang="0">
                          <a:pos x="T0" y="T1"/>
                        </a:cxn>
                        <a:cxn ang="0">
                          <a:pos x="T2" y="T3"/>
                        </a:cxn>
                        <a:cxn ang="0">
                          <a:pos x="T4" y="T5"/>
                        </a:cxn>
                        <a:cxn ang="0">
                          <a:pos x="T6" y="T7"/>
                        </a:cxn>
                        <a:cxn ang="0">
                          <a:pos x="T8" y="T9"/>
                        </a:cxn>
                      </a:cxnLst>
                      <a:rect l="0" t="0" r="r" b="b"/>
                      <a:pathLst>
                        <a:path w="5" h="16">
                          <a:moveTo>
                            <a:pt x="2" y="15"/>
                          </a:moveTo>
                          <a:cubicBezTo>
                            <a:pt x="4" y="11"/>
                            <a:pt x="3" y="6"/>
                            <a:pt x="4" y="2"/>
                          </a:cubicBezTo>
                          <a:cubicBezTo>
                            <a:pt x="5" y="1"/>
                            <a:pt x="3" y="0"/>
                            <a:pt x="3" y="1"/>
                          </a:cubicBezTo>
                          <a:cubicBezTo>
                            <a:pt x="2" y="6"/>
                            <a:pt x="2" y="11"/>
                            <a:pt x="0" y="15"/>
                          </a:cubicBezTo>
                          <a:cubicBezTo>
                            <a:pt x="0" y="16"/>
                            <a:pt x="2" y="16"/>
                            <a:pt x="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9" name="Freeform 262"/>
                    <p:cNvSpPr/>
                    <p:nvPr/>
                  </p:nvSpPr>
                  <p:spPr bwMode="auto">
                    <a:xfrm>
                      <a:off x="967" y="1474"/>
                      <a:ext cx="4" cy="4"/>
                    </a:xfrm>
                    <a:custGeom>
                      <a:avLst/>
                      <a:gdLst>
                        <a:gd name="T0" fmla="*/ 2 w 6"/>
                        <a:gd name="T1" fmla="*/ 1 h 7"/>
                        <a:gd name="T2" fmla="*/ 2 w 6"/>
                        <a:gd name="T3" fmla="*/ 1 h 7"/>
                        <a:gd name="T4" fmla="*/ 0 w 6"/>
                        <a:gd name="T5" fmla="*/ 2 h 7"/>
                        <a:gd name="T6" fmla="*/ 4 w 6"/>
                        <a:gd name="T7" fmla="*/ 6 h 7"/>
                        <a:gd name="T8" fmla="*/ 5 w 6"/>
                        <a:gd name="T9" fmla="*/ 5 h 7"/>
                        <a:gd name="T10" fmla="*/ 2 w 6"/>
                        <a:gd name="T11" fmla="*/ 1 h 7"/>
                        <a:gd name="T12" fmla="*/ 0 w 6"/>
                        <a:gd name="T13" fmla="*/ 1 h 7"/>
                        <a:gd name="T14" fmla="*/ 1 w 6"/>
                        <a:gd name="T15" fmla="*/ 2 h 7"/>
                        <a:gd name="T16" fmla="*/ 2 w 6"/>
                        <a:gd name="T17"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7">
                          <a:moveTo>
                            <a:pt x="2" y="1"/>
                          </a:moveTo>
                          <a:cubicBezTo>
                            <a:pt x="2" y="1"/>
                            <a:pt x="2" y="1"/>
                            <a:pt x="2" y="1"/>
                          </a:cubicBezTo>
                          <a:cubicBezTo>
                            <a:pt x="1" y="1"/>
                            <a:pt x="1" y="1"/>
                            <a:pt x="0" y="2"/>
                          </a:cubicBezTo>
                          <a:cubicBezTo>
                            <a:pt x="2" y="3"/>
                            <a:pt x="3" y="5"/>
                            <a:pt x="4" y="6"/>
                          </a:cubicBezTo>
                          <a:cubicBezTo>
                            <a:pt x="5" y="7"/>
                            <a:pt x="6" y="6"/>
                            <a:pt x="5" y="5"/>
                          </a:cubicBezTo>
                          <a:cubicBezTo>
                            <a:pt x="4" y="4"/>
                            <a:pt x="3" y="2"/>
                            <a:pt x="2" y="1"/>
                          </a:cubicBezTo>
                          <a:cubicBezTo>
                            <a:pt x="1" y="0"/>
                            <a:pt x="0" y="1"/>
                            <a:pt x="0" y="1"/>
                          </a:cubicBezTo>
                          <a:cubicBezTo>
                            <a:pt x="0" y="2"/>
                            <a:pt x="1" y="2"/>
                            <a:pt x="1" y="2"/>
                          </a:cubicBezTo>
                          <a:cubicBezTo>
                            <a:pt x="2" y="3"/>
                            <a:pt x="3"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0" name="Freeform 263"/>
                    <p:cNvSpPr/>
                    <p:nvPr/>
                  </p:nvSpPr>
                  <p:spPr bwMode="auto">
                    <a:xfrm>
                      <a:off x="967" y="1484"/>
                      <a:ext cx="7" cy="4"/>
                    </a:xfrm>
                    <a:custGeom>
                      <a:avLst/>
                      <a:gdLst>
                        <a:gd name="T0" fmla="*/ 2 w 10"/>
                        <a:gd name="T1" fmla="*/ 5 h 6"/>
                        <a:gd name="T2" fmla="*/ 9 w 10"/>
                        <a:gd name="T3" fmla="*/ 2 h 6"/>
                        <a:gd name="T4" fmla="*/ 8 w 10"/>
                        <a:gd name="T5" fmla="*/ 0 h 6"/>
                        <a:gd name="T6" fmla="*/ 1 w 10"/>
                        <a:gd name="T7" fmla="*/ 3 h 6"/>
                        <a:gd name="T8" fmla="*/ 2 w 10"/>
                        <a:gd name="T9" fmla="*/ 5 h 6"/>
                      </a:gdLst>
                      <a:ahLst/>
                      <a:cxnLst>
                        <a:cxn ang="0">
                          <a:pos x="T0" y="T1"/>
                        </a:cxn>
                        <a:cxn ang="0">
                          <a:pos x="T2" y="T3"/>
                        </a:cxn>
                        <a:cxn ang="0">
                          <a:pos x="T4" y="T5"/>
                        </a:cxn>
                        <a:cxn ang="0">
                          <a:pos x="T6" y="T7"/>
                        </a:cxn>
                        <a:cxn ang="0">
                          <a:pos x="T8" y="T9"/>
                        </a:cxn>
                      </a:cxnLst>
                      <a:rect l="0" t="0" r="r" b="b"/>
                      <a:pathLst>
                        <a:path w="10" h="6">
                          <a:moveTo>
                            <a:pt x="2" y="5"/>
                          </a:moveTo>
                          <a:cubicBezTo>
                            <a:pt x="4" y="3"/>
                            <a:pt x="7" y="3"/>
                            <a:pt x="9" y="2"/>
                          </a:cubicBezTo>
                          <a:cubicBezTo>
                            <a:pt x="10" y="1"/>
                            <a:pt x="9" y="0"/>
                            <a:pt x="8" y="0"/>
                          </a:cubicBezTo>
                          <a:cubicBezTo>
                            <a:pt x="6" y="2"/>
                            <a:pt x="3" y="2"/>
                            <a:pt x="1" y="3"/>
                          </a:cubicBezTo>
                          <a:cubicBezTo>
                            <a:pt x="0" y="4"/>
                            <a:pt x="1"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1" name="Freeform 264"/>
                    <p:cNvSpPr/>
                    <p:nvPr/>
                  </p:nvSpPr>
                  <p:spPr bwMode="auto">
                    <a:xfrm>
                      <a:off x="972" y="1484"/>
                      <a:ext cx="4" cy="4"/>
                    </a:xfrm>
                    <a:custGeom>
                      <a:avLst/>
                      <a:gdLst>
                        <a:gd name="T0" fmla="*/ 0 w 6"/>
                        <a:gd name="T1" fmla="*/ 2 h 6"/>
                        <a:gd name="T2" fmla="*/ 4 w 6"/>
                        <a:gd name="T3" fmla="*/ 5 h 6"/>
                        <a:gd name="T4" fmla="*/ 5 w 6"/>
                        <a:gd name="T5" fmla="*/ 4 h 6"/>
                        <a:gd name="T6" fmla="*/ 2 w 6"/>
                        <a:gd name="T7" fmla="*/ 1 h 6"/>
                        <a:gd name="T8" fmla="*/ 0 w 6"/>
                        <a:gd name="T9" fmla="*/ 2 h 6"/>
                      </a:gdLst>
                      <a:ahLst/>
                      <a:cxnLst>
                        <a:cxn ang="0">
                          <a:pos x="T0" y="T1"/>
                        </a:cxn>
                        <a:cxn ang="0">
                          <a:pos x="T2" y="T3"/>
                        </a:cxn>
                        <a:cxn ang="0">
                          <a:pos x="T4" y="T5"/>
                        </a:cxn>
                        <a:cxn ang="0">
                          <a:pos x="T6" y="T7"/>
                        </a:cxn>
                        <a:cxn ang="0">
                          <a:pos x="T8" y="T9"/>
                        </a:cxn>
                      </a:cxnLst>
                      <a:rect l="0" t="0" r="r" b="b"/>
                      <a:pathLst>
                        <a:path w="6" h="6">
                          <a:moveTo>
                            <a:pt x="0" y="2"/>
                          </a:moveTo>
                          <a:cubicBezTo>
                            <a:pt x="1" y="3"/>
                            <a:pt x="3" y="4"/>
                            <a:pt x="4" y="5"/>
                          </a:cubicBezTo>
                          <a:cubicBezTo>
                            <a:pt x="5" y="6"/>
                            <a:pt x="6" y="4"/>
                            <a:pt x="5" y="4"/>
                          </a:cubicBezTo>
                          <a:cubicBezTo>
                            <a:pt x="4" y="3"/>
                            <a:pt x="3" y="2"/>
                            <a:pt x="2" y="1"/>
                          </a:cubicBezTo>
                          <a:cubicBezTo>
                            <a:pt x="1"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2" name="Freeform 265"/>
                    <p:cNvSpPr/>
                    <p:nvPr/>
                  </p:nvSpPr>
                  <p:spPr bwMode="auto">
                    <a:xfrm>
                      <a:off x="967" y="1487"/>
                      <a:ext cx="6" cy="3"/>
                    </a:xfrm>
                    <a:custGeom>
                      <a:avLst/>
                      <a:gdLst>
                        <a:gd name="T0" fmla="*/ 1 w 9"/>
                        <a:gd name="T1" fmla="*/ 2 h 4"/>
                        <a:gd name="T2" fmla="*/ 7 w 9"/>
                        <a:gd name="T3" fmla="*/ 4 h 4"/>
                        <a:gd name="T4" fmla="*/ 8 w 9"/>
                        <a:gd name="T5" fmla="*/ 2 h 4"/>
                        <a:gd name="T6" fmla="*/ 1 w 9"/>
                        <a:gd name="T7" fmla="*/ 0 h 4"/>
                        <a:gd name="T8" fmla="*/ 1 w 9"/>
                        <a:gd name="T9" fmla="*/ 2 h 4"/>
                      </a:gdLst>
                      <a:ahLst/>
                      <a:cxnLst>
                        <a:cxn ang="0">
                          <a:pos x="T0" y="T1"/>
                        </a:cxn>
                        <a:cxn ang="0">
                          <a:pos x="T2" y="T3"/>
                        </a:cxn>
                        <a:cxn ang="0">
                          <a:pos x="T4" y="T5"/>
                        </a:cxn>
                        <a:cxn ang="0">
                          <a:pos x="T6" y="T7"/>
                        </a:cxn>
                        <a:cxn ang="0">
                          <a:pos x="T8" y="T9"/>
                        </a:cxn>
                      </a:cxnLst>
                      <a:rect l="0" t="0" r="r" b="b"/>
                      <a:pathLst>
                        <a:path w="9" h="4">
                          <a:moveTo>
                            <a:pt x="1" y="2"/>
                          </a:moveTo>
                          <a:cubicBezTo>
                            <a:pt x="3" y="1"/>
                            <a:pt x="5" y="3"/>
                            <a:pt x="7" y="4"/>
                          </a:cubicBezTo>
                          <a:cubicBezTo>
                            <a:pt x="8" y="4"/>
                            <a:pt x="9" y="2"/>
                            <a:pt x="8" y="2"/>
                          </a:cubicBezTo>
                          <a:cubicBezTo>
                            <a:pt x="6" y="2"/>
                            <a:pt x="4" y="0"/>
                            <a:pt x="1" y="0"/>
                          </a:cubicBezTo>
                          <a:cubicBezTo>
                            <a:pt x="0" y="0"/>
                            <a:pt x="0"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3" name="Freeform 266"/>
                    <p:cNvSpPr/>
                    <p:nvPr/>
                  </p:nvSpPr>
                  <p:spPr bwMode="auto">
                    <a:xfrm>
                      <a:off x="971" y="1486"/>
                      <a:ext cx="5" cy="4"/>
                    </a:xfrm>
                    <a:custGeom>
                      <a:avLst/>
                      <a:gdLst>
                        <a:gd name="T0" fmla="*/ 2 w 7"/>
                        <a:gd name="T1" fmla="*/ 5 h 5"/>
                        <a:gd name="T2" fmla="*/ 6 w 7"/>
                        <a:gd name="T3" fmla="*/ 2 h 5"/>
                        <a:gd name="T4" fmla="*/ 5 w 7"/>
                        <a:gd name="T5" fmla="*/ 1 h 5"/>
                        <a:gd name="T6" fmla="*/ 1 w 7"/>
                        <a:gd name="T7" fmla="*/ 3 h 5"/>
                        <a:gd name="T8" fmla="*/ 2 w 7"/>
                        <a:gd name="T9" fmla="*/ 5 h 5"/>
                      </a:gdLst>
                      <a:ahLst/>
                      <a:cxnLst>
                        <a:cxn ang="0">
                          <a:pos x="T0" y="T1"/>
                        </a:cxn>
                        <a:cxn ang="0">
                          <a:pos x="T2" y="T3"/>
                        </a:cxn>
                        <a:cxn ang="0">
                          <a:pos x="T4" y="T5"/>
                        </a:cxn>
                        <a:cxn ang="0">
                          <a:pos x="T6" y="T7"/>
                        </a:cxn>
                        <a:cxn ang="0">
                          <a:pos x="T8" y="T9"/>
                        </a:cxn>
                      </a:cxnLst>
                      <a:rect l="0" t="0" r="r" b="b"/>
                      <a:pathLst>
                        <a:path w="7" h="5">
                          <a:moveTo>
                            <a:pt x="2" y="5"/>
                          </a:moveTo>
                          <a:cubicBezTo>
                            <a:pt x="3" y="4"/>
                            <a:pt x="4" y="3"/>
                            <a:pt x="6" y="2"/>
                          </a:cubicBezTo>
                          <a:cubicBezTo>
                            <a:pt x="7" y="2"/>
                            <a:pt x="6" y="0"/>
                            <a:pt x="5" y="1"/>
                          </a:cubicBezTo>
                          <a:cubicBezTo>
                            <a:pt x="4" y="2"/>
                            <a:pt x="2" y="2"/>
                            <a:pt x="1" y="3"/>
                          </a:cubicBezTo>
                          <a:cubicBezTo>
                            <a:pt x="0" y="4"/>
                            <a:pt x="1" y="5"/>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4" name="Freeform 267"/>
                    <p:cNvSpPr/>
                    <p:nvPr/>
                  </p:nvSpPr>
                  <p:spPr bwMode="auto">
                    <a:xfrm>
                      <a:off x="965" y="1478"/>
                      <a:ext cx="2" cy="3"/>
                    </a:xfrm>
                    <a:custGeom>
                      <a:avLst/>
                      <a:gdLst>
                        <a:gd name="T0" fmla="*/ 0 w 3"/>
                        <a:gd name="T1" fmla="*/ 1 h 5"/>
                        <a:gd name="T2" fmla="*/ 1 w 3"/>
                        <a:gd name="T3" fmla="*/ 4 h 5"/>
                        <a:gd name="T4" fmla="*/ 3 w 3"/>
                        <a:gd name="T5" fmla="*/ 3 h 5"/>
                        <a:gd name="T6" fmla="*/ 2 w 3"/>
                        <a:gd name="T7" fmla="*/ 1 h 5"/>
                        <a:gd name="T8" fmla="*/ 0 w 3"/>
                        <a:gd name="T9" fmla="*/ 1 h 5"/>
                      </a:gdLst>
                      <a:ahLst/>
                      <a:cxnLst>
                        <a:cxn ang="0">
                          <a:pos x="T0" y="T1"/>
                        </a:cxn>
                        <a:cxn ang="0">
                          <a:pos x="T2" y="T3"/>
                        </a:cxn>
                        <a:cxn ang="0">
                          <a:pos x="T4" y="T5"/>
                        </a:cxn>
                        <a:cxn ang="0">
                          <a:pos x="T6" y="T7"/>
                        </a:cxn>
                        <a:cxn ang="0">
                          <a:pos x="T8" y="T9"/>
                        </a:cxn>
                      </a:cxnLst>
                      <a:rect l="0" t="0" r="r" b="b"/>
                      <a:pathLst>
                        <a:path w="3" h="5">
                          <a:moveTo>
                            <a:pt x="0" y="1"/>
                          </a:moveTo>
                          <a:cubicBezTo>
                            <a:pt x="0" y="2"/>
                            <a:pt x="1" y="3"/>
                            <a:pt x="1" y="4"/>
                          </a:cubicBezTo>
                          <a:cubicBezTo>
                            <a:pt x="1" y="5"/>
                            <a:pt x="3" y="4"/>
                            <a:pt x="3" y="3"/>
                          </a:cubicBezTo>
                          <a:cubicBezTo>
                            <a:pt x="2" y="2"/>
                            <a:pt x="2" y="2"/>
                            <a:pt x="2" y="1"/>
                          </a:cubicBezTo>
                          <a:cubicBezTo>
                            <a:pt x="2"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5" name="Freeform 268"/>
                    <p:cNvSpPr/>
                    <p:nvPr/>
                  </p:nvSpPr>
                  <p:spPr bwMode="auto">
                    <a:xfrm>
                      <a:off x="965" y="1476"/>
                      <a:ext cx="2" cy="6"/>
                    </a:xfrm>
                    <a:custGeom>
                      <a:avLst/>
                      <a:gdLst>
                        <a:gd name="T0" fmla="*/ 2 w 3"/>
                        <a:gd name="T1" fmla="*/ 1 h 9"/>
                        <a:gd name="T2" fmla="*/ 2 w 3"/>
                        <a:gd name="T3" fmla="*/ 0 h 9"/>
                        <a:gd name="T4" fmla="*/ 1 w 3"/>
                        <a:gd name="T5" fmla="*/ 2 h 9"/>
                        <a:gd name="T6" fmla="*/ 1 w 3"/>
                        <a:gd name="T7" fmla="*/ 2 h 9"/>
                        <a:gd name="T8" fmla="*/ 1 w 3"/>
                        <a:gd name="T9" fmla="*/ 3 h 9"/>
                        <a:gd name="T10" fmla="*/ 1 w 3"/>
                        <a:gd name="T11" fmla="*/ 5 h 9"/>
                        <a:gd name="T12" fmla="*/ 2 w 3"/>
                        <a:gd name="T13" fmla="*/ 8 h 9"/>
                        <a:gd name="T14" fmla="*/ 3 w 3"/>
                        <a:gd name="T15" fmla="*/ 8 h 9"/>
                        <a:gd name="T16" fmla="*/ 3 w 3"/>
                        <a:gd name="T17" fmla="*/ 3 h 9"/>
                        <a:gd name="T18" fmla="*/ 1 w 3"/>
                        <a:gd name="T19" fmla="*/ 0 h 9"/>
                        <a:gd name="T20" fmla="*/ 0 w 3"/>
                        <a:gd name="T21" fmla="*/ 1 h 9"/>
                        <a:gd name="T22" fmla="*/ 1 w 3"/>
                        <a:gd name="T23" fmla="*/ 2 h 9"/>
                        <a:gd name="T24" fmla="*/ 2 w 3"/>
                        <a:gd name="T25"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9">
                          <a:moveTo>
                            <a:pt x="2" y="1"/>
                          </a:moveTo>
                          <a:cubicBezTo>
                            <a:pt x="2" y="1"/>
                            <a:pt x="2" y="1"/>
                            <a:pt x="2" y="0"/>
                          </a:cubicBezTo>
                          <a:cubicBezTo>
                            <a:pt x="2" y="1"/>
                            <a:pt x="1" y="1"/>
                            <a:pt x="1" y="2"/>
                          </a:cubicBezTo>
                          <a:cubicBezTo>
                            <a:pt x="1" y="2"/>
                            <a:pt x="1" y="2"/>
                            <a:pt x="1" y="2"/>
                          </a:cubicBezTo>
                          <a:cubicBezTo>
                            <a:pt x="1" y="2"/>
                            <a:pt x="1" y="3"/>
                            <a:pt x="1" y="3"/>
                          </a:cubicBezTo>
                          <a:cubicBezTo>
                            <a:pt x="1" y="3"/>
                            <a:pt x="1" y="4"/>
                            <a:pt x="1" y="5"/>
                          </a:cubicBezTo>
                          <a:cubicBezTo>
                            <a:pt x="2" y="6"/>
                            <a:pt x="2" y="7"/>
                            <a:pt x="2" y="8"/>
                          </a:cubicBezTo>
                          <a:cubicBezTo>
                            <a:pt x="2" y="9"/>
                            <a:pt x="3" y="9"/>
                            <a:pt x="3" y="8"/>
                          </a:cubicBezTo>
                          <a:cubicBezTo>
                            <a:pt x="3" y="6"/>
                            <a:pt x="3" y="5"/>
                            <a:pt x="3" y="3"/>
                          </a:cubicBezTo>
                          <a:cubicBezTo>
                            <a:pt x="3" y="2"/>
                            <a:pt x="2" y="0"/>
                            <a:pt x="1" y="0"/>
                          </a:cubicBezTo>
                          <a:cubicBezTo>
                            <a:pt x="1" y="0"/>
                            <a:pt x="0" y="1"/>
                            <a:pt x="0" y="1"/>
                          </a:cubicBezTo>
                          <a:cubicBezTo>
                            <a:pt x="0" y="1"/>
                            <a:pt x="0" y="1"/>
                            <a:pt x="1" y="2"/>
                          </a:cubicBezTo>
                          <a:cubicBezTo>
                            <a:pt x="1" y="3"/>
                            <a:pt x="2"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6" name="Freeform 269"/>
                    <p:cNvSpPr/>
                    <p:nvPr/>
                  </p:nvSpPr>
                  <p:spPr bwMode="auto">
                    <a:xfrm>
                      <a:off x="967" y="1476"/>
                      <a:ext cx="1" cy="6"/>
                    </a:xfrm>
                    <a:custGeom>
                      <a:avLst/>
                      <a:gdLst>
                        <a:gd name="T0" fmla="*/ 0 w 2"/>
                        <a:gd name="T1" fmla="*/ 1 h 10"/>
                        <a:gd name="T2" fmla="*/ 0 w 2"/>
                        <a:gd name="T3" fmla="*/ 9 h 10"/>
                        <a:gd name="T4" fmla="*/ 2 w 2"/>
                        <a:gd name="T5" fmla="*/ 9 h 10"/>
                        <a:gd name="T6" fmla="*/ 1 w 2"/>
                        <a:gd name="T7" fmla="*/ 1 h 10"/>
                        <a:gd name="T8" fmla="*/ 0 w 2"/>
                        <a:gd name="T9" fmla="*/ 1 h 10"/>
                      </a:gdLst>
                      <a:ahLst/>
                      <a:cxnLst>
                        <a:cxn ang="0">
                          <a:pos x="T0" y="T1"/>
                        </a:cxn>
                        <a:cxn ang="0">
                          <a:pos x="T2" y="T3"/>
                        </a:cxn>
                        <a:cxn ang="0">
                          <a:pos x="T4" y="T5"/>
                        </a:cxn>
                        <a:cxn ang="0">
                          <a:pos x="T6" y="T7"/>
                        </a:cxn>
                        <a:cxn ang="0">
                          <a:pos x="T8" y="T9"/>
                        </a:cxn>
                      </a:cxnLst>
                      <a:rect l="0" t="0" r="r" b="b"/>
                      <a:pathLst>
                        <a:path w="2" h="10">
                          <a:moveTo>
                            <a:pt x="0" y="1"/>
                          </a:moveTo>
                          <a:cubicBezTo>
                            <a:pt x="0" y="4"/>
                            <a:pt x="0" y="6"/>
                            <a:pt x="0" y="9"/>
                          </a:cubicBezTo>
                          <a:cubicBezTo>
                            <a:pt x="0" y="10"/>
                            <a:pt x="2" y="10"/>
                            <a:pt x="2" y="9"/>
                          </a:cubicBezTo>
                          <a:cubicBezTo>
                            <a:pt x="2" y="6"/>
                            <a:pt x="1" y="4"/>
                            <a:pt x="1" y="1"/>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7" name="Freeform 270"/>
                    <p:cNvSpPr/>
                    <p:nvPr/>
                  </p:nvSpPr>
                  <p:spPr bwMode="auto">
                    <a:xfrm>
                      <a:off x="966" y="1476"/>
                      <a:ext cx="3" cy="8"/>
                    </a:xfrm>
                    <a:custGeom>
                      <a:avLst/>
                      <a:gdLst>
                        <a:gd name="T0" fmla="*/ 1 w 4"/>
                        <a:gd name="T1" fmla="*/ 2 h 13"/>
                        <a:gd name="T2" fmla="*/ 1 w 4"/>
                        <a:gd name="T3" fmla="*/ 2 h 13"/>
                        <a:gd name="T4" fmla="*/ 2 w 4"/>
                        <a:gd name="T5" fmla="*/ 4 h 13"/>
                        <a:gd name="T6" fmla="*/ 2 w 4"/>
                        <a:gd name="T7" fmla="*/ 7 h 13"/>
                        <a:gd name="T8" fmla="*/ 2 w 4"/>
                        <a:gd name="T9" fmla="*/ 11 h 13"/>
                        <a:gd name="T10" fmla="*/ 3 w 4"/>
                        <a:gd name="T11" fmla="*/ 11 h 13"/>
                        <a:gd name="T12" fmla="*/ 3 w 4"/>
                        <a:gd name="T13" fmla="*/ 5 h 13"/>
                        <a:gd name="T14" fmla="*/ 2 w 4"/>
                        <a:gd name="T15" fmla="*/ 0 h 13"/>
                        <a:gd name="T16" fmla="*/ 1 w 4"/>
                        <a:gd name="T17"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3">
                          <a:moveTo>
                            <a:pt x="1" y="2"/>
                          </a:moveTo>
                          <a:cubicBezTo>
                            <a:pt x="1" y="2"/>
                            <a:pt x="1" y="2"/>
                            <a:pt x="1" y="2"/>
                          </a:cubicBezTo>
                          <a:cubicBezTo>
                            <a:pt x="2" y="3"/>
                            <a:pt x="2" y="3"/>
                            <a:pt x="2" y="4"/>
                          </a:cubicBezTo>
                          <a:cubicBezTo>
                            <a:pt x="2" y="5"/>
                            <a:pt x="2" y="6"/>
                            <a:pt x="2" y="7"/>
                          </a:cubicBezTo>
                          <a:cubicBezTo>
                            <a:pt x="2" y="8"/>
                            <a:pt x="2" y="10"/>
                            <a:pt x="2" y="11"/>
                          </a:cubicBezTo>
                          <a:cubicBezTo>
                            <a:pt x="2" y="13"/>
                            <a:pt x="3" y="13"/>
                            <a:pt x="3" y="11"/>
                          </a:cubicBezTo>
                          <a:cubicBezTo>
                            <a:pt x="3" y="9"/>
                            <a:pt x="3" y="7"/>
                            <a:pt x="3" y="5"/>
                          </a:cubicBezTo>
                          <a:cubicBezTo>
                            <a:pt x="3" y="4"/>
                            <a:pt x="4" y="1"/>
                            <a:pt x="2" y="0"/>
                          </a:cubicBezTo>
                          <a:cubicBezTo>
                            <a:pt x="1" y="0"/>
                            <a:pt x="0" y="1"/>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8" name="Freeform 271"/>
                    <p:cNvSpPr/>
                    <p:nvPr/>
                  </p:nvSpPr>
                  <p:spPr bwMode="auto">
                    <a:xfrm>
                      <a:off x="967" y="1476"/>
                      <a:ext cx="2" cy="7"/>
                    </a:xfrm>
                    <a:custGeom>
                      <a:avLst/>
                      <a:gdLst>
                        <a:gd name="T0" fmla="*/ 0 w 2"/>
                        <a:gd name="T1" fmla="*/ 1 h 10"/>
                        <a:gd name="T2" fmla="*/ 0 w 2"/>
                        <a:gd name="T3" fmla="*/ 9 h 10"/>
                        <a:gd name="T4" fmla="*/ 2 w 2"/>
                        <a:gd name="T5" fmla="*/ 9 h 10"/>
                        <a:gd name="T6" fmla="*/ 2 w 2"/>
                        <a:gd name="T7" fmla="*/ 1 h 10"/>
                        <a:gd name="T8" fmla="*/ 0 w 2"/>
                        <a:gd name="T9" fmla="*/ 1 h 10"/>
                      </a:gdLst>
                      <a:ahLst/>
                      <a:cxnLst>
                        <a:cxn ang="0">
                          <a:pos x="T0" y="T1"/>
                        </a:cxn>
                        <a:cxn ang="0">
                          <a:pos x="T2" y="T3"/>
                        </a:cxn>
                        <a:cxn ang="0">
                          <a:pos x="T4" y="T5"/>
                        </a:cxn>
                        <a:cxn ang="0">
                          <a:pos x="T6" y="T7"/>
                        </a:cxn>
                        <a:cxn ang="0">
                          <a:pos x="T8" y="T9"/>
                        </a:cxn>
                      </a:cxnLst>
                      <a:rect l="0" t="0" r="r" b="b"/>
                      <a:pathLst>
                        <a:path w="2" h="10">
                          <a:moveTo>
                            <a:pt x="0" y="1"/>
                          </a:moveTo>
                          <a:cubicBezTo>
                            <a:pt x="0" y="4"/>
                            <a:pt x="0" y="7"/>
                            <a:pt x="0" y="9"/>
                          </a:cubicBezTo>
                          <a:cubicBezTo>
                            <a:pt x="0" y="10"/>
                            <a:pt x="2" y="10"/>
                            <a:pt x="2" y="9"/>
                          </a:cubicBezTo>
                          <a:cubicBezTo>
                            <a:pt x="2" y="7"/>
                            <a:pt x="2" y="4"/>
                            <a:pt x="2" y="1"/>
                          </a:cubicBezTo>
                          <a:cubicBezTo>
                            <a:pt x="2"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9" name="Freeform 272"/>
                    <p:cNvSpPr/>
                    <p:nvPr/>
                  </p:nvSpPr>
                  <p:spPr bwMode="auto">
                    <a:xfrm>
                      <a:off x="967" y="1474"/>
                      <a:ext cx="3" cy="6"/>
                    </a:xfrm>
                    <a:custGeom>
                      <a:avLst/>
                      <a:gdLst>
                        <a:gd name="T0" fmla="*/ 2 w 5"/>
                        <a:gd name="T1" fmla="*/ 3 h 8"/>
                        <a:gd name="T2" fmla="*/ 1 w 5"/>
                        <a:gd name="T3" fmla="*/ 3 h 8"/>
                        <a:gd name="T4" fmla="*/ 1 w 5"/>
                        <a:gd name="T5" fmla="*/ 3 h 8"/>
                        <a:gd name="T6" fmla="*/ 2 w 5"/>
                        <a:gd name="T7" fmla="*/ 5 h 8"/>
                        <a:gd name="T8" fmla="*/ 3 w 5"/>
                        <a:gd name="T9" fmla="*/ 7 h 8"/>
                        <a:gd name="T10" fmla="*/ 4 w 5"/>
                        <a:gd name="T11" fmla="*/ 7 h 8"/>
                        <a:gd name="T12" fmla="*/ 3 w 5"/>
                        <a:gd name="T13" fmla="*/ 3 h 8"/>
                        <a:gd name="T14" fmla="*/ 0 w 5"/>
                        <a:gd name="T15" fmla="*/ 2 h 8"/>
                        <a:gd name="T16" fmla="*/ 2 w 5"/>
                        <a:gd name="T17"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2" y="3"/>
                          </a:moveTo>
                          <a:cubicBezTo>
                            <a:pt x="1" y="4"/>
                            <a:pt x="0" y="2"/>
                            <a:pt x="1" y="3"/>
                          </a:cubicBezTo>
                          <a:cubicBezTo>
                            <a:pt x="1" y="3"/>
                            <a:pt x="1" y="3"/>
                            <a:pt x="1" y="3"/>
                          </a:cubicBezTo>
                          <a:cubicBezTo>
                            <a:pt x="1" y="4"/>
                            <a:pt x="2" y="4"/>
                            <a:pt x="2" y="5"/>
                          </a:cubicBezTo>
                          <a:cubicBezTo>
                            <a:pt x="2" y="6"/>
                            <a:pt x="3" y="7"/>
                            <a:pt x="3" y="7"/>
                          </a:cubicBezTo>
                          <a:cubicBezTo>
                            <a:pt x="3" y="8"/>
                            <a:pt x="5" y="8"/>
                            <a:pt x="4" y="7"/>
                          </a:cubicBezTo>
                          <a:cubicBezTo>
                            <a:pt x="4" y="6"/>
                            <a:pt x="3" y="4"/>
                            <a:pt x="3" y="3"/>
                          </a:cubicBezTo>
                          <a:cubicBezTo>
                            <a:pt x="2" y="2"/>
                            <a:pt x="1" y="0"/>
                            <a:pt x="0" y="2"/>
                          </a:cubicBezTo>
                          <a:cubicBezTo>
                            <a:pt x="0" y="3"/>
                            <a:pt x="1" y="4"/>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0" name="Freeform 273"/>
                    <p:cNvSpPr/>
                    <p:nvPr/>
                  </p:nvSpPr>
                  <p:spPr bwMode="auto">
                    <a:xfrm>
                      <a:off x="968" y="1486"/>
                      <a:ext cx="4" cy="2"/>
                    </a:xfrm>
                    <a:custGeom>
                      <a:avLst/>
                      <a:gdLst>
                        <a:gd name="T0" fmla="*/ 2 w 6"/>
                        <a:gd name="T1" fmla="*/ 2 h 2"/>
                        <a:gd name="T2" fmla="*/ 5 w 6"/>
                        <a:gd name="T3" fmla="*/ 1 h 2"/>
                        <a:gd name="T4" fmla="*/ 5 w 6"/>
                        <a:gd name="T5" fmla="*/ 0 h 2"/>
                        <a:gd name="T6" fmla="*/ 1 w 6"/>
                        <a:gd name="T7" fmla="*/ 0 h 2"/>
                        <a:gd name="T8" fmla="*/ 2 w 6"/>
                        <a:gd name="T9" fmla="*/ 2 h 2"/>
                      </a:gdLst>
                      <a:ahLst/>
                      <a:cxnLst>
                        <a:cxn ang="0">
                          <a:pos x="T0" y="T1"/>
                        </a:cxn>
                        <a:cxn ang="0">
                          <a:pos x="T2" y="T3"/>
                        </a:cxn>
                        <a:cxn ang="0">
                          <a:pos x="T4" y="T5"/>
                        </a:cxn>
                        <a:cxn ang="0">
                          <a:pos x="T6" y="T7"/>
                        </a:cxn>
                        <a:cxn ang="0">
                          <a:pos x="T8" y="T9"/>
                        </a:cxn>
                      </a:cxnLst>
                      <a:rect l="0" t="0" r="r" b="b"/>
                      <a:pathLst>
                        <a:path w="6" h="2">
                          <a:moveTo>
                            <a:pt x="2" y="2"/>
                          </a:moveTo>
                          <a:cubicBezTo>
                            <a:pt x="3" y="2"/>
                            <a:pt x="4" y="1"/>
                            <a:pt x="5" y="1"/>
                          </a:cubicBezTo>
                          <a:cubicBezTo>
                            <a:pt x="6" y="1"/>
                            <a:pt x="6" y="0"/>
                            <a:pt x="5" y="0"/>
                          </a:cubicBezTo>
                          <a:cubicBezTo>
                            <a:pt x="4" y="0"/>
                            <a:pt x="3" y="0"/>
                            <a:pt x="1" y="0"/>
                          </a:cubicBezTo>
                          <a:cubicBezTo>
                            <a:pt x="0" y="1"/>
                            <a:pt x="1" y="2"/>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 name="Freeform 274"/>
                    <p:cNvSpPr/>
                    <p:nvPr/>
                  </p:nvSpPr>
                  <p:spPr bwMode="auto">
                    <a:xfrm>
                      <a:off x="969" y="1486"/>
                      <a:ext cx="4" cy="2"/>
                    </a:xfrm>
                    <a:custGeom>
                      <a:avLst/>
                      <a:gdLst>
                        <a:gd name="T0" fmla="*/ 1 w 6"/>
                        <a:gd name="T1" fmla="*/ 3 h 3"/>
                        <a:gd name="T2" fmla="*/ 5 w 6"/>
                        <a:gd name="T3" fmla="*/ 2 h 3"/>
                        <a:gd name="T4" fmla="*/ 5 w 6"/>
                        <a:gd name="T5" fmla="*/ 0 h 3"/>
                        <a:gd name="T6" fmla="*/ 1 w 6"/>
                        <a:gd name="T7" fmla="*/ 1 h 3"/>
                        <a:gd name="T8" fmla="*/ 1 w 6"/>
                        <a:gd name="T9" fmla="*/ 3 h 3"/>
                      </a:gdLst>
                      <a:ahLst/>
                      <a:cxnLst>
                        <a:cxn ang="0">
                          <a:pos x="T0" y="T1"/>
                        </a:cxn>
                        <a:cxn ang="0">
                          <a:pos x="T2" y="T3"/>
                        </a:cxn>
                        <a:cxn ang="0">
                          <a:pos x="T4" y="T5"/>
                        </a:cxn>
                        <a:cxn ang="0">
                          <a:pos x="T6" y="T7"/>
                        </a:cxn>
                        <a:cxn ang="0">
                          <a:pos x="T8" y="T9"/>
                        </a:cxn>
                      </a:cxnLst>
                      <a:rect l="0" t="0" r="r" b="b"/>
                      <a:pathLst>
                        <a:path w="6" h="3">
                          <a:moveTo>
                            <a:pt x="1" y="3"/>
                          </a:moveTo>
                          <a:cubicBezTo>
                            <a:pt x="3" y="3"/>
                            <a:pt x="4" y="3"/>
                            <a:pt x="5" y="2"/>
                          </a:cubicBezTo>
                          <a:cubicBezTo>
                            <a:pt x="6" y="2"/>
                            <a:pt x="6" y="0"/>
                            <a:pt x="5" y="0"/>
                          </a:cubicBezTo>
                          <a:cubicBezTo>
                            <a:pt x="3" y="1"/>
                            <a:pt x="2" y="1"/>
                            <a:pt x="1" y="1"/>
                          </a:cubicBezTo>
                          <a:cubicBezTo>
                            <a:pt x="0" y="2"/>
                            <a:pt x="0"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 name="Freeform 275"/>
                    <p:cNvSpPr/>
                    <p:nvPr/>
                  </p:nvSpPr>
                  <p:spPr bwMode="auto">
                    <a:xfrm>
                      <a:off x="970" y="1486"/>
                      <a:ext cx="5" cy="2"/>
                    </a:xfrm>
                    <a:custGeom>
                      <a:avLst/>
                      <a:gdLst>
                        <a:gd name="T0" fmla="*/ 1 w 8"/>
                        <a:gd name="T1" fmla="*/ 2 h 4"/>
                        <a:gd name="T2" fmla="*/ 4 w 8"/>
                        <a:gd name="T3" fmla="*/ 2 h 4"/>
                        <a:gd name="T4" fmla="*/ 4 w 8"/>
                        <a:gd name="T5" fmla="*/ 0 h 4"/>
                        <a:gd name="T6" fmla="*/ 3 w 8"/>
                        <a:gd name="T7" fmla="*/ 0 h 4"/>
                        <a:gd name="T8" fmla="*/ 3 w 8"/>
                        <a:gd name="T9" fmla="*/ 1 h 4"/>
                        <a:gd name="T10" fmla="*/ 2 w 8"/>
                        <a:gd name="T11" fmla="*/ 2 h 4"/>
                        <a:gd name="T12" fmla="*/ 2 w 8"/>
                        <a:gd name="T13" fmla="*/ 4 h 4"/>
                        <a:gd name="T14" fmla="*/ 4 w 8"/>
                        <a:gd name="T15" fmla="*/ 3 h 4"/>
                        <a:gd name="T16" fmla="*/ 4 w 8"/>
                        <a:gd name="T17" fmla="*/ 2 h 4"/>
                        <a:gd name="T18" fmla="*/ 1 w 8"/>
                        <a:gd name="T19" fmla="*/ 2 h 4"/>
                        <a:gd name="T20" fmla="*/ 1 w 8"/>
                        <a:gd name="T21" fmla="*/ 4 h 4"/>
                        <a:gd name="T22" fmla="*/ 3 w 8"/>
                        <a:gd name="T23" fmla="*/ 4 h 4"/>
                        <a:gd name="T24" fmla="*/ 3 w 8"/>
                        <a:gd name="T25" fmla="*/ 3 h 4"/>
                        <a:gd name="T26" fmla="*/ 2 w 8"/>
                        <a:gd name="T27" fmla="*/ 2 h 4"/>
                        <a:gd name="T28" fmla="*/ 1 w 8"/>
                        <a:gd name="T29" fmla="*/ 3 h 4"/>
                        <a:gd name="T30" fmla="*/ 6 w 8"/>
                        <a:gd name="T31" fmla="*/ 1 h 4"/>
                        <a:gd name="T32" fmla="*/ 4 w 8"/>
                        <a:gd name="T33" fmla="*/ 2 h 4"/>
                        <a:gd name="T34" fmla="*/ 5 w 8"/>
                        <a:gd name="T35" fmla="*/ 2 h 4"/>
                        <a:gd name="T36" fmla="*/ 6 w 8"/>
                        <a:gd name="T37" fmla="*/ 2 h 4"/>
                        <a:gd name="T38" fmla="*/ 7 w 8"/>
                        <a:gd name="T39" fmla="*/ 1 h 4"/>
                        <a:gd name="T40" fmla="*/ 6 w 8"/>
                        <a:gd name="T41" fmla="*/ 1 h 4"/>
                        <a:gd name="T42" fmla="*/ 6 w 8"/>
                        <a:gd name="T43" fmla="*/ 1 h 4"/>
                        <a:gd name="T44" fmla="*/ 4 w 8"/>
                        <a:gd name="T45" fmla="*/ 1 h 4"/>
                        <a:gd name="T46" fmla="*/ 2 w 8"/>
                        <a:gd name="T47" fmla="*/ 2 h 4"/>
                        <a:gd name="T48" fmla="*/ 1 w 8"/>
                        <a:gd name="T49" fmla="*/ 3 h 4"/>
                        <a:gd name="T50" fmla="*/ 2 w 8"/>
                        <a:gd name="T51" fmla="*/ 4 h 4"/>
                        <a:gd name="T52" fmla="*/ 3 w 8"/>
                        <a:gd name="T53" fmla="*/ 2 h 4"/>
                        <a:gd name="T54" fmla="*/ 1 w 8"/>
                        <a:gd name="T55" fmla="*/ 2 h 4"/>
                        <a:gd name="T56" fmla="*/ 2 w 8"/>
                        <a:gd name="T57" fmla="*/ 4 h 4"/>
                        <a:gd name="T58" fmla="*/ 4 w 8"/>
                        <a:gd name="T59" fmla="*/ 3 h 4"/>
                        <a:gd name="T60" fmla="*/ 4 w 8"/>
                        <a:gd name="T61" fmla="*/ 2 h 4"/>
                        <a:gd name="T62" fmla="*/ 2 w 8"/>
                        <a:gd name="T63" fmla="*/ 2 h 4"/>
                        <a:gd name="T64" fmla="*/ 3 w 8"/>
                        <a:gd name="T65" fmla="*/ 3 h 4"/>
                        <a:gd name="T66" fmla="*/ 4 w 8"/>
                        <a:gd name="T67" fmla="*/ 0 h 4"/>
                        <a:gd name="T68" fmla="*/ 3 w 8"/>
                        <a:gd name="T69" fmla="*/ 1 h 4"/>
                        <a:gd name="T70" fmla="*/ 4 w 8"/>
                        <a:gd name="T71" fmla="*/ 1 h 4"/>
                        <a:gd name="T72" fmla="*/ 4 w 8"/>
                        <a:gd name="T73" fmla="*/ 0 h 4"/>
                        <a:gd name="T74" fmla="*/ 1 w 8"/>
                        <a:gd name="T75" fmla="*/ 0 h 4"/>
                        <a:gd name="T76" fmla="*/ 1 w 8"/>
                        <a:gd name="T7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 h="4">
                          <a:moveTo>
                            <a:pt x="1" y="2"/>
                          </a:moveTo>
                          <a:cubicBezTo>
                            <a:pt x="2" y="2"/>
                            <a:pt x="3" y="2"/>
                            <a:pt x="4" y="2"/>
                          </a:cubicBezTo>
                          <a:cubicBezTo>
                            <a:pt x="5" y="1"/>
                            <a:pt x="5" y="0"/>
                            <a:pt x="4" y="0"/>
                          </a:cubicBezTo>
                          <a:cubicBezTo>
                            <a:pt x="4" y="0"/>
                            <a:pt x="4" y="0"/>
                            <a:pt x="3" y="0"/>
                          </a:cubicBezTo>
                          <a:cubicBezTo>
                            <a:pt x="2" y="0"/>
                            <a:pt x="2" y="1"/>
                            <a:pt x="3" y="1"/>
                          </a:cubicBezTo>
                          <a:cubicBezTo>
                            <a:pt x="3" y="1"/>
                            <a:pt x="2" y="2"/>
                            <a:pt x="2" y="2"/>
                          </a:cubicBezTo>
                          <a:cubicBezTo>
                            <a:pt x="1" y="3"/>
                            <a:pt x="2" y="4"/>
                            <a:pt x="2" y="4"/>
                          </a:cubicBezTo>
                          <a:cubicBezTo>
                            <a:pt x="3" y="4"/>
                            <a:pt x="4" y="4"/>
                            <a:pt x="4" y="3"/>
                          </a:cubicBezTo>
                          <a:cubicBezTo>
                            <a:pt x="4" y="3"/>
                            <a:pt x="4" y="2"/>
                            <a:pt x="4" y="2"/>
                          </a:cubicBezTo>
                          <a:cubicBezTo>
                            <a:pt x="3" y="2"/>
                            <a:pt x="2" y="2"/>
                            <a:pt x="1" y="2"/>
                          </a:cubicBezTo>
                          <a:cubicBezTo>
                            <a:pt x="0" y="3"/>
                            <a:pt x="0" y="4"/>
                            <a:pt x="1" y="4"/>
                          </a:cubicBezTo>
                          <a:cubicBezTo>
                            <a:pt x="2" y="4"/>
                            <a:pt x="2" y="4"/>
                            <a:pt x="3" y="4"/>
                          </a:cubicBezTo>
                          <a:cubicBezTo>
                            <a:pt x="4" y="4"/>
                            <a:pt x="4" y="3"/>
                            <a:pt x="3" y="3"/>
                          </a:cubicBezTo>
                          <a:cubicBezTo>
                            <a:pt x="3" y="2"/>
                            <a:pt x="2" y="2"/>
                            <a:pt x="2" y="2"/>
                          </a:cubicBezTo>
                          <a:cubicBezTo>
                            <a:pt x="1" y="2"/>
                            <a:pt x="1" y="3"/>
                            <a:pt x="1" y="3"/>
                          </a:cubicBezTo>
                          <a:cubicBezTo>
                            <a:pt x="3" y="4"/>
                            <a:pt x="6" y="4"/>
                            <a:pt x="6" y="1"/>
                          </a:cubicBezTo>
                          <a:cubicBezTo>
                            <a:pt x="5" y="1"/>
                            <a:pt x="5" y="1"/>
                            <a:pt x="4" y="2"/>
                          </a:cubicBezTo>
                          <a:cubicBezTo>
                            <a:pt x="4" y="2"/>
                            <a:pt x="5" y="2"/>
                            <a:pt x="5" y="2"/>
                          </a:cubicBezTo>
                          <a:cubicBezTo>
                            <a:pt x="5" y="2"/>
                            <a:pt x="6" y="2"/>
                            <a:pt x="6" y="2"/>
                          </a:cubicBezTo>
                          <a:cubicBezTo>
                            <a:pt x="7" y="3"/>
                            <a:pt x="8" y="1"/>
                            <a:pt x="7" y="1"/>
                          </a:cubicBezTo>
                          <a:cubicBezTo>
                            <a:pt x="6" y="1"/>
                            <a:pt x="6" y="1"/>
                            <a:pt x="6" y="1"/>
                          </a:cubicBezTo>
                          <a:cubicBezTo>
                            <a:pt x="6" y="1"/>
                            <a:pt x="6" y="1"/>
                            <a:pt x="6" y="1"/>
                          </a:cubicBezTo>
                          <a:cubicBezTo>
                            <a:pt x="5" y="0"/>
                            <a:pt x="4" y="0"/>
                            <a:pt x="4" y="1"/>
                          </a:cubicBezTo>
                          <a:cubicBezTo>
                            <a:pt x="4" y="2"/>
                            <a:pt x="2" y="2"/>
                            <a:pt x="2" y="2"/>
                          </a:cubicBezTo>
                          <a:cubicBezTo>
                            <a:pt x="0" y="2"/>
                            <a:pt x="0" y="3"/>
                            <a:pt x="1" y="3"/>
                          </a:cubicBezTo>
                          <a:cubicBezTo>
                            <a:pt x="2" y="4"/>
                            <a:pt x="2" y="4"/>
                            <a:pt x="2" y="4"/>
                          </a:cubicBezTo>
                          <a:cubicBezTo>
                            <a:pt x="2" y="3"/>
                            <a:pt x="3" y="3"/>
                            <a:pt x="3" y="2"/>
                          </a:cubicBezTo>
                          <a:cubicBezTo>
                            <a:pt x="2" y="2"/>
                            <a:pt x="2" y="2"/>
                            <a:pt x="1" y="2"/>
                          </a:cubicBezTo>
                          <a:cubicBezTo>
                            <a:pt x="2" y="3"/>
                            <a:pt x="2" y="4"/>
                            <a:pt x="2" y="4"/>
                          </a:cubicBezTo>
                          <a:cubicBezTo>
                            <a:pt x="2" y="4"/>
                            <a:pt x="3" y="4"/>
                            <a:pt x="4" y="3"/>
                          </a:cubicBezTo>
                          <a:cubicBezTo>
                            <a:pt x="5" y="3"/>
                            <a:pt x="5" y="2"/>
                            <a:pt x="4" y="2"/>
                          </a:cubicBezTo>
                          <a:cubicBezTo>
                            <a:pt x="3" y="2"/>
                            <a:pt x="3" y="2"/>
                            <a:pt x="2" y="2"/>
                          </a:cubicBezTo>
                          <a:cubicBezTo>
                            <a:pt x="3" y="2"/>
                            <a:pt x="3" y="3"/>
                            <a:pt x="3" y="3"/>
                          </a:cubicBezTo>
                          <a:cubicBezTo>
                            <a:pt x="4" y="2"/>
                            <a:pt x="5" y="1"/>
                            <a:pt x="4" y="0"/>
                          </a:cubicBezTo>
                          <a:cubicBezTo>
                            <a:pt x="4" y="0"/>
                            <a:pt x="3" y="1"/>
                            <a:pt x="3" y="1"/>
                          </a:cubicBezTo>
                          <a:cubicBezTo>
                            <a:pt x="3" y="1"/>
                            <a:pt x="4" y="1"/>
                            <a:pt x="4" y="1"/>
                          </a:cubicBezTo>
                          <a:cubicBezTo>
                            <a:pt x="4" y="1"/>
                            <a:pt x="4" y="0"/>
                            <a:pt x="4" y="0"/>
                          </a:cubicBezTo>
                          <a:cubicBezTo>
                            <a:pt x="3" y="0"/>
                            <a:pt x="2" y="0"/>
                            <a:pt x="1" y="0"/>
                          </a:cubicBezTo>
                          <a:cubicBezTo>
                            <a:pt x="0" y="0"/>
                            <a:pt x="0"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3" name="Freeform 276"/>
                    <p:cNvSpPr/>
                    <p:nvPr/>
                  </p:nvSpPr>
                  <p:spPr bwMode="auto">
                    <a:xfrm>
                      <a:off x="843" y="1328"/>
                      <a:ext cx="58" cy="40"/>
                    </a:xfrm>
                    <a:custGeom>
                      <a:avLst/>
                      <a:gdLst>
                        <a:gd name="T0" fmla="*/ 13 w 88"/>
                        <a:gd name="T1" fmla="*/ 57 h 60"/>
                        <a:gd name="T2" fmla="*/ 42 w 88"/>
                        <a:gd name="T3" fmla="*/ 7 h 60"/>
                        <a:gd name="T4" fmla="*/ 75 w 88"/>
                        <a:gd name="T5" fmla="*/ 54 h 60"/>
                        <a:gd name="T6" fmla="*/ 78 w 88"/>
                        <a:gd name="T7" fmla="*/ 55 h 60"/>
                        <a:gd name="T8" fmla="*/ 49 w 88"/>
                        <a:gd name="T9" fmla="*/ 4 h 60"/>
                        <a:gd name="T10" fmla="*/ 11 w 88"/>
                        <a:gd name="T11" fmla="*/ 58 h 60"/>
                        <a:gd name="T12" fmla="*/ 13 w 88"/>
                        <a:gd name="T13" fmla="*/ 57 h 60"/>
                      </a:gdLst>
                      <a:ahLst/>
                      <a:cxnLst>
                        <a:cxn ang="0">
                          <a:pos x="T0" y="T1"/>
                        </a:cxn>
                        <a:cxn ang="0">
                          <a:pos x="T2" y="T3"/>
                        </a:cxn>
                        <a:cxn ang="0">
                          <a:pos x="T4" y="T5"/>
                        </a:cxn>
                        <a:cxn ang="0">
                          <a:pos x="T6" y="T7"/>
                        </a:cxn>
                        <a:cxn ang="0">
                          <a:pos x="T8" y="T9"/>
                        </a:cxn>
                        <a:cxn ang="0">
                          <a:pos x="T10" y="T11"/>
                        </a:cxn>
                        <a:cxn ang="0">
                          <a:pos x="T12" y="T13"/>
                        </a:cxn>
                      </a:cxnLst>
                      <a:rect l="0" t="0" r="r" b="b"/>
                      <a:pathLst>
                        <a:path w="88" h="60">
                          <a:moveTo>
                            <a:pt x="13" y="57"/>
                          </a:moveTo>
                          <a:cubicBezTo>
                            <a:pt x="4" y="37"/>
                            <a:pt x="23" y="13"/>
                            <a:pt x="42" y="7"/>
                          </a:cubicBezTo>
                          <a:cubicBezTo>
                            <a:pt x="65" y="0"/>
                            <a:pt x="86" y="36"/>
                            <a:pt x="75" y="54"/>
                          </a:cubicBezTo>
                          <a:cubicBezTo>
                            <a:pt x="74" y="55"/>
                            <a:pt x="77" y="57"/>
                            <a:pt x="78" y="55"/>
                          </a:cubicBezTo>
                          <a:cubicBezTo>
                            <a:pt x="88" y="38"/>
                            <a:pt x="71" y="4"/>
                            <a:pt x="49" y="4"/>
                          </a:cubicBezTo>
                          <a:cubicBezTo>
                            <a:pt x="24" y="4"/>
                            <a:pt x="0" y="35"/>
                            <a:pt x="11" y="58"/>
                          </a:cubicBezTo>
                          <a:cubicBezTo>
                            <a:pt x="11" y="60"/>
                            <a:pt x="14" y="58"/>
                            <a:pt x="13"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4" name="Freeform 277"/>
                    <p:cNvSpPr/>
                    <p:nvPr/>
                  </p:nvSpPr>
                  <p:spPr bwMode="auto">
                    <a:xfrm>
                      <a:off x="849" y="1346"/>
                      <a:ext cx="10" cy="27"/>
                    </a:xfrm>
                    <a:custGeom>
                      <a:avLst/>
                      <a:gdLst>
                        <a:gd name="T0" fmla="*/ 4 w 15"/>
                        <a:gd name="T1" fmla="*/ 10 h 40"/>
                        <a:gd name="T2" fmla="*/ 10 w 15"/>
                        <a:gd name="T3" fmla="*/ 20 h 40"/>
                        <a:gd name="T4" fmla="*/ 11 w 15"/>
                        <a:gd name="T5" fmla="*/ 26 h 40"/>
                        <a:gd name="T6" fmla="*/ 10 w 15"/>
                        <a:gd name="T7" fmla="*/ 32 h 40"/>
                        <a:gd name="T8" fmla="*/ 5 w 15"/>
                        <a:gd name="T9" fmla="*/ 33 h 40"/>
                        <a:gd name="T10" fmla="*/ 4 w 15"/>
                        <a:gd name="T11" fmla="*/ 30 h 40"/>
                        <a:gd name="T12" fmla="*/ 1 w 15"/>
                        <a:gd name="T13" fmla="*/ 31 h 40"/>
                        <a:gd name="T14" fmla="*/ 11 w 15"/>
                        <a:gd name="T15" fmla="*/ 37 h 40"/>
                        <a:gd name="T16" fmla="*/ 13 w 15"/>
                        <a:gd name="T17" fmla="*/ 23 h 40"/>
                        <a:gd name="T18" fmla="*/ 2 w 15"/>
                        <a:gd name="T19" fmla="*/ 8 h 40"/>
                        <a:gd name="T20" fmla="*/ 4 w 15"/>
                        <a:gd name="T21" fmla="*/ 1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40">
                          <a:moveTo>
                            <a:pt x="4" y="10"/>
                          </a:moveTo>
                          <a:cubicBezTo>
                            <a:pt x="8" y="6"/>
                            <a:pt x="10" y="18"/>
                            <a:pt x="10" y="20"/>
                          </a:cubicBezTo>
                          <a:cubicBezTo>
                            <a:pt x="10" y="22"/>
                            <a:pt x="11" y="24"/>
                            <a:pt x="11" y="26"/>
                          </a:cubicBezTo>
                          <a:cubicBezTo>
                            <a:pt x="11" y="28"/>
                            <a:pt x="11" y="30"/>
                            <a:pt x="10" y="32"/>
                          </a:cubicBezTo>
                          <a:cubicBezTo>
                            <a:pt x="8" y="35"/>
                            <a:pt x="6" y="36"/>
                            <a:pt x="5" y="33"/>
                          </a:cubicBezTo>
                          <a:cubicBezTo>
                            <a:pt x="4" y="32"/>
                            <a:pt x="4" y="31"/>
                            <a:pt x="4" y="30"/>
                          </a:cubicBezTo>
                          <a:cubicBezTo>
                            <a:pt x="3" y="28"/>
                            <a:pt x="0" y="29"/>
                            <a:pt x="1" y="31"/>
                          </a:cubicBezTo>
                          <a:cubicBezTo>
                            <a:pt x="2" y="35"/>
                            <a:pt x="6" y="40"/>
                            <a:pt x="11" y="37"/>
                          </a:cubicBezTo>
                          <a:cubicBezTo>
                            <a:pt x="15" y="34"/>
                            <a:pt x="14" y="27"/>
                            <a:pt x="13" y="23"/>
                          </a:cubicBezTo>
                          <a:cubicBezTo>
                            <a:pt x="13" y="18"/>
                            <a:pt x="10" y="0"/>
                            <a:pt x="2" y="8"/>
                          </a:cubicBezTo>
                          <a:cubicBezTo>
                            <a:pt x="0" y="9"/>
                            <a:pt x="2" y="11"/>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5" name="Freeform 278"/>
                    <p:cNvSpPr/>
                    <p:nvPr/>
                  </p:nvSpPr>
                  <p:spPr bwMode="auto">
                    <a:xfrm>
                      <a:off x="886" y="1346"/>
                      <a:ext cx="10" cy="21"/>
                    </a:xfrm>
                    <a:custGeom>
                      <a:avLst/>
                      <a:gdLst>
                        <a:gd name="T0" fmla="*/ 14 w 15"/>
                        <a:gd name="T1" fmla="*/ 3 h 32"/>
                        <a:gd name="T2" fmla="*/ 5 w 15"/>
                        <a:gd name="T3" fmla="*/ 4 h 32"/>
                        <a:gd name="T4" fmla="*/ 0 w 15"/>
                        <a:gd name="T5" fmla="*/ 18 h 32"/>
                        <a:gd name="T6" fmla="*/ 6 w 15"/>
                        <a:gd name="T7" fmla="*/ 30 h 32"/>
                        <a:gd name="T8" fmla="*/ 14 w 15"/>
                        <a:gd name="T9" fmla="*/ 26 h 32"/>
                        <a:gd name="T10" fmla="*/ 11 w 15"/>
                        <a:gd name="T11" fmla="*/ 25 h 32"/>
                        <a:gd name="T12" fmla="*/ 3 w 15"/>
                        <a:gd name="T13" fmla="*/ 22 h 32"/>
                        <a:gd name="T14" fmla="*/ 3 w 15"/>
                        <a:gd name="T15" fmla="*/ 17 h 32"/>
                        <a:gd name="T16" fmla="*/ 4 w 15"/>
                        <a:gd name="T17" fmla="*/ 11 h 32"/>
                        <a:gd name="T18" fmla="*/ 11 w 15"/>
                        <a:gd name="T19" fmla="*/ 5 h 32"/>
                        <a:gd name="T20" fmla="*/ 14 w 15"/>
                        <a:gd name="T2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32">
                          <a:moveTo>
                            <a:pt x="14" y="3"/>
                          </a:moveTo>
                          <a:cubicBezTo>
                            <a:pt x="11" y="0"/>
                            <a:pt x="8" y="1"/>
                            <a:pt x="5" y="4"/>
                          </a:cubicBezTo>
                          <a:cubicBezTo>
                            <a:pt x="1" y="7"/>
                            <a:pt x="1" y="13"/>
                            <a:pt x="0" y="18"/>
                          </a:cubicBezTo>
                          <a:cubicBezTo>
                            <a:pt x="0" y="23"/>
                            <a:pt x="1" y="28"/>
                            <a:pt x="6" y="30"/>
                          </a:cubicBezTo>
                          <a:cubicBezTo>
                            <a:pt x="9" y="32"/>
                            <a:pt x="13" y="29"/>
                            <a:pt x="14" y="26"/>
                          </a:cubicBezTo>
                          <a:cubicBezTo>
                            <a:pt x="15" y="24"/>
                            <a:pt x="12" y="24"/>
                            <a:pt x="11" y="25"/>
                          </a:cubicBezTo>
                          <a:cubicBezTo>
                            <a:pt x="9" y="32"/>
                            <a:pt x="4" y="26"/>
                            <a:pt x="3" y="22"/>
                          </a:cubicBezTo>
                          <a:cubicBezTo>
                            <a:pt x="3" y="20"/>
                            <a:pt x="3" y="18"/>
                            <a:pt x="3" y="17"/>
                          </a:cubicBezTo>
                          <a:cubicBezTo>
                            <a:pt x="3" y="15"/>
                            <a:pt x="4" y="13"/>
                            <a:pt x="4" y="11"/>
                          </a:cubicBezTo>
                          <a:cubicBezTo>
                            <a:pt x="5" y="9"/>
                            <a:pt x="8" y="1"/>
                            <a:pt x="11" y="5"/>
                          </a:cubicBezTo>
                          <a:cubicBezTo>
                            <a:pt x="12" y="6"/>
                            <a:pt x="15" y="5"/>
                            <a:pt x="1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6" name="Freeform 279"/>
                    <p:cNvSpPr/>
                    <p:nvPr/>
                  </p:nvSpPr>
                  <p:spPr bwMode="auto">
                    <a:xfrm>
                      <a:off x="850" y="1353"/>
                      <a:ext cx="4" cy="16"/>
                    </a:xfrm>
                    <a:custGeom>
                      <a:avLst/>
                      <a:gdLst>
                        <a:gd name="T0" fmla="*/ 3 w 6"/>
                        <a:gd name="T1" fmla="*/ 0 h 24"/>
                        <a:gd name="T2" fmla="*/ 1 w 6"/>
                        <a:gd name="T3" fmla="*/ 9 h 24"/>
                        <a:gd name="T4" fmla="*/ 3 w 6"/>
                        <a:gd name="T5" fmla="*/ 22 h 24"/>
                        <a:gd name="T6" fmla="*/ 6 w 6"/>
                        <a:gd name="T7" fmla="*/ 21 h 24"/>
                        <a:gd name="T8" fmla="*/ 4 w 6"/>
                        <a:gd name="T9" fmla="*/ 12 h 24"/>
                        <a:gd name="T10" fmla="*/ 4 w 6"/>
                        <a:gd name="T11" fmla="*/ 3 h 24"/>
                        <a:gd name="T12" fmla="*/ 3 w 6"/>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6" h="24">
                          <a:moveTo>
                            <a:pt x="3" y="0"/>
                          </a:moveTo>
                          <a:cubicBezTo>
                            <a:pt x="0" y="1"/>
                            <a:pt x="1" y="6"/>
                            <a:pt x="1" y="9"/>
                          </a:cubicBezTo>
                          <a:cubicBezTo>
                            <a:pt x="1" y="13"/>
                            <a:pt x="2" y="18"/>
                            <a:pt x="3" y="22"/>
                          </a:cubicBezTo>
                          <a:cubicBezTo>
                            <a:pt x="4" y="24"/>
                            <a:pt x="6" y="23"/>
                            <a:pt x="6" y="21"/>
                          </a:cubicBezTo>
                          <a:cubicBezTo>
                            <a:pt x="5" y="18"/>
                            <a:pt x="5" y="15"/>
                            <a:pt x="4" y="12"/>
                          </a:cubicBezTo>
                          <a:cubicBezTo>
                            <a:pt x="4" y="11"/>
                            <a:pt x="3" y="3"/>
                            <a:pt x="4" y="3"/>
                          </a:cubicBezTo>
                          <a:cubicBezTo>
                            <a:pt x="6" y="2"/>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7" name="Freeform 280"/>
                    <p:cNvSpPr/>
                    <p:nvPr/>
                  </p:nvSpPr>
                  <p:spPr bwMode="auto">
                    <a:xfrm>
                      <a:off x="849" y="1352"/>
                      <a:ext cx="5" cy="16"/>
                    </a:xfrm>
                    <a:custGeom>
                      <a:avLst/>
                      <a:gdLst>
                        <a:gd name="T0" fmla="*/ 3 w 7"/>
                        <a:gd name="T1" fmla="*/ 1 h 24"/>
                        <a:gd name="T2" fmla="*/ 4 w 7"/>
                        <a:gd name="T3" fmla="*/ 22 h 24"/>
                        <a:gd name="T4" fmla="*/ 6 w 7"/>
                        <a:gd name="T5" fmla="*/ 22 h 24"/>
                        <a:gd name="T6" fmla="*/ 7 w 7"/>
                        <a:gd name="T7" fmla="*/ 20 h 24"/>
                        <a:gd name="T8" fmla="*/ 4 w 7"/>
                        <a:gd name="T9" fmla="*/ 20 h 24"/>
                        <a:gd name="T10" fmla="*/ 4 w 7"/>
                        <a:gd name="T11" fmla="*/ 22 h 24"/>
                        <a:gd name="T12" fmla="*/ 6 w 7"/>
                        <a:gd name="T13" fmla="*/ 22 h 24"/>
                        <a:gd name="T14" fmla="*/ 6 w 7"/>
                        <a:gd name="T15" fmla="*/ 3 h 24"/>
                        <a:gd name="T16" fmla="*/ 3 w 7"/>
                        <a:gd name="T17"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4">
                          <a:moveTo>
                            <a:pt x="3" y="1"/>
                          </a:moveTo>
                          <a:cubicBezTo>
                            <a:pt x="0" y="8"/>
                            <a:pt x="2" y="16"/>
                            <a:pt x="4" y="22"/>
                          </a:cubicBezTo>
                          <a:cubicBezTo>
                            <a:pt x="4" y="24"/>
                            <a:pt x="6" y="24"/>
                            <a:pt x="6" y="22"/>
                          </a:cubicBezTo>
                          <a:cubicBezTo>
                            <a:pt x="7" y="22"/>
                            <a:pt x="7" y="21"/>
                            <a:pt x="7" y="20"/>
                          </a:cubicBezTo>
                          <a:cubicBezTo>
                            <a:pt x="7" y="19"/>
                            <a:pt x="4" y="18"/>
                            <a:pt x="4" y="20"/>
                          </a:cubicBezTo>
                          <a:cubicBezTo>
                            <a:pt x="4" y="20"/>
                            <a:pt x="4" y="21"/>
                            <a:pt x="4" y="22"/>
                          </a:cubicBezTo>
                          <a:cubicBezTo>
                            <a:pt x="5" y="22"/>
                            <a:pt x="6" y="22"/>
                            <a:pt x="6" y="22"/>
                          </a:cubicBezTo>
                          <a:cubicBezTo>
                            <a:pt x="5" y="16"/>
                            <a:pt x="3" y="8"/>
                            <a:pt x="6" y="3"/>
                          </a:cubicBezTo>
                          <a:cubicBezTo>
                            <a:pt x="6" y="1"/>
                            <a:pt x="4"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8" name="Freeform 281"/>
                    <p:cNvSpPr/>
                    <p:nvPr/>
                  </p:nvSpPr>
                  <p:spPr bwMode="auto">
                    <a:xfrm>
                      <a:off x="848" y="1353"/>
                      <a:ext cx="11" cy="16"/>
                    </a:xfrm>
                    <a:custGeom>
                      <a:avLst/>
                      <a:gdLst>
                        <a:gd name="T0" fmla="*/ 7 w 17"/>
                        <a:gd name="T1" fmla="*/ 5 h 24"/>
                        <a:gd name="T2" fmla="*/ 6 w 17"/>
                        <a:gd name="T3" fmla="*/ 4 h 24"/>
                        <a:gd name="T4" fmla="*/ 4 w 17"/>
                        <a:gd name="T5" fmla="*/ 3 h 24"/>
                        <a:gd name="T6" fmla="*/ 3 w 17"/>
                        <a:gd name="T7" fmla="*/ 22 h 24"/>
                        <a:gd name="T8" fmla="*/ 6 w 17"/>
                        <a:gd name="T9" fmla="*/ 23 h 24"/>
                        <a:gd name="T10" fmla="*/ 6 w 17"/>
                        <a:gd name="T11" fmla="*/ 2 h 24"/>
                        <a:gd name="T12" fmla="*/ 4 w 17"/>
                        <a:gd name="T13" fmla="*/ 2 h 24"/>
                        <a:gd name="T14" fmla="*/ 6 w 17"/>
                        <a:gd name="T15" fmla="*/ 22 h 24"/>
                        <a:gd name="T16" fmla="*/ 9 w 17"/>
                        <a:gd name="T17" fmla="*/ 21 h 24"/>
                        <a:gd name="T18" fmla="*/ 9 w 17"/>
                        <a:gd name="T19" fmla="*/ 3 h 24"/>
                        <a:gd name="T20" fmla="*/ 6 w 17"/>
                        <a:gd name="T21" fmla="*/ 3 h 24"/>
                        <a:gd name="T22" fmla="*/ 7 w 17"/>
                        <a:gd name="T23" fmla="*/ 21 h 24"/>
                        <a:gd name="T24" fmla="*/ 10 w 17"/>
                        <a:gd name="T25" fmla="*/ 20 h 24"/>
                        <a:gd name="T26" fmla="*/ 9 w 17"/>
                        <a:gd name="T27" fmla="*/ 3 h 24"/>
                        <a:gd name="T28" fmla="*/ 7 w 17"/>
                        <a:gd name="T29" fmla="*/ 4 h 24"/>
                        <a:gd name="T30" fmla="*/ 8 w 17"/>
                        <a:gd name="T31" fmla="*/ 20 h 24"/>
                        <a:gd name="T32" fmla="*/ 10 w 17"/>
                        <a:gd name="T33" fmla="*/ 19 h 24"/>
                        <a:gd name="T34" fmla="*/ 7 w 17"/>
                        <a:gd name="T35" fmla="*/ 5 h 24"/>
                        <a:gd name="T36" fmla="*/ 5 w 17"/>
                        <a:gd name="T37" fmla="*/ 20 h 24"/>
                        <a:gd name="T38" fmla="*/ 5 w 17"/>
                        <a:gd name="T39" fmla="*/ 23 h 24"/>
                        <a:gd name="T40" fmla="*/ 8 w 17"/>
                        <a:gd name="T41" fmla="*/ 2 h 24"/>
                        <a:gd name="T42" fmla="*/ 9 w 17"/>
                        <a:gd name="T43" fmla="*/ 22 h 24"/>
                        <a:gd name="T44" fmla="*/ 11 w 17"/>
                        <a:gd name="T45" fmla="*/ 21 h 24"/>
                        <a:gd name="T46" fmla="*/ 8 w 17"/>
                        <a:gd name="T47" fmla="*/ 2 h 24"/>
                        <a:gd name="T48" fmla="*/ 6 w 17"/>
                        <a:gd name="T49" fmla="*/ 3 h 24"/>
                        <a:gd name="T50" fmla="*/ 7 w 17"/>
                        <a:gd name="T51" fmla="*/ 21 h 24"/>
                        <a:gd name="T52" fmla="*/ 10 w 17"/>
                        <a:gd name="T53" fmla="*/ 21 h 24"/>
                        <a:gd name="T54" fmla="*/ 9 w 17"/>
                        <a:gd name="T55" fmla="*/ 2 h 24"/>
                        <a:gd name="T56" fmla="*/ 6 w 17"/>
                        <a:gd name="T57" fmla="*/ 2 h 24"/>
                        <a:gd name="T58" fmla="*/ 6 w 17"/>
                        <a:gd name="T59" fmla="*/ 21 h 24"/>
                        <a:gd name="T60" fmla="*/ 9 w 17"/>
                        <a:gd name="T61" fmla="*/ 21 h 24"/>
                        <a:gd name="T62" fmla="*/ 6 w 17"/>
                        <a:gd name="T63" fmla="*/ 1 h 24"/>
                        <a:gd name="T64" fmla="*/ 4 w 17"/>
                        <a:gd name="T65" fmla="*/ 1 h 24"/>
                        <a:gd name="T66" fmla="*/ 3 w 17"/>
                        <a:gd name="T67" fmla="*/ 21 h 24"/>
                        <a:gd name="T68" fmla="*/ 6 w 17"/>
                        <a:gd name="T69" fmla="*/ 22 h 24"/>
                        <a:gd name="T70" fmla="*/ 6 w 17"/>
                        <a:gd name="T71" fmla="*/ 5 h 24"/>
                        <a:gd name="T72" fmla="*/ 4 w 17"/>
                        <a:gd name="T73" fmla="*/ 5 h 24"/>
                        <a:gd name="T74" fmla="*/ 4 w 17"/>
                        <a:gd name="T75" fmla="*/ 6 h 24"/>
                        <a:gd name="T76" fmla="*/ 7 w 17"/>
                        <a:gd name="T77"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 h="24">
                          <a:moveTo>
                            <a:pt x="7" y="5"/>
                          </a:moveTo>
                          <a:cubicBezTo>
                            <a:pt x="7" y="4"/>
                            <a:pt x="7" y="4"/>
                            <a:pt x="6" y="4"/>
                          </a:cubicBezTo>
                          <a:cubicBezTo>
                            <a:pt x="6" y="3"/>
                            <a:pt x="4" y="2"/>
                            <a:pt x="4" y="3"/>
                          </a:cubicBezTo>
                          <a:cubicBezTo>
                            <a:pt x="1" y="9"/>
                            <a:pt x="1" y="16"/>
                            <a:pt x="3" y="22"/>
                          </a:cubicBezTo>
                          <a:cubicBezTo>
                            <a:pt x="3" y="23"/>
                            <a:pt x="5" y="24"/>
                            <a:pt x="6" y="23"/>
                          </a:cubicBezTo>
                          <a:cubicBezTo>
                            <a:pt x="10" y="16"/>
                            <a:pt x="3" y="9"/>
                            <a:pt x="6" y="2"/>
                          </a:cubicBezTo>
                          <a:cubicBezTo>
                            <a:pt x="6" y="2"/>
                            <a:pt x="5" y="2"/>
                            <a:pt x="4" y="2"/>
                          </a:cubicBezTo>
                          <a:cubicBezTo>
                            <a:pt x="7" y="8"/>
                            <a:pt x="5" y="15"/>
                            <a:pt x="6" y="22"/>
                          </a:cubicBezTo>
                          <a:cubicBezTo>
                            <a:pt x="7" y="23"/>
                            <a:pt x="9" y="23"/>
                            <a:pt x="9" y="21"/>
                          </a:cubicBezTo>
                          <a:cubicBezTo>
                            <a:pt x="10" y="15"/>
                            <a:pt x="8" y="9"/>
                            <a:pt x="9" y="3"/>
                          </a:cubicBezTo>
                          <a:cubicBezTo>
                            <a:pt x="8" y="3"/>
                            <a:pt x="7" y="3"/>
                            <a:pt x="6" y="3"/>
                          </a:cubicBezTo>
                          <a:cubicBezTo>
                            <a:pt x="9" y="8"/>
                            <a:pt x="8" y="15"/>
                            <a:pt x="7" y="21"/>
                          </a:cubicBezTo>
                          <a:cubicBezTo>
                            <a:pt x="8" y="20"/>
                            <a:pt x="9" y="20"/>
                            <a:pt x="10" y="20"/>
                          </a:cubicBezTo>
                          <a:cubicBezTo>
                            <a:pt x="8" y="15"/>
                            <a:pt x="7" y="9"/>
                            <a:pt x="9" y="3"/>
                          </a:cubicBezTo>
                          <a:cubicBezTo>
                            <a:pt x="8" y="4"/>
                            <a:pt x="8" y="4"/>
                            <a:pt x="7" y="4"/>
                          </a:cubicBezTo>
                          <a:cubicBezTo>
                            <a:pt x="11" y="7"/>
                            <a:pt x="9" y="17"/>
                            <a:pt x="8" y="20"/>
                          </a:cubicBezTo>
                          <a:cubicBezTo>
                            <a:pt x="9" y="20"/>
                            <a:pt x="9" y="20"/>
                            <a:pt x="10" y="19"/>
                          </a:cubicBezTo>
                          <a:cubicBezTo>
                            <a:pt x="7" y="18"/>
                            <a:pt x="4" y="5"/>
                            <a:pt x="7" y="5"/>
                          </a:cubicBezTo>
                          <a:cubicBezTo>
                            <a:pt x="13" y="6"/>
                            <a:pt x="11" y="20"/>
                            <a:pt x="5" y="20"/>
                          </a:cubicBezTo>
                          <a:cubicBezTo>
                            <a:pt x="3" y="20"/>
                            <a:pt x="3" y="23"/>
                            <a:pt x="5" y="23"/>
                          </a:cubicBezTo>
                          <a:cubicBezTo>
                            <a:pt x="14" y="23"/>
                            <a:pt x="17" y="5"/>
                            <a:pt x="8" y="2"/>
                          </a:cubicBezTo>
                          <a:cubicBezTo>
                            <a:pt x="0" y="0"/>
                            <a:pt x="3" y="20"/>
                            <a:pt x="9" y="22"/>
                          </a:cubicBezTo>
                          <a:cubicBezTo>
                            <a:pt x="10" y="22"/>
                            <a:pt x="11" y="22"/>
                            <a:pt x="11" y="21"/>
                          </a:cubicBezTo>
                          <a:cubicBezTo>
                            <a:pt x="13" y="16"/>
                            <a:pt x="13" y="5"/>
                            <a:pt x="8" y="2"/>
                          </a:cubicBezTo>
                          <a:cubicBezTo>
                            <a:pt x="7" y="1"/>
                            <a:pt x="7" y="2"/>
                            <a:pt x="6" y="3"/>
                          </a:cubicBezTo>
                          <a:cubicBezTo>
                            <a:pt x="4" y="9"/>
                            <a:pt x="5" y="16"/>
                            <a:pt x="7" y="21"/>
                          </a:cubicBezTo>
                          <a:cubicBezTo>
                            <a:pt x="8" y="23"/>
                            <a:pt x="10" y="22"/>
                            <a:pt x="10" y="21"/>
                          </a:cubicBezTo>
                          <a:cubicBezTo>
                            <a:pt x="11" y="15"/>
                            <a:pt x="12" y="8"/>
                            <a:pt x="9" y="2"/>
                          </a:cubicBezTo>
                          <a:cubicBezTo>
                            <a:pt x="8" y="1"/>
                            <a:pt x="6" y="1"/>
                            <a:pt x="6" y="2"/>
                          </a:cubicBezTo>
                          <a:cubicBezTo>
                            <a:pt x="5" y="9"/>
                            <a:pt x="7" y="15"/>
                            <a:pt x="6" y="21"/>
                          </a:cubicBezTo>
                          <a:cubicBezTo>
                            <a:pt x="7" y="21"/>
                            <a:pt x="8" y="21"/>
                            <a:pt x="9" y="21"/>
                          </a:cubicBezTo>
                          <a:cubicBezTo>
                            <a:pt x="8" y="14"/>
                            <a:pt x="10" y="7"/>
                            <a:pt x="6" y="1"/>
                          </a:cubicBezTo>
                          <a:cubicBezTo>
                            <a:pt x="6" y="0"/>
                            <a:pt x="4" y="0"/>
                            <a:pt x="4" y="1"/>
                          </a:cubicBezTo>
                          <a:cubicBezTo>
                            <a:pt x="1" y="7"/>
                            <a:pt x="7" y="15"/>
                            <a:pt x="3" y="21"/>
                          </a:cubicBezTo>
                          <a:cubicBezTo>
                            <a:pt x="4" y="21"/>
                            <a:pt x="5" y="21"/>
                            <a:pt x="6" y="22"/>
                          </a:cubicBezTo>
                          <a:cubicBezTo>
                            <a:pt x="4" y="16"/>
                            <a:pt x="4" y="10"/>
                            <a:pt x="6" y="5"/>
                          </a:cubicBezTo>
                          <a:cubicBezTo>
                            <a:pt x="5" y="5"/>
                            <a:pt x="5" y="5"/>
                            <a:pt x="4" y="5"/>
                          </a:cubicBezTo>
                          <a:cubicBezTo>
                            <a:pt x="4" y="5"/>
                            <a:pt x="4" y="6"/>
                            <a:pt x="4" y="6"/>
                          </a:cubicBezTo>
                          <a:cubicBezTo>
                            <a:pt x="5" y="8"/>
                            <a:pt x="8" y="6"/>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9" name="Freeform 282"/>
                    <p:cNvSpPr/>
                    <p:nvPr/>
                  </p:nvSpPr>
                  <p:spPr bwMode="auto">
                    <a:xfrm>
                      <a:off x="886" y="1349"/>
                      <a:ext cx="11" cy="17"/>
                    </a:xfrm>
                    <a:custGeom>
                      <a:avLst/>
                      <a:gdLst>
                        <a:gd name="T0" fmla="*/ 7 w 17"/>
                        <a:gd name="T1" fmla="*/ 8 h 26"/>
                        <a:gd name="T2" fmla="*/ 3 w 17"/>
                        <a:gd name="T3" fmla="*/ 20 h 26"/>
                        <a:gd name="T4" fmla="*/ 7 w 17"/>
                        <a:gd name="T5" fmla="*/ 7 h 26"/>
                        <a:gd name="T6" fmla="*/ 6 w 17"/>
                        <a:gd name="T7" fmla="*/ 17 h 26"/>
                        <a:gd name="T8" fmla="*/ 8 w 17"/>
                        <a:gd name="T9" fmla="*/ 3 h 26"/>
                        <a:gd name="T10" fmla="*/ 6 w 17"/>
                        <a:gd name="T11" fmla="*/ 21 h 26"/>
                        <a:gd name="T12" fmla="*/ 10 w 17"/>
                        <a:gd name="T13" fmla="*/ 3 h 26"/>
                        <a:gd name="T14" fmla="*/ 7 w 17"/>
                        <a:gd name="T15" fmla="*/ 20 h 26"/>
                        <a:gd name="T16" fmla="*/ 8 w 17"/>
                        <a:gd name="T17" fmla="*/ 6 h 26"/>
                        <a:gd name="T18" fmla="*/ 11 w 17"/>
                        <a:gd name="T19" fmla="*/ 11 h 26"/>
                        <a:gd name="T20" fmla="*/ 10 w 17"/>
                        <a:gd name="T21" fmla="*/ 19 h 26"/>
                        <a:gd name="T22" fmla="*/ 8 w 17"/>
                        <a:gd name="T23" fmla="*/ 2 h 26"/>
                        <a:gd name="T24" fmla="*/ 9 w 17"/>
                        <a:gd name="T25" fmla="*/ 20 h 26"/>
                        <a:gd name="T26" fmla="*/ 7 w 17"/>
                        <a:gd name="T27" fmla="*/ 5 h 26"/>
                        <a:gd name="T28" fmla="*/ 9 w 17"/>
                        <a:gd name="T29" fmla="*/ 18 h 26"/>
                        <a:gd name="T30" fmla="*/ 9 w 17"/>
                        <a:gd name="T31" fmla="*/ 26 h 26"/>
                        <a:gd name="T32" fmla="*/ 10 w 17"/>
                        <a:gd name="T33" fmla="*/ 23 h 26"/>
                        <a:gd name="T34" fmla="*/ 12 w 17"/>
                        <a:gd name="T35" fmla="*/ 23 h 26"/>
                        <a:gd name="T36" fmla="*/ 8 w 17"/>
                        <a:gd name="T37" fmla="*/ 23 h 26"/>
                        <a:gd name="T38" fmla="*/ 8 w 17"/>
                        <a:gd name="T39" fmla="*/ 26 h 26"/>
                        <a:gd name="T40" fmla="*/ 9 w 17"/>
                        <a:gd name="T41" fmla="*/ 23 h 26"/>
                        <a:gd name="T42" fmla="*/ 12 w 17"/>
                        <a:gd name="T43" fmla="*/ 15 h 26"/>
                        <a:gd name="T44" fmla="*/ 10 w 17"/>
                        <a:gd name="T45" fmla="*/ 0 h 26"/>
                        <a:gd name="T46" fmla="*/ 8 w 17"/>
                        <a:gd name="T47" fmla="*/ 23 h 26"/>
                        <a:gd name="T48" fmla="*/ 8 w 17"/>
                        <a:gd name="T49" fmla="*/ 0 h 26"/>
                        <a:gd name="T50" fmla="*/ 10 w 17"/>
                        <a:gd name="T51" fmla="*/ 21 h 26"/>
                        <a:gd name="T52" fmla="*/ 7 w 17"/>
                        <a:gd name="T53" fmla="*/ 21 h 26"/>
                        <a:gd name="T54" fmla="*/ 11 w 17"/>
                        <a:gd name="T55" fmla="*/ 2 h 26"/>
                        <a:gd name="T56" fmla="*/ 7 w 17"/>
                        <a:gd name="T57" fmla="*/ 23 h 26"/>
                        <a:gd name="T58" fmla="*/ 9 w 17"/>
                        <a:gd name="T59" fmla="*/ 1 h 26"/>
                        <a:gd name="T60" fmla="*/ 6 w 17"/>
                        <a:gd name="T61" fmla="*/ 19 h 26"/>
                        <a:gd name="T62" fmla="*/ 7 w 17"/>
                        <a:gd name="T63" fmla="*/ 5 h 26"/>
                        <a:gd name="T64" fmla="*/ 3 w 17"/>
                        <a:gd name="T65" fmla="*/ 21 h 26"/>
                        <a:gd name="T66" fmla="*/ 7 w 17"/>
                        <a:gd name="T67" fmla="*/ 7 h 26"/>
                        <a:gd name="T68" fmla="*/ 4 w 17"/>
                        <a:gd name="T69"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 h="26">
                          <a:moveTo>
                            <a:pt x="6" y="15"/>
                          </a:moveTo>
                          <a:cubicBezTo>
                            <a:pt x="5" y="13"/>
                            <a:pt x="5" y="11"/>
                            <a:pt x="7" y="8"/>
                          </a:cubicBezTo>
                          <a:cubicBezTo>
                            <a:pt x="6" y="8"/>
                            <a:pt x="5" y="8"/>
                            <a:pt x="4" y="8"/>
                          </a:cubicBezTo>
                          <a:cubicBezTo>
                            <a:pt x="5" y="11"/>
                            <a:pt x="6" y="18"/>
                            <a:pt x="3" y="20"/>
                          </a:cubicBezTo>
                          <a:cubicBezTo>
                            <a:pt x="4" y="20"/>
                            <a:pt x="5" y="20"/>
                            <a:pt x="5" y="20"/>
                          </a:cubicBezTo>
                          <a:cubicBezTo>
                            <a:pt x="4" y="16"/>
                            <a:pt x="4" y="10"/>
                            <a:pt x="7" y="7"/>
                          </a:cubicBezTo>
                          <a:cubicBezTo>
                            <a:pt x="6" y="7"/>
                            <a:pt x="6" y="7"/>
                            <a:pt x="5" y="7"/>
                          </a:cubicBezTo>
                          <a:cubicBezTo>
                            <a:pt x="7" y="9"/>
                            <a:pt x="8" y="15"/>
                            <a:pt x="6" y="17"/>
                          </a:cubicBezTo>
                          <a:cubicBezTo>
                            <a:pt x="7" y="17"/>
                            <a:pt x="7" y="17"/>
                            <a:pt x="8" y="17"/>
                          </a:cubicBezTo>
                          <a:cubicBezTo>
                            <a:pt x="6" y="13"/>
                            <a:pt x="5" y="7"/>
                            <a:pt x="8" y="3"/>
                          </a:cubicBezTo>
                          <a:cubicBezTo>
                            <a:pt x="8" y="3"/>
                            <a:pt x="7" y="3"/>
                            <a:pt x="6" y="3"/>
                          </a:cubicBezTo>
                          <a:cubicBezTo>
                            <a:pt x="10" y="8"/>
                            <a:pt x="9" y="16"/>
                            <a:pt x="6" y="21"/>
                          </a:cubicBezTo>
                          <a:cubicBezTo>
                            <a:pt x="7" y="21"/>
                            <a:pt x="7" y="20"/>
                            <a:pt x="8" y="20"/>
                          </a:cubicBezTo>
                          <a:cubicBezTo>
                            <a:pt x="4" y="18"/>
                            <a:pt x="7" y="5"/>
                            <a:pt x="10" y="3"/>
                          </a:cubicBezTo>
                          <a:cubicBezTo>
                            <a:pt x="10" y="3"/>
                            <a:pt x="9" y="3"/>
                            <a:pt x="8" y="3"/>
                          </a:cubicBezTo>
                          <a:cubicBezTo>
                            <a:pt x="11" y="7"/>
                            <a:pt x="10" y="15"/>
                            <a:pt x="7" y="20"/>
                          </a:cubicBezTo>
                          <a:cubicBezTo>
                            <a:pt x="8" y="20"/>
                            <a:pt x="9" y="20"/>
                            <a:pt x="10" y="20"/>
                          </a:cubicBezTo>
                          <a:cubicBezTo>
                            <a:pt x="7" y="16"/>
                            <a:pt x="7" y="10"/>
                            <a:pt x="8" y="6"/>
                          </a:cubicBezTo>
                          <a:cubicBezTo>
                            <a:pt x="8" y="4"/>
                            <a:pt x="10" y="6"/>
                            <a:pt x="11" y="7"/>
                          </a:cubicBezTo>
                          <a:cubicBezTo>
                            <a:pt x="11" y="8"/>
                            <a:pt x="11" y="10"/>
                            <a:pt x="11" y="11"/>
                          </a:cubicBezTo>
                          <a:cubicBezTo>
                            <a:pt x="11" y="14"/>
                            <a:pt x="10" y="17"/>
                            <a:pt x="8" y="19"/>
                          </a:cubicBezTo>
                          <a:cubicBezTo>
                            <a:pt x="9" y="19"/>
                            <a:pt x="10" y="19"/>
                            <a:pt x="10" y="19"/>
                          </a:cubicBezTo>
                          <a:cubicBezTo>
                            <a:pt x="7" y="16"/>
                            <a:pt x="7" y="6"/>
                            <a:pt x="10" y="2"/>
                          </a:cubicBezTo>
                          <a:cubicBezTo>
                            <a:pt x="10" y="2"/>
                            <a:pt x="9" y="2"/>
                            <a:pt x="8" y="2"/>
                          </a:cubicBezTo>
                          <a:cubicBezTo>
                            <a:pt x="11" y="5"/>
                            <a:pt x="13" y="18"/>
                            <a:pt x="8" y="20"/>
                          </a:cubicBezTo>
                          <a:cubicBezTo>
                            <a:pt x="8" y="20"/>
                            <a:pt x="9" y="20"/>
                            <a:pt x="9" y="20"/>
                          </a:cubicBezTo>
                          <a:cubicBezTo>
                            <a:pt x="7" y="18"/>
                            <a:pt x="7" y="14"/>
                            <a:pt x="7" y="10"/>
                          </a:cubicBezTo>
                          <a:cubicBezTo>
                            <a:pt x="7" y="9"/>
                            <a:pt x="7" y="7"/>
                            <a:pt x="7" y="5"/>
                          </a:cubicBezTo>
                          <a:cubicBezTo>
                            <a:pt x="9" y="0"/>
                            <a:pt x="10" y="8"/>
                            <a:pt x="10" y="9"/>
                          </a:cubicBezTo>
                          <a:cubicBezTo>
                            <a:pt x="10" y="12"/>
                            <a:pt x="10" y="15"/>
                            <a:pt x="9" y="18"/>
                          </a:cubicBezTo>
                          <a:cubicBezTo>
                            <a:pt x="8" y="20"/>
                            <a:pt x="8" y="20"/>
                            <a:pt x="6" y="22"/>
                          </a:cubicBezTo>
                          <a:cubicBezTo>
                            <a:pt x="4" y="24"/>
                            <a:pt x="7" y="26"/>
                            <a:pt x="9" y="26"/>
                          </a:cubicBezTo>
                          <a:cubicBezTo>
                            <a:pt x="10" y="26"/>
                            <a:pt x="11" y="25"/>
                            <a:pt x="10" y="24"/>
                          </a:cubicBezTo>
                          <a:cubicBezTo>
                            <a:pt x="10" y="24"/>
                            <a:pt x="10" y="23"/>
                            <a:pt x="10" y="23"/>
                          </a:cubicBezTo>
                          <a:cubicBezTo>
                            <a:pt x="10" y="24"/>
                            <a:pt x="10" y="25"/>
                            <a:pt x="10" y="25"/>
                          </a:cubicBezTo>
                          <a:cubicBezTo>
                            <a:pt x="11" y="24"/>
                            <a:pt x="11" y="24"/>
                            <a:pt x="12" y="23"/>
                          </a:cubicBezTo>
                          <a:cubicBezTo>
                            <a:pt x="13" y="21"/>
                            <a:pt x="10" y="20"/>
                            <a:pt x="9" y="21"/>
                          </a:cubicBezTo>
                          <a:cubicBezTo>
                            <a:pt x="9" y="22"/>
                            <a:pt x="8" y="23"/>
                            <a:pt x="8" y="23"/>
                          </a:cubicBezTo>
                          <a:cubicBezTo>
                            <a:pt x="7" y="24"/>
                            <a:pt x="7" y="25"/>
                            <a:pt x="8" y="25"/>
                          </a:cubicBezTo>
                          <a:cubicBezTo>
                            <a:pt x="8" y="25"/>
                            <a:pt x="8" y="26"/>
                            <a:pt x="8" y="26"/>
                          </a:cubicBezTo>
                          <a:cubicBezTo>
                            <a:pt x="9" y="25"/>
                            <a:pt x="9" y="24"/>
                            <a:pt x="10" y="23"/>
                          </a:cubicBezTo>
                          <a:cubicBezTo>
                            <a:pt x="8" y="23"/>
                            <a:pt x="8" y="24"/>
                            <a:pt x="9" y="23"/>
                          </a:cubicBezTo>
                          <a:cubicBezTo>
                            <a:pt x="10" y="23"/>
                            <a:pt x="10" y="22"/>
                            <a:pt x="11" y="22"/>
                          </a:cubicBezTo>
                          <a:cubicBezTo>
                            <a:pt x="12" y="19"/>
                            <a:pt x="12" y="17"/>
                            <a:pt x="12" y="15"/>
                          </a:cubicBezTo>
                          <a:cubicBezTo>
                            <a:pt x="13" y="10"/>
                            <a:pt x="13" y="5"/>
                            <a:pt x="11" y="0"/>
                          </a:cubicBezTo>
                          <a:cubicBezTo>
                            <a:pt x="11" y="0"/>
                            <a:pt x="10" y="0"/>
                            <a:pt x="10" y="0"/>
                          </a:cubicBezTo>
                          <a:cubicBezTo>
                            <a:pt x="1" y="1"/>
                            <a:pt x="3" y="17"/>
                            <a:pt x="7" y="22"/>
                          </a:cubicBezTo>
                          <a:cubicBezTo>
                            <a:pt x="7" y="22"/>
                            <a:pt x="8" y="23"/>
                            <a:pt x="8" y="23"/>
                          </a:cubicBezTo>
                          <a:cubicBezTo>
                            <a:pt x="16" y="20"/>
                            <a:pt x="15" y="5"/>
                            <a:pt x="10" y="0"/>
                          </a:cubicBezTo>
                          <a:cubicBezTo>
                            <a:pt x="10" y="0"/>
                            <a:pt x="9" y="0"/>
                            <a:pt x="8" y="0"/>
                          </a:cubicBezTo>
                          <a:cubicBezTo>
                            <a:pt x="4" y="5"/>
                            <a:pt x="3" y="17"/>
                            <a:pt x="8" y="21"/>
                          </a:cubicBezTo>
                          <a:cubicBezTo>
                            <a:pt x="9" y="21"/>
                            <a:pt x="10" y="21"/>
                            <a:pt x="10" y="21"/>
                          </a:cubicBezTo>
                          <a:cubicBezTo>
                            <a:pt x="14" y="18"/>
                            <a:pt x="17" y="2"/>
                            <a:pt x="9" y="2"/>
                          </a:cubicBezTo>
                          <a:cubicBezTo>
                            <a:pt x="1" y="2"/>
                            <a:pt x="4" y="17"/>
                            <a:pt x="7" y="21"/>
                          </a:cubicBezTo>
                          <a:cubicBezTo>
                            <a:pt x="8" y="22"/>
                            <a:pt x="9" y="22"/>
                            <a:pt x="10" y="21"/>
                          </a:cubicBezTo>
                          <a:cubicBezTo>
                            <a:pt x="13" y="16"/>
                            <a:pt x="14" y="7"/>
                            <a:pt x="11" y="2"/>
                          </a:cubicBezTo>
                          <a:cubicBezTo>
                            <a:pt x="10" y="1"/>
                            <a:pt x="10" y="1"/>
                            <a:pt x="9" y="1"/>
                          </a:cubicBezTo>
                          <a:cubicBezTo>
                            <a:pt x="3" y="4"/>
                            <a:pt x="0" y="20"/>
                            <a:pt x="7" y="23"/>
                          </a:cubicBezTo>
                          <a:cubicBezTo>
                            <a:pt x="7" y="23"/>
                            <a:pt x="8" y="23"/>
                            <a:pt x="9" y="22"/>
                          </a:cubicBezTo>
                          <a:cubicBezTo>
                            <a:pt x="12" y="16"/>
                            <a:pt x="13" y="7"/>
                            <a:pt x="9" y="1"/>
                          </a:cubicBezTo>
                          <a:cubicBezTo>
                            <a:pt x="8" y="1"/>
                            <a:pt x="7" y="1"/>
                            <a:pt x="6" y="1"/>
                          </a:cubicBezTo>
                          <a:cubicBezTo>
                            <a:pt x="2" y="6"/>
                            <a:pt x="3" y="14"/>
                            <a:pt x="6" y="19"/>
                          </a:cubicBezTo>
                          <a:cubicBezTo>
                            <a:pt x="6" y="19"/>
                            <a:pt x="7" y="20"/>
                            <a:pt x="8" y="19"/>
                          </a:cubicBezTo>
                          <a:cubicBezTo>
                            <a:pt x="11" y="15"/>
                            <a:pt x="10" y="9"/>
                            <a:pt x="7" y="5"/>
                          </a:cubicBezTo>
                          <a:cubicBezTo>
                            <a:pt x="7" y="4"/>
                            <a:pt x="6" y="5"/>
                            <a:pt x="5" y="5"/>
                          </a:cubicBezTo>
                          <a:cubicBezTo>
                            <a:pt x="1" y="9"/>
                            <a:pt x="0" y="16"/>
                            <a:pt x="3" y="21"/>
                          </a:cubicBezTo>
                          <a:cubicBezTo>
                            <a:pt x="3" y="22"/>
                            <a:pt x="4" y="23"/>
                            <a:pt x="5" y="22"/>
                          </a:cubicBezTo>
                          <a:cubicBezTo>
                            <a:pt x="9" y="19"/>
                            <a:pt x="8" y="12"/>
                            <a:pt x="7" y="7"/>
                          </a:cubicBezTo>
                          <a:cubicBezTo>
                            <a:pt x="6" y="6"/>
                            <a:pt x="5" y="6"/>
                            <a:pt x="4" y="7"/>
                          </a:cubicBezTo>
                          <a:cubicBezTo>
                            <a:pt x="2" y="10"/>
                            <a:pt x="2" y="13"/>
                            <a:pt x="4" y="16"/>
                          </a:cubicBezTo>
                          <a:cubicBezTo>
                            <a:pt x="4" y="18"/>
                            <a:pt x="7" y="17"/>
                            <a:pt x="6"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0" name="Freeform 283"/>
                    <p:cNvSpPr/>
                    <p:nvPr/>
                  </p:nvSpPr>
                  <p:spPr bwMode="auto">
                    <a:xfrm>
                      <a:off x="852" y="1366"/>
                      <a:ext cx="4" cy="4"/>
                    </a:xfrm>
                    <a:custGeom>
                      <a:avLst/>
                      <a:gdLst>
                        <a:gd name="T0" fmla="*/ 3 w 6"/>
                        <a:gd name="T1" fmla="*/ 5 h 6"/>
                        <a:gd name="T2" fmla="*/ 2 w 6"/>
                        <a:gd name="T3" fmla="*/ 5 h 6"/>
                        <a:gd name="T4" fmla="*/ 3 w 6"/>
                        <a:gd name="T5" fmla="*/ 5 h 6"/>
                        <a:gd name="T6" fmla="*/ 5 w 6"/>
                        <a:gd name="T7" fmla="*/ 5 h 6"/>
                        <a:gd name="T8" fmla="*/ 6 w 6"/>
                        <a:gd name="T9" fmla="*/ 3 h 6"/>
                        <a:gd name="T10" fmla="*/ 5 w 6"/>
                        <a:gd name="T11" fmla="*/ 1 h 6"/>
                        <a:gd name="T12" fmla="*/ 2 w 6"/>
                        <a:gd name="T13" fmla="*/ 3 h 6"/>
                        <a:gd name="T14" fmla="*/ 3 w 6"/>
                        <a:gd name="T15" fmla="*/ 4 h 6"/>
                        <a:gd name="T16" fmla="*/ 4 w 6"/>
                        <a:gd name="T17" fmla="*/ 2 h 6"/>
                        <a:gd name="T18" fmla="*/ 0 w 6"/>
                        <a:gd name="T19" fmla="*/ 5 h 6"/>
                        <a:gd name="T20" fmla="*/ 3 w 6"/>
                        <a:gd name="T21"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6">
                          <a:moveTo>
                            <a:pt x="3" y="5"/>
                          </a:moveTo>
                          <a:cubicBezTo>
                            <a:pt x="2" y="5"/>
                            <a:pt x="2" y="5"/>
                            <a:pt x="2" y="5"/>
                          </a:cubicBezTo>
                          <a:cubicBezTo>
                            <a:pt x="3" y="5"/>
                            <a:pt x="3" y="5"/>
                            <a:pt x="3" y="5"/>
                          </a:cubicBezTo>
                          <a:cubicBezTo>
                            <a:pt x="4" y="5"/>
                            <a:pt x="4" y="5"/>
                            <a:pt x="5" y="5"/>
                          </a:cubicBezTo>
                          <a:cubicBezTo>
                            <a:pt x="5" y="4"/>
                            <a:pt x="6" y="4"/>
                            <a:pt x="6" y="3"/>
                          </a:cubicBezTo>
                          <a:cubicBezTo>
                            <a:pt x="5" y="2"/>
                            <a:pt x="5" y="2"/>
                            <a:pt x="5" y="1"/>
                          </a:cubicBezTo>
                          <a:cubicBezTo>
                            <a:pt x="3" y="0"/>
                            <a:pt x="1" y="2"/>
                            <a:pt x="2" y="3"/>
                          </a:cubicBezTo>
                          <a:cubicBezTo>
                            <a:pt x="3" y="3"/>
                            <a:pt x="3" y="3"/>
                            <a:pt x="3" y="4"/>
                          </a:cubicBezTo>
                          <a:cubicBezTo>
                            <a:pt x="3" y="3"/>
                            <a:pt x="3" y="2"/>
                            <a:pt x="4" y="2"/>
                          </a:cubicBezTo>
                          <a:cubicBezTo>
                            <a:pt x="2" y="2"/>
                            <a:pt x="0" y="2"/>
                            <a:pt x="0" y="5"/>
                          </a:cubicBezTo>
                          <a:cubicBezTo>
                            <a:pt x="0" y="6"/>
                            <a:pt x="3" y="6"/>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1" name="Freeform 284"/>
                    <p:cNvSpPr/>
                    <p:nvPr/>
                  </p:nvSpPr>
                  <p:spPr bwMode="auto">
                    <a:xfrm>
                      <a:off x="849" y="1350"/>
                      <a:ext cx="8" cy="7"/>
                    </a:xfrm>
                    <a:custGeom>
                      <a:avLst/>
                      <a:gdLst>
                        <a:gd name="T0" fmla="*/ 3 w 12"/>
                        <a:gd name="T1" fmla="*/ 6 h 11"/>
                        <a:gd name="T2" fmla="*/ 9 w 12"/>
                        <a:gd name="T3" fmla="*/ 9 h 11"/>
                        <a:gd name="T4" fmla="*/ 11 w 12"/>
                        <a:gd name="T5" fmla="*/ 8 h 11"/>
                        <a:gd name="T6" fmla="*/ 1 w 12"/>
                        <a:gd name="T7" fmla="*/ 5 h 11"/>
                        <a:gd name="T8" fmla="*/ 3 w 12"/>
                        <a:gd name="T9" fmla="*/ 6 h 11"/>
                      </a:gdLst>
                      <a:ahLst/>
                      <a:cxnLst>
                        <a:cxn ang="0">
                          <a:pos x="T0" y="T1"/>
                        </a:cxn>
                        <a:cxn ang="0">
                          <a:pos x="T2" y="T3"/>
                        </a:cxn>
                        <a:cxn ang="0">
                          <a:pos x="T4" y="T5"/>
                        </a:cxn>
                        <a:cxn ang="0">
                          <a:pos x="T6" y="T7"/>
                        </a:cxn>
                        <a:cxn ang="0">
                          <a:pos x="T8" y="T9"/>
                        </a:cxn>
                      </a:cxnLst>
                      <a:rect l="0" t="0" r="r" b="b"/>
                      <a:pathLst>
                        <a:path w="12" h="11">
                          <a:moveTo>
                            <a:pt x="3" y="6"/>
                          </a:moveTo>
                          <a:cubicBezTo>
                            <a:pt x="5" y="3"/>
                            <a:pt x="8" y="7"/>
                            <a:pt x="9" y="9"/>
                          </a:cubicBezTo>
                          <a:cubicBezTo>
                            <a:pt x="10" y="11"/>
                            <a:pt x="12" y="9"/>
                            <a:pt x="11" y="8"/>
                          </a:cubicBezTo>
                          <a:cubicBezTo>
                            <a:pt x="9" y="4"/>
                            <a:pt x="3" y="0"/>
                            <a:pt x="1" y="5"/>
                          </a:cubicBezTo>
                          <a:cubicBezTo>
                            <a:pt x="0" y="7"/>
                            <a:pt x="2" y="8"/>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2" name="Freeform 285"/>
                    <p:cNvSpPr/>
                    <p:nvPr/>
                  </p:nvSpPr>
                  <p:spPr bwMode="auto">
                    <a:xfrm>
                      <a:off x="901" y="1608"/>
                      <a:ext cx="54" cy="49"/>
                    </a:xfrm>
                    <a:custGeom>
                      <a:avLst/>
                      <a:gdLst>
                        <a:gd name="T0" fmla="*/ 44 w 80"/>
                        <a:gd name="T1" fmla="*/ 67 h 74"/>
                        <a:gd name="T2" fmla="*/ 6 w 80"/>
                        <a:gd name="T3" fmla="*/ 44 h 74"/>
                        <a:gd name="T4" fmla="*/ 27 w 80"/>
                        <a:gd name="T5" fmla="*/ 11 h 74"/>
                        <a:gd name="T6" fmla="*/ 39 w 80"/>
                        <a:gd name="T7" fmla="*/ 66 h 74"/>
                        <a:gd name="T8" fmla="*/ 39 w 80"/>
                        <a:gd name="T9" fmla="*/ 69 h 74"/>
                        <a:gd name="T10" fmla="*/ 66 w 80"/>
                        <a:gd name="T11" fmla="*/ 34 h 74"/>
                        <a:gd name="T12" fmla="*/ 32 w 80"/>
                        <a:gd name="T13" fmla="*/ 8 h 74"/>
                        <a:gd name="T14" fmla="*/ 3 w 80"/>
                        <a:gd name="T15" fmla="*/ 42 h 74"/>
                        <a:gd name="T16" fmla="*/ 44 w 80"/>
                        <a:gd name="T17" fmla="*/ 69 h 74"/>
                        <a:gd name="T18" fmla="*/ 44 w 80"/>
                        <a:gd name="T19" fmla="*/ 6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74">
                          <a:moveTo>
                            <a:pt x="44" y="67"/>
                          </a:moveTo>
                          <a:cubicBezTo>
                            <a:pt x="29" y="71"/>
                            <a:pt x="11" y="57"/>
                            <a:pt x="6" y="44"/>
                          </a:cubicBezTo>
                          <a:cubicBezTo>
                            <a:pt x="0" y="29"/>
                            <a:pt x="13" y="16"/>
                            <a:pt x="27" y="11"/>
                          </a:cubicBezTo>
                          <a:cubicBezTo>
                            <a:pt x="66" y="0"/>
                            <a:pt x="80" y="63"/>
                            <a:pt x="39" y="66"/>
                          </a:cubicBezTo>
                          <a:cubicBezTo>
                            <a:pt x="37" y="66"/>
                            <a:pt x="37" y="69"/>
                            <a:pt x="39" y="69"/>
                          </a:cubicBezTo>
                          <a:cubicBezTo>
                            <a:pt x="58" y="67"/>
                            <a:pt x="69" y="51"/>
                            <a:pt x="66" y="34"/>
                          </a:cubicBezTo>
                          <a:cubicBezTo>
                            <a:pt x="63" y="17"/>
                            <a:pt x="49" y="5"/>
                            <a:pt x="32" y="8"/>
                          </a:cubicBezTo>
                          <a:cubicBezTo>
                            <a:pt x="14" y="11"/>
                            <a:pt x="1" y="24"/>
                            <a:pt x="3" y="42"/>
                          </a:cubicBezTo>
                          <a:cubicBezTo>
                            <a:pt x="6" y="58"/>
                            <a:pt x="28" y="74"/>
                            <a:pt x="44" y="69"/>
                          </a:cubicBezTo>
                          <a:cubicBezTo>
                            <a:pt x="46" y="68"/>
                            <a:pt x="45" y="66"/>
                            <a:pt x="44"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3" name="Freeform 286"/>
                    <p:cNvSpPr/>
                    <p:nvPr/>
                  </p:nvSpPr>
                  <p:spPr bwMode="auto">
                    <a:xfrm>
                      <a:off x="929" y="1652"/>
                      <a:ext cx="12" cy="8"/>
                    </a:xfrm>
                    <a:custGeom>
                      <a:avLst/>
                      <a:gdLst>
                        <a:gd name="T0" fmla="*/ 1 w 18"/>
                        <a:gd name="T1" fmla="*/ 2 h 12"/>
                        <a:gd name="T2" fmla="*/ 16 w 18"/>
                        <a:gd name="T3" fmla="*/ 11 h 12"/>
                        <a:gd name="T4" fmla="*/ 16 w 18"/>
                        <a:gd name="T5" fmla="*/ 9 h 12"/>
                        <a:gd name="T6" fmla="*/ 3 w 18"/>
                        <a:gd name="T7" fmla="*/ 1 h 12"/>
                        <a:gd name="T8" fmla="*/ 1 w 18"/>
                        <a:gd name="T9" fmla="*/ 2 h 12"/>
                      </a:gdLst>
                      <a:ahLst/>
                      <a:cxnLst>
                        <a:cxn ang="0">
                          <a:pos x="T0" y="T1"/>
                        </a:cxn>
                        <a:cxn ang="0">
                          <a:pos x="T2" y="T3"/>
                        </a:cxn>
                        <a:cxn ang="0">
                          <a:pos x="T4" y="T5"/>
                        </a:cxn>
                        <a:cxn ang="0">
                          <a:pos x="T6" y="T7"/>
                        </a:cxn>
                        <a:cxn ang="0">
                          <a:pos x="T8" y="T9"/>
                        </a:cxn>
                      </a:cxnLst>
                      <a:rect l="0" t="0" r="r" b="b"/>
                      <a:pathLst>
                        <a:path w="18" h="12">
                          <a:moveTo>
                            <a:pt x="1" y="2"/>
                          </a:moveTo>
                          <a:cubicBezTo>
                            <a:pt x="4" y="8"/>
                            <a:pt x="10" y="12"/>
                            <a:pt x="16" y="11"/>
                          </a:cubicBezTo>
                          <a:cubicBezTo>
                            <a:pt x="18" y="11"/>
                            <a:pt x="18" y="9"/>
                            <a:pt x="16" y="9"/>
                          </a:cubicBezTo>
                          <a:cubicBezTo>
                            <a:pt x="10" y="9"/>
                            <a:pt x="6" y="6"/>
                            <a:pt x="3" y="1"/>
                          </a:cubicBezTo>
                          <a:cubicBezTo>
                            <a:pt x="2" y="0"/>
                            <a:pt x="0" y="1"/>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287"/>
                    <p:cNvSpPr/>
                    <p:nvPr/>
                  </p:nvSpPr>
                  <p:spPr bwMode="auto">
                    <a:xfrm>
                      <a:off x="933" y="1651"/>
                      <a:ext cx="8" cy="8"/>
                    </a:xfrm>
                    <a:custGeom>
                      <a:avLst/>
                      <a:gdLst>
                        <a:gd name="T0" fmla="*/ 0 w 12"/>
                        <a:gd name="T1" fmla="*/ 2 h 12"/>
                        <a:gd name="T2" fmla="*/ 10 w 12"/>
                        <a:gd name="T3" fmla="*/ 12 h 12"/>
                        <a:gd name="T4" fmla="*/ 10 w 12"/>
                        <a:gd name="T5" fmla="*/ 10 h 12"/>
                        <a:gd name="T6" fmla="*/ 2 w 12"/>
                        <a:gd name="T7" fmla="*/ 2 h 12"/>
                        <a:gd name="T8" fmla="*/ 0 w 12"/>
                        <a:gd name="T9" fmla="*/ 2 h 12"/>
                      </a:gdLst>
                      <a:ahLst/>
                      <a:cxnLst>
                        <a:cxn ang="0">
                          <a:pos x="T0" y="T1"/>
                        </a:cxn>
                        <a:cxn ang="0">
                          <a:pos x="T2" y="T3"/>
                        </a:cxn>
                        <a:cxn ang="0">
                          <a:pos x="T4" y="T5"/>
                        </a:cxn>
                        <a:cxn ang="0">
                          <a:pos x="T6" y="T7"/>
                        </a:cxn>
                        <a:cxn ang="0">
                          <a:pos x="T8" y="T9"/>
                        </a:cxn>
                      </a:cxnLst>
                      <a:rect l="0" t="0" r="r" b="b"/>
                      <a:pathLst>
                        <a:path w="12" h="12">
                          <a:moveTo>
                            <a:pt x="0" y="2"/>
                          </a:moveTo>
                          <a:cubicBezTo>
                            <a:pt x="0" y="7"/>
                            <a:pt x="4" y="12"/>
                            <a:pt x="10" y="12"/>
                          </a:cubicBezTo>
                          <a:cubicBezTo>
                            <a:pt x="12" y="12"/>
                            <a:pt x="12" y="10"/>
                            <a:pt x="10" y="10"/>
                          </a:cubicBezTo>
                          <a:cubicBezTo>
                            <a:pt x="6" y="10"/>
                            <a:pt x="2" y="6"/>
                            <a:pt x="2" y="2"/>
                          </a:cubicBezTo>
                          <a:cubicBezTo>
                            <a:pt x="2" y="0"/>
                            <a:pt x="0" y="0"/>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288"/>
                    <p:cNvSpPr/>
                    <p:nvPr/>
                  </p:nvSpPr>
                  <p:spPr bwMode="auto">
                    <a:xfrm>
                      <a:off x="930" y="1651"/>
                      <a:ext cx="7" cy="7"/>
                    </a:xfrm>
                    <a:custGeom>
                      <a:avLst/>
                      <a:gdLst>
                        <a:gd name="T0" fmla="*/ 2 w 10"/>
                        <a:gd name="T1" fmla="*/ 3 h 10"/>
                        <a:gd name="T2" fmla="*/ 7 w 10"/>
                        <a:gd name="T3" fmla="*/ 7 h 10"/>
                        <a:gd name="T4" fmla="*/ 8 w 10"/>
                        <a:gd name="T5" fmla="*/ 6 h 10"/>
                        <a:gd name="T6" fmla="*/ 5 w 10"/>
                        <a:gd name="T7" fmla="*/ 3 h 10"/>
                        <a:gd name="T8" fmla="*/ 3 w 10"/>
                        <a:gd name="T9" fmla="*/ 5 h 10"/>
                        <a:gd name="T10" fmla="*/ 8 w 10"/>
                        <a:gd name="T11" fmla="*/ 9 h 10"/>
                        <a:gd name="T12" fmla="*/ 9 w 10"/>
                        <a:gd name="T13" fmla="*/ 7 h 10"/>
                        <a:gd name="T14" fmla="*/ 5 w 10"/>
                        <a:gd name="T15" fmla="*/ 4 h 10"/>
                        <a:gd name="T16" fmla="*/ 3 w 10"/>
                        <a:gd name="T17" fmla="*/ 6 h 10"/>
                        <a:gd name="T18" fmla="*/ 8 w 10"/>
                        <a:gd name="T19" fmla="*/ 10 h 10"/>
                        <a:gd name="T20" fmla="*/ 9 w 10"/>
                        <a:gd name="T21" fmla="*/ 8 h 10"/>
                        <a:gd name="T22" fmla="*/ 2 w 10"/>
                        <a:gd name="T23" fmla="*/ 2 h 10"/>
                        <a:gd name="T24" fmla="*/ 2 w 10"/>
                        <a:gd name="T25" fmla="*/ 3 h 10"/>
                        <a:gd name="T26" fmla="*/ 5 w 10"/>
                        <a:gd name="T27" fmla="*/ 4 h 10"/>
                        <a:gd name="T28" fmla="*/ 6 w 10"/>
                        <a:gd name="T29" fmla="*/ 3 h 10"/>
                        <a:gd name="T30" fmla="*/ 6 w 10"/>
                        <a:gd name="T31" fmla="*/ 1 h 10"/>
                        <a:gd name="T32" fmla="*/ 4 w 10"/>
                        <a:gd name="T33" fmla="*/ 2 h 10"/>
                        <a:gd name="T34" fmla="*/ 4 w 10"/>
                        <a:gd name="T35" fmla="*/ 3 h 10"/>
                        <a:gd name="T36" fmla="*/ 6 w 10"/>
                        <a:gd name="T37" fmla="*/ 2 h 10"/>
                        <a:gd name="T38" fmla="*/ 1 w 10"/>
                        <a:gd name="T39" fmla="*/ 1 h 10"/>
                        <a:gd name="T40" fmla="*/ 0 w 10"/>
                        <a:gd name="T41" fmla="*/ 3 h 10"/>
                        <a:gd name="T42" fmla="*/ 8 w 10"/>
                        <a:gd name="T43" fmla="*/ 10 h 10"/>
                        <a:gd name="T44" fmla="*/ 9 w 10"/>
                        <a:gd name="T45" fmla="*/ 8 h 10"/>
                        <a:gd name="T46" fmla="*/ 5 w 10"/>
                        <a:gd name="T47" fmla="*/ 4 h 10"/>
                        <a:gd name="T48" fmla="*/ 3 w 10"/>
                        <a:gd name="T49" fmla="*/ 6 h 10"/>
                        <a:gd name="T50" fmla="*/ 8 w 10"/>
                        <a:gd name="T51" fmla="*/ 9 h 10"/>
                        <a:gd name="T52" fmla="*/ 9 w 10"/>
                        <a:gd name="T53" fmla="*/ 8 h 10"/>
                        <a:gd name="T54" fmla="*/ 5 w 10"/>
                        <a:gd name="T55" fmla="*/ 4 h 10"/>
                        <a:gd name="T56" fmla="*/ 4 w 10"/>
                        <a:gd name="T57" fmla="*/ 5 h 10"/>
                        <a:gd name="T58" fmla="*/ 7 w 10"/>
                        <a:gd name="T59" fmla="*/ 8 h 10"/>
                        <a:gd name="T60" fmla="*/ 9 w 10"/>
                        <a:gd name="T61" fmla="*/ 6 h 10"/>
                        <a:gd name="T62" fmla="*/ 4 w 10"/>
                        <a:gd name="T63" fmla="*/ 1 h 10"/>
                        <a:gd name="T64" fmla="*/ 2 w 10"/>
                        <a:gd name="T65" fmla="*/ 3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 h="10">
                          <a:moveTo>
                            <a:pt x="2" y="3"/>
                          </a:moveTo>
                          <a:cubicBezTo>
                            <a:pt x="4" y="5"/>
                            <a:pt x="5" y="6"/>
                            <a:pt x="7" y="7"/>
                          </a:cubicBezTo>
                          <a:cubicBezTo>
                            <a:pt x="8" y="7"/>
                            <a:pt x="8" y="6"/>
                            <a:pt x="8" y="6"/>
                          </a:cubicBezTo>
                          <a:cubicBezTo>
                            <a:pt x="7" y="5"/>
                            <a:pt x="6" y="4"/>
                            <a:pt x="5" y="3"/>
                          </a:cubicBezTo>
                          <a:cubicBezTo>
                            <a:pt x="4" y="3"/>
                            <a:pt x="2" y="4"/>
                            <a:pt x="3" y="5"/>
                          </a:cubicBezTo>
                          <a:cubicBezTo>
                            <a:pt x="4" y="7"/>
                            <a:pt x="6" y="8"/>
                            <a:pt x="8" y="9"/>
                          </a:cubicBezTo>
                          <a:cubicBezTo>
                            <a:pt x="8" y="9"/>
                            <a:pt x="9" y="8"/>
                            <a:pt x="9" y="7"/>
                          </a:cubicBezTo>
                          <a:cubicBezTo>
                            <a:pt x="7" y="7"/>
                            <a:pt x="6" y="5"/>
                            <a:pt x="5" y="4"/>
                          </a:cubicBezTo>
                          <a:cubicBezTo>
                            <a:pt x="4" y="5"/>
                            <a:pt x="4" y="5"/>
                            <a:pt x="3" y="6"/>
                          </a:cubicBezTo>
                          <a:cubicBezTo>
                            <a:pt x="5" y="7"/>
                            <a:pt x="6" y="8"/>
                            <a:pt x="8" y="10"/>
                          </a:cubicBezTo>
                          <a:cubicBezTo>
                            <a:pt x="8" y="9"/>
                            <a:pt x="9" y="9"/>
                            <a:pt x="9" y="8"/>
                          </a:cubicBezTo>
                          <a:cubicBezTo>
                            <a:pt x="6" y="7"/>
                            <a:pt x="4" y="4"/>
                            <a:pt x="2" y="2"/>
                          </a:cubicBezTo>
                          <a:cubicBezTo>
                            <a:pt x="2" y="2"/>
                            <a:pt x="2" y="3"/>
                            <a:pt x="2" y="3"/>
                          </a:cubicBezTo>
                          <a:cubicBezTo>
                            <a:pt x="3" y="3"/>
                            <a:pt x="4" y="3"/>
                            <a:pt x="5" y="4"/>
                          </a:cubicBezTo>
                          <a:cubicBezTo>
                            <a:pt x="5" y="4"/>
                            <a:pt x="6" y="3"/>
                            <a:pt x="6" y="3"/>
                          </a:cubicBezTo>
                          <a:cubicBezTo>
                            <a:pt x="6" y="2"/>
                            <a:pt x="6" y="2"/>
                            <a:pt x="6" y="1"/>
                          </a:cubicBezTo>
                          <a:cubicBezTo>
                            <a:pt x="6" y="0"/>
                            <a:pt x="4" y="0"/>
                            <a:pt x="4" y="2"/>
                          </a:cubicBezTo>
                          <a:cubicBezTo>
                            <a:pt x="4" y="2"/>
                            <a:pt x="4" y="2"/>
                            <a:pt x="4" y="3"/>
                          </a:cubicBezTo>
                          <a:cubicBezTo>
                            <a:pt x="5" y="2"/>
                            <a:pt x="5" y="2"/>
                            <a:pt x="6" y="2"/>
                          </a:cubicBezTo>
                          <a:cubicBezTo>
                            <a:pt x="4" y="1"/>
                            <a:pt x="3" y="1"/>
                            <a:pt x="1" y="1"/>
                          </a:cubicBezTo>
                          <a:cubicBezTo>
                            <a:pt x="0" y="2"/>
                            <a:pt x="0" y="2"/>
                            <a:pt x="0" y="3"/>
                          </a:cubicBezTo>
                          <a:cubicBezTo>
                            <a:pt x="2" y="6"/>
                            <a:pt x="5" y="9"/>
                            <a:pt x="8" y="10"/>
                          </a:cubicBezTo>
                          <a:cubicBezTo>
                            <a:pt x="9" y="10"/>
                            <a:pt x="10" y="9"/>
                            <a:pt x="9" y="8"/>
                          </a:cubicBezTo>
                          <a:cubicBezTo>
                            <a:pt x="8" y="7"/>
                            <a:pt x="6" y="5"/>
                            <a:pt x="5" y="4"/>
                          </a:cubicBezTo>
                          <a:cubicBezTo>
                            <a:pt x="4" y="3"/>
                            <a:pt x="2" y="5"/>
                            <a:pt x="3" y="6"/>
                          </a:cubicBezTo>
                          <a:cubicBezTo>
                            <a:pt x="5" y="7"/>
                            <a:pt x="6" y="9"/>
                            <a:pt x="8" y="9"/>
                          </a:cubicBezTo>
                          <a:cubicBezTo>
                            <a:pt x="9" y="10"/>
                            <a:pt x="10" y="9"/>
                            <a:pt x="9" y="8"/>
                          </a:cubicBezTo>
                          <a:cubicBezTo>
                            <a:pt x="8" y="6"/>
                            <a:pt x="6" y="5"/>
                            <a:pt x="5" y="4"/>
                          </a:cubicBezTo>
                          <a:cubicBezTo>
                            <a:pt x="5" y="4"/>
                            <a:pt x="4" y="5"/>
                            <a:pt x="4" y="5"/>
                          </a:cubicBezTo>
                          <a:cubicBezTo>
                            <a:pt x="5" y="6"/>
                            <a:pt x="6" y="7"/>
                            <a:pt x="7" y="8"/>
                          </a:cubicBezTo>
                          <a:cubicBezTo>
                            <a:pt x="8" y="8"/>
                            <a:pt x="10" y="7"/>
                            <a:pt x="9" y="6"/>
                          </a:cubicBezTo>
                          <a:cubicBezTo>
                            <a:pt x="7" y="4"/>
                            <a:pt x="5" y="3"/>
                            <a:pt x="4" y="1"/>
                          </a:cubicBezTo>
                          <a:cubicBezTo>
                            <a:pt x="3" y="0"/>
                            <a:pt x="1" y="2"/>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6" name="Freeform 289"/>
                    <p:cNvSpPr/>
                    <p:nvPr/>
                  </p:nvSpPr>
                  <p:spPr bwMode="auto">
                    <a:xfrm>
                      <a:off x="905" y="1627"/>
                      <a:ext cx="4" cy="7"/>
                    </a:xfrm>
                    <a:custGeom>
                      <a:avLst/>
                      <a:gdLst>
                        <a:gd name="T0" fmla="*/ 3 w 6"/>
                        <a:gd name="T1" fmla="*/ 1 h 11"/>
                        <a:gd name="T2" fmla="*/ 1 w 6"/>
                        <a:gd name="T3" fmla="*/ 10 h 11"/>
                        <a:gd name="T4" fmla="*/ 3 w 6"/>
                        <a:gd name="T5" fmla="*/ 11 h 11"/>
                        <a:gd name="T6" fmla="*/ 5 w 6"/>
                        <a:gd name="T7" fmla="*/ 5 h 11"/>
                        <a:gd name="T8" fmla="*/ 3 w 6"/>
                        <a:gd name="T9" fmla="*/ 5 h 11"/>
                        <a:gd name="T10" fmla="*/ 1 w 6"/>
                        <a:gd name="T11" fmla="*/ 9 h 11"/>
                        <a:gd name="T12" fmla="*/ 3 w 6"/>
                        <a:gd name="T13" fmla="*/ 10 h 11"/>
                        <a:gd name="T14" fmla="*/ 5 w 6"/>
                        <a:gd name="T15" fmla="*/ 2 h 11"/>
                        <a:gd name="T16" fmla="*/ 3 w 6"/>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1">
                          <a:moveTo>
                            <a:pt x="3" y="1"/>
                          </a:moveTo>
                          <a:cubicBezTo>
                            <a:pt x="2" y="4"/>
                            <a:pt x="0" y="7"/>
                            <a:pt x="1" y="10"/>
                          </a:cubicBezTo>
                          <a:cubicBezTo>
                            <a:pt x="1" y="11"/>
                            <a:pt x="2" y="11"/>
                            <a:pt x="3" y="11"/>
                          </a:cubicBezTo>
                          <a:cubicBezTo>
                            <a:pt x="4" y="9"/>
                            <a:pt x="5" y="7"/>
                            <a:pt x="5" y="5"/>
                          </a:cubicBezTo>
                          <a:cubicBezTo>
                            <a:pt x="6" y="4"/>
                            <a:pt x="3" y="3"/>
                            <a:pt x="3" y="5"/>
                          </a:cubicBezTo>
                          <a:cubicBezTo>
                            <a:pt x="2" y="6"/>
                            <a:pt x="2" y="8"/>
                            <a:pt x="1" y="9"/>
                          </a:cubicBezTo>
                          <a:cubicBezTo>
                            <a:pt x="2" y="10"/>
                            <a:pt x="2" y="10"/>
                            <a:pt x="3" y="10"/>
                          </a:cubicBezTo>
                          <a:cubicBezTo>
                            <a:pt x="2" y="7"/>
                            <a:pt x="4" y="4"/>
                            <a:pt x="5" y="2"/>
                          </a:cubicBezTo>
                          <a:cubicBezTo>
                            <a:pt x="6" y="0"/>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7" name="Freeform 290"/>
                    <p:cNvSpPr/>
                    <p:nvPr/>
                  </p:nvSpPr>
                  <p:spPr bwMode="auto">
                    <a:xfrm>
                      <a:off x="905" y="1623"/>
                      <a:ext cx="4" cy="11"/>
                    </a:xfrm>
                    <a:custGeom>
                      <a:avLst/>
                      <a:gdLst>
                        <a:gd name="T0" fmla="*/ 3 w 6"/>
                        <a:gd name="T1" fmla="*/ 2 h 17"/>
                        <a:gd name="T2" fmla="*/ 1 w 6"/>
                        <a:gd name="T3" fmla="*/ 15 h 17"/>
                        <a:gd name="T4" fmla="*/ 3 w 6"/>
                        <a:gd name="T5" fmla="*/ 15 h 17"/>
                        <a:gd name="T6" fmla="*/ 3 w 6"/>
                        <a:gd name="T7" fmla="*/ 12 h 17"/>
                        <a:gd name="T8" fmla="*/ 1 w 6"/>
                        <a:gd name="T9" fmla="*/ 12 h 17"/>
                        <a:gd name="T10" fmla="*/ 0 w 6"/>
                        <a:gd name="T11" fmla="*/ 15 h 17"/>
                        <a:gd name="T12" fmla="*/ 3 w 6"/>
                        <a:gd name="T13" fmla="*/ 15 h 17"/>
                        <a:gd name="T14" fmla="*/ 5 w 6"/>
                        <a:gd name="T15" fmla="*/ 3 h 17"/>
                        <a:gd name="T16" fmla="*/ 3 w 6"/>
                        <a:gd name="T17"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7">
                          <a:moveTo>
                            <a:pt x="3" y="2"/>
                          </a:moveTo>
                          <a:cubicBezTo>
                            <a:pt x="1" y="6"/>
                            <a:pt x="1" y="10"/>
                            <a:pt x="1" y="15"/>
                          </a:cubicBezTo>
                          <a:cubicBezTo>
                            <a:pt x="1" y="15"/>
                            <a:pt x="2" y="15"/>
                            <a:pt x="3" y="15"/>
                          </a:cubicBezTo>
                          <a:cubicBezTo>
                            <a:pt x="3" y="14"/>
                            <a:pt x="3" y="13"/>
                            <a:pt x="3" y="12"/>
                          </a:cubicBezTo>
                          <a:cubicBezTo>
                            <a:pt x="3" y="11"/>
                            <a:pt x="1" y="10"/>
                            <a:pt x="1" y="12"/>
                          </a:cubicBezTo>
                          <a:cubicBezTo>
                            <a:pt x="1" y="13"/>
                            <a:pt x="0" y="14"/>
                            <a:pt x="0" y="15"/>
                          </a:cubicBezTo>
                          <a:cubicBezTo>
                            <a:pt x="1" y="16"/>
                            <a:pt x="3" y="17"/>
                            <a:pt x="3" y="15"/>
                          </a:cubicBezTo>
                          <a:cubicBezTo>
                            <a:pt x="4" y="11"/>
                            <a:pt x="3" y="7"/>
                            <a:pt x="5" y="3"/>
                          </a:cubicBezTo>
                          <a:cubicBezTo>
                            <a:pt x="6" y="2"/>
                            <a:pt x="4" y="0"/>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91"/>
                    <p:cNvSpPr/>
                    <p:nvPr/>
                  </p:nvSpPr>
                  <p:spPr bwMode="auto">
                    <a:xfrm>
                      <a:off x="905" y="1625"/>
                      <a:ext cx="3" cy="11"/>
                    </a:xfrm>
                    <a:custGeom>
                      <a:avLst/>
                      <a:gdLst>
                        <a:gd name="T0" fmla="*/ 2 w 5"/>
                        <a:gd name="T1" fmla="*/ 1 h 16"/>
                        <a:gd name="T2" fmla="*/ 0 w 5"/>
                        <a:gd name="T3" fmla="*/ 15 h 16"/>
                        <a:gd name="T4" fmla="*/ 2 w 5"/>
                        <a:gd name="T5" fmla="*/ 15 h 16"/>
                        <a:gd name="T6" fmla="*/ 3 w 5"/>
                        <a:gd name="T7" fmla="*/ 10 h 16"/>
                        <a:gd name="T8" fmla="*/ 0 w 5"/>
                        <a:gd name="T9" fmla="*/ 10 h 16"/>
                        <a:gd name="T10" fmla="*/ 0 w 5"/>
                        <a:gd name="T11" fmla="*/ 15 h 16"/>
                        <a:gd name="T12" fmla="*/ 2 w 5"/>
                        <a:gd name="T13" fmla="*/ 15 h 16"/>
                        <a:gd name="T14" fmla="*/ 4 w 5"/>
                        <a:gd name="T15" fmla="*/ 2 h 16"/>
                        <a:gd name="T16" fmla="*/ 2 w 5"/>
                        <a:gd name="T1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6">
                          <a:moveTo>
                            <a:pt x="2" y="1"/>
                          </a:moveTo>
                          <a:cubicBezTo>
                            <a:pt x="0" y="5"/>
                            <a:pt x="0" y="10"/>
                            <a:pt x="0" y="15"/>
                          </a:cubicBezTo>
                          <a:cubicBezTo>
                            <a:pt x="0" y="16"/>
                            <a:pt x="2" y="16"/>
                            <a:pt x="2" y="15"/>
                          </a:cubicBezTo>
                          <a:cubicBezTo>
                            <a:pt x="2" y="13"/>
                            <a:pt x="2" y="11"/>
                            <a:pt x="3" y="10"/>
                          </a:cubicBezTo>
                          <a:cubicBezTo>
                            <a:pt x="3" y="8"/>
                            <a:pt x="0" y="8"/>
                            <a:pt x="0" y="10"/>
                          </a:cubicBezTo>
                          <a:cubicBezTo>
                            <a:pt x="0" y="11"/>
                            <a:pt x="0" y="13"/>
                            <a:pt x="0" y="15"/>
                          </a:cubicBezTo>
                          <a:cubicBezTo>
                            <a:pt x="1" y="15"/>
                            <a:pt x="1" y="15"/>
                            <a:pt x="2" y="15"/>
                          </a:cubicBezTo>
                          <a:cubicBezTo>
                            <a:pt x="2" y="10"/>
                            <a:pt x="2" y="6"/>
                            <a:pt x="4" y="2"/>
                          </a:cubicBezTo>
                          <a:cubicBezTo>
                            <a:pt x="5" y="1"/>
                            <a:pt x="3"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9" name="Freeform 292"/>
                    <p:cNvSpPr/>
                    <p:nvPr/>
                  </p:nvSpPr>
                  <p:spPr bwMode="auto">
                    <a:xfrm>
                      <a:off x="903" y="1627"/>
                      <a:ext cx="4" cy="8"/>
                    </a:xfrm>
                    <a:custGeom>
                      <a:avLst/>
                      <a:gdLst>
                        <a:gd name="T0" fmla="*/ 2 w 5"/>
                        <a:gd name="T1" fmla="*/ 1 h 11"/>
                        <a:gd name="T2" fmla="*/ 2 w 5"/>
                        <a:gd name="T3" fmla="*/ 11 h 11"/>
                        <a:gd name="T4" fmla="*/ 4 w 5"/>
                        <a:gd name="T5" fmla="*/ 11 h 11"/>
                        <a:gd name="T6" fmla="*/ 4 w 5"/>
                        <a:gd name="T7" fmla="*/ 10 h 11"/>
                        <a:gd name="T8" fmla="*/ 2 w 5"/>
                        <a:gd name="T9" fmla="*/ 9 h 11"/>
                        <a:gd name="T10" fmla="*/ 2 w 5"/>
                        <a:gd name="T11" fmla="*/ 9 h 11"/>
                        <a:gd name="T12" fmla="*/ 4 w 5"/>
                        <a:gd name="T13" fmla="*/ 9 h 11"/>
                        <a:gd name="T14" fmla="*/ 4 w 5"/>
                        <a:gd name="T15" fmla="*/ 2 h 11"/>
                        <a:gd name="T16" fmla="*/ 2 w 5"/>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1">
                          <a:moveTo>
                            <a:pt x="2" y="1"/>
                          </a:moveTo>
                          <a:cubicBezTo>
                            <a:pt x="1" y="4"/>
                            <a:pt x="0" y="8"/>
                            <a:pt x="2" y="11"/>
                          </a:cubicBezTo>
                          <a:cubicBezTo>
                            <a:pt x="2" y="11"/>
                            <a:pt x="3" y="11"/>
                            <a:pt x="4" y="11"/>
                          </a:cubicBezTo>
                          <a:cubicBezTo>
                            <a:pt x="4" y="10"/>
                            <a:pt x="4" y="10"/>
                            <a:pt x="4" y="10"/>
                          </a:cubicBezTo>
                          <a:cubicBezTo>
                            <a:pt x="5" y="8"/>
                            <a:pt x="3" y="7"/>
                            <a:pt x="2" y="9"/>
                          </a:cubicBezTo>
                          <a:cubicBezTo>
                            <a:pt x="2" y="9"/>
                            <a:pt x="2" y="9"/>
                            <a:pt x="2" y="9"/>
                          </a:cubicBezTo>
                          <a:cubicBezTo>
                            <a:pt x="3" y="9"/>
                            <a:pt x="3" y="9"/>
                            <a:pt x="4" y="9"/>
                          </a:cubicBezTo>
                          <a:cubicBezTo>
                            <a:pt x="2" y="7"/>
                            <a:pt x="3" y="4"/>
                            <a:pt x="4" y="2"/>
                          </a:cubicBezTo>
                          <a:cubicBezTo>
                            <a:pt x="4"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0" name="Freeform 293"/>
                    <p:cNvSpPr/>
                    <p:nvPr/>
                  </p:nvSpPr>
                  <p:spPr bwMode="auto">
                    <a:xfrm>
                      <a:off x="905" y="1627"/>
                      <a:ext cx="3" cy="10"/>
                    </a:xfrm>
                    <a:custGeom>
                      <a:avLst/>
                      <a:gdLst>
                        <a:gd name="T0" fmla="*/ 1 w 4"/>
                        <a:gd name="T1" fmla="*/ 1 h 16"/>
                        <a:gd name="T2" fmla="*/ 0 w 4"/>
                        <a:gd name="T3" fmla="*/ 14 h 16"/>
                        <a:gd name="T4" fmla="*/ 2 w 4"/>
                        <a:gd name="T5" fmla="*/ 14 h 16"/>
                        <a:gd name="T6" fmla="*/ 4 w 4"/>
                        <a:gd name="T7" fmla="*/ 7 h 16"/>
                        <a:gd name="T8" fmla="*/ 2 w 4"/>
                        <a:gd name="T9" fmla="*/ 6 h 16"/>
                        <a:gd name="T10" fmla="*/ 0 w 4"/>
                        <a:gd name="T11" fmla="*/ 14 h 16"/>
                        <a:gd name="T12" fmla="*/ 2 w 4"/>
                        <a:gd name="T13" fmla="*/ 14 h 16"/>
                        <a:gd name="T14" fmla="*/ 4 w 4"/>
                        <a:gd name="T15" fmla="*/ 1 h 16"/>
                        <a:gd name="T16" fmla="*/ 1 w 4"/>
                        <a:gd name="T1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6">
                          <a:moveTo>
                            <a:pt x="1" y="1"/>
                          </a:moveTo>
                          <a:cubicBezTo>
                            <a:pt x="2" y="5"/>
                            <a:pt x="1" y="10"/>
                            <a:pt x="0" y="14"/>
                          </a:cubicBezTo>
                          <a:cubicBezTo>
                            <a:pt x="0" y="15"/>
                            <a:pt x="2" y="16"/>
                            <a:pt x="2" y="14"/>
                          </a:cubicBezTo>
                          <a:cubicBezTo>
                            <a:pt x="3" y="12"/>
                            <a:pt x="4" y="9"/>
                            <a:pt x="4" y="7"/>
                          </a:cubicBezTo>
                          <a:cubicBezTo>
                            <a:pt x="4" y="6"/>
                            <a:pt x="2" y="5"/>
                            <a:pt x="2" y="6"/>
                          </a:cubicBezTo>
                          <a:cubicBezTo>
                            <a:pt x="1" y="9"/>
                            <a:pt x="1" y="11"/>
                            <a:pt x="0" y="14"/>
                          </a:cubicBezTo>
                          <a:cubicBezTo>
                            <a:pt x="1" y="14"/>
                            <a:pt x="2" y="14"/>
                            <a:pt x="2" y="14"/>
                          </a:cubicBezTo>
                          <a:cubicBezTo>
                            <a:pt x="3" y="10"/>
                            <a:pt x="4" y="5"/>
                            <a:pt x="4" y="1"/>
                          </a:cubicBezTo>
                          <a:cubicBezTo>
                            <a:pt x="4"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94"/>
                    <p:cNvSpPr/>
                    <p:nvPr/>
                  </p:nvSpPr>
                  <p:spPr bwMode="auto">
                    <a:xfrm>
                      <a:off x="905" y="1626"/>
                      <a:ext cx="3" cy="13"/>
                    </a:xfrm>
                    <a:custGeom>
                      <a:avLst/>
                      <a:gdLst>
                        <a:gd name="T0" fmla="*/ 2 w 5"/>
                        <a:gd name="T1" fmla="*/ 2 h 20"/>
                        <a:gd name="T2" fmla="*/ 2 w 5"/>
                        <a:gd name="T3" fmla="*/ 18 h 20"/>
                        <a:gd name="T4" fmla="*/ 4 w 5"/>
                        <a:gd name="T5" fmla="*/ 18 h 20"/>
                        <a:gd name="T6" fmla="*/ 5 w 5"/>
                        <a:gd name="T7" fmla="*/ 10 h 20"/>
                        <a:gd name="T8" fmla="*/ 3 w 5"/>
                        <a:gd name="T9" fmla="*/ 9 h 20"/>
                        <a:gd name="T10" fmla="*/ 2 w 5"/>
                        <a:gd name="T11" fmla="*/ 18 h 20"/>
                        <a:gd name="T12" fmla="*/ 4 w 5"/>
                        <a:gd name="T13" fmla="*/ 18 h 20"/>
                        <a:gd name="T14" fmla="*/ 4 w 5"/>
                        <a:gd name="T15" fmla="*/ 15 h 20"/>
                        <a:gd name="T16" fmla="*/ 2 w 5"/>
                        <a:gd name="T17" fmla="*/ 15 h 20"/>
                        <a:gd name="T18" fmla="*/ 2 w 5"/>
                        <a:gd name="T19" fmla="*/ 18 h 20"/>
                        <a:gd name="T20" fmla="*/ 4 w 5"/>
                        <a:gd name="T21" fmla="*/ 18 h 20"/>
                        <a:gd name="T22" fmla="*/ 5 w 5"/>
                        <a:gd name="T23" fmla="*/ 10 h 20"/>
                        <a:gd name="T24" fmla="*/ 3 w 5"/>
                        <a:gd name="T25" fmla="*/ 10 h 20"/>
                        <a:gd name="T26" fmla="*/ 2 w 5"/>
                        <a:gd name="T27" fmla="*/ 17 h 20"/>
                        <a:gd name="T28" fmla="*/ 4 w 5"/>
                        <a:gd name="T29" fmla="*/ 17 h 20"/>
                        <a:gd name="T30" fmla="*/ 5 w 5"/>
                        <a:gd name="T31" fmla="*/ 2 h 20"/>
                        <a:gd name="T32" fmla="*/ 2 w 5"/>
                        <a:gd name="T33"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20">
                          <a:moveTo>
                            <a:pt x="2" y="2"/>
                          </a:moveTo>
                          <a:cubicBezTo>
                            <a:pt x="3" y="7"/>
                            <a:pt x="0" y="13"/>
                            <a:pt x="2" y="18"/>
                          </a:cubicBezTo>
                          <a:cubicBezTo>
                            <a:pt x="3" y="19"/>
                            <a:pt x="4" y="18"/>
                            <a:pt x="4" y="18"/>
                          </a:cubicBezTo>
                          <a:cubicBezTo>
                            <a:pt x="5" y="15"/>
                            <a:pt x="5" y="12"/>
                            <a:pt x="5" y="10"/>
                          </a:cubicBezTo>
                          <a:cubicBezTo>
                            <a:pt x="5" y="9"/>
                            <a:pt x="3" y="8"/>
                            <a:pt x="3" y="9"/>
                          </a:cubicBezTo>
                          <a:cubicBezTo>
                            <a:pt x="3" y="12"/>
                            <a:pt x="2" y="15"/>
                            <a:pt x="2" y="18"/>
                          </a:cubicBezTo>
                          <a:cubicBezTo>
                            <a:pt x="2" y="18"/>
                            <a:pt x="3" y="18"/>
                            <a:pt x="4" y="18"/>
                          </a:cubicBezTo>
                          <a:cubicBezTo>
                            <a:pt x="4" y="17"/>
                            <a:pt x="4" y="16"/>
                            <a:pt x="4" y="15"/>
                          </a:cubicBezTo>
                          <a:cubicBezTo>
                            <a:pt x="4" y="14"/>
                            <a:pt x="2" y="14"/>
                            <a:pt x="2" y="15"/>
                          </a:cubicBezTo>
                          <a:cubicBezTo>
                            <a:pt x="1" y="16"/>
                            <a:pt x="2" y="17"/>
                            <a:pt x="2" y="18"/>
                          </a:cubicBezTo>
                          <a:cubicBezTo>
                            <a:pt x="2" y="19"/>
                            <a:pt x="4" y="20"/>
                            <a:pt x="4" y="18"/>
                          </a:cubicBezTo>
                          <a:cubicBezTo>
                            <a:pt x="4" y="15"/>
                            <a:pt x="5" y="13"/>
                            <a:pt x="5" y="10"/>
                          </a:cubicBezTo>
                          <a:cubicBezTo>
                            <a:pt x="5" y="10"/>
                            <a:pt x="4" y="10"/>
                            <a:pt x="3" y="10"/>
                          </a:cubicBezTo>
                          <a:cubicBezTo>
                            <a:pt x="3" y="12"/>
                            <a:pt x="3" y="15"/>
                            <a:pt x="2" y="17"/>
                          </a:cubicBezTo>
                          <a:cubicBezTo>
                            <a:pt x="3" y="17"/>
                            <a:pt x="4" y="17"/>
                            <a:pt x="4" y="17"/>
                          </a:cubicBezTo>
                          <a:cubicBezTo>
                            <a:pt x="2" y="12"/>
                            <a:pt x="5" y="6"/>
                            <a:pt x="5" y="2"/>
                          </a:cubicBezTo>
                          <a:cubicBezTo>
                            <a:pt x="5" y="0"/>
                            <a:pt x="2" y="0"/>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95"/>
                    <p:cNvSpPr/>
                    <p:nvPr/>
                  </p:nvSpPr>
                  <p:spPr bwMode="auto">
                    <a:xfrm>
                      <a:off x="905" y="1632"/>
                      <a:ext cx="2" cy="7"/>
                    </a:xfrm>
                    <a:custGeom>
                      <a:avLst/>
                      <a:gdLst>
                        <a:gd name="T0" fmla="*/ 1 w 4"/>
                        <a:gd name="T1" fmla="*/ 1 h 11"/>
                        <a:gd name="T2" fmla="*/ 1 w 4"/>
                        <a:gd name="T3" fmla="*/ 9 h 11"/>
                        <a:gd name="T4" fmla="*/ 3 w 4"/>
                        <a:gd name="T5" fmla="*/ 10 h 11"/>
                        <a:gd name="T6" fmla="*/ 4 w 4"/>
                        <a:gd name="T7" fmla="*/ 4 h 11"/>
                        <a:gd name="T8" fmla="*/ 2 w 4"/>
                        <a:gd name="T9" fmla="*/ 3 h 11"/>
                        <a:gd name="T10" fmla="*/ 1 w 4"/>
                        <a:gd name="T11" fmla="*/ 8 h 11"/>
                        <a:gd name="T12" fmla="*/ 3 w 4"/>
                        <a:gd name="T13" fmla="*/ 9 h 11"/>
                        <a:gd name="T14" fmla="*/ 3 w 4"/>
                        <a:gd name="T15" fmla="*/ 2 h 11"/>
                        <a:gd name="T16" fmla="*/ 1 w 4"/>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1">
                          <a:moveTo>
                            <a:pt x="1" y="1"/>
                          </a:moveTo>
                          <a:cubicBezTo>
                            <a:pt x="0" y="4"/>
                            <a:pt x="0" y="7"/>
                            <a:pt x="1" y="9"/>
                          </a:cubicBezTo>
                          <a:cubicBezTo>
                            <a:pt x="1" y="10"/>
                            <a:pt x="2" y="11"/>
                            <a:pt x="3" y="10"/>
                          </a:cubicBezTo>
                          <a:cubicBezTo>
                            <a:pt x="4" y="8"/>
                            <a:pt x="4" y="6"/>
                            <a:pt x="4" y="4"/>
                          </a:cubicBezTo>
                          <a:cubicBezTo>
                            <a:pt x="4" y="3"/>
                            <a:pt x="2" y="2"/>
                            <a:pt x="2" y="3"/>
                          </a:cubicBezTo>
                          <a:cubicBezTo>
                            <a:pt x="2" y="5"/>
                            <a:pt x="1" y="7"/>
                            <a:pt x="1" y="8"/>
                          </a:cubicBezTo>
                          <a:cubicBezTo>
                            <a:pt x="1" y="9"/>
                            <a:pt x="2" y="9"/>
                            <a:pt x="3" y="9"/>
                          </a:cubicBezTo>
                          <a:cubicBezTo>
                            <a:pt x="2" y="6"/>
                            <a:pt x="2" y="4"/>
                            <a:pt x="3" y="2"/>
                          </a:cubicBezTo>
                          <a:cubicBezTo>
                            <a:pt x="3"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96"/>
                    <p:cNvSpPr/>
                    <p:nvPr/>
                  </p:nvSpPr>
                  <p:spPr bwMode="auto">
                    <a:xfrm>
                      <a:off x="905" y="1616"/>
                      <a:ext cx="32" cy="38"/>
                    </a:xfrm>
                    <a:custGeom>
                      <a:avLst/>
                      <a:gdLst>
                        <a:gd name="T0" fmla="*/ 15 w 48"/>
                        <a:gd name="T1" fmla="*/ 44 h 57"/>
                        <a:gd name="T2" fmla="*/ 3 w 48"/>
                        <a:gd name="T3" fmla="*/ 35 h 57"/>
                        <a:gd name="T4" fmla="*/ 26 w 48"/>
                        <a:gd name="T5" fmla="*/ 53 h 57"/>
                        <a:gd name="T6" fmla="*/ 22 w 48"/>
                        <a:gd name="T7" fmla="*/ 51 h 57"/>
                        <a:gd name="T8" fmla="*/ 20 w 48"/>
                        <a:gd name="T9" fmla="*/ 48 h 57"/>
                        <a:gd name="T10" fmla="*/ 12 w 48"/>
                        <a:gd name="T11" fmla="*/ 15 h 57"/>
                        <a:gd name="T12" fmla="*/ 10 w 48"/>
                        <a:gd name="T13" fmla="*/ 26 h 57"/>
                        <a:gd name="T14" fmla="*/ 18 w 48"/>
                        <a:gd name="T15" fmla="*/ 44 h 57"/>
                        <a:gd name="T16" fmla="*/ 6 w 48"/>
                        <a:gd name="T17" fmla="*/ 34 h 57"/>
                        <a:gd name="T18" fmla="*/ 13 w 48"/>
                        <a:gd name="T19" fmla="*/ 10 h 57"/>
                        <a:gd name="T20" fmla="*/ 19 w 48"/>
                        <a:gd name="T21" fmla="*/ 14 h 57"/>
                        <a:gd name="T22" fmla="*/ 10 w 48"/>
                        <a:gd name="T23" fmla="*/ 21 h 57"/>
                        <a:gd name="T24" fmla="*/ 20 w 48"/>
                        <a:gd name="T25" fmla="*/ 17 h 57"/>
                        <a:gd name="T26" fmla="*/ 31 w 48"/>
                        <a:gd name="T27" fmla="*/ 22 h 57"/>
                        <a:gd name="T28" fmla="*/ 33 w 48"/>
                        <a:gd name="T29" fmla="*/ 17 h 57"/>
                        <a:gd name="T30" fmla="*/ 19 w 48"/>
                        <a:gd name="T31" fmla="*/ 38 h 57"/>
                        <a:gd name="T32" fmla="*/ 15 w 48"/>
                        <a:gd name="T33" fmla="*/ 22 h 57"/>
                        <a:gd name="T34" fmla="*/ 24 w 48"/>
                        <a:gd name="T35" fmla="*/ 44 h 57"/>
                        <a:gd name="T36" fmla="*/ 32 w 48"/>
                        <a:gd name="T37" fmla="*/ 37 h 57"/>
                        <a:gd name="T38" fmla="*/ 35 w 48"/>
                        <a:gd name="T39" fmla="*/ 53 h 57"/>
                        <a:gd name="T40" fmla="*/ 34 w 48"/>
                        <a:gd name="T41" fmla="*/ 52 h 57"/>
                        <a:gd name="T42" fmla="*/ 42 w 48"/>
                        <a:gd name="T43" fmla="*/ 35 h 57"/>
                        <a:gd name="T44" fmla="*/ 40 w 48"/>
                        <a:gd name="T45" fmla="*/ 52 h 57"/>
                        <a:gd name="T46" fmla="*/ 43 w 48"/>
                        <a:gd name="T47" fmla="*/ 28 h 57"/>
                        <a:gd name="T48" fmla="*/ 37 w 48"/>
                        <a:gd name="T49" fmla="*/ 35 h 57"/>
                        <a:gd name="T50" fmla="*/ 37 w 48"/>
                        <a:gd name="T51" fmla="*/ 10 h 57"/>
                        <a:gd name="T52" fmla="*/ 26 w 48"/>
                        <a:gd name="T53" fmla="*/ 27 h 57"/>
                        <a:gd name="T54" fmla="*/ 23 w 48"/>
                        <a:gd name="T55" fmla="*/ 7 h 57"/>
                        <a:gd name="T56" fmla="*/ 21 w 48"/>
                        <a:gd name="T57" fmla="*/ 24 h 57"/>
                        <a:gd name="T58" fmla="*/ 32 w 48"/>
                        <a:gd name="T59" fmla="*/ 13 h 57"/>
                        <a:gd name="T60" fmla="*/ 35 w 48"/>
                        <a:gd name="T61" fmla="*/ 32 h 57"/>
                        <a:gd name="T62" fmla="*/ 43 w 48"/>
                        <a:gd name="T63" fmla="*/ 19 h 57"/>
                        <a:gd name="T64" fmla="*/ 44 w 48"/>
                        <a:gd name="T65" fmla="*/ 49 h 57"/>
                        <a:gd name="T66" fmla="*/ 44 w 48"/>
                        <a:gd name="T67" fmla="*/ 37 h 57"/>
                        <a:gd name="T68" fmla="*/ 39 w 48"/>
                        <a:gd name="T69" fmla="*/ 44 h 57"/>
                        <a:gd name="T70" fmla="*/ 25 w 48"/>
                        <a:gd name="T71" fmla="*/ 44 h 57"/>
                        <a:gd name="T72" fmla="*/ 35 w 48"/>
                        <a:gd name="T73" fmla="*/ 37 h 57"/>
                        <a:gd name="T74" fmla="*/ 27 w 48"/>
                        <a:gd name="T75" fmla="*/ 37 h 57"/>
                        <a:gd name="T76" fmla="*/ 20 w 48"/>
                        <a:gd name="T77" fmla="*/ 21 h 57"/>
                        <a:gd name="T78" fmla="*/ 24 w 48"/>
                        <a:gd name="T79" fmla="*/ 15 h 57"/>
                        <a:gd name="T80" fmla="*/ 32 w 48"/>
                        <a:gd name="T81" fmla="*/ 17 h 57"/>
                        <a:gd name="T82" fmla="*/ 23 w 48"/>
                        <a:gd name="T83" fmla="*/ 38 h 57"/>
                        <a:gd name="T84" fmla="*/ 20 w 48"/>
                        <a:gd name="T85" fmla="*/ 28 h 57"/>
                        <a:gd name="T86" fmla="*/ 20 w 48"/>
                        <a:gd name="T87" fmla="*/ 19 h 57"/>
                        <a:gd name="T88" fmla="*/ 17 w 48"/>
                        <a:gd name="T89" fmla="*/ 8 h 57"/>
                        <a:gd name="T90" fmla="*/ 16 w 48"/>
                        <a:gd name="T91" fmla="*/ 35 h 57"/>
                        <a:gd name="T92" fmla="*/ 20 w 48"/>
                        <a:gd name="T93" fmla="*/ 3 h 57"/>
                        <a:gd name="T94" fmla="*/ 5 w 48"/>
                        <a:gd name="T95" fmla="*/ 20 h 57"/>
                        <a:gd name="T96" fmla="*/ 8 w 48"/>
                        <a:gd name="T97" fmla="*/ 33 h 57"/>
                        <a:gd name="T98" fmla="*/ 16 w 48"/>
                        <a:gd name="T99" fmla="*/ 46 h 57"/>
                        <a:gd name="T100" fmla="*/ 7 w 48"/>
                        <a:gd name="T101" fmla="*/ 19 h 57"/>
                        <a:gd name="T102" fmla="*/ 7 w 48"/>
                        <a:gd name="T103" fmla="*/ 31 h 57"/>
                        <a:gd name="T104" fmla="*/ 16 w 48"/>
                        <a:gd name="T105" fmla="*/ 25 h 57"/>
                        <a:gd name="T106" fmla="*/ 23 w 48"/>
                        <a:gd name="T107" fmla="*/ 48 h 57"/>
                        <a:gd name="T108" fmla="*/ 27 w 48"/>
                        <a:gd name="T109" fmla="*/ 52 h 57"/>
                        <a:gd name="T110" fmla="*/ 15 w 48"/>
                        <a:gd name="T111" fmla="*/ 48 h 57"/>
                        <a:gd name="T112" fmla="*/ 16 w 48"/>
                        <a:gd name="T113" fmla="*/ 45 h 57"/>
                        <a:gd name="T114" fmla="*/ 3 w 48"/>
                        <a:gd name="T115" fmla="*/ 3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 h="57">
                          <a:moveTo>
                            <a:pt x="1" y="26"/>
                          </a:moveTo>
                          <a:cubicBezTo>
                            <a:pt x="1" y="30"/>
                            <a:pt x="1" y="33"/>
                            <a:pt x="3" y="37"/>
                          </a:cubicBezTo>
                          <a:cubicBezTo>
                            <a:pt x="3" y="39"/>
                            <a:pt x="5" y="38"/>
                            <a:pt x="5" y="37"/>
                          </a:cubicBezTo>
                          <a:cubicBezTo>
                            <a:pt x="5" y="35"/>
                            <a:pt x="5" y="33"/>
                            <a:pt x="5" y="31"/>
                          </a:cubicBezTo>
                          <a:cubicBezTo>
                            <a:pt x="4" y="31"/>
                            <a:pt x="4" y="31"/>
                            <a:pt x="3" y="31"/>
                          </a:cubicBezTo>
                          <a:cubicBezTo>
                            <a:pt x="4" y="34"/>
                            <a:pt x="5" y="37"/>
                            <a:pt x="7" y="40"/>
                          </a:cubicBezTo>
                          <a:cubicBezTo>
                            <a:pt x="8" y="41"/>
                            <a:pt x="10" y="40"/>
                            <a:pt x="9" y="39"/>
                          </a:cubicBezTo>
                          <a:cubicBezTo>
                            <a:pt x="8" y="37"/>
                            <a:pt x="7" y="35"/>
                            <a:pt x="7" y="33"/>
                          </a:cubicBezTo>
                          <a:cubicBezTo>
                            <a:pt x="6" y="33"/>
                            <a:pt x="5" y="34"/>
                            <a:pt x="5" y="34"/>
                          </a:cubicBezTo>
                          <a:cubicBezTo>
                            <a:pt x="8" y="37"/>
                            <a:pt x="11" y="41"/>
                            <a:pt x="15" y="44"/>
                          </a:cubicBezTo>
                          <a:cubicBezTo>
                            <a:pt x="16" y="45"/>
                            <a:pt x="17" y="44"/>
                            <a:pt x="16" y="43"/>
                          </a:cubicBezTo>
                          <a:cubicBezTo>
                            <a:pt x="14" y="40"/>
                            <a:pt x="12" y="38"/>
                            <a:pt x="8" y="36"/>
                          </a:cubicBezTo>
                          <a:cubicBezTo>
                            <a:pt x="7" y="36"/>
                            <a:pt x="6" y="37"/>
                            <a:pt x="7" y="38"/>
                          </a:cubicBezTo>
                          <a:cubicBezTo>
                            <a:pt x="8" y="42"/>
                            <a:pt x="12" y="44"/>
                            <a:pt x="15" y="47"/>
                          </a:cubicBezTo>
                          <a:cubicBezTo>
                            <a:pt x="16" y="46"/>
                            <a:pt x="16" y="45"/>
                            <a:pt x="16" y="45"/>
                          </a:cubicBezTo>
                          <a:cubicBezTo>
                            <a:pt x="13" y="43"/>
                            <a:pt x="11" y="41"/>
                            <a:pt x="8" y="39"/>
                          </a:cubicBezTo>
                          <a:cubicBezTo>
                            <a:pt x="8" y="39"/>
                            <a:pt x="7" y="40"/>
                            <a:pt x="7" y="41"/>
                          </a:cubicBezTo>
                          <a:cubicBezTo>
                            <a:pt x="10" y="42"/>
                            <a:pt x="13" y="44"/>
                            <a:pt x="15" y="47"/>
                          </a:cubicBezTo>
                          <a:cubicBezTo>
                            <a:pt x="16" y="46"/>
                            <a:pt x="16" y="45"/>
                            <a:pt x="17" y="45"/>
                          </a:cubicBezTo>
                          <a:cubicBezTo>
                            <a:pt x="11" y="43"/>
                            <a:pt x="8" y="38"/>
                            <a:pt x="3" y="35"/>
                          </a:cubicBezTo>
                          <a:cubicBezTo>
                            <a:pt x="2" y="34"/>
                            <a:pt x="1" y="36"/>
                            <a:pt x="2" y="37"/>
                          </a:cubicBezTo>
                          <a:cubicBezTo>
                            <a:pt x="7" y="45"/>
                            <a:pt x="14" y="49"/>
                            <a:pt x="23" y="52"/>
                          </a:cubicBezTo>
                          <a:cubicBezTo>
                            <a:pt x="25" y="52"/>
                            <a:pt x="26" y="51"/>
                            <a:pt x="24" y="50"/>
                          </a:cubicBezTo>
                          <a:cubicBezTo>
                            <a:pt x="22" y="49"/>
                            <a:pt x="19" y="48"/>
                            <a:pt x="17" y="46"/>
                          </a:cubicBezTo>
                          <a:cubicBezTo>
                            <a:pt x="16" y="47"/>
                            <a:pt x="16" y="47"/>
                            <a:pt x="16" y="48"/>
                          </a:cubicBezTo>
                          <a:cubicBezTo>
                            <a:pt x="20" y="49"/>
                            <a:pt x="23" y="51"/>
                            <a:pt x="27" y="53"/>
                          </a:cubicBezTo>
                          <a:cubicBezTo>
                            <a:pt x="27" y="52"/>
                            <a:pt x="28" y="52"/>
                            <a:pt x="28" y="51"/>
                          </a:cubicBezTo>
                          <a:cubicBezTo>
                            <a:pt x="25" y="51"/>
                            <a:pt x="22" y="50"/>
                            <a:pt x="19" y="48"/>
                          </a:cubicBezTo>
                          <a:cubicBezTo>
                            <a:pt x="19" y="48"/>
                            <a:pt x="18" y="49"/>
                            <a:pt x="18" y="50"/>
                          </a:cubicBezTo>
                          <a:cubicBezTo>
                            <a:pt x="21" y="51"/>
                            <a:pt x="23" y="52"/>
                            <a:pt x="26" y="53"/>
                          </a:cubicBezTo>
                          <a:cubicBezTo>
                            <a:pt x="28" y="54"/>
                            <a:pt x="28" y="52"/>
                            <a:pt x="27" y="51"/>
                          </a:cubicBezTo>
                          <a:cubicBezTo>
                            <a:pt x="25" y="50"/>
                            <a:pt x="26" y="50"/>
                            <a:pt x="23" y="49"/>
                          </a:cubicBezTo>
                          <a:cubicBezTo>
                            <a:pt x="21" y="49"/>
                            <a:pt x="21" y="51"/>
                            <a:pt x="22" y="52"/>
                          </a:cubicBezTo>
                          <a:cubicBezTo>
                            <a:pt x="23" y="53"/>
                            <a:pt x="24" y="53"/>
                            <a:pt x="26" y="54"/>
                          </a:cubicBezTo>
                          <a:cubicBezTo>
                            <a:pt x="26" y="53"/>
                            <a:pt x="27" y="53"/>
                            <a:pt x="27" y="52"/>
                          </a:cubicBezTo>
                          <a:cubicBezTo>
                            <a:pt x="23" y="51"/>
                            <a:pt x="24" y="51"/>
                            <a:pt x="21" y="51"/>
                          </a:cubicBezTo>
                          <a:cubicBezTo>
                            <a:pt x="20" y="51"/>
                            <a:pt x="19" y="52"/>
                            <a:pt x="20" y="53"/>
                          </a:cubicBezTo>
                          <a:cubicBezTo>
                            <a:pt x="22" y="55"/>
                            <a:pt x="23" y="55"/>
                            <a:pt x="25" y="55"/>
                          </a:cubicBezTo>
                          <a:cubicBezTo>
                            <a:pt x="27" y="55"/>
                            <a:pt x="27" y="54"/>
                            <a:pt x="26" y="53"/>
                          </a:cubicBezTo>
                          <a:cubicBezTo>
                            <a:pt x="24" y="52"/>
                            <a:pt x="24" y="52"/>
                            <a:pt x="22" y="51"/>
                          </a:cubicBezTo>
                          <a:cubicBezTo>
                            <a:pt x="21" y="52"/>
                            <a:pt x="21" y="53"/>
                            <a:pt x="21" y="54"/>
                          </a:cubicBezTo>
                          <a:cubicBezTo>
                            <a:pt x="26" y="54"/>
                            <a:pt x="29" y="55"/>
                            <a:pt x="33" y="56"/>
                          </a:cubicBezTo>
                          <a:cubicBezTo>
                            <a:pt x="35" y="56"/>
                            <a:pt x="35" y="54"/>
                            <a:pt x="34" y="54"/>
                          </a:cubicBezTo>
                          <a:cubicBezTo>
                            <a:pt x="31" y="52"/>
                            <a:pt x="29" y="52"/>
                            <a:pt x="26" y="52"/>
                          </a:cubicBezTo>
                          <a:cubicBezTo>
                            <a:pt x="25" y="52"/>
                            <a:pt x="24" y="54"/>
                            <a:pt x="26" y="54"/>
                          </a:cubicBezTo>
                          <a:cubicBezTo>
                            <a:pt x="29" y="56"/>
                            <a:pt x="28" y="55"/>
                            <a:pt x="32" y="56"/>
                          </a:cubicBezTo>
                          <a:cubicBezTo>
                            <a:pt x="33" y="56"/>
                            <a:pt x="34" y="55"/>
                            <a:pt x="33" y="54"/>
                          </a:cubicBezTo>
                          <a:cubicBezTo>
                            <a:pt x="30" y="49"/>
                            <a:pt x="23" y="47"/>
                            <a:pt x="20" y="41"/>
                          </a:cubicBezTo>
                          <a:cubicBezTo>
                            <a:pt x="19" y="40"/>
                            <a:pt x="17" y="41"/>
                            <a:pt x="18" y="42"/>
                          </a:cubicBezTo>
                          <a:cubicBezTo>
                            <a:pt x="19" y="44"/>
                            <a:pt x="19" y="46"/>
                            <a:pt x="20" y="48"/>
                          </a:cubicBezTo>
                          <a:cubicBezTo>
                            <a:pt x="21" y="49"/>
                            <a:pt x="23" y="49"/>
                            <a:pt x="23" y="47"/>
                          </a:cubicBezTo>
                          <a:cubicBezTo>
                            <a:pt x="21" y="42"/>
                            <a:pt x="19" y="38"/>
                            <a:pt x="18" y="33"/>
                          </a:cubicBezTo>
                          <a:cubicBezTo>
                            <a:pt x="17" y="33"/>
                            <a:pt x="16" y="33"/>
                            <a:pt x="16" y="34"/>
                          </a:cubicBezTo>
                          <a:cubicBezTo>
                            <a:pt x="18" y="39"/>
                            <a:pt x="18" y="39"/>
                            <a:pt x="16" y="36"/>
                          </a:cubicBezTo>
                          <a:cubicBezTo>
                            <a:pt x="15" y="32"/>
                            <a:pt x="15" y="29"/>
                            <a:pt x="16" y="25"/>
                          </a:cubicBezTo>
                          <a:cubicBezTo>
                            <a:pt x="16" y="24"/>
                            <a:pt x="14" y="23"/>
                            <a:pt x="13" y="25"/>
                          </a:cubicBezTo>
                          <a:cubicBezTo>
                            <a:pt x="10" y="28"/>
                            <a:pt x="9" y="27"/>
                            <a:pt x="10" y="22"/>
                          </a:cubicBezTo>
                          <a:cubicBezTo>
                            <a:pt x="12" y="20"/>
                            <a:pt x="13" y="21"/>
                            <a:pt x="11" y="25"/>
                          </a:cubicBezTo>
                          <a:cubicBezTo>
                            <a:pt x="10" y="28"/>
                            <a:pt x="9" y="28"/>
                            <a:pt x="10" y="25"/>
                          </a:cubicBezTo>
                          <a:cubicBezTo>
                            <a:pt x="10" y="21"/>
                            <a:pt x="10" y="18"/>
                            <a:pt x="12" y="15"/>
                          </a:cubicBezTo>
                          <a:cubicBezTo>
                            <a:pt x="11" y="14"/>
                            <a:pt x="10" y="14"/>
                            <a:pt x="10" y="14"/>
                          </a:cubicBezTo>
                          <a:cubicBezTo>
                            <a:pt x="9" y="20"/>
                            <a:pt x="9" y="25"/>
                            <a:pt x="7" y="30"/>
                          </a:cubicBezTo>
                          <a:cubicBezTo>
                            <a:pt x="8" y="30"/>
                            <a:pt x="9" y="30"/>
                            <a:pt x="10" y="31"/>
                          </a:cubicBezTo>
                          <a:cubicBezTo>
                            <a:pt x="10" y="26"/>
                            <a:pt x="11" y="21"/>
                            <a:pt x="11" y="16"/>
                          </a:cubicBezTo>
                          <a:cubicBezTo>
                            <a:pt x="11" y="15"/>
                            <a:pt x="9" y="14"/>
                            <a:pt x="8" y="16"/>
                          </a:cubicBezTo>
                          <a:cubicBezTo>
                            <a:pt x="7" y="21"/>
                            <a:pt x="7" y="26"/>
                            <a:pt x="6" y="31"/>
                          </a:cubicBezTo>
                          <a:cubicBezTo>
                            <a:pt x="7" y="31"/>
                            <a:pt x="7" y="31"/>
                            <a:pt x="8" y="31"/>
                          </a:cubicBezTo>
                          <a:cubicBezTo>
                            <a:pt x="8" y="29"/>
                            <a:pt x="7" y="26"/>
                            <a:pt x="7" y="23"/>
                          </a:cubicBezTo>
                          <a:cubicBezTo>
                            <a:pt x="7" y="21"/>
                            <a:pt x="9" y="12"/>
                            <a:pt x="9" y="22"/>
                          </a:cubicBezTo>
                          <a:cubicBezTo>
                            <a:pt x="9" y="35"/>
                            <a:pt x="2" y="13"/>
                            <a:pt x="10" y="26"/>
                          </a:cubicBezTo>
                          <a:cubicBezTo>
                            <a:pt x="13" y="30"/>
                            <a:pt x="14" y="35"/>
                            <a:pt x="15" y="39"/>
                          </a:cubicBezTo>
                          <a:cubicBezTo>
                            <a:pt x="16" y="39"/>
                            <a:pt x="17" y="38"/>
                            <a:pt x="17" y="38"/>
                          </a:cubicBezTo>
                          <a:cubicBezTo>
                            <a:pt x="14" y="35"/>
                            <a:pt x="12" y="31"/>
                            <a:pt x="10" y="27"/>
                          </a:cubicBezTo>
                          <a:cubicBezTo>
                            <a:pt x="9" y="27"/>
                            <a:pt x="8" y="28"/>
                            <a:pt x="8" y="28"/>
                          </a:cubicBezTo>
                          <a:cubicBezTo>
                            <a:pt x="11" y="32"/>
                            <a:pt x="16" y="37"/>
                            <a:pt x="18" y="41"/>
                          </a:cubicBezTo>
                          <a:cubicBezTo>
                            <a:pt x="19" y="41"/>
                            <a:pt x="19" y="40"/>
                            <a:pt x="20" y="39"/>
                          </a:cubicBezTo>
                          <a:cubicBezTo>
                            <a:pt x="16" y="36"/>
                            <a:pt x="13" y="33"/>
                            <a:pt x="10" y="29"/>
                          </a:cubicBezTo>
                          <a:cubicBezTo>
                            <a:pt x="9" y="28"/>
                            <a:pt x="7" y="29"/>
                            <a:pt x="8" y="30"/>
                          </a:cubicBezTo>
                          <a:cubicBezTo>
                            <a:pt x="10" y="35"/>
                            <a:pt x="14" y="40"/>
                            <a:pt x="16" y="46"/>
                          </a:cubicBezTo>
                          <a:cubicBezTo>
                            <a:pt x="17" y="45"/>
                            <a:pt x="17" y="45"/>
                            <a:pt x="18" y="44"/>
                          </a:cubicBezTo>
                          <a:cubicBezTo>
                            <a:pt x="14" y="41"/>
                            <a:pt x="12" y="37"/>
                            <a:pt x="10" y="33"/>
                          </a:cubicBezTo>
                          <a:cubicBezTo>
                            <a:pt x="9" y="33"/>
                            <a:pt x="9" y="34"/>
                            <a:pt x="8" y="34"/>
                          </a:cubicBezTo>
                          <a:cubicBezTo>
                            <a:pt x="14" y="38"/>
                            <a:pt x="17" y="43"/>
                            <a:pt x="21" y="48"/>
                          </a:cubicBezTo>
                          <a:cubicBezTo>
                            <a:pt x="21" y="47"/>
                            <a:pt x="22" y="47"/>
                            <a:pt x="22" y="47"/>
                          </a:cubicBezTo>
                          <a:cubicBezTo>
                            <a:pt x="17" y="42"/>
                            <a:pt x="13" y="37"/>
                            <a:pt x="9" y="31"/>
                          </a:cubicBezTo>
                          <a:cubicBezTo>
                            <a:pt x="8" y="31"/>
                            <a:pt x="8" y="32"/>
                            <a:pt x="7" y="32"/>
                          </a:cubicBezTo>
                          <a:cubicBezTo>
                            <a:pt x="10" y="36"/>
                            <a:pt x="14" y="39"/>
                            <a:pt x="16" y="44"/>
                          </a:cubicBezTo>
                          <a:cubicBezTo>
                            <a:pt x="17" y="43"/>
                            <a:pt x="17" y="43"/>
                            <a:pt x="18" y="42"/>
                          </a:cubicBezTo>
                          <a:cubicBezTo>
                            <a:pt x="14" y="40"/>
                            <a:pt x="11" y="36"/>
                            <a:pt x="8" y="33"/>
                          </a:cubicBezTo>
                          <a:cubicBezTo>
                            <a:pt x="8" y="31"/>
                            <a:pt x="6" y="32"/>
                            <a:pt x="6" y="34"/>
                          </a:cubicBezTo>
                          <a:cubicBezTo>
                            <a:pt x="8" y="35"/>
                            <a:pt x="9" y="37"/>
                            <a:pt x="10" y="40"/>
                          </a:cubicBezTo>
                          <a:cubicBezTo>
                            <a:pt x="10" y="39"/>
                            <a:pt x="11" y="39"/>
                            <a:pt x="12" y="38"/>
                          </a:cubicBezTo>
                          <a:cubicBezTo>
                            <a:pt x="5" y="33"/>
                            <a:pt x="5" y="25"/>
                            <a:pt x="7" y="18"/>
                          </a:cubicBezTo>
                          <a:cubicBezTo>
                            <a:pt x="7" y="18"/>
                            <a:pt x="6" y="17"/>
                            <a:pt x="5" y="17"/>
                          </a:cubicBezTo>
                          <a:cubicBezTo>
                            <a:pt x="5" y="21"/>
                            <a:pt x="4" y="24"/>
                            <a:pt x="3" y="27"/>
                          </a:cubicBezTo>
                          <a:cubicBezTo>
                            <a:pt x="3" y="27"/>
                            <a:pt x="4" y="27"/>
                            <a:pt x="5" y="27"/>
                          </a:cubicBezTo>
                          <a:cubicBezTo>
                            <a:pt x="5" y="26"/>
                            <a:pt x="5" y="24"/>
                            <a:pt x="5" y="22"/>
                          </a:cubicBezTo>
                          <a:cubicBezTo>
                            <a:pt x="5" y="18"/>
                            <a:pt x="9" y="11"/>
                            <a:pt x="5" y="20"/>
                          </a:cubicBezTo>
                          <a:cubicBezTo>
                            <a:pt x="6" y="20"/>
                            <a:pt x="7" y="20"/>
                            <a:pt x="7" y="21"/>
                          </a:cubicBezTo>
                          <a:cubicBezTo>
                            <a:pt x="9" y="17"/>
                            <a:pt x="9" y="12"/>
                            <a:pt x="13" y="10"/>
                          </a:cubicBezTo>
                          <a:cubicBezTo>
                            <a:pt x="12" y="10"/>
                            <a:pt x="12" y="9"/>
                            <a:pt x="11" y="9"/>
                          </a:cubicBezTo>
                          <a:cubicBezTo>
                            <a:pt x="9" y="11"/>
                            <a:pt x="7" y="13"/>
                            <a:pt x="5" y="15"/>
                          </a:cubicBezTo>
                          <a:cubicBezTo>
                            <a:pt x="9" y="9"/>
                            <a:pt x="11" y="5"/>
                            <a:pt x="19" y="3"/>
                          </a:cubicBezTo>
                          <a:cubicBezTo>
                            <a:pt x="19" y="3"/>
                            <a:pt x="19" y="2"/>
                            <a:pt x="18" y="1"/>
                          </a:cubicBezTo>
                          <a:cubicBezTo>
                            <a:pt x="12" y="4"/>
                            <a:pt x="6" y="10"/>
                            <a:pt x="7" y="18"/>
                          </a:cubicBezTo>
                          <a:cubicBezTo>
                            <a:pt x="7" y="19"/>
                            <a:pt x="9" y="19"/>
                            <a:pt x="9" y="19"/>
                          </a:cubicBezTo>
                          <a:cubicBezTo>
                            <a:pt x="12" y="16"/>
                            <a:pt x="23" y="0"/>
                            <a:pt x="17" y="13"/>
                          </a:cubicBezTo>
                          <a:cubicBezTo>
                            <a:pt x="14" y="18"/>
                            <a:pt x="13" y="23"/>
                            <a:pt x="12" y="29"/>
                          </a:cubicBezTo>
                          <a:cubicBezTo>
                            <a:pt x="12" y="30"/>
                            <a:pt x="14" y="30"/>
                            <a:pt x="15" y="29"/>
                          </a:cubicBezTo>
                          <a:cubicBezTo>
                            <a:pt x="18" y="25"/>
                            <a:pt x="18" y="19"/>
                            <a:pt x="19" y="14"/>
                          </a:cubicBezTo>
                          <a:cubicBezTo>
                            <a:pt x="19" y="12"/>
                            <a:pt x="17" y="12"/>
                            <a:pt x="17" y="13"/>
                          </a:cubicBezTo>
                          <a:cubicBezTo>
                            <a:pt x="14" y="21"/>
                            <a:pt x="12" y="28"/>
                            <a:pt x="14" y="36"/>
                          </a:cubicBezTo>
                          <a:cubicBezTo>
                            <a:pt x="14" y="37"/>
                            <a:pt x="15" y="37"/>
                            <a:pt x="16" y="36"/>
                          </a:cubicBezTo>
                          <a:cubicBezTo>
                            <a:pt x="19" y="29"/>
                            <a:pt x="18" y="19"/>
                            <a:pt x="18" y="12"/>
                          </a:cubicBezTo>
                          <a:cubicBezTo>
                            <a:pt x="18" y="11"/>
                            <a:pt x="17" y="11"/>
                            <a:pt x="17" y="11"/>
                          </a:cubicBezTo>
                          <a:cubicBezTo>
                            <a:pt x="12" y="11"/>
                            <a:pt x="11" y="15"/>
                            <a:pt x="10" y="19"/>
                          </a:cubicBezTo>
                          <a:cubicBezTo>
                            <a:pt x="9" y="20"/>
                            <a:pt x="11" y="21"/>
                            <a:pt x="12" y="20"/>
                          </a:cubicBezTo>
                          <a:cubicBezTo>
                            <a:pt x="15" y="17"/>
                            <a:pt x="17" y="13"/>
                            <a:pt x="19" y="9"/>
                          </a:cubicBezTo>
                          <a:cubicBezTo>
                            <a:pt x="19" y="9"/>
                            <a:pt x="18" y="9"/>
                            <a:pt x="17" y="8"/>
                          </a:cubicBezTo>
                          <a:cubicBezTo>
                            <a:pt x="15" y="12"/>
                            <a:pt x="12" y="17"/>
                            <a:pt x="10" y="21"/>
                          </a:cubicBezTo>
                          <a:cubicBezTo>
                            <a:pt x="11" y="21"/>
                            <a:pt x="11" y="22"/>
                            <a:pt x="12" y="22"/>
                          </a:cubicBezTo>
                          <a:cubicBezTo>
                            <a:pt x="14" y="18"/>
                            <a:pt x="16" y="13"/>
                            <a:pt x="19" y="9"/>
                          </a:cubicBezTo>
                          <a:cubicBezTo>
                            <a:pt x="19" y="9"/>
                            <a:pt x="18" y="8"/>
                            <a:pt x="17" y="8"/>
                          </a:cubicBezTo>
                          <a:cubicBezTo>
                            <a:pt x="17" y="16"/>
                            <a:pt x="14" y="22"/>
                            <a:pt x="13" y="29"/>
                          </a:cubicBezTo>
                          <a:cubicBezTo>
                            <a:pt x="13" y="30"/>
                            <a:pt x="14" y="31"/>
                            <a:pt x="15" y="30"/>
                          </a:cubicBezTo>
                          <a:cubicBezTo>
                            <a:pt x="17" y="26"/>
                            <a:pt x="18" y="23"/>
                            <a:pt x="18" y="19"/>
                          </a:cubicBezTo>
                          <a:cubicBezTo>
                            <a:pt x="18" y="21"/>
                            <a:pt x="17" y="25"/>
                            <a:pt x="17" y="29"/>
                          </a:cubicBezTo>
                          <a:cubicBezTo>
                            <a:pt x="17" y="33"/>
                            <a:pt x="17" y="38"/>
                            <a:pt x="21" y="39"/>
                          </a:cubicBezTo>
                          <a:cubicBezTo>
                            <a:pt x="30" y="42"/>
                            <a:pt x="24" y="19"/>
                            <a:pt x="22" y="17"/>
                          </a:cubicBezTo>
                          <a:cubicBezTo>
                            <a:pt x="22" y="16"/>
                            <a:pt x="20" y="16"/>
                            <a:pt x="20" y="17"/>
                          </a:cubicBezTo>
                          <a:cubicBezTo>
                            <a:pt x="17" y="23"/>
                            <a:pt x="20" y="41"/>
                            <a:pt x="28" y="43"/>
                          </a:cubicBezTo>
                          <a:cubicBezTo>
                            <a:pt x="28" y="44"/>
                            <a:pt x="29" y="43"/>
                            <a:pt x="29" y="43"/>
                          </a:cubicBezTo>
                          <a:cubicBezTo>
                            <a:pt x="33" y="36"/>
                            <a:pt x="29" y="25"/>
                            <a:pt x="24" y="19"/>
                          </a:cubicBezTo>
                          <a:cubicBezTo>
                            <a:pt x="24" y="18"/>
                            <a:pt x="23" y="18"/>
                            <a:pt x="22" y="19"/>
                          </a:cubicBezTo>
                          <a:cubicBezTo>
                            <a:pt x="19" y="25"/>
                            <a:pt x="19" y="41"/>
                            <a:pt x="28" y="44"/>
                          </a:cubicBezTo>
                          <a:cubicBezTo>
                            <a:pt x="28" y="44"/>
                            <a:pt x="29" y="44"/>
                            <a:pt x="29" y="43"/>
                          </a:cubicBezTo>
                          <a:cubicBezTo>
                            <a:pt x="34" y="38"/>
                            <a:pt x="32" y="16"/>
                            <a:pt x="22" y="19"/>
                          </a:cubicBezTo>
                          <a:cubicBezTo>
                            <a:pt x="12" y="21"/>
                            <a:pt x="21" y="39"/>
                            <a:pt x="24" y="43"/>
                          </a:cubicBezTo>
                          <a:cubicBezTo>
                            <a:pt x="26" y="45"/>
                            <a:pt x="29" y="45"/>
                            <a:pt x="31" y="43"/>
                          </a:cubicBezTo>
                          <a:cubicBezTo>
                            <a:pt x="36" y="39"/>
                            <a:pt x="34" y="27"/>
                            <a:pt x="31" y="22"/>
                          </a:cubicBezTo>
                          <a:cubicBezTo>
                            <a:pt x="30" y="20"/>
                            <a:pt x="25" y="13"/>
                            <a:pt x="21" y="18"/>
                          </a:cubicBezTo>
                          <a:cubicBezTo>
                            <a:pt x="17" y="23"/>
                            <a:pt x="17" y="31"/>
                            <a:pt x="20" y="37"/>
                          </a:cubicBezTo>
                          <a:cubicBezTo>
                            <a:pt x="22" y="40"/>
                            <a:pt x="26" y="48"/>
                            <a:pt x="31" y="46"/>
                          </a:cubicBezTo>
                          <a:cubicBezTo>
                            <a:pt x="37" y="43"/>
                            <a:pt x="37" y="35"/>
                            <a:pt x="37" y="29"/>
                          </a:cubicBezTo>
                          <a:cubicBezTo>
                            <a:pt x="36" y="16"/>
                            <a:pt x="20" y="14"/>
                            <a:pt x="19" y="28"/>
                          </a:cubicBezTo>
                          <a:cubicBezTo>
                            <a:pt x="18" y="38"/>
                            <a:pt x="30" y="57"/>
                            <a:pt x="38" y="42"/>
                          </a:cubicBezTo>
                          <a:cubicBezTo>
                            <a:pt x="42" y="36"/>
                            <a:pt x="41" y="27"/>
                            <a:pt x="37" y="22"/>
                          </a:cubicBezTo>
                          <a:cubicBezTo>
                            <a:pt x="33" y="17"/>
                            <a:pt x="27" y="16"/>
                            <a:pt x="23" y="20"/>
                          </a:cubicBezTo>
                          <a:cubicBezTo>
                            <a:pt x="19" y="25"/>
                            <a:pt x="26" y="45"/>
                            <a:pt x="34" y="43"/>
                          </a:cubicBezTo>
                          <a:cubicBezTo>
                            <a:pt x="41" y="41"/>
                            <a:pt x="35" y="21"/>
                            <a:pt x="33" y="17"/>
                          </a:cubicBezTo>
                          <a:cubicBezTo>
                            <a:pt x="33" y="16"/>
                            <a:pt x="31" y="16"/>
                            <a:pt x="31" y="17"/>
                          </a:cubicBezTo>
                          <a:cubicBezTo>
                            <a:pt x="32" y="24"/>
                            <a:pt x="32" y="30"/>
                            <a:pt x="33" y="37"/>
                          </a:cubicBezTo>
                          <a:cubicBezTo>
                            <a:pt x="33" y="39"/>
                            <a:pt x="35" y="39"/>
                            <a:pt x="35" y="37"/>
                          </a:cubicBezTo>
                          <a:cubicBezTo>
                            <a:pt x="35" y="30"/>
                            <a:pt x="35" y="24"/>
                            <a:pt x="34" y="17"/>
                          </a:cubicBezTo>
                          <a:cubicBezTo>
                            <a:pt x="34" y="16"/>
                            <a:pt x="32" y="15"/>
                            <a:pt x="32" y="16"/>
                          </a:cubicBezTo>
                          <a:cubicBezTo>
                            <a:pt x="31" y="22"/>
                            <a:pt x="31" y="27"/>
                            <a:pt x="30" y="33"/>
                          </a:cubicBezTo>
                          <a:cubicBezTo>
                            <a:pt x="30" y="41"/>
                            <a:pt x="29" y="28"/>
                            <a:pt x="28" y="26"/>
                          </a:cubicBezTo>
                          <a:cubicBezTo>
                            <a:pt x="28" y="22"/>
                            <a:pt x="28" y="16"/>
                            <a:pt x="24" y="14"/>
                          </a:cubicBezTo>
                          <a:cubicBezTo>
                            <a:pt x="23" y="14"/>
                            <a:pt x="23" y="14"/>
                            <a:pt x="22" y="15"/>
                          </a:cubicBezTo>
                          <a:cubicBezTo>
                            <a:pt x="20" y="23"/>
                            <a:pt x="19" y="30"/>
                            <a:pt x="19" y="38"/>
                          </a:cubicBezTo>
                          <a:cubicBezTo>
                            <a:pt x="19" y="39"/>
                            <a:pt x="21" y="40"/>
                            <a:pt x="21" y="38"/>
                          </a:cubicBezTo>
                          <a:cubicBezTo>
                            <a:pt x="23" y="30"/>
                            <a:pt x="23" y="22"/>
                            <a:pt x="24" y="15"/>
                          </a:cubicBezTo>
                          <a:cubicBezTo>
                            <a:pt x="24" y="13"/>
                            <a:pt x="22" y="13"/>
                            <a:pt x="22" y="14"/>
                          </a:cubicBezTo>
                          <a:cubicBezTo>
                            <a:pt x="20" y="20"/>
                            <a:pt x="20" y="26"/>
                            <a:pt x="17" y="31"/>
                          </a:cubicBezTo>
                          <a:cubicBezTo>
                            <a:pt x="17" y="31"/>
                            <a:pt x="18" y="31"/>
                            <a:pt x="19" y="31"/>
                          </a:cubicBezTo>
                          <a:cubicBezTo>
                            <a:pt x="18" y="24"/>
                            <a:pt x="20" y="17"/>
                            <a:pt x="21" y="10"/>
                          </a:cubicBezTo>
                          <a:cubicBezTo>
                            <a:pt x="22" y="9"/>
                            <a:pt x="20" y="8"/>
                            <a:pt x="19" y="9"/>
                          </a:cubicBezTo>
                          <a:cubicBezTo>
                            <a:pt x="18" y="11"/>
                            <a:pt x="17" y="14"/>
                            <a:pt x="16" y="16"/>
                          </a:cubicBezTo>
                          <a:cubicBezTo>
                            <a:pt x="15" y="20"/>
                            <a:pt x="14" y="23"/>
                            <a:pt x="13" y="27"/>
                          </a:cubicBezTo>
                          <a:cubicBezTo>
                            <a:pt x="14" y="25"/>
                            <a:pt x="15" y="23"/>
                            <a:pt x="15" y="22"/>
                          </a:cubicBezTo>
                          <a:cubicBezTo>
                            <a:pt x="16" y="19"/>
                            <a:pt x="17" y="17"/>
                            <a:pt x="18" y="14"/>
                          </a:cubicBezTo>
                          <a:cubicBezTo>
                            <a:pt x="20" y="11"/>
                            <a:pt x="19" y="9"/>
                            <a:pt x="18" y="15"/>
                          </a:cubicBezTo>
                          <a:cubicBezTo>
                            <a:pt x="17" y="21"/>
                            <a:pt x="15" y="25"/>
                            <a:pt x="15" y="31"/>
                          </a:cubicBezTo>
                          <a:cubicBezTo>
                            <a:pt x="15" y="32"/>
                            <a:pt x="16" y="32"/>
                            <a:pt x="17" y="32"/>
                          </a:cubicBezTo>
                          <a:cubicBezTo>
                            <a:pt x="20" y="30"/>
                            <a:pt x="20" y="28"/>
                            <a:pt x="21" y="25"/>
                          </a:cubicBezTo>
                          <a:cubicBezTo>
                            <a:pt x="19" y="31"/>
                            <a:pt x="21" y="39"/>
                            <a:pt x="22" y="46"/>
                          </a:cubicBezTo>
                          <a:cubicBezTo>
                            <a:pt x="22" y="46"/>
                            <a:pt x="23" y="47"/>
                            <a:pt x="24" y="46"/>
                          </a:cubicBezTo>
                          <a:cubicBezTo>
                            <a:pt x="28" y="43"/>
                            <a:pt x="27" y="35"/>
                            <a:pt x="27" y="31"/>
                          </a:cubicBezTo>
                          <a:cubicBezTo>
                            <a:pt x="27" y="30"/>
                            <a:pt x="25" y="29"/>
                            <a:pt x="25" y="30"/>
                          </a:cubicBezTo>
                          <a:cubicBezTo>
                            <a:pt x="24" y="35"/>
                            <a:pt x="24" y="39"/>
                            <a:pt x="24" y="44"/>
                          </a:cubicBezTo>
                          <a:cubicBezTo>
                            <a:pt x="24" y="45"/>
                            <a:pt x="26" y="45"/>
                            <a:pt x="26" y="44"/>
                          </a:cubicBezTo>
                          <a:cubicBezTo>
                            <a:pt x="27" y="40"/>
                            <a:pt x="28" y="36"/>
                            <a:pt x="26" y="32"/>
                          </a:cubicBezTo>
                          <a:cubicBezTo>
                            <a:pt x="25" y="31"/>
                            <a:pt x="24" y="31"/>
                            <a:pt x="24" y="32"/>
                          </a:cubicBezTo>
                          <a:cubicBezTo>
                            <a:pt x="22" y="37"/>
                            <a:pt x="22" y="42"/>
                            <a:pt x="24" y="47"/>
                          </a:cubicBezTo>
                          <a:cubicBezTo>
                            <a:pt x="24" y="48"/>
                            <a:pt x="25" y="48"/>
                            <a:pt x="26" y="48"/>
                          </a:cubicBezTo>
                          <a:cubicBezTo>
                            <a:pt x="29" y="45"/>
                            <a:pt x="29" y="40"/>
                            <a:pt x="30" y="35"/>
                          </a:cubicBezTo>
                          <a:cubicBezTo>
                            <a:pt x="29" y="35"/>
                            <a:pt x="29" y="35"/>
                            <a:pt x="28" y="35"/>
                          </a:cubicBezTo>
                          <a:cubicBezTo>
                            <a:pt x="28" y="40"/>
                            <a:pt x="28" y="46"/>
                            <a:pt x="28" y="51"/>
                          </a:cubicBezTo>
                          <a:cubicBezTo>
                            <a:pt x="29" y="52"/>
                            <a:pt x="30" y="52"/>
                            <a:pt x="31" y="51"/>
                          </a:cubicBezTo>
                          <a:cubicBezTo>
                            <a:pt x="32" y="47"/>
                            <a:pt x="32" y="42"/>
                            <a:pt x="32" y="37"/>
                          </a:cubicBezTo>
                          <a:cubicBezTo>
                            <a:pt x="32" y="37"/>
                            <a:pt x="31" y="37"/>
                            <a:pt x="30" y="37"/>
                          </a:cubicBezTo>
                          <a:cubicBezTo>
                            <a:pt x="30" y="42"/>
                            <a:pt x="30" y="46"/>
                            <a:pt x="31" y="51"/>
                          </a:cubicBezTo>
                          <a:cubicBezTo>
                            <a:pt x="31" y="52"/>
                            <a:pt x="33" y="52"/>
                            <a:pt x="33" y="51"/>
                          </a:cubicBezTo>
                          <a:cubicBezTo>
                            <a:pt x="34" y="46"/>
                            <a:pt x="34" y="42"/>
                            <a:pt x="35" y="38"/>
                          </a:cubicBezTo>
                          <a:cubicBezTo>
                            <a:pt x="34" y="38"/>
                            <a:pt x="33" y="37"/>
                            <a:pt x="32" y="37"/>
                          </a:cubicBezTo>
                          <a:cubicBezTo>
                            <a:pt x="33" y="42"/>
                            <a:pt x="32" y="47"/>
                            <a:pt x="33" y="52"/>
                          </a:cubicBezTo>
                          <a:cubicBezTo>
                            <a:pt x="34" y="54"/>
                            <a:pt x="35" y="54"/>
                            <a:pt x="36" y="52"/>
                          </a:cubicBezTo>
                          <a:cubicBezTo>
                            <a:pt x="36" y="48"/>
                            <a:pt x="36" y="44"/>
                            <a:pt x="36" y="40"/>
                          </a:cubicBezTo>
                          <a:cubicBezTo>
                            <a:pt x="36" y="38"/>
                            <a:pt x="34" y="38"/>
                            <a:pt x="34" y="40"/>
                          </a:cubicBezTo>
                          <a:cubicBezTo>
                            <a:pt x="34" y="44"/>
                            <a:pt x="34" y="48"/>
                            <a:pt x="35" y="53"/>
                          </a:cubicBezTo>
                          <a:cubicBezTo>
                            <a:pt x="35" y="54"/>
                            <a:pt x="37" y="54"/>
                            <a:pt x="37" y="53"/>
                          </a:cubicBezTo>
                          <a:cubicBezTo>
                            <a:pt x="38" y="49"/>
                            <a:pt x="38" y="46"/>
                            <a:pt x="37" y="42"/>
                          </a:cubicBezTo>
                          <a:cubicBezTo>
                            <a:pt x="37" y="41"/>
                            <a:pt x="36" y="41"/>
                            <a:pt x="35" y="41"/>
                          </a:cubicBezTo>
                          <a:cubicBezTo>
                            <a:pt x="33" y="43"/>
                            <a:pt x="30" y="46"/>
                            <a:pt x="27" y="47"/>
                          </a:cubicBezTo>
                          <a:cubicBezTo>
                            <a:pt x="26" y="47"/>
                            <a:pt x="31" y="50"/>
                            <a:pt x="32" y="51"/>
                          </a:cubicBezTo>
                          <a:cubicBezTo>
                            <a:pt x="32" y="50"/>
                            <a:pt x="33" y="50"/>
                            <a:pt x="33" y="49"/>
                          </a:cubicBezTo>
                          <a:cubicBezTo>
                            <a:pt x="31" y="47"/>
                            <a:pt x="29" y="45"/>
                            <a:pt x="27" y="43"/>
                          </a:cubicBezTo>
                          <a:cubicBezTo>
                            <a:pt x="26" y="43"/>
                            <a:pt x="26" y="44"/>
                            <a:pt x="25" y="44"/>
                          </a:cubicBezTo>
                          <a:cubicBezTo>
                            <a:pt x="28" y="47"/>
                            <a:pt x="30" y="50"/>
                            <a:pt x="32" y="53"/>
                          </a:cubicBezTo>
                          <a:cubicBezTo>
                            <a:pt x="33" y="53"/>
                            <a:pt x="34" y="52"/>
                            <a:pt x="34" y="52"/>
                          </a:cubicBezTo>
                          <a:cubicBezTo>
                            <a:pt x="29" y="47"/>
                            <a:pt x="24" y="42"/>
                            <a:pt x="18" y="38"/>
                          </a:cubicBezTo>
                          <a:cubicBezTo>
                            <a:pt x="17" y="37"/>
                            <a:pt x="16" y="38"/>
                            <a:pt x="16" y="39"/>
                          </a:cubicBezTo>
                          <a:cubicBezTo>
                            <a:pt x="20" y="45"/>
                            <a:pt x="26" y="49"/>
                            <a:pt x="32" y="52"/>
                          </a:cubicBezTo>
                          <a:cubicBezTo>
                            <a:pt x="32" y="53"/>
                            <a:pt x="34" y="52"/>
                            <a:pt x="33" y="51"/>
                          </a:cubicBezTo>
                          <a:cubicBezTo>
                            <a:pt x="34" y="54"/>
                            <a:pt x="38" y="50"/>
                            <a:pt x="39" y="50"/>
                          </a:cubicBezTo>
                          <a:cubicBezTo>
                            <a:pt x="41" y="48"/>
                            <a:pt x="40" y="44"/>
                            <a:pt x="39" y="42"/>
                          </a:cubicBezTo>
                          <a:cubicBezTo>
                            <a:pt x="38" y="42"/>
                            <a:pt x="38" y="42"/>
                            <a:pt x="37" y="42"/>
                          </a:cubicBezTo>
                          <a:cubicBezTo>
                            <a:pt x="32" y="44"/>
                            <a:pt x="33" y="52"/>
                            <a:pt x="36" y="56"/>
                          </a:cubicBezTo>
                          <a:cubicBezTo>
                            <a:pt x="36" y="56"/>
                            <a:pt x="37" y="56"/>
                            <a:pt x="37" y="56"/>
                          </a:cubicBezTo>
                          <a:cubicBezTo>
                            <a:pt x="43" y="52"/>
                            <a:pt x="42" y="41"/>
                            <a:pt x="42" y="35"/>
                          </a:cubicBezTo>
                          <a:cubicBezTo>
                            <a:pt x="41" y="34"/>
                            <a:pt x="39" y="33"/>
                            <a:pt x="39" y="35"/>
                          </a:cubicBezTo>
                          <a:cubicBezTo>
                            <a:pt x="38" y="41"/>
                            <a:pt x="36" y="47"/>
                            <a:pt x="37" y="53"/>
                          </a:cubicBezTo>
                          <a:cubicBezTo>
                            <a:pt x="38" y="54"/>
                            <a:pt x="39" y="54"/>
                            <a:pt x="40" y="53"/>
                          </a:cubicBezTo>
                          <a:cubicBezTo>
                            <a:pt x="41" y="46"/>
                            <a:pt x="41" y="39"/>
                            <a:pt x="42" y="32"/>
                          </a:cubicBezTo>
                          <a:cubicBezTo>
                            <a:pt x="42" y="32"/>
                            <a:pt x="41" y="32"/>
                            <a:pt x="40" y="32"/>
                          </a:cubicBezTo>
                          <a:cubicBezTo>
                            <a:pt x="42" y="39"/>
                            <a:pt x="39" y="46"/>
                            <a:pt x="39" y="53"/>
                          </a:cubicBezTo>
                          <a:cubicBezTo>
                            <a:pt x="39" y="55"/>
                            <a:pt x="41" y="55"/>
                            <a:pt x="41" y="54"/>
                          </a:cubicBezTo>
                          <a:cubicBezTo>
                            <a:pt x="42" y="48"/>
                            <a:pt x="43" y="42"/>
                            <a:pt x="44" y="37"/>
                          </a:cubicBezTo>
                          <a:cubicBezTo>
                            <a:pt x="43" y="37"/>
                            <a:pt x="42" y="37"/>
                            <a:pt x="42" y="37"/>
                          </a:cubicBezTo>
                          <a:cubicBezTo>
                            <a:pt x="41" y="42"/>
                            <a:pt x="41" y="47"/>
                            <a:pt x="40" y="52"/>
                          </a:cubicBezTo>
                          <a:cubicBezTo>
                            <a:pt x="40" y="54"/>
                            <a:pt x="42" y="54"/>
                            <a:pt x="43" y="53"/>
                          </a:cubicBezTo>
                          <a:cubicBezTo>
                            <a:pt x="44" y="47"/>
                            <a:pt x="44" y="42"/>
                            <a:pt x="46" y="37"/>
                          </a:cubicBezTo>
                          <a:cubicBezTo>
                            <a:pt x="45" y="37"/>
                            <a:pt x="44" y="37"/>
                            <a:pt x="44" y="36"/>
                          </a:cubicBezTo>
                          <a:cubicBezTo>
                            <a:pt x="43" y="41"/>
                            <a:pt x="43" y="46"/>
                            <a:pt x="42" y="50"/>
                          </a:cubicBezTo>
                          <a:cubicBezTo>
                            <a:pt x="43" y="50"/>
                            <a:pt x="44" y="50"/>
                            <a:pt x="45" y="50"/>
                          </a:cubicBezTo>
                          <a:cubicBezTo>
                            <a:pt x="45" y="45"/>
                            <a:pt x="45" y="40"/>
                            <a:pt x="47" y="35"/>
                          </a:cubicBezTo>
                          <a:cubicBezTo>
                            <a:pt x="46" y="35"/>
                            <a:pt x="46" y="35"/>
                            <a:pt x="45" y="34"/>
                          </a:cubicBezTo>
                          <a:cubicBezTo>
                            <a:pt x="45" y="39"/>
                            <a:pt x="44" y="44"/>
                            <a:pt x="44" y="49"/>
                          </a:cubicBezTo>
                          <a:cubicBezTo>
                            <a:pt x="44" y="49"/>
                            <a:pt x="45" y="49"/>
                            <a:pt x="46" y="49"/>
                          </a:cubicBezTo>
                          <a:cubicBezTo>
                            <a:pt x="47" y="44"/>
                            <a:pt x="48" y="32"/>
                            <a:pt x="43" y="28"/>
                          </a:cubicBezTo>
                          <a:cubicBezTo>
                            <a:pt x="42" y="28"/>
                            <a:pt x="42" y="28"/>
                            <a:pt x="41" y="29"/>
                          </a:cubicBezTo>
                          <a:cubicBezTo>
                            <a:pt x="39" y="32"/>
                            <a:pt x="38" y="35"/>
                            <a:pt x="38" y="39"/>
                          </a:cubicBezTo>
                          <a:cubicBezTo>
                            <a:pt x="38" y="41"/>
                            <a:pt x="40" y="41"/>
                            <a:pt x="40" y="40"/>
                          </a:cubicBezTo>
                          <a:cubicBezTo>
                            <a:pt x="42" y="34"/>
                            <a:pt x="42" y="29"/>
                            <a:pt x="43" y="24"/>
                          </a:cubicBezTo>
                          <a:cubicBezTo>
                            <a:pt x="42" y="24"/>
                            <a:pt x="41" y="24"/>
                            <a:pt x="40" y="24"/>
                          </a:cubicBezTo>
                          <a:cubicBezTo>
                            <a:pt x="41" y="30"/>
                            <a:pt x="39" y="36"/>
                            <a:pt x="38" y="42"/>
                          </a:cubicBezTo>
                          <a:cubicBezTo>
                            <a:pt x="38" y="44"/>
                            <a:pt x="40" y="44"/>
                            <a:pt x="41" y="43"/>
                          </a:cubicBezTo>
                          <a:cubicBezTo>
                            <a:pt x="43" y="35"/>
                            <a:pt x="43" y="27"/>
                            <a:pt x="43" y="19"/>
                          </a:cubicBezTo>
                          <a:cubicBezTo>
                            <a:pt x="43" y="17"/>
                            <a:pt x="40" y="17"/>
                            <a:pt x="40" y="19"/>
                          </a:cubicBezTo>
                          <a:cubicBezTo>
                            <a:pt x="40" y="24"/>
                            <a:pt x="39" y="29"/>
                            <a:pt x="37" y="35"/>
                          </a:cubicBezTo>
                          <a:cubicBezTo>
                            <a:pt x="38" y="35"/>
                            <a:pt x="39" y="35"/>
                            <a:pt x="40" y="35"/>
                          </a:cubicBezTo>
                          <a:cubicBezTo>
                            <a:pt x="40" y="29"/>
                            <a:pt x="39" y="22"/>
                            <a:pt x="41" y="16"/>
                          </a:cubicBezTo>
                          <a:cubicBezTo>
                            <a:pt x="40" y="16"/>
                            <a:pt x="39" y="16"/>
                            <a:pt x="39" y="16"/>
                          </a:cubicBezTo>
                          <a:cubicBezTo>
                            <a:pt x="39" y="22"/>
                            <a:pt x="38" y="27"/>
                            <a:pt x="37" y="33"/>
                          </a:cubicBezTo>
                          <a:cubicBezTo>
                            <a:pt x="38" y="33"/>
                            <a:pt x="38" y="33"/>
                            <a:pt x="39" y="33"/>
                          </a:cubicBezTo>
                          <a:cubicBezTo>
                            <a:pt x="39" y="26"/>
                            <a:pt x="40" y="20"/>
                            <a:pt x="40" y="13"/>
                          </a:cubicBezTo>
                          <a:cubicBezTo>
                            <a:pt x="40" y="11"/>
                            <a:pt x="38" y="11"/>
                            <a:pt x="38" y="12"/>
                          </a:cubicBezTo>
                          <a:cubicBezTo>
                            <a:pt x="37" y="19"/>
                            <a:pt x="36" y="25"/>
                            <a:pt x="35" y="32"/>
                          </a:cubicBezTo>
                          <a:cubicBezTo>
                            <a:pt x="36" y="32"/>
                            <a:pt x="37" y="32"/>
                            <a:pt x="38" y="32"/>
                          </a:cubicBezTo>
                          <a:cubicBezTo>
                            <a:pt x="37" y="25"/>
                            <a:pt x="37" y="17"/>
                            <a:pt x="37" y="10"/>
                          </a:cubicBezTo>
                          <a:cubicBezTo>
                            <a:pt x="37" y="9"/>
                            <a:pt x="35" y="9"/>
                            <a:pt x="34" y="10"/>
                          </a:cubicBezTo>
                          <a:cubicBezTo>
                            <a:pt x="34" y="17"/>
                            <a:pt x="33" y="24"/>
                            <a:pt x="32" y="31"/>
                          </a:cubicBezTo>
                          <a:cubicBezTo>
                            <a:pt x="32" y="31"/>
                            <a:pt x="33" y="31"/>
                            <a:pt x="34" y="31"/>
                          </a:cubicBezTo>
                          <a:cubicBezTo>
                            <a:pt x="33" y="25"/>
                            <a:pt x="34" y="18"/>
                            <a:pt x="34" y="12"/>
                          </a:cubicBezTo>
                          <a:cubicBezTo>
                            <a:pt x="34" y="10"/>
                            <a:pt x="32" y="10"/>
                            <a:pt x="32" y="12"/>
                          </a:cubicBezTo>
                          <a:cubicBezTo>
                            <a:pt x="31" y="18"/>
                            <a:pt x="30" y="24"/>
                            <a:pt x="29" y="31"/>
                          </a:cubicBezTo>
                          <a:cubicBezTo>
                            <a:pt x="30" y="31"/>
                            <a:pt x="30" y="31"/>
                            <a:pt x="31" y="31"/>
                          </a:cubicBezTo>
                          <a:cubicBezTo>
                            <a:pt x="31" y="25"/>
                            <a:pt x="32" y="19"/>
                            <a:pt x="32" y="13"/>
                          </a:cubicBezTo>
                          <a:cubicBezTo>
                            <a:pt x="32" y="11"/>
                            <a:pt x="30" y="11"/>
                            <a:pt x="30" y="12"/>
                          </a:cubicBezTo>
                          <a:cubicBezTo>
                            <a:pt x="29" y="17"/>
                            <a:pt x="28" y="23"/>
                            <a:pt x="26" y="27"/>
                          </a:cubicBezTo>
                          <a:cubicBezTo>
                            <a:pt x="27" y="28"/>
                            <a:pt x="28" y="28"/>
                            <a:pt x="29" y="28"/>
                          </a:cubicBezTo>
                          <a:cubicBezTo>
                            <a:pt x="29" y="22"/>
                            <a:pt x="29" y="17"/>
                            <a:pt x="30" y="11"/>
                          </a:cubicBezTo>
                          <a:cubicBezTo>
                            <a:pt x="30" y="10"/>
                            <a:pt x="28" y="10"/>
                            <a:pt x="28" y="11"/>
                          </a:cubicBezTo>
                          <a:cubicBezTo>
                            <a:pt x="27" y="17"/>
                            <a:pt x="26" y="22"/>
                            <a:pt x="25" y="28"/>
                          </a:cubicBezTo>
                          <a:cubicBezTo>
                            <a:pt x="25" y="28"/>
                            <a:pt x="26" y="28"/>
                            <a:pt x="27" y="28"/>
                          </a:cubicBezTo>
                          <a:cubicBezTo>
                            <a:pt x="27" y="22"/>
                            <a:pt x="27" y="17"/>
                            <a:pt x="27" y="11"/>
                          </a:cubicBezTo>
                          <a:cubicBezTo>
                            <a:pt x="27" y="10"/>
                            <a:pt x="25" y="9"/>
                            <a:pt x="25" y="10"/>
                          </a:cubicBezTo>
                          <a:cubicBezTo>
                            <a:pt x="23" y="14"/>
                            <a:pt x="22" y="19"/>
                            <a:pt x="21" y="23"/>
                          </a:cubicBezTo>
                          <a:cubicBezTo>
                            <a:pt x="22" y="23"/>
                            <a:pt x="23" y="23"/>
                            <a:pt x="23" y="23"/>
                          </a:cubicBezTo>
                          <a:cubicBezTo>
                            <a:pt x="22" y="18"/>
                            <a:pt x="24" y="13"/>
                            <a:pt x="23" y="7"/>
                          </a:cubicBezTo>
                          <a:cubicBezTo>
                            <a:pt x="22" y="6"/>
                            <a:pt x="21" y="6"/>
                            <a:pt x="20" y="7"/>
                          </a:cubicBezTo>
                          <a:cubicBezTo>
                            <a:pt x="19" y="12"/>
                            <a:pt x="18" y="16"/>
                            <a:pt x="17" y="21"/>
                          </a:cubicBezTo>
                          <a:cubicBezTo>
                            <a:pt x="17" y="22"/>
                            <a:pt x="19" y="23"/>
                            <a:pt x="19" y="22"/>
                          </a:cubicBezTo>
                          <a:cubicBezTo>
                            <a:pt x="20" y="20"/>
                            <a:pt x="20" y="19"/>
                            <a:pt x="20" y="18"/>
                          </a:cubicBezTo>
                          <a:cubicBezTo>
                            <a:pt x="21" y="16"/>
                            <a:pt x="18" y="16"/>
                            <a:pt x="18" y="17"/>
                          </a:cubicBezTo>
                          <a:cubicBezTo>
                            <a:pt x="18" y="18"/>
                            <a:pt x="17" y="20"/>
                            <a:pt x="17" y="21"/>
                          </a:cubicBezTo>
                          <a:cubicBezTo>
                            <a:pt x="18" y="21"/>
                            <a:pt x="19" y="21"/>
                            <a:pt x="19" y="22"/>
                          </a:cubicBezTo>
                          <a:cubicBezTo>
                            <a:pt x="20" y="17"/>
                            <a:pt x="21" y="12"/>
                            <a:pt x="23" y="8"/>
                          </a:cubicBezTo>
                          <a:cubicBezTo>
                            <a:pt x="22" y="8"/>
                            <a:pt x="21" y="8"/>
                            <a:pt x="20" y="8"/>
                          </a:cubicBezTo>
                          <a:cubicBezTo>
                            <a:pt x="22" y="13"/>
                            <a:pt x="20" y="19"/>
                            <a:pt x="21" y="24"/>
                          </a:cubicBezTo>
                          <a:cubicBezTo>
                            <a:pt x="21" y="25"/>
                            <a:pt x="23" y="25"/>
                            <a:pt x="23" y="24"/>
                          </a:cubicBezTo>
                          <a:cubicBezTo>
                            <a:pt x="24" y="20"/>
                            <a:pt x="25" y="15"/>
                            <a:pt x="27" y="11"/>
                          </a:cubicBezTo>
                          <a:cubicBezTo>
                            <a:pt x="26" y="11"/>
                            <a:pt x="25" y="11"/>
                            <a:pt x="25" y="11"/>
                          </a:cubicBezTo>
                          <a:cubicBezTo>
                            <a:pt x="25" y="17"/>
                            <a:pt x="25" y="22"/>
                            <a:pt x="25" y="28"/>
                          </a:cubicBezTo>
                          <a:cubicBezTo>
                            <a:pt x="25" y="29"/>
                            <a:pt x="27" y="30"/>
                            <a:pt x="27" y="28"/>
                          </a:cubicBezTo>
                          <a:cubicBezTo>
                            <a:pt x="28" y="23"/>
                            <a:pt x="29" y="17"/>
                            <a:pt x="30" y="12"/>
                          </a:cubicBezTo>
                          <a:cubicBezTo>
                            <a:pt x="29" y="12"/>
                            <a:pt x="28" y="12"/>
                            <a:pt x="28" y="11"/>
                          </a:cubicBezTo>
                          <a:cubicBezTo>
                            <a:pt x="27" y="17"/>
                            <a:pt x="26" y="22"/>
                            <a:pt x="26" y="28"/>
                          </a:cubicBezTo>
                          <a:cubicBezTo>
                            <a:pt x="26" y="29"/>
                            <a:pt x="28" y="29"/>
                            <a:pt x="29" y="28"/>
                          </a:cubicBezTo>
                          <a:cubicBezTo>
                            <a:pt x="31" y="23"/>
                            <a:pt x="31" y="18"/>
                            <a:pt x="32" y="13"/>
                          </a:cubicBezTo>
                          <a:cubicBezTo>
                            <a:pt x="32" y="13"/>
                            <a:pt x="31" y="13"/>
                            <a:pt x="30" y="13"/>
                          </a:cubicBezTo>
                          <a:cubicBezTo>
                            <a:pt x="30" y="19"/>
                            <a:pt x="29" y="25"/>
                            <a:pt x="29" y="31"/>
                          </a:cubicBezTo>
                          <a:cubicBezTo>
                            <a:pt x="29" y="32"/>
                            <a:pt x="31" y="32"/>
                            <a:pt x="31" y="31"/>
                          </a:cubicBezTo>
                          <a:cubicBezTo>
                            <a:pt x="33" y="25"/>
                            <a:pt x="34" y="18"/>
                            <a:pt x="34" y="12"/>
                          </a:cubicBezTo>
                          <a:cubicBezTo>
                            <a:pt x="33" y="12"/>
                            <a:pt x="32" y="12"/>
                            <a:pt x="32" y="12"/>
                          </a:cubicBezTo>
                          <a:cubicBezTo>
                            <a:pt x="32" y="18"/>
                            <a:pt x="31" y="25"/>
                            <a:pt x="32" y="31"/>
                          </a:cubicBezTo>
                          <a:cubicBezTo>
                            <a:pt x="32" y="32"/>
                            <a:pt x="34" y="33"/>
                            <a:pt x="34" y="31"/>
                          </a:cubicBezTo>
                          <a:cubicBezTo>
                            <a:pt x="35" y="24"/>
                            <a:pt x="36" y="17"/>
                            <a:pt x="37" y="10"/>
                          </a:cubicBezTo>
                          <a:cubicBezTo>
                            <a:pt x="36" y="10"/>
                            <a:pt x="35" y="10"/>
                            <a:pt x="34" y="10"/>
                          </a:cubicBezTo>
                          <a:cubicBezTo>
                            <a:pt x="35" y="17"/>
                            <a:pt x="35" y="25"/>
                            <a:pt x="35" y="32"/>
                          </a:cubicBezTo>
                          <a:cubicBezTo>
                            <a:pt x="35" y="33"/>
                            <a:pt x="37" y="34"/>
                            <a:pt x="38" y="32"/>
                          </a:cubicBezTo>
                          <a:cubicBezTo>
                            <a:pt x="39" y="26"/>
                            <a:pt x="39" y="19"/>
                            <a:pt x="40" y="13"/>
                          </a:cubicBezTo>
                          <a:cubicBezTo>
                            <a:pt x="39" y="13"/>
                            <a:pt x="38" y="13"/>
                            <a:pt x="38" y="13"/>
                          </a:cubicBezTo>
                          <a:cubicBezTo>
                            <a:pt x="37" y="20"/>
                            <a:pt x="37" y="26"/>
                            <a:pt x="37" y="33"/>
                          </a:cubicBezTo>
                          <a:cubicBezTo>
                            <a:pt x="37" y="35"/>
                            <a:pt x="39" y="35"/>
                            <a:pt x="39" y="34"/>
                          </a:cubicBezTo>
                          <a:cubicBezTo>
                            <a:pt x="40" y="28"/>
                            <a:pt x="41" y="22"/>
                            <a:pt x="41" y="16"/>
                          </a:cubicBezTo>
                          <a:cubicBezTo>
                            <a:pt x="41" y="14"/>
                            <a:pt x="39" y="14"/>
                            <a:pt x="39" y="15"/>
                          </a:cubicBezTo>
                          <a:cubicBezTo>
                            <a:pt x="37" y="22"/>
                            <a:pt x="38" y="29"/>
                            <a:pt x="37" y="35"/>
                          </a:cubicBezTo>
                          <a:cubicBezTo>
                            <a:pt x="37" y="36"/>
                            <a:pt x="39" y="37"/>
                            <a:pt x="40" y="35"/>
                          </a:cubicBezTo>
                          <a:cubicBezTo>
                            <a:pt x="41" y="30"/>
                            <a:pt x="42" y="24"/>
                            <a:pt x="43" y="19"/>
                          </a:cubicBezTo>
                          <a:cubicBezTo>
                            <a:pt x="42" y="19"/>
                            <a:pt x="41" y="19"/>
                            <a:pt x="40" y="19"/>
                          </a:cubicBezTo>
                          <a:cubicBezTo>
                            <a:pt x="40" y="27"/>
                            <a:pt x="41" y="35"/>
                            <a:pt x="38" y="42"/>
                          </a:cubicBezTo>
                          <a:cubicBezTo>
                            <a:pt x="39" y="43"/>
                            <a:pt x="40" y="43"/>
                            <a:pt x="41" y="43"/>
                          </a:cubicBezTo>
                          <a:cubicBezTo>
                            <a:pt x="42" y="36"/>
                            <a:pt x="43" y="30"/>
                            <a:pt x="43" y="24"/>
                          </a:cubicBezTo>
                          <a:cubicBezTo>
                            <a:pt x="43" y="22"/>
                            <a:pt x="40" y="22"/>
                            <a:pt x="40" y="24"/>
                          </a:cubicBezTo>
                          <a:cubicBezTo>
                            <a:pt x="40" y="29"/>
                            <a:pt x="40" y="34"/>
                            <a:pt x="38" y="39"/>
                          </a:cubicBezTo>
                          <a:cubicBezTo>
                            <a:pt x="39" y="39"/>
                            <a:pt x="39" y="39"/>
                            <a:pt x="40" y="39"/>
                          </a:cubicBezTo>
                          <a:cubicBezTo>
                            <a:pt x="40" y="36"/>
                            <a:pt x="41" y="34"/>
                            <a:pt x="43" y="32"/>
                          </a:cubicBezTo>
                          <a:cubicBezTo>
                            <a:pt x="44" y="35"/>
                            <a:pt x="44" y="38"/>
                            <a:pt x="44" y="40"/>
                          </a:cubicBezTo>
                          <a:cubicBezTo>
                            <a:pt x="44" y="43"/>
                            <a:pt x="44" y="46"/>
                            <a:pt x="44" y="49"/>
                          </a:cubicBezTo>
                          <a:cubicBezTo>
                            <a:pt x="44" y="50"/>
                            <a:pt x="46" y="51"/>
                            <a:pt x="46" y="49"/>
                          </a:cubicBezTo>
                          <a:cubicBezTo>
                            <a:pt x="47" y="44"/>
                            <a:pt x="47" y="40"/>
                            <a:pt x="47" y="34"/>
                          </a:cubicBezTo>
                          <a:cubicBezTo>
                            <a:pt x="47" y="33"/>
                            <a:pt x="45" y="33"/>
                            <a:pt x="45" y="34"/>
                          </a:cubicBezTo>
                          <a:cubicBezTo>
                            <a:pt x="42" y="39"/>
                            <a:pt x="42" y="45"/>
                            <a:pt x="42" y="50"/>
                          </a:cubicBezTo>
                          <a:cubicBezTo>
                            <a:pt x="42" y="52"/>
                            <a:pt x="44" y="52"/>
                            <a:pt x="45" y="50"/>
                          </a:cubicBezTo>
                          <a:cubicBezTo>
                            <a:pt x="45" y="46"/>
                            <a:pt x="46" y="41"/>
                            <a:pt x="46" y="36"/>
                          </a:cubicBezTo>
                          <a:cubicBezTo>
                            <a:pt x="46" y="35"/>
                            <a:pt x="44" y="35"/>
                            <a:pt x="44" y="36"/>
                          </a:cubicBezTo>
                          <a:cubicBezTo>
                            <a:pt x="42" y="41"/>
                            <a:pt x="42" y="47"/>
                            <a:pt x="40" y="52"/>
                          </a:cubicBezTo>
                          <a:cubicBezTo>
                            <a:pt x="41" y="52"/>
                            <a:pt x="42" y="52"/>
                            <a:pt x="43" y="52"/>
                          </a:cubicBezTo>
                          <a:cubicBezTo>
                            <a:pt x="43" y="47"/>
                            <a:pt x="44" y="42"/>
                            <a:pt x="44" y="37"/>
                          </a:cubicBezTo>
                          <a:cubicBezTo>
                            <a:pt x="44" y="35"/>
                            <a:pt x="42" y="35"/>
                            <a:pt x="42" y="36"/>
                          </a:cubicBezTo>
                          <a:cubicBezTo>
                            <a:pt x="40" y="42"/>
                            <a:pt x="40" y="48"/>
                            <a:pt x="39" y="53"/>
                          </a:cubicBezTo>
                          <a:cubicBezTo>
                            <a:pt x="40" y="53"/>
                            <a:pt x="40" y="53"/>
                            <a:pt x="41" y="53"/>
                          </a:cubicBezTo>
                          <a:cubicBezTo>
                            <a:pt x="42" y="46"/>
                            <a:pt x="44" y="39"/>
                            <a:pt x="42" y="32"/>
                          </a:cubicBezTo>
                          <a:cubicBezTo>
                            <a:pt x="42" y="31"/>
                            <a:pt x="40" y="31"/>
                            <a:pt x="40" y="32"/>
                          </a:cubicBezTo>
                          <a:cubicBezTo>
                            <a:pt x="39" y="39"/>
                            <a:pt x="39" y="46"/>
                            <a:pt x="37" y="52"/>
                          </a:cubicBezTo>
                          <a:cubicBezTo>
                            <a:pt x="38" y="52"/>
                            <a:pt x="39" y="52"/>
                            <a:pt x="40" y="52"/>
                          </a:cubicBezTo>
                          <a:cubicBezTo>
                            <a:pt x="38" y="47"/>
                            <a:pt x="40" y="41"/>
                            <a:pt x="41" y="35"/>
                          </a:cubicBezTo>
                          <a:cubicBezTo>
                            <a:pt x="41" y="35"/>
                            <a:pt x="40" y="35"/>
                            <a:pt x="39" y="35"/>
                          </a:cubicBezTo>
                          <a:cubicBezTo>
                            <a:pt x="39" y="38"/>
                            <a:pt x="39" y="41"/>
                            <a:pt x="39" y="44"/>
                          </a:cubicBezTo>
                          <a:cubicBezTo>
                            <a:pt x="39" y="46"/>
                            <a:pt x="39" y="48"/>
                            <a:pt x="39" y="50"/>
                          </a:cubicBezTo>
                          <a:cubicBezTo>
                            <a:pt x="38" y="50"/>
                            <a:pt x="37" y="50"/>
                            <a:pt x="36" y="51"/>
                          </a:cubicBezTo>
                          <a:cubicBezTo>
                            <a:pt x="37" y="46"/>
                            <a:pt x="36" y="45"/>
                            <a:pt x="33" y="50"/>
                          </a:cubicBezTo>
                          <a:cubicBezTo>
                            <a:pt x="32" y="49"/>
                            <a:pt x="31" y="50"/>
                            <a:pt x="31" y="51"/>
                          </a:cubicBezTo>
                          <a:cubicBezTo>
                            <a:pt x="31" y="47"/>
                            <a:pt x="21" y="42"/>
                            <a:pt x="18" y="38"/>
                          </a:cubicBezTo>
                          <a:cubicBezTo>
                            <a:pt x="18" y="38"/>
                            <a:pt x="17" y="39"/>
                            <a:pt x="17" y="39"/>
                          </a:cubicBezTo>
                          <a:cubicBezTo>
                            <a:pt x="22" y="44"/>
                            <a:pt x="27" y="49"/>
                            <a:pt x="33" y="53"/>
                          </a:cubicBezTo>
                          <a:cubicBezTo>
                            <a:pt x="34" y="54"/>
                            <a:pt x="35" y="53"/>
                            <a:pt x="34" y="52"/>
                          </a:cubicBezTo>
                          <a:cubicBezTo>
                            <a:pt x="32" y="49"/>
                            <a:pt x="30" y="46"/>
                            <a:pt x="27" y="43"/>
                          </a:cubicBezTo>
                          <a:cubicBezTo>
                            <a:pt x="26" y="42"/>
                            <a:pt x="24" y="43"/>
                            <a:pt x="25" y="44"/>
                          </a:cubicBezTo>
                          <a:cubicBezTo>
                            <a:pt x="27" y="47"/>
                            <a:pt x="29" y="49"/>
                            <a:pt x="32" y="51"/>
                          </a:cubicBezTo>
                          <a:cubicBezTo>
                            <a:pt x="33" y="52"/>
                            <a:pt x="34" y="50"/>
                            <a:pt x="33" y="49"/>
                          </a:cubicBezTo>
                          <a:cubicBezTo>
                            <a:pt x="31" y="47"/>
                            <a:pt x="23" y="40"/>
                            <a:pt x="23" y="47"/>
                          </a:cubicBezTo>
                          <a:cubicBezTo>
                            <a:pt x="23" y="55"/>
                            <a:pt x="39" y="37"/>
                            <a:pt x="35" y="52"/>
                          </a:cubicBezTo>
                          <a:cubicBezTo>
                            <a:pt x="36" y="52"/>
                            <a:pt x="36" y="52"/>
                            <a:pt x="37" y="52"/>
                          </a:cubicBezTo>
                          <a:cubicBezTo>
                            <a:pt x="36" y="48"/>
                            <a:pt x="36" y="44"/>
                            <a:pt x="36" y="40"/>
                          </a:cubicBezTo>
                          <a:cubicBezTo>
                            <a:pt x="35" y="40"/>
                            <a:pt x="35" y="40"/>
                            <a:pt x="34" y="40"/>
                          </a:cubicBezTo>
                          <a:cubicBezTo>
                            <a:pt x="34" y="44"/>
                            <a:pt x="34" y="48"/>
                            <a:pt x="33" y="52"/>
                          </a:cubicBezTo>
                          <a:cubicBezTo>
                            <a:pt x="34" y="52"/>
                            <a:pt x="35" y="52"/>
                            <a:pt x="36" y="52"/>
                          </a:cubicBezTo>
                          <a:cubicBezTo>
                            <a:pt x="34" y="47"/>
                            <a:pt x="35" y="42"/>
                            <a:pt x="35" y="37"/>
                          </a:cubicBezTo>
                          <a:cubicBezTo>
                            <a:pt x="34" y="36"/>
                            <a:pt x="32" y="36"/>
                            <a:pt x="32" y="37"/>
                          </a:cubicBezTo>
                          <a:cubicBezTo>
                            <a:pt x="32" y="41"/>
                            <a:pt x="32" y="46"/>
                            <a:pt x="31" y="50"/>
                          </a:cubicBezTo>
                          <a:cubicBezTo>
                            <a:pt x="32" y="50"/>
                            <a:pt x="32" y="50"/>
                            <a:pt x="33" y="51"/>
                          </a:cubicBezTo>
                          <a:cubicBezTo>
                            <a:pt x="33" y="46"/>
                            <a:pt x="33" y="42"/>
                            <a:pt x="32" y="37"/>
                          </a:cubicBezTo>
                          <a:cubicBezTo>
                            <a:pt x="32" y="36"/>
                            <a:pt x="30" y="36"/>
                            <a:pt x="30" y="37"/>
                          </a:cubicBezTo>
                          <a:cubicBezTo>
                            <a:pt x="30" y="42"/>
                            <a:pt x="29" y="46"/>
                            <a:pt x="28" y="50"/>
                          </a:cubicBezTo>
                          <a:cubicBezTo>
                            <a:pt x="29" y="51"/>
                            <a:pt x="30" y="51"/>
                            <a:pt x="31" y="51"/>
                          </a:cubicBezTo>
                          <a:cubicBezTo>
                            <a:pt x="30" y="46"/>
                            <a:pt x="30" y="40"/>
                            <a:pt x="30" y="35"/>
                          </a:cubicBezTo>
                          <a:cubicBezTo>
                            <a:pt x="30" y="34"/>
                            <a:pt x="28" y="34"/>
                            <a:pt x="28" y="35"/>
                          </a:cubicBezTo>
                          <a:cubicBezTo>
                            <a:pt x="28" y="36"/>
                            <a:pt x="28" y="36"/>
                            <a:pt x="27" y="37"/>
                          </a:cubicBezTo>
                          <a:cubicBezTo>
                            <a:pt x="28" y="41"/>
                            <a:pt x="27" y="42"/>
                            <a:pt x="25" y="41"/>
                          </a:cubicBezTo>
                          <a:cubicBezTo>
                            <a:pt x="26" y="35"/>
                            <a:pt x="26" y="33"/>
                            <a:pt x="25" y="38"/>
                          </a:cubicBezTo>
                          <a:cubicBezTo>
                            <a:pt x="24" y="40"/>
                            <a:pt x="24" y="42"/>
                            <a:pt x="24" y="44"/>
                          </a:cubicBezTo>
                          <a:cubicBezTo>
                            <a:pt x="25" y="44"/>
                            <a:pt x="25" y="44"/>
                            <a:pt x="26" y="44"/>
                          </a:cubicBezTo>
                          <a:cubicBezTo>
                            <a:pt x="26" y="39"/>
                            <a:pt x="26" y="35"/>
                            <a:pt x="27" y="31"/>
                          </a:cubicBezTo>
                          <a:cubicBezTo>
                            <a:pt x="26" y="31"/>
                            <a:pt x="26" y="31"/>
                            <a:pt x="25" y="31"/>
                          </a:cubicBezTo>
                          <a:cubicBezTo>
                            <a:pt x="25" y="34"/>
                            <a:pt x="25" y="38"/>
                            <a:pt x="24" y="42"/>
                          </a:cubicBezTo>
                          <a:cubicBezTo>
                            <a:pt x="23" y="39"/>
                            <a:pt x="23" y="36"/>
                            <a:pt x="23" y="33"/>
                          </a:cubicBezTo>
                          <a:cubicBezTo>
                            <a:pt x="23" y="29"/>
                            <a:pt x="23" y="25"/>
                            <a:pt x="22" y="21"/>
                          </a:cubicBezTo>
                          <a:cubicBezTo>
                            <a:pt x="22" y="21"/>
                            <a:pt x="21" y="20"/>
                            <a:pt x="20" y="21"/>
                          </a:cubicBezTo>
                          <a:cubicBezTo>
                            <a:pt x="19" y="22"/>
                            <a:pt x="18" y="27"/>
                            <a:pt x="18" y="25"/>
                          </a:cubicBezTo>
                          <a:cubicBezTo>
                            <a:pt x="19" y="20"/>
                            <a:pt x="21" y="15"/>
                            <a:pt x="21" y="10"/>
                          </a:cubicBezTo>
                          <a:cubicBezTo>
                            <a:pt x="21" y="9"/>
                            <a:pt x="20" y="8"/>
                            <a:pt x="19" y="9"/>
                          </a:cubicBezTo>
                          <a:cubicBezTo>
                            <a:pt x="15" y="12"/>
                            <a:pt x="9" y="25"/>
                            <a:pt x="11" y="30"/>
                          </a:cubicBezTo>
                          <a:cubicBezTo>
                            <a:pt x="11" y="30"/>
                            <a:pt x="13" y="31"/>
                            <a:pt x="13" y="30"/>
                          </a:cubicBezTo>
                          <a:cubicBezTo>
                            <a:pt x="16" y="23"/>
                            <a:pt x="18" y="16"/>
                            <a:pt x="21" y="10"/>
                          </a:cubicBezTo>
                          <a:cubicBezTo>
                            <a:pt x="21" y="10"/>
                            <a:pt x="20" y="9"/>
                            <a:pt x="19" y="9"/>
                          </a:cubicBezTo>
                          <a:cubicBezTo>
                            <a:pt x="18" y="17"/>
                            <a:pt x="16" y="24"/>
                            <a:pt x="17" y="31"/>
                          </a:cubicBezTo>
                          <a:cubicBezTo>
                            <a:pt x="17" y="32"/>
                            <a:pt x="18" y="33"/>
                            <a:pt x="19" y="32"/>
                          </a:cubicBezTo>
                          <a:cubicBezTo>
                            <a:pt x="22" y="27"/>
                            <a:pt x="23" y="21"/>
                            <a:pt x="24" y="15"/>
                          </a:cubicBezTo>
                          <a:cubicBezTo>
                            <a:pt x="23" y="15"/>
                            <a:pt x="22" y="15"/>
                            <a:pt x="22" y="15"/>
                          </a:cubicBezTo>
                          <a:cubicBezTo>
                            <a:pt x="21" y="22"/>
                            <a:pt x="20" y="30"/>
                            <a:pt x="19" y="38"/>
                          </a:cubicBezTo>
                          <a:cubicBezTo>
                            <a:pt x="20" y="38"/>
                            <a:pt x="21" y="38"/>
                            <a:pt x="22" y="38"/>
                          </a:cubicBezTo>
                          <a:cubicBezTo>
                            <a:pt x="21" y="34"/>
                            <a:pt x="22" y="29"/>
                            <a:pt x="22" y="25"/>
                          </a:cubicBezTo>
                          <a:cubicBezTo>
                            <a:pt x="22" y="25"/>
                            <a:pt x="24" y="16"/>
                            <a:pt x="25" y="19"/>
                          </a:cubicBezTo>
                          <a:cubicBezTo>
                            <a:pt x="26" y="23"/>
                            <a:pt x="26" y="27"/>
                            <a:pt x="27" y="32"/>
                          </a:cubicBezTo>
                          <a:cubicBezTo>
                            <a:pt x="27" y="34"/>
                            <a:pt x="27" y="40"/>
                            <a:pt x="31" y="41"/>
                          </a:cubicBezTo>
                          <a:cubicBezTo>
                            <a:pt x="31" y="41"/>
                            <a:pt x="32" y="40"/>
                            <a:pt x="32" y="40"/>
                          </a:cubicBezTo>
                          <a:cubicBezTo>
                            <a:pt x="33" y="32"/>
                            <a:pt x="33" y="25"/>
                            <a:pt x="34" y="17"/>
                          </a:cubicBezTo>
                          <a:cubicBezTo>
                            <a:pt x="33" y="17"/>
                            <a:pt x="33" y="17"/>
                            <a:pt x="32" y="17"/>
                          </a:cubicBezTo>
                          <a:cubicBezTo>
                            <a:pt x="32" y="24"/>
                            <a:pt x="33" y="30"/>
                            <a:pt x="33" y="37"/>
                          </a:cubicBezTo>
                          <a:cubicBezTo>
                            <a:pt x="34" y="37"/>
                            <a:pt x="34" y="37"/>
                            <a:pt x="35" y="37"/>
                          </a:cubicBezTo>
                          <a:cubicBezTo>
                            <a:pt x="34" y="30"/>
                            <a:pt x="34" y="24"/>
                            <a:pt x="34" y="17"/>
                          </a:cubicBezTo>
                          <a:cubicBezTo>
                            <a:pt x="33" y="17"/>
                            <a:pt x="32" y="17"/>
                            <a:pt x="31" y="17"/>
                          </a:cubicBezTo>
                          <a:cubicBezTo>
                            <a:pt x="34" y="24"/>
                            <a:pt x="36" y="33"/>
                            <a:pt x="34" y="40"/>
                          </a:cubicBezTo>
                          <a:cubicBezTo>
                            <a:pt x="33" y="46"/>
                            <a:pt x="25" y="29"/>
                            <a:pt x="26" y="31"/>
                          </a:cubicBezTo>
                          <a:cubicBezTo>
                            <a:pt x="25" y="30"/>
                            <a:pt x="25" y="30"/>
                            <a:pt x="25" y="29"/>
                          </a:cubicBezTo>
                          <a:cubicBezTo>
                            <a:pt x="22" y="22"/>
                            <a:pt x="26" y="21"/>
                            <a:pt x="37" y="26"/>
                          </a:cubicBezTo>
                          <a:cubicBezTo>
                            <a:pt x="38" y="30"/>
                            <a:pt x="38" y="35"/>
                            <a:pt x="37" y="39"/>
                          </a:cubicBezTo>
                          <a:cubicBezTo>
                            <a:pt x="30" y="43"/>
                            <a:pt x="25" y="43"/>
                            <a:pt x="23" y="38"/>
                          </a:cubicBezTo>
                          <a:cubicBezTo>
                            <a:pt x="23" y="37"/>
                            <a:pt x="22" y="35"/>
                            <a:pt x="22" y="33"/>
                          </a:cubicBezTo>
                          <a:cubicBezTo>
                            <a:pt x="21" y="32"/>
                            <a:pt x="21" y="31"/>
                            <a:pt x="21" y="30"/>
                          </a:cubicBezTo>
                          <a:cubicBezTo>
                            <a:pt x="20" y="24"/>
                            <a:pt x="24" y="22"/>
                            <a:pt x="33" y="24"/>
                          </a:cubicBezTo>
                          <a:cubicBezTo>
                            <a:pt x="35" y="26"/>
                            <a:pt x="35" y="30"/>
                            <a:pt x="35" y="33"/>
                          </a:cubicBezTo>
                          <a:cubicBezTo>
                            <a:pt x="35" y="36"/>
                            <a:pt x="33" y="47"/>
                            <a:pt x="26" y="42"/>
                          </a:cubicBezTo>
                          <a:cubicBezTo>
                            <a:pt x="22" y="39"/>
                            <a:pt x="21" y="31"/>
                            <a:pt x="20" y="27"/>
                          </a:cubicBezTo>
                          <a:cubicBezTo>
                            <a:pt x="20" y="26"/>
                            <a:pt x="20" y="25"/>
                            <a:pt x="20" y="25"/>
                          </a:cubicBezTo>
                          <a:cubicBezTo>
                            <a:pt x="28" y="22"/>
                            <a:pt x="32" y="25"/>
                            <a:pt x="31" y="31"/>
                          </a:cubicBezTo>
                          <a:cubicBezTo>
                            <a:pt x="31" y="32"/>
                            <a:pt x="31" y="46"/>
                            <a:pt x="26" y="41"/>
                          </a:cubicBezTo>
                          <a:cubicBezTo>
                            <a:pt x="22" y="38"/>
                            <a:pt x="21" y="32"/>
                            <a:pt x="20" y="28"/>
                          </a:cubicBezTo>
                          <a:cubicBezTo>
                            <a:pt x="20" y="27"/>
                            <a:pt x="20" y="26"/>
                            <a:pt x="20" y="26"/>
                          </a:cubicBezTo>
                          <a:cubicBezTo>
                            <a:pt x="20" y="22"/>
                            <a:pt x="22" y="22"/>
                            <a:pt x="27" y="24"/>
                          </a:cubicBezTo>
                          <a:cubicBezTo>
                            <a:pt x="28" y="26"/>
                            <a:pt x="29" y="29"/>
                            <a:pt x="29" y="32"/>
                          </a:cubicBezTo>
                          <a:cubicBezTo>
                            <a:pt x="29" y="32"/>
                            <a:pt x="29" y="33"/>
                            <a:pt x="30" y="34"/>
                          </a:cubicBezTo>
                          <a:cubicBezTo>
                            <a:pt x="30" y="37"/>
                            <a:pt x="29" y="38"/>
                            <a:pt x="24" y="37"/>
                          </a:cubicBezTo>
                          <a:cubicBezTo>
                            <a:pt x="23" y="34"/>
                            <a:pt x="23" y="30"/>
                            <a:pt x="23" y="27"/>
                          </a:cubicBezTo>
                          <a:cubicBezTo>
                            <a:pt x="23" y="18"/>
                            <a:pt x="25" y="23"/>
                            <a:pt x="26" y="28"/>
                          </a:cubicBezTo>
                          <a:cubicBezTo>
                            <a:pt x="27" y="31"/>
                            <a:pt x="28" y="34"/>
                            <a:pt x="28" y="37"/>
                          </a:cubicBezTo>
                          <a:cubicBezTo>
                            <a:pt x="28" y="43"/>
                            <a:pt x="24" y="34"/>
                            <a:pt x="23" y="33"/>
                          </a:cubicBezTo>
                          <a:cubicBezTo>
                            <a:pt x="22" y="28"/>
                            <a:pt x="23" y="22"/>
                            <a:pt x="20" y="19"/>
                          </a:cubicBezTo>
                          <a:cubicBezTo>
                            <a:pt x="23" y="22"/>
                            <a:pt x="24" y="29"/>
                            <a:pt x="23" y="34"/>
                          </a:cubicBezTo>
                          <a:cubicBezTo>
                            <a:pt x="22" y="33"/>
                            <a:pt x="21" y="33"/>
                            <a:pt x="19" y="33"/>
                          </a:cubicBezTo>
                          <a:cubicBezTo>
                            <a:pt x="19" y="31"/>
                            <a:pt x="19" y="30"/>
                            <a:pt x="19" y="29"/>
                          </a:cubicBezTo>
                          <a:cubicBezTo>
                            <a:pt x="19" y="27"/>
                            <a:pt x="20" y="25"/>
                            <a:pt x="20" y="22"/>
                          </a:cubicBezTo>
                          <a:cubicBezTo>
                            <a:pt x="20" y="20"/>
                            <a:pt x="21" y="17"/>
                            <a:pt x="19" y="15"/>
                          </a:cubicBezTo>
                          <a:cubicBezTo>
                            <a:pt x="19" y="14"/>
                            <a:pt x="17" y="14"/>
                            <a:pt x="17" y="15"/>
                          </a:cubicBezTo>
                          <a:cubicBezTo>
                            <a:pt x="16" y="20"/>
                            <a:pt x="15" y="25"/>
                            <a:pt x="13" y="29"/>
                          </a:cubicBezTo>
                          <a:cubicBezTo>
                            <a:pt x="14" y="29"/>
                            <a:pt x="14" y="30"/>
                            <a:pt x="15" y="30"/>
                          </a:cubicBezTo>
                          <a:cubicBezTo>
                            <a:pt x="16" y="22"/>
                            <a:pt x="20" y="16"/>
                            <a:pt x="20" y="8"/>
                          </a:cubicBezTo>
                          <a:cubicBezTo>
                            <a:pt x="20" y="7"/>
                            <a:pt x="18" y="7"/>
                            <a:pt x="17" y="8"/>
                          </a:cubicBezTo>
                          <a:cubicBezTo>
                            <a:pt x="14" y="12"/>
                            <a:pt x="12" y="16"/>
                            <a:pt x="10" y="21"/>
                          </a:cubicBezTo>
                          <a:cubicBezTo>
                            <a:pt x="9" y="22"/>
                            <a:pt x="11" y="23"/>
                            <a:pt x="12" y="22"/>
                          </a:cubicBezTo>
                          <a:cubicBezTo>
                            <a:pt x="14" y="18"/>
                            <a:pt x="17" y="14"/>
                            <a:pt x="19" y="9"/>
                          </a:cubicBezTo>
                          <a:cubicBezTo>
                            <a:pt x="20" y="8"/>
                            <a:pt x="18" y="7"/>
                            <a:pt x="17" y="8"/>
                          </a:cubicBezTo>
                          <a:cubicBezTo>
                            <a:pt x="15" y="12"/>
                            <a:pt x="13" y="15"/>
                            <a:pt x="10" y="18"/>
                          </a:cubicBezTo>
                          <a:cubicBezTo>
                            <a:pt x="11" y="18"/>
                            <a:pt x="11" y="19"/>
                            <a:pt x="12" y="19"/>
                          </a:cubicBezTo>
                          <a:cubicBezTo>
                            <a:pt x="12" y="16"/>
                            <a:pt x="13" y="15"/>
                            <a:pt x="16" y="15"/>
                          </a:cubicBezTo>
                          <a:cubicBezTo>
                            <a:pt x="16" y="17"/>
                            <a:pt x="16" y="19"/>
                            <a:pt x="15" y="21"/>
                          </a:cubicBezTo>
                          <a:cubicBezTo>
                            <a:pt x="15" y="26"/>
                            <a:pt x="15" y="31"/>
                            <a:pt x="14" y="35"/>
                          </a:cubicBezTo>
                          <a:cubicBezTo>
                            <a:pt x="14" y="35"/>
                            <a:pt x="15" y="35"/>
                            <a:pt x="16" y="35"/>
                          </a:cubicBezTo>
                          <a:cubicBezTo>
                            <a:pt x="15" y="28"/>
                            <a:pt x="17" y="21"/>
                            <a:pt x="19" y="14"/>
                          </a:cubicBezTo>
                          <a:cubicBezTo>
                            <a:pt x="18" y="14"/>
                            <a:pt x="17" y="14"/>
                            <a:pt x="17" y="14"/>
                          </a:cubicBezTo>
                          <a:cubicBezTo>
                            <a:pt x="16" y="19"/>
                            <a:pt x="16" y="24"/>
                            <a:pt x="13" y="28"/>
                          </a:cubicBezTo>
                          <a:cubicBezTo>
                            <a:pt x="13" y="29"/>
                            <a:pt x="14" y="29"/>
                            <a:pt x="15" y="29"/>
                          </a:cubicBezTo>
                          <a:cubicBezTo>
                            <a:pt x="15" y="20"/>
                            <a:pt x="20" y="14"/>
                            <a:pt x="22" y="6"/>
                          </a:cubicBezTo>
                          <a:cubicBezTo>
                            <a:pt x="22" y="5"/>
                            <a:pt x="21" y="4"/>
                            <a:pt x="21" y="4"/>
                          </a:cubicBezTo>
                          <a:cubicBezTo>
                            <a:pt x="18" y="5"/>
                            <a:pt x="16" y="5"/>
                            <a:pt x="14" y="7"/>
                          </a:cubicBezTo>
                          <a:cubicBezTo>
                            <a:pt x="13" y="8"/>
                            <a:pt x="12" y="10"/>
                            <a:pt x="11" y="12"/>
                          </a:cubicBezTo>
                          <a:cubicBezTo>
                            <a:pt x="9" y="16"/>
                            <a:pt x="9" y="14"/>
                            <a:pt x="13" y="7"/>
                          </a:cubicBezTo>
                          <a:cubicBezTo>
                            <a:pt x="15" y="5"/>
                            <a:pt x="17" y="4"/>
                            <a:pt x="20" y="3"/>
                          </a:cubicBezTo>
                          <a:cubicBezTo>
                            <a:pt x="21" y="3"/>
                            <a:pt x="20" y="1"/>
                            <a:pt x="19" y="1"/>
                          </a:cubicBezTo>
                          <a:cubicBezTo>
                            <a:pt x="11" y="2"/>
                            <a:pt x="0" y="10"/>
                            <a:pt x="3" y="19"/>
                          </a:cubicBezTo>
                          <a:cubicBezTo>
                            <a:pt x="3" y="20"/>
                            <a:pt x="4" y="20"/>
                            <a:pt x="5" y="19"/>
                          </a:cubicBezTo>
                          <a:cubicBezTo>
                            <a:pt x="7" y="16"/>
                            <a:pt x="10" y="13"/>
                            <a:pt x="13" y="10"/>
                          </a:cubicBezTo>
                          <a:cubicBezTo>
                            <a:pt x="14" y="9"/>
                            <a:pt x="13" y="8"/>
                            <a:pt x="12" y="8"/>
                          </a:cubicBezTo>
                          <a:cubicBezTo>
                            <a:pt x="8" y="10"/>
                            <a:pt x="7" y="12"/>
                            <a:pt x="5" y="15"/>
                          </a:cubicBezTo>
                          <a:cubicBezTo>
                            <a:pt x="5" y="16"/>
                            <a:pt x="5" y="17"/>
                            <a:pt x="6" y="17"/>
                          </a:cubicBezTo>
                          <a:cubicBezTo>
                            <a:pt x="10" y="17"/>
                            <a:pt x="13" y="14"/>
                            <a:pt x="16" y="11"/>
                          </a:cubicBezTo>
                          <a:cubicBezTo>
                            <a:pt x="16" y="10"/>
                            <a:pt x="15" y="9"/>
                            <a:pt x="15" y="9"/>
                          </a:cubicBezTo>
                          <a:cubicBezTo>
                            <a:pt x="9" y="8"/>
                            <a:pt x="7" y="16"/>
                            <a:pt x="5" y="20"/>
                          </a:cubicBezTo>
                          <a:cubicBezTo>
                            <a:pt x="4" y="21"/>
                            <a:pt x="7" y="22"/>
                            <a:pt x="7" y="21"/>
                          </a:cubicBezTo>
                          <a:cubicBezTo>
                            <a:pt x="9" y="17"/>
                            <a:pt x="10" y="14"/>
                            <a:pt x="9" y="11"/>
                          </a:cubicBezTo>
                          <a:cubicBezTo>
                            <a:pt x="9" y="10"/>
                            <a:pt x="8" y="9"/>
                            <a:pt x="8" y="10"/>
                          </a:cubicBezTo>
                          <a:cubicBezTo>
                            <a:pt x="2" y="12"/>
                            <a:pt x="2" y="22"/>
                            <a:pt x="3" y="27"/>
                          </a:cubicBezTo>
                          <a:cubicBezTo>
                            <a:pt x="3" y="28"/>
                            <a:pt x="4" y="29"/>
                            <a:pt x="5" y="28"/>
                          </a:cubicBezTo>
                          <a:cubicBezTo>
                            <a:pt x="6" y="24"/>
                            <a:pt x="7" y="21"/>
                            <a:pt x="7" y="17"/>
                          </a:cubicBezTo>
                          <a:cubicBezTo>
                            <a:pt x="8" y="16"/>
                            <a:pt x="5" y="16"/>
                            <a:pt x="5" y="17"/>
                          </a:cubicBezTo>
                          <a:cubicBezTo>
                            <a:pt x="3" y="25"/>
                            <a:pt x="3" y="34"/>
                            <a:pt x="10" y="40"/>
                          </a:cubicBezTo>
                          <a:cubicBezTo>
                            <a:pt x="11" y="41"/>
                            <a:pt x="12" y="40"/>
                            <a:pt x="12" y="39"/>
                          </a:cubicBezTo>
                          <a:cubicBezTo>
                            <a:pt x="11" y="36"/>
                            <a:pt x="10" y="35"/>
                            <a:pt x="8" y="33"/>
                          </a:cubicBezTo>
                          <a:cubicBezTo>
                            <a:pt x="8" y="33"/>
                            <a:pt x="7" y="33"/>
                            <a:pt x="6" y="34"/>
                          </a:cubicBezTo>
                          <a:cubicBezTo>
                            <a:pt x="9" y="38"/>
                            <a:pt x="12" y="41"/>
                            <a:pt x="17" y="44"/>
                          </a:cubicBezTo>
                          <a:cubicBezTo>
                            <a:pt x="18" y="45"/>
                            <a:pt x="19" y="43"/>
                            <a:pt x="18" y="42"/>
                          </a:cubicBezTo>
                          <a:cubicBezTo>
                            <a:pt x="16" y="38"/>
                            <a:pt x="12" y="35"/>
                            <a:pt x="9" y="31"/>
                          </a:cubicBezTo>
                          <a:cubicBezTo>
                            <a:pt x="8" y="30"/>
                            <a:pt x="6" y="31"/>
                            <a:pt x="7" y="32"/>
                          </a:cubicBezTo>
                          <a:cubicBezTo>
                            <a:pt x="11" y="38"/>
                            <a:pt x="15" y="44"/>
                            <a:pt x="21" y="48"/>
                          </a:cubicBezTo>
                          <a:cubicBezTo>
                            <a:pt x="22" y="49"/>
                            <a:pt x="23" y="48"/>
                            <a:pt x="23" y="47"/>
                          </a:cubicBezTo>
                          <a:cubicBezTo>
                            <a:pt x="19" y="41"/>
                            <a:pt x="15" y="36"/>
                            <a:pt x="10" y="32"/>
                          </a:cubicBezTo>
                          <a:cubicBezTo>
                            <a:pt x="9" y="32"/>
                            <a:pt x="7" y="33"/>
                            <a:pt x="8" y="34"/>
                          </a:cubicBezTo>
                          <a:cubicBezTo>
                            <a:pt x="10" y="38"/>
                            <a:pt x="12" y="42"/>
                            <a:pt x="16" y="46"/>
                          </a:cubicBezTo>
                          <a:cubicBezTo>
                            <a:pt x="17" y="47"/>
                            <a:pt x="19" y="46"/>
                            <a:pt x="18" y="44"/>
                          </a:cubicBezTo>
                          <a:cubicBezTo>
                            <a:pt x="16" y="39"/>
                            <a:pt x="12" y="34"/>
                            <a:pt x="10" y="29"/>
                          </a:cubicBezTo>
                          <a:cubicBezTo>
                            <a:pt x="9" y="29"/>
                            <a:pt x="9" y="30"/>
                            <a:pt x="8" y="30"/>
                          </a:cubicBezTo>
                          <a:cubicBezTo>
                            <a:pt x="11" y="34"/>
                            <a:pt x="14" y="38"/>
                            <a:pt x="18" y="41"/>
                          </a:cubicBezTo>
                          <a:cubicBezTo>
                            <a:pt x="19" y="42"/>
                            <a:pt x="21" y="41"/>
                            <a:pt x="20" y="40"/>
                          </a:cubicBezTo>
                          <a:cubicBezTo>
                            <a:pt x="17" y="35"/>
                            <a:pt x="13" y="31"/>
                            <a:pt x="9" y="27"/>
                          </a:cubicBezTo>
                          <a:cubicBezTo>
                            <a:pt x="8" y="26"/>
                            <a:pt x="7" y="27"/>
                            <a:pt x="8" y="28"/>
                          </a:cubicBezTo>
                          <a:cubicBezTo>
                            <a:pt x="10" y="32"/>
                            <a:pt x="12" y="36"/>
                            <a:pt x="16" y="40"/>
                          </a:cubicBezTo>
                          <a:cubicBezTo>
                            <a:pt x="16" y="41"/>
                            <a:pt x="18" y="40"/>
                            <a:pt x="18" y="39"/>
                          </a:cubicBezTo>
                          <a:cubicBezTo>
                            <a:pt x="16" y="31"/>
                            <a:pt x="13" y="24"/>
                            <a:pt x="7" y="19"/>
                          </a:cubicBezTo>
                          <a:cubicBezTo>
                            <a:pt x="6" y="18"/>
                            <a:pt x="5" y="18"/>
                            <a:pt x="5" y="19"/>
                          </a:cubicBezTo>
                          <a:cubicBezTo>
                            <a:pt x="4" y="23"/>
                            <a:pt x="5" y="26"/>
                            <a:pt x="6" y="29"/>
                          </a:cubicBezTo>
                          <a:cubicBezTo>
                            <a:pt x="7" y="30"/>
                            <a:pt x="8" y="30"/>
                            <a:pt x="8" y="30"/>
                          </a:cubicBezTo>
                          <a:cubicBezTo>
                            <a:pt x="13" y="26"/>
                            <a:pt x="13" y="18"/>
                            <a:pt x="9" y="13"/>
                          </a:cubicBezTo>
                          <a:cubicBezTo>
                            <a:pt x="9" y="13"/>
                            <a:pt x="8" y="13"/>
                            <a:pt x="7" y="13"/>
                          </a:cubicBezTo>
                          <a:cubicBezTo>
                            <a:pt x="2" y="18"/>
                            <a:pt x="5" y="26"/>
                            <a:pt x="6" y="32"/>
                          </a:cubicBezTo>
                          <a:cubicBezTo>
                            <a:pt x="6" y="33"/>
                            <a:pt x="8" y="33"/>
                            <a:pt x="8" y="32"/>
                          </a:cubicBezTo>
                          <a:cubicBezTo>
                            <a:pt x="9" y="27"/>
                            <a:pt x="9" y="21"/>
                            <a:pt x="11" y="16"/>
                          </a:cubicBezTo>
                          <a:cubicBezTo>
                            <a:pt x="10" y="16"/>
                            <a:pt x="9" y="16"/>
                            <a:pt x="8" y="16"/>
                          </a:cubicBezTo>
                          <a:cubicBezTo>
                            <a:pt x="8" y="21"/>
                            <a:pt x="8" y="26"/>
                            <a:pt x="7" y="31"/>
                          </a:cubicBezTo>
                          <a:cubicBezTo>
                            <a:pt x="7" y="32"/>
                            <a:pt x="9" y="32"/>
                            <a:pt x="10" y="31"/>
                          </a:cubicBezTo>
                          <a:cubicBezTo>
                            <a:pt x="11" y="25"/>
                            <a:pt x="12" y="20"/>
                            <a:pt x="12" y="14"/>
                          </a:cubicBezTo>
                          <a:cubicBezTo>
                            <a:pt x="12" y="13"/>
                            <a:pt x="10" y="13"/>
                            <a:pt x="10" y="14"/>
                          </a:cubicBezTo>
                          <a:cubicBezTo>
                            <a:pt x="7" y="19"/>
                            <a:pt x="7" y="24"/>
                            <a:pt x="8" y="30"/>
                          </a:cubicBezTo>
                          <a:cubicBezTo>
                            <a:pt x="8" y="31"/>
                            <a:pt x="9" y="31"/>
                            <a:pt x="9" y="31"/>
                          </a:cubicBezTo>
                          <a:cubicBezTo>
                            <a:pt x="14" y="28"/>
                            <a:pt x="14" y="22"/>
                            <a:pt x="14" y="17"/>
                          </a:cubicBezTo>
                          <a:cubicBezTo>
                            <a:pt x="14" y="17"/>
                            <a:pt x="13" y="16"/>
                            <a:pt x="12" y="17"/>
                          </a:cubicBezTo>
                          <a:cubicBezTo>
                            <a:pt x="7" y="20"/>
                            <a:pt x="6" y="28"/>
                            <a:pt x="9" y="33"/>
                          </a:cubicBezTo>
                          <a:cubicBezTo>
                            <a:pt x="10" y="33"/>
                            <a:pt x="11" y="33"/>
                            <a:pt x="11" y="33"/>
                          </a:cubicBezTo>
                          <a:cubicBezTo>
                            <a:pt x="14" y="31"/>
                            <a:pt x="15" y="29"/>
                            <a:pt x="16" y="25"/>
                          </a:cubicBezTo>
                          <a:cubicBezTo>
                            <a:pt x="15" y="25"/>
                            <a:pt x="14" y="25"/>
                            <a:pt x="13" y="25"/>
                          </a:cubicBezTo>
                          <a:cubicBezTo>
                            <a:pt x="12" y="32"/>
                            <a:pt x="14" y="38"/>
                            <a:pt x="19" y="43"/>
                          </a:cubicBezTo>
                          <a:cubicBezTo>
                            <a:pt x="19" y="44"/>
                            <a:pt x="21" y="44"/>
                            <a:pt x="21" y="43"/>
                          </a:cubicBezTo>
                          <a:cubicBezTo>
                            <a:pt x="20" y="39"/>
                            <a:pt x="20" y="36"/>
                            <a:pt x="18" y="32"/>
                          </a:cubicBezTo>
                          <a:cubicBezTo>
                            <a:pt x="17" y="31"/>
                            <a:pt x="15" y="32"/>
                            <a:pt x="15" y="33"/>
                          </a:cubicBezTo>
                          <a:cubicBezTo>
                            <a:pt x="17" y="38"/>
                            <a:pt x="18" y="43"/>
                            <a:pt x="20" y="48"/>
                          </a:cubicBezTo>
                          <a:cubicBezTo>
                            <a:pt x="21" y="48"/>
                            <a:pt x="22" y="47"/>
                            <a:pt x="23" y="47"/>
                          </a:cubicBezTo>
                          <a:cubicBezTo>
                            <a:pt x="21" y="44"/>
                            <a:pt x="21" y="44"/>
                            <a:pt x="20" y="41"/>
                          </a:cubicBezTo>
                          <a:cubicBezTo>
                            <a:pt x="19" y="41"/>
                            <a:pt x="18" y="42"/>
                            <a:pt x="18" y="42"/>
                          </a:cubicBezTo>
                          <a:cubicBezTo>
                            <a:pt x="19" y="44"/>
                            <a:pt x="20" y="46"/>
                            <a:pt x="23" y="48"/>
                          </a:cubicBezTo>
                          <a:cubicBezTo>
                            <a:pt x="23" y="48"/>
                            <a:pt x="33" y="54"/>
                            <a:pt x="26" y="52"/>
                          </a:cubicBezTo>
                          <a:cubicBezTo>
                            <a:pt x="26" y="53"/>
                            <a:pt x="26" y="54"/>
                            <a:pt x="26" y="55"/>
                          </a:cubicBezTo>
                          <a:cubicBezTo>
                            <a:pt x="28" y="55"/>
                            <a:pt x="31" y="55"/>
                            <a:pt x="33" y="56"/>
                          </a:cubicBezTo>
                          <a:cubicBezTo>
                            <a:pt x="33" y="55"/>
                            <a:pt x="34" y="54"/>
                            <a:pt x="34" y="54"/>
                          </a:cubicBezTo>
                          <a:cubicBezTo>
                            <a:pt x="30" y="53"/>
                            <a:pt x="26" y="52"/>
                            <a:pt x="21" y="51"/>
                          </a:cubicBezTo>
                          <a:cubicBezTo>
                            <a:pt x="20" y="51"/>
                            <a:pt x="20" y="53"/>
                            <a:pt x="21" y="54"/>
                          </a:cubicBezTo>
                          <a:cubicBezTo>
                            <a:pt x="22" y="54"/>
                            <a:pt x="24" y="55"/>
                            <a:pt x="25" y="55"/>
                          </a:cubicBezTo>
                          <a:cubicBezTo>
                            <a:pt x="25" y="54"/>
                            <a:pt x="25" y="54"/>
                            <a:pt x="25" y="53"/>
                          </a:cubicBezTo>
                          <a:cubicBezTo>
                            <a:pt x="26" y="53"/>
                            <a:pt x="26" y="54"/>
                            <a:pt x="26" y="54"/>
                          </a:cubicBezTo>
                          <a:cubicBezTo>
                            <a:pt x="28" y="54"/>
                            <a:pt x="28" y="53"/>
                            <a:pt x="27" y="52"/>
                          </a:cubicBezTo>
                          <a:cubicBezTo>
                            <a:pt x="26" y="51"/>
                            <a:pt x="24" y="51"/>
                            <a:pt x="23" y="50"/>
                          </a:cubicBezTo>
                          <a:cubicBezTo>
                            <a:pt x="23" y="50"/>
                            <a:pt x="22" y="51"/>
                            <a:pt x="22" y="52"/>
                          </a:cubicBezTo>
                          <a:cubicBezTo>
                            <a:pt x="23" y="52"/>
                            <a:pt x="25" y="53"/>
                            <a:pt x="26" y="53"/>
                          </a:cubicBezTo>
                          <a:cubicBezTo>
                            <a:pt x="26" y="52"/>
                            <a:pt x="27" y="52"/>
                            <a:pt x="27" y="51"/>
                          </a:cubicBezTo>
                          <a:cubicBezTo>
                            <a:pt x="24" y="50"/>
                            <a:pt x="22" y="49"/>
                            <a:pt x="19" y="48"/>
                          </a:cubicBezTo>
                          <a:cubicBezTo>
                            <a:pt x="18" y="47"/>
                            <a:pt x="17" y="49"/>
                            <a:pt x="18" y="50"/>
                          </a:cubicBezTo>
                          <a:cubicBezTo>
                            <a:pt x="21" y="52"/>
                            <a:pt x="24" y="52"/>
                            <a:pt x="27" y="53"/>
                          </a:cubicBezTo>
                          <a:cubicBezTo>
                            <a:pt x="29" y="53"/>
                            <a:pt x="30" y="52"/>
                            <a:pt x="28" y="51"/>
                          </a:cubicBezTo>
                          <a:cubicBezTo>
                            <a:pt x="24" y="49"/>
                            <a:pt x="21" y="47"/>
                            <a:pt x="16" y="46"/>
                          </a:cubicBezTo>
                          <a:cubicBezTo>
                            <a:pt x="15" y="45"/>
                            <a:pt x="14" y="47"/>
                            <a:pt x="15" y="48"/>
                          </a:cubicBezTo>
                          <a:cubicBezTo>
                            <a:pt x="18" y="49"/>
                            <a:pt x="21" y="51"/>
                            <a:pt x="23" y="52"/>
                          </a:cubicBezTo>
                          <a:cubicBezTo>
                            <a:pt x="23" y="51"/>
                            <a:pt x="24" y="51"/>
                            <a:pt x="24" y="50"/>
                          </a:cubicBezTo>
                          <a:cubicBezTo>
                            <a:pt x="15" y="47"/>
                            <a:pt x="9" y="43"/>
                            <a:pt x="4" y="36"/>
                          </a:cubicBezTo>
                          <a:cubicBezTo>
                            <a:pt x="3" y="36"/>
                            <a:pt x="3" y="37"/>
                            <a:pt x="2" y="37"/>
                          </a:cubicBezTo>
                          <a:cubicBezTo>
                            <a:pt x="7" y="41"/>
                            <a:pt x="10" y="45"/>
                            <a:pt x="16" y="47"/>
                          </a:cubicBezTo>
                          <a:cubicBezTo>
                            <a:pt x="17" y="47"/>
                            <a:pt x="18" y="46"/>
                            <a:pt x="17" y="45"/>
                          </a:cubicBezTo>
                          <a:cubicBezTo>
                            <a:pt x="14" y="42"/>
                            <a:pt x="12" y="41"/>
                            <a:pt x="8" y="39"/>
                          </a:cubicBezTo>
                          <a:cubicBezTo>
                            <a:pt x="7" y="38"/>
                            <a:pt x="6" y="40"/>
                            <a:pt x="7" y="41"/>
                          </a:cubicBezTo>
                          <a:cubicBezTo>
                            <a:pt x="10" y="43"/>
                            <a:pt x="12" y="45"/>
                            <a:pt x="15" y="47"/>
                          </a:cubicBezTo>
                          <a:cubicBezTo>
                            <a:pt x="16" y="47"/>
                            <a:pt x="18" y="45"/>
                            <a:pt x="16" y="45"/>
                          </a:cubicBezTo>
                          <a:cubicBezTo>
                            <a:pt x="14" y="43"/>
                            <a:pt x="13" y="42"/>
                            <a:pt x="11" y="40"/>
                          </a:cubicBezTo>
                          <a:cubicBezTo>
                            <a:pt x="8" y="38"/>
                            <a:pt x="9" y="39"/>
                            <a:pt x="14" y="44"/>
                          </a:cubicBezTo>
                          <a:cubicBezTo>
                            <a:pt x="15" y="43"/>
                            <a:pt x="16" y="43"/>
                            <a:pt x="16" y="42"/>
                          </a:cubicBezTo>
                          <a:cubicBezTo>
                            <a:pt x="13" y="39"/>
                            <a:pt x="10" y="35"/>
                            <a:pt x="6" y="32"/>
                          </a:cubicBezTo>
                          <a:cubicBezTo>
                            <a:pt x="5" y="32"/>
                            <a:pt x="4" y="32"/>
                            <a:pt x="4" y="33"/>
                          </a:cubicBezTo>
                          <a:cubicBezTo>
                            <a:pt x="6" y="37"/>
                            <a:pt x="5" y="37"/>
                            <a:pt x="7" y="40"/>
                          </a:cubicBezTo>
                          <a:cubicBezTo>
                            <a:pt x="8" y="40"/>
                            <a:pt x="8" y="39"/>
                            <a:pt x="9" y="39"/>
                          </a:cubicBezTo>
                          <a:cubicBezTo>
                            <a:pt x="7" y="36"/>
                            <a:pt x="6" y="34"/>
                            <a:pt x="5" y="31"/>
                          </a:cubicBezTo>
                          <a:cubicBezTo>
                            <a:pt x="5" y="30"/>
                            <a:pt x="3" y="30"/>
                            <a:pt x="3" y="31"/>
                          </a:cubicBezTo>
                          <a:cubicBezTo>
                            <a:pt x="3" y="33"/>
                            <a:pt x="3" y="35"/>
                            <a:pt x="3" y="37"/>
                          </a:cubicBezTo>
                          <a:cubicBezTo>
                            <a:pt x="4" y="37"/>
                            <a:pt x="4" y="37"/>
                            <a:pt x="5" y="37"/>
                          </a:cubicBezTo>
                          <a:cubicBezTo>
                            <a:pt x="4" y="33"/>
                            <a:pt x="4" y="29"/>
                            <a:pt x="3" y="25"/>
                          </a:cubicBezTo>
                          <a:cubicBezTo>
                            <a:pt x="3" y="24"/>
                            <a:pt x="0" y="24"/>
                            <a:pt x="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97"/>
                    <p:cNvSpPr/>
                    <p:nvPr/>
                  </p:nvSpPr>
                  <p:spPr bwMode="auto">
                    <a:xfrm>
                      <a:off x="911" y="1613"/>
                      <a:ext cx="35" cy="39"/>
                    </a:xfrm>
                    <a:custGeom>
                      <a:avLst/>
                      <a:gdLst>
                        <a:gd name="T0" fmla="*/ 11 w 52"/>
                        <a:gd name="T1" fmla="*/ 10 h 59"/>
                        <a:gd name="T2" fmla="*/ 1 w 52"/>
                        <a:gd name="T3" fmla="*/ 13 h 59"/>
                        <a:gd name="T4" fmla="*/ 20 w 52"/>
                        <a:gd name="T5" fmla="*/ 9 h 59"/>
                        <a:gd name="T6" fmla="*/ 12 w 52"/>
                        <a:gd name="T7" fmla="*/ 8 h 59"/>
                        <a:gd name="T8" fmla="*/ 15 w 52"/>
                        <a:gd name="T9" fmla="*/ 4 h 59"/>
                        <a:gd name="T10" fmla="*/ 18 w 52"/>
                        <a:gd name="T11" fmla="*/ 18 h 59"/>
                        <a:gd name="T12" fmla="*/ 15 w 52"/>
                        <a:gd name="T13" fmla="*/ 7 h 59"/>
                        <a:gd name="T14" fmla="*/ 18 w 52"/>
                        <a:gd name="T15" fmla="*/ 7 h 59"/>
                        <a:gd name="T16" fmla="*/ 18 w 52"/>
                        <a:gd name="T17" fmla="*/ 15 h 59"/>
                        <a:gd name="T18" fmla="*/ 22 w 52"/>
                        <a:gd name="T19" fmla="*/ 17 h 59"/>
                        <a:gd name="T20" fmla="*/ 31 w 52"/>
                        <a:gd name="T21" fmla="*/ 18 h 59"/>
                        <a:gd name="T22" fmla="*/ 33 w 52"/>
                        <a:gd name="T23" fmla="*/ 22 h 59"/>
                        <a:gd name="T24" fmla="*/ 34 w 52"/>
                        <a:gd name="T25" fmla="*/ 38 h 59"/>
                        <a:gd name="T26" fmla="*/ 35 w 52"/>
                        <a:gd name="T27" fmla="*/ 48 h 59"/>
                        <a:gd name="T28" fmla="*/ 38 w 52"/>
                        <a:gd name="T29" fmla="*/ 49 h 59"/>
                        <a:gd name="T30" fmla="*/ 38 w 52"/>
                        <a:gd name="T31" fmla="*/ 54 h 59"/>
                        <a:gd name="T32" fmla="*/ 30 w 52"/>
                        <a:gd name="T33" fmla="*/ 16 h 59"/>
                        <a:gd name="T34" fmla="*/ 37 w 52"/>
                        <a:gd name="T35" fmla="*/ 38 h 59"/>
                        <a:gd name="T36" fmla="*/ 38 w 52"/>
                        <a:gd name="T37" fmla="*/ 33 h 59"/>
                        <a:gd name="T38" fmla="*/ 32 w 52"/>
                        <a:gd name="T39" fmla="*/ 10 h 59"/>
                        <a:gd name="T40" fmla="*/ 38 w 52"/>
                        <a:gd name="T41" fmla="*/ 15 h 59"/>
                        <a:gd name="T42" fmla="*/ 45 w 52"/>
                        <a:gd name="T43" fmla="*/ 39 h 59"/>
                        <a:gd name="T44" fmla="*/ 40 w 52"/>
                        <a:gd name="T45" fmla="*/ 15 h 59"/>
                        <a:gd name="T46" fmla="*/ 45 w 52"/>
                        <a:gd name="T47" fmla="*/ 35 h 59"/>
                        <a:gd name="T48" fmla="*/ 43 w 52"/>
                        <a:gd name="T49" fmla="*/ 41 h 59"/>
                        <a:gd name="T50" fmla="*/ 44 w 52"/>
                        <a:gd name="T51" fmla="*/ 44 h 59"/>
                        <a:gd name="T52" fmla="*/ 48 w 52"/>
                        <a:gd name="T53" fmla="*/ 38 h 59"/>
                        <a:gd name="T54" fmla="*/ 45 w 52"/>
                        <a:gd name="T55" fmla="*/ 43 h 59"/>
                        <a:gd name="T56" fmla="*/ 47 w 52"/>
                        <a:gd name="T57" fmla="*/ 38 h 59"/>
                        <a:gd name="T58" fmla="*/ 43 w 52"/>
                        <a:gd name="T59" fmla="*/ 41 h 59"/>
                        <a:gd name="T60" fmla="*/ 45 w 52"/>
                        <a:gd name="T61" fmla="*/ 35 h 59"/>
                        <a:gd name="T62" fmla="*/ 47 w 52"/>
                        <a:gd name="T63" fmla="*/ 36 h 59"/>
                        <a:gd name="T64" fmla="*/ 40 w 52"/>
                        <a:gd name="T65" fmla="*/ 15 h 59"/>
                        <a:gd name="T66" fmla="*/ 43 w 52"/>
                        <a:gd name="T67" fmla="*/ 40 h 59"/>
                        <a:gd name="T68" fmla="*/ 44 w 52"/>
                        <a:gd name="T69" fmla="*/ 42 h 59"/>
                        <a:gd name="T70" fmla="*/ 36 w 52"/>
                        <a:gd name="T71" fmla="*/ 16 h 59"/>
                        <a:gd name="T72" fmla="*/ 30 w 52"/>
                        <a:gd name="T73" fmla="*/ 13 h 59"/>
                        <a:gd name="T74" fmla="*/ 42 w 52"/>
                        <a:gd name="T75" fmla="*/ 40 h 59"/>
                        <a:gd name="T76" fmla="*/ 36 w 52"/>
                        <a:gd name="T77" fmla="*/ 24 h 59"/>
                        <a:gd name="T78" fmla="*/ 38 w 52"/>
                        <a:gd name="T79" fmla="*/ 29 h 59"/>
                        <a:gd name="T80" fmla="*/ 40 w 52"/>
                        <a:gd name="T81" fmla="*/ 48 h 59"/>
                        <a:gd name="T82" fmla="*/ 31 w 52"/>
                        <a:gd name="T83" fmla="*/ 58 h 59"/>
                        <a:gd name="T84" fmla="*/ 38 w 52"/>
                        <a:gd name="T85" fmla="*/ 39 h 59"/>
                        <a:gd name="T86" fmla="*/ 35 w 52"/>
                        <a:gd name="T87" fmla="*/ 47 h 59"/>
                        <a:gd name="T88" fmla="*/ 34 w 52"/>
                        <a:gd name="T89" fmla="*/ 24 h 59"/>
                        <a:gd name="T90" fmla="*/ 34 w 52"/>
                        <a:gd name="T91" fmla="*/ 37 h 59"/>
                        <a:gd name="T92" fmla="*/ 28 w 52"/>
                        <a:gd name="T93" fmla="*/ 11 h 59"/>
                        <a:gd name="T94" fmla="*/ 27 w 52"/>
                        <a:gd name="T95" fmla="*/ 5 h 59"/>
                        <a:gd name="T96" fmla="*/ 27 w 52"/>
                        <a:gd name="T97" fmla="*/ 8 h 59"/>
                        <a:gd name="T98" fmla="*/ 22 w 52"/>
                        <a:gd name="T99" fmla="*/ 20 h 59"/>
                        <a:gd name="T100" fmla="*/ 16 w 52"/>
                        <a:gd name="T101" fmla="*/ 14 h 59"/>
                        <a:gd name="T102" fmla="*/ 21 w 52"/>
                        <a:gd name="T103" fmla="*/ 7 h 59"/>
                        <a:gd name="T104" fmla="*/ 9 w 52"/>
                        <a:gd name="T105" fmla="*/ 18 h 59"/>
                        <a:gd name="T106" fmla="*/ 16 w 52"/>
                        <a:gd name="T107" fmla="*/ 17 h 59"/>
                        <a:gd name="T108" fmla="*/ 15 w 52"/>
                        <a:gd name="T109" fmla="*/ 7 h 59"/>
                        <a:gd name="T110" fmla="*/ 8 w 52"/>
                        <a:gd name="T111" fmla="*/ 8 h 59"/>
                        <a:gd name="T112" fmla="*/ 20 w 52"/>
                        <a:gd name="T113" fmla="*/ 9 h 59"/>
                        <a:gd name="T114" fmla="*/ 0 w 52"/>
                        <a:gd name="T115" fmla="*/ 13 h 59"/>
                        <a:gd name="T116" fmla="*/ 11 w 52"/>
                        <a:gd name="T117" fmla="*/ 10 h 59"/>
                        <a:gd name="T118" fmla="*/ 3 w 52"/>
                        <a:gd name="T119" fmla="*/ 1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 h="59">
                          <a:moveTo>
                            <a:pt x="4" y="17"/>
                          </a:moveTo>
                          <a:cubicBezTo>
                            <a:pt x="8" y="15"/>
                            <a:pt x="11" y="14"/>
                            <a:pt x="16" y="13"/>
                          </a:cubicBezTo>
                          <a:cubicBezTo>
                            <a:pt x="17" y="12"/>
                            <a:pt x="16" y="10"/>
                            <a:pt x="15" y="11"/>
                          </a:cubicBezTo>
                          <a:cubicBezTo>
                            <a:pt x="10" y="12"/>
                            <a:pt x="6" y="13"/>
                            <a:pt x="2" y="15"/>
                          </a:cubicBezTo>
                          <a:cubicBezTo>
                            <a:pt x="2" y="15"/>
                            <a:pt x="3" y="16"/>
                            <a:pt x="3" y="16"/>
                          </a:cubicBezTo>
                          <a:cubicBezTo>
                            <a:pt x="6" y="14"/>
                            <a:pt x="8" y="12"/>
                            <a:pt x="11" y="10"/>
                          </a:cubicBezTo>
                          <a:cubicBezTo>
                            <a:pt x="12" y="9"/>
                            <a:pt x="11" y="7"/>
                            <a:pt x="9" y="8"/>
                          </a:cubicBezTo>
                          <a:cubicBezTo>
                            <a:pt x="6" y="10"/>
                            <a:pt x="3" y="12"/>
                            <a:pt x="1" y="15"/>
                          </a:cubicBezTo>
                          <a:cubicBezTo>
                            <a:pt x="0" y="16"/>
                            <a:pt x="1" y="18"/>
                            <a:pt x="2" y="17"/>
                          </a:cubicBezTo>
                          <a:cubicBezTo>
                            <a:pt x="5" y="14"/>
                            <a:pt x="8" y="11"/>
                            <a:pt x="11" y="8"/>
                          </a:cubicBezTo>
                          <a:cubicBezTo>
                            <a:pt x="12" y="7"/>
                            <a:pt x="11" y="6"/>
                            <a:pt x="10" y="7"/>
                          </a:cubicBezTo>
                          <a:cubicBezTo>
                            <a:pt x="7" y="9"/>
                            <a:pt x="4" y="11"/>
                            <a:pt x="1" y="13"/>
                          </a:cubicBezTo>
                          <a:cubicBezTo>
                            <a:pt x="1" y="14"/>
                            <a:pt x="2" y="14"/>
                            <a:pt x="2" y="15"/>
                          </a:cubicBezTo>
                          <a:cubicBezTo>
                            <a:pt x="6" y="12"/>
                            <a:pt x="10" y="10"/>
                            <a:pt x="14" y="8"/>
                          </a:cubicBezTo>
                          <a:cubicBezTo>
                            <a:pt x="16" y="7"/>
                            <a:pt x="15" y="6"/>
                            <a:pt x="13" y="6"/>
                          </a:cubicBezTo>
                          <a:cubicBezTo>
                            <a:pt x="10" y="7"/>
                            <a:pt x="6" y="8"/>
                            <a:pt x="3" y="9"/>
                          </a:cubicBezTo>
                          <a:cubicBezTo>
                            <a:pt x="1" y="9"/>
                            <a:pt x="2" y="11"/>
                            <a:pt x="3" y="11"/>
                          </a:cubicBezTo>
                          <a:cubicBezTo>
                            <a:pt x="9" y="12"/>
                            <a:pt x="14" y="10"/>
                            <a:pt x="20" y="9"/>
                          </a:cubicBezTo>
                          <a:cubicBezTo>
                            <a:pt x="21" y="9"/>
                            <a:pt x="21" y="7"/>
                            <a:pt x="19" y="7"/>
                          </a:cubicBezTo>
                          <a:cubicBezTo>
                            <a:pt x="16" y="8"/>
                            <a:pt x="12" y="8"/>
                            <a:pt x="8" y="8"/>
                          </a:cubicBezTo>
                          <a:cubicBezTo>
                            <a:pt x="7" y="8"/>
                            <a:pt x="7" y="10"/>
                            <a:pt x="8" y="10"/>
                          </a:cubicBezTo>
                          <a:cubicBezTo>
                            <a:pt x="12" y="10"/>
                            <a:pt x="15" y="10"/>
                            <a:pt x="19" y="10"/>
                          </a:cubicBezTo>
                          <a:cubicBezTo>
                            <a:pt x="19" y="9"/>
                            <a:pt x="19" y="8"/>
                            <a:pt x="19" y="8"/>
                          </a:cubicBezTo>
                          <a:cubicBezTo>
                            <a:pt x="17" y="8"/>
                            <a:pt x="14" y="8"/>
                            <a:pt x="12" y="8"/>
                          </a:cubicBezTo>
                          <a:cubicBezTo>
                            <a:pt x="14" y="7"/>
                            <a:pt x="16" y="6"/>
                            <a:pt x="19" y="6"/>
                          </a:cubicBezTo>
                          <a:cubicBezTo>
                            <a:pt x="19" y="6"/>
                            <a:pt x="19" y="5"/>
                            <a:pt x="18" y="4"/>
                          </a:cubicBezTo>
                          <a:cubicBezTo>
                            <a:pt x="15" y="6"/>
                            <a:pt x="12" y="7"/>
                            <a:pt x="9" y="6"/>
                          </a:cubicBezTo>
                          <a:cubicBezTo>
                            <a:pt x="9" y="7"/>
                            <a:pt x="9" y="8"/>
                            <a:pt x="9" y="8"/>
                          </a:cubicBezTo>
                          <a:cubicBezTo>
                            <a:pt x="11" y="8"/>
                            <a:pt x="13" y="7"/>
                            <a:pt x="15" y="7"/>
                          </a:cubicBezTo>
                          <a:cubicBezTo>
                            <a:pt x="17" y="6"/>
                            <a:pt x="16" y="4"/>
                            <a:pt x="15" y="4"/>
                          </a:cubicBezTo>
                          <a:cubicBezTo>
                            <a:pt x="12" y="5"/>
                            <a:pt x="10" y="5"/>
                            <a:pt x="7" y="6"/>
                          </a:cubicBezTo>
                          <a:cubicBezTo>
                            <a:pt x="7" y="7"/>
                            <a:pt x="8" y="7"/>
                            <a:pt x="8" y="8"/>
                          </a:cubicBezTo>
                          <a:cubicBezTo>
                            <a:pt x="13" y="5"/>
                            <a:pt x="19" y="5"/>
                            <a:pt x="25" y="3"/>
                          </a:cubicBezTo>
                          <a:cubicBezTo>
                            <a:pt x="24" y="4"/>
                            <a:pt x="23" y="5"/>
                            <a:pt x="22" y="6"/>
                          </a:cubicBezTo>
                          <a:cubicBezTo>
                            <a:pt x="19" y="9"/>
                            <a:pt x="17" y="13"/>
                            <a:pt x="16" y="17"/>
                          </a:cubicBezTo>
                          <a:cubicBezTo>
                            <a:pt x="15" y="19"/>
                            <a:pt x="17" y="19"/>
                            <a:pt x="18" y="18"/>
                          </a:cubicBezTo>
                          <a:cubicBezTo>
                            <a:pt x="20" y="15"/>
                            <a:pt x="21" y="12"/>
                            <a:pt x="20" y="8"/>
                          </a:cubicBezTo>
                          <a:cubicBezTo>
                            <a:pt x="19" y="8"/>
                            <a:pt x="19" y="7"/>
                            <a:pt x="18" y="8"/>
                          </a:cubicBezTo>
                          <a:cubicBezTo>
                            <a:pt x="15" y="9"/>
                            <a:pt x="13" y="11"/>
                            <a:pt x="11" y="13"/>
                          </a:cubicBezTo>
                          <a:cubicBezTo>
                            <a:pt x="11" y="14"/>
                            <a:pt x="12" y="14"/>
                            <a:pt x="12" y="15"/>
                          </a:cubicBezTo>
                          <a:cubicBezTo>
                            <a:pt x="14" y="13"/>
                            <a:pt x="16" y="10"/>
                            <a:pt x="17" y="8"/>
                          </a:cubicBezTo>
                          <a:cubicBezTo>
                            <a:pt x="17" y="8"/>
                            <a:pt x="16" y="7"/>
                            <a:pt x="15" y="7"/>
                          </a:cubicBezTo>
                          <a:cubicBezTo>
                            <a:pt x="13" y="11"/>
                            <a:pt x="11" y="14"/>
                            <a:pt x="9" y="17"/>
                          </a:cubicBezTo>
                          <a:cubicBezTo>
                            <a:pt x="10" y="18"/>
                            <a:pt x="10" y="18"/>
                            <a:pt x="11" y="18"/>
                          </a:cubicBezTo>
                          <a:cubicBezTo>
                            <a:pt x="11" y="10"/>
                            <a:pt x="13" y="17"/>
                            <a:pt x="13" y="19"/>
                          </a:cubicBezTo>
                          <a:cubicBezTo>
                            <a:pt x="13" y="20"/>
                            <a:pt x="14" y="21"/>
                            <a:pt x="15" y="20"/>
                          </a:cubicBezTo>
                          <a:cubicBezTo>
                            <a:pt x="17" y="16"/>
                            <a:pt x="19" y="12"/>
                            <a:pt x="21" y="8"/>
                          </a:cubicBezTo>
                          <a:cubicBezTo>
                            <a:pt x="20" y="7"/>
                            <a:pt x="19" y="7"/>
                            <a:pt x="18" y="7"/>
                          </a:cubicBezTo>
                          <a:cubicBezTo>
                            <a:pt x="17" y="11"/>
                            <a:pt x="14" y="16"/>
                            <a:pt x="13" y="20"/>
                          </a:cubicBezTo>
                          <a:cubicBezTo>
                            <a:pt x="13" y="20"/>
                            <a:pt x="14" y="21"/>
                            <a:pt x="15" y="21"/>
                          </a:cubicBezTo>
                          <a:cubicBezTo>
                            <a:pt x="17" y="16"/>
                            <a:pt x="18" y="11"/>
                            <a:pt x="22" y="8"/>
                          </a:cubicBezTo>
                          <a:cubicBezTo>
                            <a:pt x="21" y="8"/>
                            <a:pt x="20" y="7"/>
                            <a:pt x="20" y="7"/>
                          </a:cubicBezTo>
                          <a:cubicBezTo>
                            <a:pt x="19" y="9"/>
                            <a:pt x="18" y="12"/>
                            <a:pt x="16" y="14"/>
                          </a:cubicBezTo>
                          <a:cubicBezTo>
                            <a:pt x="17" y="14"/>
                            <a:pt x="18" y="14"/>
                            <a:pt x="18" y="15"/>
                          </a:cubicBezTo>
                          <a:cubicBezTo>
                            <a:pt x="19" y="12"/>
                            <a:pt x="24" y="6"/>
                            <a:pt x="22" y="13"/>
                          </a:cubicBezTo>
                          <a:cubicBezTo>
                            <a:pt x="22" y="18"/>
                            <a:pt x="20" y="12"/>
                            <a:pt x="22" y="8"/>
                          </a:cubicBezTo>
                          <a:cubicBezTo>
                            <a:pt x="23" y="9"/>
                            <a:pt x="25" y="10"/>
                            <a:pt x="26" y="11"/>
                          </a:cubicBezTo>
                          <a:cubicBezTo>
                            <a:pt x="26" y="12"/>
                            <a:pt x="25" y="14"/>
                            <a:pt x="24" y="16"/>
                          </a:cubicBezTo>
                          <a:cubicBezTo>
                            <a:pt x="23" y="8"/>
                            <a:pt x="23" y="8"/>
                            <a:pt x="22" y="14"/>
                          </a:cubicBezTo>
                          <a:cubicBezTo>
                            <a:pt x="22" y="15"/>
                            <a:pt x="22" y="16"/>
                            <a:pt x="22" y="17"/>
                          </a:cubicBezTo>
                          <a:cubicBezTo>
                            <a:pt x="22" y="17"/>
                            <a:pt x="23" y="18"/>
                            <a:pt x="24" y="18"/>
                          </a:cubicBezTo>
                          <a:cubicBezTo>
                            <a:pt x="24" y="14"/>
                            <a:pt x="27" y="4"/>
                            <a:pt x="25" y="15"/>
                          </a:cubicBezTo>
                          <a:cubicBezTo>
                            <a:pt x="25" y="12"/>
                            <a:pt x="28" y="9"/>
                            <a:pt x="28" y="13"/>
                          </a:cubicBezTo>
                          <a:cubicBezTo>
                            <a:pt x="28" y="16"/>
                            <a:pt x="28" y="18"/>
                            <a:pt x="27" y="21"/>
                          </a:cubicBezTo>
                          <a:cubicBezTo>
                            <a:pt x="27" y="25"/>
                            <a:pt x="28" y="23"/>
                            <a:pt x="28" y="18"/>
                          </a:cubicBezTo>
                          <a:cubicBezTo>
                            <a:pt x="29" y="18"/>
                            <a:pt x="30" y="18"/>
                            <a:pt x="31" y="18"/>
                          </a:cubicBezTo>
                          <a:cubicBezTo>
                            <a:pt x="31" y="20"/>
                            <a:pt x="31" y="23"/>
                            <a:pt x="30" y="25"/>
                          </a:cubicBezTo>
                          <a:cubicBezTo>
                            <a:pt x="29" y="32"/>
                            <a:pt x="32" y="14"/>
                            <a:pt x="32" y="24"/>
                          </a:cubicBezTo>
                          <a:cubicBezTo>
                            <a:pt x="33" y="28"/>
                            <a:pt x="32" y="32"/>
                            <a:pt x="32" y="37"/>
                          </a:cubicBezTo>
                          <a:cubicBezTo>
                            <a:pt x="32" y="36"/>
                            <a:pt x="33" y="36"/>
                            <a:pt x="34" y="36"/>
                          </a:cubicBezTo>
                          <a:cubicBezTo>
                            <a:pt x="33" y="34"/>
                            <a:pt x="33" y="32"/>
                            <a:pt x="33" y="30"/>
                          </a:cubicBezTo>
                          <a:cubicBezTo>
                            <a:pt x="32" y="28"/>
                            <a:pt x="34" y="23"/>
                            <a:pt x="33" y="22"/>
                          </a:cubicBezTo>
                          <a:cubicBezTo>
                            <a:pt x="36" y="27"/>
                            <a:pt x="33" y="35"/>
                            <a:pt x="32" y="40"/>
                          </a:cubicBezTo>
                          <a:cubicBezTo>
                            <a:pt x="33" y="40"/>
                            <a:pt x="34" y="40"/>
                            <a:pt x="34" y="40"/>
                          </a:cubicBezTo>
                          <a:cubicBezTo>
                            <a:pt x="34" y="37"/>
                            <a:pt x="35" y="33"/>
                            <a:pt x="35" y="29"/>
                          </a:cubicBezTo>
                          <a:cubicBezTo>
                            <a:pt x="35" y="32"/>
                            <a:pt x="34" y="35"/>
                            <a:pt x="34" y="37"/>
                          </a:cubicBezTo>
                          <a:cubicBezTo>
                            <a:pt x="32" y="46"/>
                            <a:pt x="35" y="30"/>
                            <a:pt x="34" y="32"/>
                          </a:cubicBezTo>
                          <a:cubicBezTo>
                            <a:pt x="36" y="25"/>
                            <a:pt x="35" y="36"/>
                            <a:pt x="34" y="38"/>
                          </a:cubicBezTo>
                          <a:cubicBezTo>
                            <a:pt x="34" y="40"/>
                            <a:pt x="33" y="43"/>
                            <a:pt x="32" y="46"/>
                          </a:cubicBezTo>
                          <a:cubicBezTo>
                            <a:pt x="33" y="46"/>
                            <a:pt x="34" y="46"/>
                            <a:pt x="35" y="46"/>
                          </a:cubicBezTo>
                          <a:cubicBezTo>
                            <a:pt x="35" y="43"/>
                            <a:pt x="35" y="40"/>
                            <a:pt x="37" y="36"/>
                          </a:cubicBezTo>
                          <a:cubicBezTo>
                            <a:pt x="38" y="39"/>
                            <a:pt x="37" y="41"/>
                            <a:pt x="35" y="43"/>
                          </a:cubicBezTo>
                          <a:cubicBezTo>
                            <a:pt x="34" y="44"/>
                            <a:pt x="34" y="46"/>
                            <a:pt x="33" y="47"/>
                          </a:cubicBezTo>
                          <a:cubicBezTo>
                            <a:pt x="33" y="47"/>
                            <a:pt x="34" y="47"/>
                            <a:pt x="35" y="48"/>
                          </a:cubicBezTo>
                          <a:cubicBezTo>
                            <a:pt x="34" y="50"/>
                            <a:pt x="32" y="51"/>
                            <a:pt x="30" y="53"/>
                          </a:cubicBezTo>
                          <a:cubicBezTo>
                            <a:pt x="29" y="54"/>
                            <a:pt x="30" y="55"/>
                            <a:pt x="31" y="55"/>
                          </a:cubicBezTo>
                          <a:cubicBezTo>
                            <a:pt x="38" y="54"/>
                            <a:pt x="39" y="47"/>
                            <a:pt x="41" y="41"/>
                          </a:cubicBezTo>
                          <a:cubicBezTo>
                            <a:pt x="40" y="41"/>
                            <a:pt x="39" y="41"/>
                            <a:pt x="39" y="41"/>
                          </a:cubicBezTo>
                          <a:cubicBezTo>
                            <a:pt x="39" y="46"/>
                            <a:pt x="31" y="59"/>
                            <a:pt x="39" y="51"/>
                          </a:cubicBezTo>
                          <a:cubicBezTo>
                            <a:pt x="39" y="50"/>
                            <a:pt x="38" y="50"/>
                            <a:pt x="38" y="49"/>
                          </a:cubicBezTo>
                          <a:cubicBezTo>
                            <a:pt x="36" y="51"/>
                            <a:pt x="34" y="52"/>
                            <a:pt x="33" y="54"/>
                          </a:cubicBezTo>
                          <a:cubicBezTo>
                            <a:pt x="32" y="55"/>
                            <a:pt x="33" y="57"/>
                            <a:pt x="34" y="56"/>
                          </a:cubicBezTo>
                          <a:cubicBezTo>
                            <a:pt x="38" y="55"/>
                            <a:pt x="40" y="53"/>
                            <a:pt x="42" y="49"/>
                          </a:cubicBezTo>
                          <a:cubicBezTo>
                            <a:pt x="42" y="48"/>
                            <a:pt x="41" y="46"/>
                            <a:pt x="40" y="48"/>
                          </a:cubicBezTo>
                          <a:cubicBezTo>
                            <a:pt x="37" y="50"/>
                            <a:pt x="38" y="49"/>
                            <a:pt x="36" y="53"/>
                          </a:cubicBezTo>
                          <a:cubicBezTo>
                            <a:pt x="35" y="54"/>
                            <a:pt x="37" y="55"/>
                            <a:pt x="38" y="54"/>
                          </a:cubicBezTo>
                          <a:cubicBezTo>
                            <a:pt x="41" y="50"/>
                            <a:pt x="43" y="46"/>
                            <a:pt x="43" y="41"/>
                          </a:cubicBezTo>
                          <a:cubicBezTo>
                            <a:pt x="44" y="33"/>
                            <a:pt x="38" y="28"/>
                            <a:pt x="35" y="21"/>
                          </a:cubicBezTo>
                          <a:cubicBezTo>
                            <a:pt x="34" y="21"/>
                            <a:pt x="34" y="22"/>
                            <a:pt x="33" y="22"/>
                          </a:cubicBezTo>
                          <a:cubicBezTo>
                            <a:pt x="34" y="25"/>
                            <a:pt x="35" y="27"/>
                            <a:pt x="36" y="29"/>
                          </a:cubicBezTo>
                          <a:cubicBezTo>
                            <a:pt x="37" y="31"/>
                            <a:pt x="39" y="30"/>
                            <a:pt x="38" y="29"/>
                          </a:cubicBezTo>
                          <a:cubicBezTo>
                            <a:pt x="37" y="25"/>
                            <a:pt x="36" y="16"/>
                            <a:pt x="30" y="16"/>
                          </a:cubicBezTo>
                          <a:cubicBezTo>
                            <a:pt x="29" y="16"/>
                            <a:pt x="29" y="17"/>
                            <a:pt x="29" y="17"/>
                          </a:cubicBezTo>
                          <a:cubicBezTo>
                            <a:pt x="30" y="26"/>
                            <a:pt x="33" y="34"/>
                            <a:pt x="34" y="42"/>
                          </a:cubicBezTo>
                          <a:cubicBezTo>
                            <a:pt x="34" y="44"/>
                            <a:pt x="36" y="43"/>
                            <a:pt x="36" y="42"/>
                          </a:cubicBezTo>
                          <a:cubicBezTo>
                            <a:pt x="37" y="36"/>
                            <a:pt x="39" y="30"/>
                            <a:pt x="38" y="24"/>
                          </a:cubicBezTo>
                          <a:cubicBezTo>
                            <a:pt x="37" y="24"/>
                            <a:pt x="37" y="24"/>
                            <a:pt x="36" y="24"/>
                          </a:cubicBezTo>
                          <a:cubicBezTo>
                            <a:pt x="37" y="29"/>
                            <a:pt x="38" y="33"/>
                            <a:pt x="37" y="38"/>
                          </a:cubicBezTo>
                          <a:cubicBezTo>
                            <a:pt x="38" y="38"/>
                            <a:pt x="39" y="38"/>
                            <a:pt x="40" y="37"/>
                          </a:cubicBezTo>
                          <a:cubicBezTo>
                            <a:pt x="40" y="38"/>
                            <a:pt x="40" y="39"/>
                            <a:pt x="40" y="40"/>
                          </a:cubicBezTo>
                          <a:cubicBezTo>
                            <a:pt x="41" y="40"/>
                            <a:pt x="41" y="40"/>
                            <a:pt x="42" y="40"/>
                          </a:cubicBezTo>
                          <a:cubicBezTo>
                            <a:pt x="41" y="30"/>
                            <a:pt x="40" y="22"/>
                            <a:pt x="32" y="15"/>
                          </a:cubicBezTo>
                          <a:cubicBezTo>
                            <a:pt x="32" y="15"/>
                            <a:pt x="32" y="16"/>
                            <a:pt x="31" y="17"/>
                          </a:cubicBezTo>
                          <a:cubicBezTo>
                            <a:pt x="38" y="18"/>
                            <a:pt x="38" y="28"/>
                            <a:pt x="38" y="33"/>
                          </a:cubicBezTo>
                          <a:cubicBezTo>
                            <a:pt x="38" y="33"/>
                            <a:pt x="38" y="26"/>
                            <a:pt x="38" y="24"/>
                          </a:cubicBezTo>
                          <a:cubicBezTo>
                            <a:pt x="38" y="18"/>
                            <a:pt x="36" y="14"/>
                            <a:pt x="31" y="11"/>
                          </a:cubicBezTo>
                          <a:cubicBezTo>
                            <a:pt x="30" y="10"/>
                            <a:pt x="28" y="12"/>
                            <a:pt x="30" y="13"/>
                          </a:cubicBezTo>
                          <a:cubicBezTo>
                            <a:pt x="37" y="19"/>
                            <a:pt x="39" y="23"/>
                            <a:pt x="42" y="32"/>
                          </a:cubicBezTo>
                          <a:cubicBezTo>
                            <a:pt x="41" y="29"/>
                            <a:pt x="41" y="24"/>
                            <a:pt x="40" y="20"/>
                          </a:cubicBezTo>
                          <a:cubicBezTo>
                            <a:pt x="39" y="16"/>
                            <a:pt x="37" y="11"/>
                            <a:pt x="32" y="10"/>
                          </a:cubicBezTo>
                          <a:cubicBezTo>
                            <a:pt x="31" y="10"/>
                            <a:pt x="30" y="11"/>
                            <a:pt x="31" y="12"/>
                          </a:cubicBezTo>
                          <a:cubicBezTo>
                            <a:pt x="36" y="20"/>
                            <a:pt x="41" y="27"/>
                            <a:pt x="43" y="37"/>
                          </a:cubicBezTo>
                          <a:cubicBezTo>
                            <a:pt x="42" y="31"/>
                            <a:pt x="41" y="26"/>
                            <a:pt x="37" y="20"/>
                          </a:cubicBezTo>
                          <a:cubicBezTo>
                            <a:pt x="39" y="23"/>
                            <a:pt x="41" y="26"/>
                            <a:pt x="42" y="29"/>
                          </a:cubicBezTo>
                          <a:cubicBezTo>
                            <a:pt x="42" y="32"/>
                            <a:pt x="43" y="42"/>
                            <a:pt x="43" y="33"/>
                          </a:cubicBezTo>
                          <a:cubicBezTo>
                            <a:pt x="43" y="26"/>
                            <a:pt x="41" y="21"/>
                            <a:pt x="38" y="15"/>
                          </a:cubicBezTo>
                          <a:cubicBezTo>
                            <a:pt x="37" y="15"/>
                            <a:pt x="36" y="16"/>
                            <a:pt x="36" y="16"/>
                          </a:cubicBezTo>
                          <a:cubicBezTo>
                            <a:pt x="43" y="22"/>
                            <a:pt x="45" y="31"/>
                            <a:pt x="43" y="39"/>
                          </a:cubicBezTo>
                          <a:cubicBezTo>
                            <a:pt x="44" y="39"/>
                            <a:pt x="45" y="40"/>
                            <a:pt x="46" y="40"/>
                          </a:cubicBezTo>
                          <a:cubicBezTo>
                            <a:pt x="44" y="29"/>
                            <a:pt x="46" y="21"/>
                            <a:pt x="38" y="13"/>
                          </a:cubicBezTo>
                          <a:cubicBezTo>
                            <a:pt x="37" y="12"/>
                            <a:pt x="35" y="14"/>
                            <a:pt x="36" y="15"/>
                          </a:cubicBezTo>
                          <a:cubicBezTo>
                            <a:pt x="43" y="22"/>
                            <a:pt x="47" y="30"/>
                            <a:pt x="45" y="39"/>
                          </a:cubicBezTo>
                          <a:cubicBezTo>
                            <a:pt x="46" y="39"/>
                            <a:pt x="46" y="39"/>
                            <a:pt x="47" y="40"/>
                          </a:cubicBezTo>
                          <a:cubicBezTo>
                            <a:pt x="46" y="30"/>
                            <a:pt x="47" y="22"/>
                            <a:pt x="40" y="15"/>
                          </a:cubicBezTo>
                          <a:cubicBezTo>
                            <a:pt x="39" y="14"/>
                            <a:pt x="37" y="15"/>
                            <a:pt x="38" y="16"/>
                          </a:cubicBezTo>
                          <a:cubicBezTo>
                            <a:pt x="42" y="20"/>
                            <a:pt x="44" y="24"/>
                            <a:pt x="45" y="28"/>
                          </a:cubicBezTo>
                          <a:cubicBezTo>
                            <a:pt x="48" y="36"/>
                            <a:pt x="47" y="28"/>
                            <a:pt x="47" y="26"/>
                          </a:cubicBezTo>
                          <a:cubicBezTo>
                            <a:pt x="46" y="21"/>
                            <a:pt x="44" y="18"/>
                            <a:pt x="40" y="15"/>
                          </a:cubicBezTo>
                          <a:cubicBezTo>
                            <a:pt x="40" y="15"/>
                            <a:pt x="39" y="16"/>
                            <a:pt x="39" y="16"/>
                          </a:cubicBezTo>
                          <a:cubicBezTo>
                            <a:pt x="46" y="20"/>
                            <a:pt x="46" y="28"/>
                            <a:pt x="47" y="36"/>
                          </a:cubicBezTo>
                          <a:cubicBezTo>
                            <a:pt x="48" y="36"/>
                            <a:pt x="48" y="36"/>
                            <a:pt x="49" y="35"/>
                          </a:cubicBezTo>
                          <a:cubicBezTo>
                            <a:pt x="48" y="29"/>
                            <a:pt x="45" y="23"/>
                            <a:pt x="43" y="16"/>
                          </a:cubicBezTo>
                          <a:cubicBezTo>
                            <a:pt x="42" y="17"/>
                            <a:pt x="41" y="17"/>
                            <a:pt x="41" y="18"/>
                          </a:cubicBezTo>
                          <a:cubicBezTo>
                            <a:pt x="46" y="22"/>
                            <a:pt x="45" y="29"/>
                            <a:pt x="45" y="35"/>
                          </a:cubicBezTo>
                          <a:cubicBezTo>
                            <a:pt x="45" y="40"/>
                            <a:pt x="42" y="42"/>
                            <a:pt x="42" y="47"/>
                          </a:cubicBezTo>
                          <a:cubicBezTo>
                            <a:pt x="42" y="43"/>
                            <a:pt x="44" y="39"/>
                            <a:pt x="45" y="36"/>
                          </a:cubicBezTo>
                          <a:cubicBezTo>
                            <a:pt x="45" y="36"/>
                            <a:pt x="44" y="35"/>
                            <a:pt x="43" y="35"/>
                          </a:cubicBezTo>
                          <a:cubicBezTo>
                            <a:pt x="43" y="39"/>
                            <a:pt x="42" y="42"/>
                            <a:pt x="40" y="45"/>
                          </a:cubicBezTo>
                          <a:cubicBezTo>
                            <a:pt x="41" y="46"/>
                            <a:pt x="42" y="46"/>
                            <a:pt x="42" y="46"/>
                          </a:cubicBezTo>
                          <a:cubicBezTo>
                            <a:pt x="43" y="45"/>
                            <a:pt x="43" y="43"/>
                            <a:pt x="43" y="41"/>
                          </a:cubicBezTo>
                          <a:cubicBezTo>
                            <a:pt x="44" y="41"/>
                            <a:pt x="44" y="42"/>
                            <a:pt x="45" y="42"/>
                          </a:cubicBezTo>
                          <a:cubicBezTo>
                            <a:pt x="44" y="43"/>
                            <a:pt x="43" y="44"/>
                            <a:pt x="43" y="45"/>
                          </a:cubicBezTo>
                          <a:cubicBezTo>
                            <a:pt x="43" y="45"/>
                            <a:pt x="44" y="46"/>
                            <a:pt x="45" y="46"/>
                          </a:cubicBezTo>
                          <a:cubicBezTo>
                            <a:pt x="46" y="43"/>
                            <a:pt x="46" y="41"/>
                            <a:pt x="47" y="39"/>
                          </a:cubicBezTo>
                          <a:cubicBezTo>
                            <a:pt x="46" y="39"/>
                            <a:pt x="46" y="38"/>
                            <a:pt x="45" y="38"/>
                          </a:cubicBezTo>
                          <a:cubicBezTo>
                            <a:pt x="44" y="40"/>
                            <a:pt x="44" y="42"/>
                            <a:pt x="44" y="44"/>
                          </a:cubicBezTo>
                          <a:cubicBezTo>
                            <a:pt x="44" y="44"/>
                            <a:pt x="45" y="44"/>
                            <a:pt x="46" y="44"/>
                          </a:cubicBezTo>
                          <a:cubicBezTo>
                            <a:pt x="47" y="42"/>
                            <a:pt x="48" y="39"/>
                            <a:pt x="49" y="36"/>
                          </a:cubicBezTo>
                          <a:cubicBezTo>
                            <a:pt x="48" y="36"/>
                            <a:pt x="47" y="35"/>
                            <a:pt x="47" y="35"/>
                          </a:cubicBezTo>
                          <a:cubicBezTo>
                            <a:pt x="46" y="38"/>
                            <a:pt x="46" y="40"/>
                            <a:pt x="45" y="43"/>
                          </a:cubicBezTo>
                          <a:cubicBezTo>
                            <a:pt x="46" y="43"/>
                            <a:pt x="46" y="44"/>
                            <a:pt x="47" y="44"/>
                          </a:cubicBezTo>
                          <a:cubicBezTo>
                            <a:pt x="47" y="42"/>
                            <a:pt x="48" y="40"/>
                            <a:pt x="48" y="38"/>
                          </a:cubicBezTo>
                          <a:cubicBezTo>
                            <a:pt x="49" y="37"/>
                            <a:pt x="46" y="36"/>
                            <a:pt x="46" y="38"/>
                          </a:cubicBezTo>
                          <a:cubicBezTo>
                            <a:pt x="45" y="42"/>
                            <a:pt x="43" y="45"/>
                            <a:pt x="39" y="48"/>
                          </a:cubicBezTo>
                          <a:cubicBezTo>
                            <a:pt x="38" y="49"/>
                            <a:pt x="39" y="51"/>
                            <a:pt x="41" y="50"/>
                          </a:cubicBezTo>
                          <a:cubicBezTo>
                            <a:pt x="45" y="47"/>
                            <a:pt x="47" y="43"/>
                            <a:pt x="48" y="38"/>
                          </a:cubicBezTo>
                          <a:cubicBezTo>
                            <a:pt x="47" y="38"/>
                            <a:pt x="47" y="38"/>
                            <a:pt x="46" y="38"/>
                          </a:cubicBezTo>
                          <a:cubicBezTo>
                            <a:pt x="45" y="39"/>
                            <a:pt x="45" y="41"/>
                            <a:pt x="45" y="43"/>
                          </a:cubicBezTo>
                          <a:cubicBezTo>
                            <a:pt x="45" y="44"/>
                            <a:pt x="47" y="45"/>
                            <a:pt x="47" y="44"/>
                          </a:cubicBezTo>
                          <a:cubicBezTo>
                            <a:pt x="48" y="41"/>
                            <a:pt x="48" y="39"/>
                            <a:pt x="49" y="36"/>
                          </a:cubicBezTo>
                          <a:cubicBezTo>
                            <a:pt x="49" y="35"/>
                            <a:pt x="47" y="34"/>
                            <a:pt x="47" y="35"/>
                          </a:cubicBezTo>
                          <a:cubicBezTo>
                            <a:pt x="45" y="38"/>
                            <a:pt x="44" y="41"/>
                            <a:pt x="44" y="44"/>
                          </a:cubicBezTo>
                          <a:cubicBezTo>
                            <a:pt x="43" y="46"/>
                            <a:pt x="45" y="46"/>
                            <a:pt x="46" y="45"/>
                          </a:cubicBezTo>
                          <a:cubicBezTo>
                            <a:pt x="47" y="41"/>
                            <a:pt x="47" y="42"/>
                            <a:pt x="47" y="38"/>
                          </a:cubicBezTo>
                          <a:cubicBezTo>
                            <a:pt x="47" y="37"/>
                            <a:pt x="46" y="37"/>
                            <a:pt x="45" y="38"/>
                          </a:cubicBezTo>
                          <a:cubicBezTo>
                            <a:pt x="43" y="40"/>
                            <a:pt x="43" y="43"/>
                            <a:pt x="42" y="46"/>
                          </a:cubicBezTo>
                          <a:cubicBezTo>
                            <a:pt x="42" y="47"/>
                            <a:pt x="44" y="47"/>
                            <a:pt x="45" y="46"/>
                          </a:cubicBezTo>
                          <a:cubicBezTo>
                            <a:pt x="46" y="44"/>
                            <a:pt x="47" y="42"/>
                            <a:pt x="47" y="39"/>
                          </a:cubicBezTo>
                          <a:cubicBezTo>
                            <a:pt x="47" y="38"/>
                            <a:pt x="46" y="37"/>
                            <a:pt x="45" y="38"/>
                          </a:cubicBezTo>
                          <a:cubicBezTo>
                            <a:pt x="43" y="39"/>
                            <a:pt x="44" y="39"/>
                            <a:pt x="43" y="41"/>
                          </a:cubicBezTo>
                          <a:cubicBezTo>
                            <a:pt x="43" y="43"/>
                            <a:pt x="44" y="43"/>
                            <a:pt x="45" y="42"/>
                          </a:cubicBezTo>
                          <a:cubicBezTo>
                            <a:pt x="47" y="40"/>
                            <a:pt x="47" y="38"/>
                            <a:pt x="47" y="35"/>
                          </a:cubicBezTo>
                          <a:cubicBezTo>
                            <a:pt x="48" y="34"/>
                            <a:pt x="46" y="34"/>
                            <a:pt x="45" y="34"/>
                          </a:cubicBezTo>
                          <a:cubicBezTo>
                            <a:pt x="42" y="38"/>
                            <a:pt x="41" y="41"/>
                            <a:pt x="40" y="46"/>
                          </a:cubicBezTo>
                          <a:cubicBezTo>
                            <a:pt x="40" y="47"/>
                            <a:pt x="41" y="48"/>
                            <a:pt x="42" y="47"/>
                          </a:cubicBezTo>
                          <a:cubicBezTo>
                            <a:pt x="44" y="43"/>
                            <a:pt x="45" y="39"/>
                            <a:pt x="45" y="35"/>
                          </a:cubicBezTo>
                          <a:cubicBezTo>
                            <a:pt x="45" y="34"/>
                            <a:pt x="44" y="34"/>
                            <a:pt x="43" y="35"/>
                          </a:cubicBezTo>
                          <a:cubicBezTo>
                            <a:pt x="41" y="39"/>
                            <a:pt x="40" y="44"/>
                            <a:pt x="39" y="49"/>
                          </a:cubicBezTo>
                          <a:cubicBezTo>
                            <a:pt x="39" y="50"/>
                            <a:pt x="40" y="51"/>
                            <a:pt x="41" y="51"/>
                          </a:cubicBezTo>
                          <a:cubicBezTo>
                            <a:pt x="49" y="44"/>
                            <a:pt x="52" y="23"/>
                            <a:pt x="42" y="16"/>
                          </a:cubicBezTo>
                          <a:cubicBezTo>
                            <a:pt x="41" y="15"/>
                            <a:pt x="40" y="16"/>
                            <a:pt x="40" y="18"/>
                          </a:cubicBezTo>
                          <a:cubicBezTo>
                            <a:pt x="43" y="24"/>
                            <a:pt x="46" y="30"/>
                            <a:pt x="47" y="36"/>
                          </a:cubicBezTo>
                          <a:cubicBezTo>
                            <a:pt x="47" y="37"/>
                            <a:pt x="49" y="37"/>
                            <a:pt x="49" y="36"/>
                          </a:cubicBezTo>
                          <a:cubicBezTo>
                            <a:pt x="49" y="28"/>
                            <a:pt x="48" y="19"/>
                            <a:pt x="40" y="15"/>
                          </a:cubicBezTo>
                          <a:cubicBezTo>
                            <a:pt x="39" y="14"/>
                            <a:pt x="38" y="15"/>
                            <a:pt x="39" y="16"/>
                          </a:cubicBezTo>
                          <a:cubicBezTo>
                            <a:pt x="46" y="23"/>
                            <a:pt x="42" y="29"/>
                            <a:pt x="45" y="37"/>
                          </a:cubicBezTo>
                          <a:cubicBezTo>
                            <a:pt x="45" y="38"/>
                            <a:pt x="47" y="38"/>
                            <a:pt x="47" y="37"/>
                          </a:cubicBezTo>
                          <a:cubicBezTo>
                            <a:pt x="49" y="28"/>
                            <a:pt x="46" y="21"/>
                            <a:pt x="40" y="15"/>
                          </a:cubicBezTo>
                          <a:cubicBezTo>
                            <a:pt x="39" y="15"/>
                            <a:pt x="39" y="16"/>
                            <a:pt x="38" y="16"/>
                          </a:cubicBezTo>
                          <a:cubicBezTo>
                            <a:pt x="45" y="23"/>
                            <a:pt x="44" y="31"/>
                            <a:pt x="45" y="40"/>
                          </a:cubicBezTo>
                          <a:cubicBezTo>
                            <a:pt x="45" y="41"/>
                            <a:pt x="47" y="41"/>
                            <a:pt x="47" y="40"/>
                          </a:cubicBezTo>
                          <a:cubicBezTo>
                            <a:pt x="49" y="30"/>
                            <a:pt x="45" y="21"/>
                            <a:pt x="38" y="13"/>
                          </a:cubicBezTo>
                          <a:cubicBezTo>
                            <a:pt x="37" y="14"/>
                            <a:pt x="37" y="14"/>
                            <a:pt x="36" y="15"/>
                          </a:cubicBezTo>
                          <a:cubicBezTo>
                            <a:pt x="44" y="23"/>
                            <a:pt x="42" y="30"/>
                            <a:pt x="43" y="40"/>
                          </a:cubicBezTo>
                          <a:cubicBezTo>
                            <a:pt x="43" y="41"/>
                            <a:pt x="45" y="41"/>
                            <a:pt x="46" y="40"/>
                          </a:cubicBezTo>
                          <a:cubicBezTo>
                            <a:pt x="48" y="30"/>
                            <a:pt x="45" y="21"/>
                            <a:pt x="37" y="14"/>
                          </a:cubicBezTo>
                          <a:cubicBezTo>
                            <a:pt x="36" y="14"/>
                            <a:pt x="35" y="15"/>
                            <a:pt x="36" y="16"/>
                          </a:cubicBezTo>
                          <a:cubicBezTo>
                            <a:pt x="39" y="21"/>
                            <a:pt x="41" y="26"/>
                            <a:pt x="41" y="33"/>
                          </a:cubicBezTo>
                          <a:cubicBezTo>
                            <a:pt x="41" y="36"/>
                            <a:pt x="41" y="39"/>
                            <a:pt x="42" y="42"/>
                          </a:cubicBezTo>
                          <a:cubicBezTo>
                            <a:pt x="42" y="44"/>
                            <a:pt x="43" y="43"/>
                            <a:pt x="44" y="42"/>
                          </a:cubicBezTo>
                          <a:cubicBezTo>
                            <a:pt x="48" y="33"/>
                            <a:pt x="43" y="19"/>
                            <a:pt x="35" y="13"/>
                          </a:cubicBezTo>
                          <a:cubicBezTo>
                            <a:pt x="34" y="13"/>
                            <a:pt x="33" y="13"/>
                            <a:pt x="33" y="14"/>
                          </a:cubicBezTo>
                          <a:cubicBezTo>
                            <a:pt x="33" y="17"/>
                            <a:pt x="34" y="19"/>
                            <a:pt x="35" y="21"/>
                          </a:cubicBezTo>
                          <a:cubicBezTo>
                            <a:pt x="39" y="28"/>
                            <a:pt x="40" y="34"/>
                            <a:pt x="42" y="41"/>
                          </a:cubicBezTo>
                          <a:cubicBezTo>
                            <a:pt x="42" y="42"/>
                            <a:pt x="44" y="42"/>
                            <a:pt x="44" y="41"/>
                          </a:cubicBezTo>
                          <a:cubicBezTo>
                            <a:pt x="46" y="31"/>
                            <a:pt x="42" y="24"/>
                            <a:pt x="36" y="16"/>
                          </a:cubicBezTo>
                          <a:cubicBezTo>
                            <a:pt x="34" y="12"/>
                            <a:pt x="34" y="12"/>
                            <a:pt x="36" y="16"/>
                          </a:cubicBezTo>
                          <a:cubicBezTo>
                            <a:pt x="37" y="18"/>
                            <a:pt x="38" y="21"/>
                            <a:pt x="38" y="23"/>
                          </a:cubicBezTo>
                          <a:cubicBezTo>
                            <a:pt x="39" y="27"/>
                            <a:pt x="39" y="31"/>
                            <a:pt x="41" y="34"/>
                          </a:cubicBezTo>
                          <a:cubicBezTo>
                            <a:pt x="41" y="35"/>
                            <a:pt x="43" y="35"/>
                            <a:pt x="43" y="34"/>
                          </a:cubicBezTo>
                          <a:cubicBezTo>
                            <a:pt x="45" y="24"/>
                            <a:pt x="39" y="18"/>
                            <a:pt x="31" y="11"/>
                          </a:cubicBezTo>
                          <a:cubicBezTo>
                            <a:pt x="31" y="12"/>
                            <a:pt x="30" y="12"/>
                            <a:pt x="30" y="13"/>
                          </a:cubicBezTo>
                          <a:cubicBezTo>
                            <a:pt x="38" y="18"/>
                            <a:pt x="36" y="30"/>
                            <a:pt x="37" y="38"/>
                          </a:cubicBezTo>
                          <a:cubicBezTo>
                            <a:pt x="37" y="39"/>
                            <a:pt x="39" y="39"/>
                            <a:pt x="39" y="38"/>
                          </a:cubicBezTo>
                          <a:cubicBezTo>
                            <a:pt x="42" y="31"/>
                            <a:pt x="41" y="17"/>
                            <a:pt x="32" y="14"/>
                          </a:cubicBezTo>
                          <a:cubicBezTo>
                            <a:pt x="31" y="14"/>
                            <a:pt x="30" y="16"/>
                            <a:pt x="31" y="16"/>
                          </a:cubicBezTo>
                          <a:cubicBezTo>
                            <a:pt x="38" y="23"/>
                            <a:pt x="39" y="30"/>
                            <a:pt x="40" y="40"/>
                          </a:cubicBezTo>
                          <a:cubicBezTo>
                            <a:pt x="40" y="41"/>
                            <a:pt x="42" y="41"/>
                            <a:pt x="42" y="40"/>
                          </a:cubicBezTo>
                          <a:cubicBezTo>
                            <a:pt x="42" y="36"/>
                            <a:pt x="42" y="34"/>
                            <a:pt x="40" y="30"/>
                          </a:cubicBezTo>
                          <a:cubicBezTo>
                            <a:pt x="40" y="30"/>
                            <a:pt x="39" y="30"/>
                            <a:pt x="38" y="30"/>
                          </a:cubicBezTo>
                          <a:cubicBezTo>
                            <a:pt x="37" y="33"/>
                            <a:pt x="37" y="35"/>
                            <a:pt x="37" y="38"/>
                          </a:cubicBezTo>
                          <a:cubicBezTo>
                            <a:pt x="38" y="39"/>
                            <a:pt x="40" y="39"/>
                            <a:pt x="40" y="38"/>
                          </a:cubicBezTo>
                          <a:cubicBezTo>
                            <a:pt x="40" y="33"/>
                            <a:pt x="40" y="28"/>
                            <a:pt x="38" y="24"/>
                          </a:cubicBezTo>
                          <a:cubicBezTo>
                            <a:pt x="38" y="22"/>
                            <a:pt x="36" y="23"/>
                            <a:pt x="36" y="24"/>
                          </a:cubicBezTo>
                          <a:cubicBezTo>
                            <a:pt x="36" y="30"/>
                            <a:pt x="35" y="36"/>
                            <a:pt x="34" y="42"/>
                          </a:cubicBezTo>
                          <a:cubicBezTo>
                            <a:pt x="35" y="42"/>
                            <a:pt x="36" y="42"/>
                            <a:pt x="36" y="42"/>
                          </a:cubicBezTo>
                          <a:cubicBezTo>
                            <a:pt x="36" y="36"/>
                            <a:pt x="35" y="31"/>
                            <a:pt x="33" y="26"/>
                          </a:cubicBezTo>
                          <a:cubicBezTo>
                            <a:pt x="33" y="24"/>
                            <a:pt x="31" y="15"/>
                            <a:pt x="34" y="24"/>
                          </a:cubicBezTo>
                          <a:cubicBezTo>
                            <a:pt x="35" y="26"/>
                            <a:pt x="36" y="28"/>
                            <a:pt x="36" y="29"/>
                          </a:cubicBezTo>
                          <a:cubicBezTo>
                            <a:pt x="37" y="29"/>
                            <a:pt x="38" y="29"/>
                            <a:pt x="38" y="29"/>
                          </a:cubicBezTo>
                          <a:cubicBezTo>
                            <a:pt x="37" y="26"/>
                            <a:pt x="36" y="24"/>
                            <a:pt x="35" y="21"/>
                          </a:cubicBezTo>
                          <a:cubicBezTo>
                            <a:pt x="34" y="20"/>
                            <a:pt x="32" y="21"/>
                            <a:pt x="33" y="22"/>
                          </a:cubicBezTo>
                          <a:cubicBezTo>
                            <a:pt x="38" y="33"/>
                            <a:pt x="46" y="41"/>
                            <a:pt x="36" y="53"/>
                          </a:cubicBezTo>
                          <a:cubicBezTo>
                            <a:pt x="37" y="53"/>
                            <a:pt x="37" y="53"/>
                            <a:pt x="38" y="54"/>
                          </a:cubicBezTo>
                          <a:cubicBezTo>
                            <a:pt x="39" y="52"/>
                            <a:pt x="40" y="51"/>
                            <a:pt x="41" y="49"/>
                          </a:cubicBezTo>
                          <a:cubicBezTo>
                            <a:pt x="41" y="49"/>
                            <a:pt x="40" y="48"/>
                            <a:pt x="40" y="48"/>
                          </a:cubicBezTo>
                          <a:cubicBezTo>
                            <a:pt x="39" y="51"/>
                            <a:pt x="37" y="53"/>
                            <a:pt x="33" y="54"/>
                          </a:cubicBezTo>
                          <a:cubicBezTo>
                            <a:pt x="34" y="55"/>
                            <a:pt x="34" y="55"/>
                            <a:pt x="35" y="56"/>
                          </a:cubicBezTo>
                          <a:cubicBezTo>
                            <a:pt x="36" y="54"/>
                            <a:pt x="38" y="52"/>
                            <a:pt x="39" y="51"/>
                          </a:cubicBezTo>
                          <a:cubicBezTo>
                            <a:pt x="40" y="50"/>
                            <a:pt x="39" y="48"/>
                            <a:pt x="38" y="49"/>
                          </a:cubicBezTo>
                          <a:cubicBezTo>
                            <a:pt x="35" y="52"/>
                            <a:pt x="32" y="53"/>
                            <a:pt x="30" y="56"/>
                          </a:cubicBezTo>
                          <a:cubicBezTo>
                            <a:pt x="30" y="57"/>
                            <a:pt x="31" y="58"/>
                            <a:pt x="31" y="58"/>
                          </a:cubicBezTo>
                          <a:cubicBezTo>
                            <a:pt x="38" y="57"/>
                            <a:pt x="42" y="46"/>
                            <a:pt x="41" y="41"/>
                          </a:cubicBezTo>
                          <a:cubicBezTo>
                            <a:pt x="41" y="40"/>
                            <a:pt x="39" y="39"/>
                            <a:pt x="39" y="41"/>
                          </a:cubicBezTo>
                          <a:cubicBezTo>
                            <a:pt x="37" y="45"/>
                            <a:pt x="36" y="52"/>
                            <a:pt x="31" y="53"/>
                          </a:cubicBezTo>
                          <a:cubicBezTo>
                            <a:pt x="31" y="53"/>
                            <a:pt x="31" y="54"/>
                            <a:pt x="32" y="54"/>
                          </a:cubicBezTo>
                          <a:cubicBezTo>
                            <a:pt x="36" y="51"/>
                            <a:pt x="43" y="46"/>
                            <a:pt x="40" y="40"/>
                          </a:cubicBezTo>
                          <a:cubicBezTo>
                            <a:pt x="39" y="39"/>
                            <a:pt x="38" y="39"/>
                            <a:pt x="38" y="39"/>
                          </a:cubicBezTo>
                          <a:cubicBezTo>
                            <a:pt x="35" y="42"/>
                            <a:pt x="34" y="44"/>
                            <a:pt x="33" y="47"/>
                          </a:cubicBezTo>
                          <a:cubicBezTo>
                            <a:pt x="32" y="48"/>
                            <a:pt x="34" y="49"/>
                            <a:pt x="35" y="48"/>
                          </a:cubicBezTo>
                          <a:cubicBezTo>
                            <a:pt x="38" y="43"/>
                            <a:pt x="41" y="38"/>
                            <a:pt x="39" y="33"/>
                          </a:cubicBezTo>
                          <a:cubicBezTo>
                            <a:pt x="39" y="32"/>
                            <a:pt x="38" y="32"/>
                            <a:pt x="38" y="32"/>
                          </a:cubicBezTo>
                          <a:cubicBezTo>
                            <a:pt x="33" y="35"/>
                            <a:pt x="32" y="41"/>
                            <a:pt x="32" y="46"/>
                          </a:cubicBezTo>
                          <a:cubicBezTo>
                            <a:pt x="32" y="48"/>
                            <a:pt x="34" y="48"/>
                            <a:pt x="35" y="47"/>
                          </a:cubicBezTo>
                          <a:cubicBezTo>
                            <a:pt x="36" y="42"/>
                            <a:pt x="41" y="30"/>
                            <a:pt x="36" y="26"/>
                          </a:cubicBezTo>
                          <a:cubicBezTo>
                            <a:pt x="35" y="25"/>
                            <a:pt x="34" y="25"/>
                            <a:pt x="34" y="26"/>
                          </a:cubicBezTo>
                          <a:cubicBezTo>
                            <a:pt x="32" y="32"/>
                            <a:pt x="31" y="37"/>
                            <a:pt x="32" y="43"/>
                          </a:cubicBezTo>
                          <a:cubicBezTo>
                            <a:pt x="32" y="44"/>
                            <a:pt x="34" y="44"/>
                            <a:pt x="34" y="43"/>
                          </a:cubicBezTo>
                          <a:cubicBezTo>
                            <a:pt x="36" y="37"/>
                            <a:pt x="38" y="30"/>
                            <a:pt x="36" y="24"/>
                          </a:cubicBezTo>
                          <a:cubicBezTo>
                            <a:pt x="36" y="23"/>
                            <a:pt x="34" y="23"/>
                            <a:pt x="34" y="24"/>
                          </a:cubicBezTo>
                          <a:cubicBezTo>
                            <a:pt x="32" y="29"/>
                            <a:pt x="31" y="35"/>
                            <a:pt x="32" y="40"/>
                          </a:cubicBezTo>
                          <a:cubicBezTo>
                            <a:pt x="32" y="42"/>
                            <a:pt x="34" y="42"/>
                            <a:pt x="34" y="41"/>
                          </a:cubicBezTo>
                          <a:cubicBezTo>
                            <a:pt x="36" y="34"/>
                            <a:pt x="38" y="26"/>
                            <a:pt x="35" y="19"/>
                          </a:cubicBezTo>
                          <a:cubicBezTo>
                            <a:pt x="34" y="18"/>
                            <a:pt x="33" y="18"/>
                            <a:pt x="33" y="19"/>
                          </a:cubicBezTo>
                          <a:cubicBezTo>
                            <a:pt x="29" y="24"/>
                            <a:pt x="30" y="31"/>
                            <a:pt x="32" y="37"/>
                          </a:cubicBezTo>
                          <a:cubicBezTo>
                            <a:pt x="32" y="38"/>
                            <a:pt x="34" y="38"/>
                            <a:pt x="34" y="37"/>
                          </a:cubicBezTo>
                          <a:cubicBezTo>
                            <a:pt x="34" y="32"/>
                            <a:pt x="38" y="19"/>
                            <a:pt x="31" y="17"/>
                          </a:cubicBezTo>
                          <a:cubicBezTo>
                            <a:pt x="31" y="17"/>
                            <a:pt x="30" y="17"/>
                            <a:pt x="30" y="18"/>
                          </a:cubicBezTo>
                          <a:cubicBezTo>
                            <a:pt x="28" y="22"/>
                            <a:pt x="28" y="26"/>
                            <a:pt x="28" y="30"/>
                          </a:cubicBezTo>
                          <a:cubicBezTo>
                            <a:pt x="29" y="31"/>
                            <a:pt x="30" y="31"/>
                            <a:pt x="31" y="30"/>
                          </a:cubicBezTo>
                          <a:cubicBezTo>
                            <a:pt x="34" y="25"/>
                            <a:pt x="35" y="16"/>
                            <a:pt x="30" y="11"/>
                          </a:cubicBezTo>
                          <a:cubicBezTo>
                            <a:pt x="30" y="10"/>
                            <a:pt x="29" y="10"/>
                            <a:pt x="28" y="11"/>
                          </a:cubicBezTo>
                          <a:cubicBezTo>
                            <a:pt x="25" y="14"/>
                            <a:pt x="25" y="20"/>
                            <a:pt x="26" y="25"/>
                          </a:cubicBezTo>
                          <a:cubicBezTo>
                            <a:pt x="27" y="26"/>
                            <a:pt x="28" y="26"/>
                            <a:pt x="29" y="25"/>
                          </a:cubicBezTo>
                          <a:cubicBezTo>
                            <a:pt x="31" y="20"/>
                            <a:pt x="33" y="9"/>
                            <a:pt x="28" y="6"/>
                          </a:cubicBezTo>
                          <a:cubicBezTo>
                            <a:pt x="23" y="2"/>
                            <a:pt x="22" y="16"/>
                            <a:pt x="23" y="19"/>
                          </a:cubicBezTo>
                          <a:cubicBezTo>
                            <a:pt x="24" y="19"/>
                            <a:pt x="25" y="19"/>
                            <a:pt x="26" y="18"/>
                          </a:cubicBezTo>
                          <a:cubicBezTo>
                            <a:pt x="28" y="13"/>
                            <a:pt x="28" y="10"/>
                            <a:pt x="27" y="5"/>
                          </a:cubicBezTo>
                          <a:cubicBezTo>
                            <a:pt x="27" y="4"/>
                            <a:pt x="26" y="4"/>
                            <a:pt x="25" y="5"/>
                          </a:cubicBezTo>
                          <a:cubicBezTo>
                            <a:pt x="22" y="9"/>
                            <a:pt x="22" y="13"/>
                            <a:pt x="22" y="18"/>
                          </a:cubicBezTo>
                          <a:cubicBezTo>
                            <a:pt x="22" y="19"/>
                            <a:pt x="24" y="19"/>
                            <a:pt x="24" y="18"/>
                          </a:cubicBezTo>
                          <a:cubicBezTo>
                            <a:pt x="25" y="14"/>
                            <a:pt x="27" y="7"/>
                            <a:pt x="24" y="4"/>
                          </a:cubicBezTo>
                          <a:cubicBezTo>
                            <a:pt x="22" y="2"/>
                            <a:pt x="18" y="3"/>
                            <a:pt x="17" y="5"/>
                          </a:cubicBezTo>
                          <a:cubicBezTo>
                            <a:pt x="15" y="13"/>
                            <a:pt x="28" y="18"/>
                            <a:pt x="27" y="8"/>
                          </a:cubicBezTo>
                          <a:cubicBezTo>
                            <a:pt x="26" y="7"/>
                            <a:pt x="26" y="7"/>
                            <a:pt x="25" y="7"/>
                          </a:cubicBezTo>
                          <a:cubicBezTo>
                            <a:pt x="19" y="8"/>
                            <a:pt x="19" y="16"/>
                            <a:pt x="23" y="19"/>
                          </a:cubicBezTo>
                          <a:cubicBezTo>
                            <a:pt x="23" y="20"/>
                            <a:pt x="24" y="20"/>
                            <a:pt x="24" y="19"/>
                          </a:cubicBezTo>
                          <a:cubicBezTo>
                            <a:pt x="27" y="16"/>
                            <a:pt x="32" y="6"/>
                            <a:pt x="26" y="4"/>
                          </a:cubicBezTo>
                          <a:cubicBezTo>
                            <a:pt x="18" y="2"/>
                            <a:pt x="18" y="16"/>
                            <a:pt x="20" y="20"/>
                          </a:cubicBezTo>
                          <a:cubicBezTo>
                            <a:pt x="20" y="20"/>
                            <a:pt x="21" y="21"/>
                            <a:pt x="22" y="20"/>
                          </a:cubicBezTo>
                          <a:cubicBezTo>
                            <a:pt x="25" y="17"/>
                            <a:pt x="27" y="9"/>
                            <a:pt x="24" y="5"/>
                          </a:cubicBezTo>
                          <a:cubicBezTo>
                            <a:pt x="20" y="0"/>
                            <a:pt x="18" y="13"/>
                            <a:pt x="18" y="15"/>
                          </a:cubicBezTo>
                          <a:cubicBezTo>
                            <a:pt x="19" y="16"/>
                            <a:pt x="20" y="16"/>
                            <a:pt x="21" y="15"/>
                          </a:cubicBezTo>
                          <a:cubicBezTo>
                            <a:pt x="23" y="12"/>
                            <a:pt x="24" y="10"/>
                            <a:pt x="22" y="6"/>
                          </a:cubicBezTo>
                          <a:cubicBezTo>
                            <a:pt x="22" y="5"/>
                            <a:pt x="21" y="5"/>
                            <a:pt x="20" y="5"/>
                          </a:cubicBezTo>
                          <a:cubicBezTo>
                            <a:pt x="18" y="8"/>
                            <a:pt x="17" y="11"/>
                            <a:pt x="16" y="14"/>
                          </a:cubicBezTo>
                          <a:cubicBezTo>
                            <a:pt x="16" y="15"/>
                            <a:pt x="17" y="16"/>
                            <a:pt x="18" y="15"/>
                          </a:cubicBezTo>
                          <a:cubicBezTo>
                            <a:pt x="20" y="12"/>
                            <a:pt x="21" y="10"/>
                            <a:pt x="22" y="7"/>
                          </a:cubicBezTo>
                          <a:cubicBezTo>
                            <a:pt x="22" y="6"/>
                            <a:pt x="21" y="6"/>
                            <a:pt x="20" y="6"/>
                          </a:cubicBezTo>
                          <a:cubicBezTo>
                            <a:pt x="16" y="10"/>
                            <a:pt x="14" y="15"/>
                            <a:pt x="12" y="20"/>
                          </a:cubicBezTo>
                          <a:cubicBezTo>
                            <a:pt x="12" y="22"/>
                            <a:pt x="14" y="22"/>
                            <a:pt x="15" y="21"/>
                          </a:cubicBezTo>
                          <a:cubicBezTo>
                            <a:pt x="17" y="17"/>
                            <a:pt x="19" y="12"/>
                            <a:pt x="21" y="7"/>
                          </a:cubicBezTo>
                          <a:cubicBezTo>
                            <a:pt x="21" y="6"/>
                            <a:pt x="19" y="5"/>
                            <a:pt x="19" y="7"/>
                          </a:cubicBezTo>
                          <a:cubicBezTo>
                            <a:pt x="16" y="10"/>
                            <a:pt x="15" y="15"/>
                            <a:pt x="13" y="18"/>
                          </a:cubicBezTo>
                          <a:cubicBezTo>
                            <a:pt x="14" y="19"/>
                            <a:pt x="14" y="19"/>
                            <a:pt x="15" y="19"/>
                          </a:cubicBezTo>
                          <a:cubicBezTo>
                            <a:pt x="16" y="15"/>
                            <a:pt x="16" y="12"/>
                            <a:pt x="15" y="8"/>
                          </a:cubicBezTo>
                          <a:cubicBezTo>
                            <a:pt x="15" y="7"/>
                            <a:pt x="14" y="7"/>
                            <a:pt x="13" y="8"/>
                          </a:cubicBezTo>
                          <a:cubicBezTo>
                            <a:pt x="10" y="11"/>
                            <a:pt x="9" y="14"/>
                            <a:pt x="9" y="18"/>
                          </a:cubicBezTo>
                          <a:cubicBezTo>
                            <a:pt x="9" y="19"/>
                            <a:pt x="10" y="19"/>
                            <a:pt x="11" y="19"/>
                          </a:cubicBezTo>
                          <a:cubicBezTo>
                            <a:pt x="13" y="15"/>
                            <a:pt x="15" y="12"/>
                            <a:pt x="17" y="8"/>
                          </a:cubicBezTo>
                          <a:cubicBezTo>
                            <a:pt x="18" y="7"/>
                            <a:pt x="16" y="5"/>
                            <a:pt x="15" y="7"/>
                          </a:cubicBezTo>
                          <a:cubicBezTo>
                            <a:pt x="14" y="9"/>
                            <a:pt x="13" y="11"/>
                            <a:pt x="11" y="13"/>
                          </a:cubicBezTo>
                          <a:cubicBezTo>
                            <a:pt x="10" y="14"/>
                            <a:pt x="11" y="16"/>
                            <a:pt x="12" y="15"/>
                          </a:cubicBezTo>
                          <a:cubicBezTo>
                            <a:pt x="15" y="11"/>
                            <a:pt x="16" y="12"/>
                            <a:pt x="16" y="17"/>
                          </a:cubicBezTo>
                          <a:cubicBezTo>
                            <a:pt x="16" y="17"/>
                            <a:pt x="17" y="18"/>
                            <a:pt x="18" y="18"/>
                          </a:cubicBezTo>
                          <a:cubicBezTo>
                            <a:pt x="19" y="14"/>
                            <a:pt x="22" y="7"/>
                            <a:pt x="27" y="5"/>
                          </a:cubicBezTo>
                          <a:cubicBezTo>
                            <a:pt x="28" y="5"/>
                            <a:pt x="28" y="3"/>
                            <a:pt x="27" y="3"/>
                          </a:cubicBezTo>
                          <a:cubicBezTo>
                            <a:pt x="19" y="1"/>
                            <a:pt x="13" y="2"/>
                            <a:pt x="7" y="6"/>
                          </a:cubicBezTo>
                          <a:cubicBezTo>
                            <a:pt x="6" y="7"/>
                            <a:pt x="6" y="8"/>
                            <a:pt x="8" y="8"/>
                          </a:cubicBezTo>
                          <a:cubicBezTo>
                            <a:pt x="10" y="8"/>
                            <a:pt x="13" y="7"/>
                            <a:pt x="15" y="7"/>
                          </a:cubicBezTo>
                          <a:cubicBezTo>
                            <a:pt x="15" y="6"/>
                            <a:pt x="15" y="5"/>
                            <a:pt x="15" y="4"/>
                          </a:cubicBezTo>
                          <a:cubicBezTo>
                            <a:pt x="13" y="5"/>
                            <a:pt x="11" y="6"/>
                            <a:pt x="8" y="6"/>
                          </a:cubicBezTo>
                          <a:cubicBezTo>
                            <a:pt x="7" y="7"/>
                            <a:pt x="7" y="9"/>
                            <a:pt x="9" y="9"/>
                          </a:cubicBezTo>
                          <a:cubicBezTo>
                            <a:pt x="13" y="9"/>
                            <a:pt x="16" y="8"/>
                            <a:pt x="19" y="6"/>
                          </a:cubicBezTo>
                          <a:cubicBezTo>
                            <a:pt x="20" y="6"/>
                            <a:pt x="20" y="4"/>
                            <a:pt x="19" y="4"/>
                          </a:cubicBezTo>
                          <a:cubicBezTo>
                            <a:pt x="15" y="4"/>
                            <a:pt x="11" y="5"/>
                            <a:pt x="8" y="8"/>
                          </a:cubicBezTo>
                          <a:cubicBezTo>
                            <a:pt x="7" y="9"/>
                            <a:pt x="8" y="10"/>
                            <a:pt x="9" y="10"/>
                          </a:cubicBezTo>
                          <a:cubicBezTo>
                            <a:pt x="12" y="10"/>
                            <a:pt x="15" y="10"/>
                            <a:pt x="19" y="10"/>
                          </a:cubicBezTo>
                          <a:cubicBezTo>
                            <a:pt x="20" y="10"/>
                            <a:pt x="20" y="8"/>
                            <a:pt x="19" y="8"/>
                          </a:cubicBezTo>
                          <a:cubicBezTo>
                            <a:pt x="15" y="8"/>
                            <a:pt x="12" y="8"/>
                            <a:pt x="8" y="8"/>
                          </a:cubicBezTo>
                          <a:cubicBezTo>
                            <a:pt x="8" y="9"/>
                            <a:pt x="8" y="9"/>
                            <a:pt x="8" y="10"/>
                          </a:cubicBezTo>
                          <a:cubicBezTo>
                            <a:pt x="12" y="10"/>
                            <a:pt x="16" y="10"/>
                            <a:pt x="20" y="9"/>
                          </a:cubicBezTo>
                          <a:cubicBezTo>
                            <a:pt x="20" y="8"/>
                            <a:pt x="19" y="8"/>
                            <a:pt x="19" y="7"/>
                          </a:cubicBezTo>
                          <a:cubicBezTo>
                            <a:pt x="14" y="8"/>
                            <a:pt x="9" y="9"/>
                            <a:pt x="3" y="9"/>
                          </a:cubicBezTo>
                          <a:cubicBezTo>
                            <a:pt x="3" y="9"/>
                            <a:pt x="3" y="10"/>
                            <a:pt x="3" y="11"/>
                          </a:cubicBezTo>
                          <a:cubicBezTo>
                            <a:pt x="7" y="10"/>
                            <a:pt x="10" y="9"/>
                            <a:pt x="14" y="8"/>
                          </a:cubicBezTo>
                          <a:cubicBezTo>
                            <a:pt x="14" y="7"/>
                            <a:pt x="13" y="7"/>
                            <a:pt x="13" y="6"/>
                          </a:cubicBezTo>
                          <a:cubicBezTo>
                            <a:pt x="8" y="8"/>
                            <a:pt x="4" y="10"/>
                            <a:pt x="0" y="13"/>
                          </a:cubicBezTo>
                          <a:cubicBezTo>
                            <a:pt x="0" y="14"/>
                            <a:pt x="1" y="16"/>
                            <a:pt x="2" y="15"/>
                          </a:cubicBezTo>
                          <a:cubicBezTo>
                            <a:pt x="5" y="13"/>
                            <a:pt x="8" y="11"/>
                            <a:pt x="11" y="9"/>
                          </a:cubicBezTo>
                          <a:cubicBezTo>
                            <a:pt x="11" y="8"/>
                            <a:pt x="10" y="7"/>
                            <a:pt x="10" y="7"/>
                          </a:cubicBezTo>
                          <a:cubicBezTo>
                            <a:pt x="7" y="10"/>
                            <a:pt x="4" y="12"/>
                            <a:pt x="1" y="15"/>
                          </a:cubicBezTo>
                          <a:cubicBezTo>
                            <a:pt x="1" y="16"/>
                            <a:pt x="2" y="16"/>
                            <a:pt x="2" y="17"/>
                          </a:cubicBezTo>
                          <a:cubicBezTo>
                            <a:pt x="5" y="14"/>
                            <a:pt x="8" y="12"/>
                            <a:pt x="11" y="10"/>
                          </a:cubicBezTo>
                          <a:cubicBezTo>
                            <a:pt x="10" y="9"/>
                            <a:pt x="10" y="9"/>
                            <a:pt x="9" y="8"/>
                          </a:cubicBezTo>
                          <a:cubicBezTo>
                            <a:pt x="7" y="10"/>
                            <a:pt x="4" y="13"/>
                            <a:pt x="2" y="15"/>
                          </a:cubicBezTo>
                          <a:cubicBezTo>
                            <a:pt x="0" y="16"/>
                            <a:pt x="2" y="17"/>
                            <a:pt x="3" y="17"/>
                          </a:cubicBezTo>
                          <a:cubicBezTo>
                            <a:pt x="7" y="15"/>
                            <a:pt x="11" y="14"/>
                            <a:pt x="16" y="13"/>
                          </a:cubicBezTo>
                          <a:cubicBezTo>
                            <a:pt x="15" y="12"/>
                            <a:pt x="15" y="11"/>
                            <a:pt x="15" y="11"/>
                          </a:cubicBezTo>
                          <a:cubicBezTo>
                            <a:pt x="11" y="12"/>
                            <a:pt x="7" y="13"/>
                            <a:pt x="3" y="15"/>
                          </a:cubicBezTo>
                          <a:cubicBezTo>
                            <a:pt x="1" y="16"/>
                            <a:pt x="3" y="18"/>
                            <a:pt x="4"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5" name="Freeform 298"/>
                    <p:cNvSpPr/>
                    <p:nvPr/>
                  </p:nvSpPr>
                  <p:spPr bwMode="auto">
                    <a:xfrm>
                      <a:off x="927" y="1615"/>
                      <a:ext cx="18" cy="36"/>
                    </a:xfrm>
                    <a:custGeom>
                      <a:avLst/>
                      <a:gdLst>
                        <a:gd name="T0" fmla="*/ 12 w 26"/>
                        <a:gd name="T1" fmla="*/ 48 h 53"/>
                        <a:gd name="T2" fmla="*/ 22 w 26"/>
                        <a:gd name="T3" fmla="*/ 42 h 53"/>
                        <a:gd name="T4" fmla="*/ 10 w 26"/>
                        <a:gd name="T5" fmla="*/ 50 h 53"/>
                        <a:gd name="T6" fmla="*/ 23 w 26"/>
                        <a:gd name="T7" fmla="*/ 40 h 53"/>
                        <a:gd name="T8" fmla="*/ 20 w 26"/>
                        <a:gd name="T9" fmla="*/ 41 h 53"/>
                        <a:gd name="T10" fmla="*/ 23 w 26"/>
                        <a:gd name="T11" fmla="*/ 23 h 53"/>
                        <a:gd name="T12" fmla="*/ 13 w 26"/>
                        <a:gd name="T13" fmla="*/ 10 h 53"/>
                        <a:gd name="T14" fmla="*/ 19 w 26"/>
                        <a:gd name="T15" fmla="*/ 10 h 53"/>
                        <a:gd name="T16" fmla="*/ 6 w 26"/>
                        <a:gd name="T17" fmla="*/ 7 h 53"/>
                        <a:gd name="T18" fmla="*/ 14 w 26"/>
                        <a:gd name="T19" fmla="*/ 9 h 53"/>
                        <a:gd name="T20" fmla="*/ 5 w 26"/>
                        <a:gd name="T21" fmla="*/ 4 h 53"/>
                        <a:gd name="T22" fmla="*/ 11 w 26"/>
                        <a:gd name="T23" fmla="*/ 5 h 53"/>
                        <a:gd name="T24" fmla="*/ 5 w 26"/>
                        <a:gd name="T25" fmla="*/ 2 h 53"/>
                        <a:gd name="T26" fmla="*/ 11 w 26"/>
                        <a:gd name="T27" fmla="*/ 2 h 53"/>
                        <a:gd name="T28" fmla="*/ 2 w 26"/>
                        <a:gd name="T29" fmla="*/ 3 h 53"/>
                        <a:gd name="T30" fmla="*/ 16 w 26"/>
                        <a:gd name="T31" fmla="*/ 9 h 53"/>
                        <a:gd name="T32" fmla="*/ 16 w 26"/>
                        <a:gd name="T33" fmla="*/ 9 h 53"/>
                        <a:gd name="T34" fmla="*/ 10 w 26"/>
                        <a:gd name="T35" fmla="*/ 7 h 53"/>
                        <a:gd name="T36" fmla="*/ 20 w 26"/>
                        <a:gd name="T37" fmla="*/ 13 h 53"/>
                        <a:gd name="T38" fmla="*/ 18 w 26"/>
                        <a:gd name="T39" fmla="*/ 15 h 53"/>
                        <a:gd name="T40" fmla="*/ 25 w 26"/>
                        <a:gd name="T41" fmla="*/ 21 h 53"/>
                        <a:gd name="T42" fmla="*/ 18 w 26"/>
                        <a:gd name="T43" fmla="*/ 15 h 53"/>
                        <a:gd name="T44" fmla="*/ 20 w 26"/>
                        <a:gd name="T45" fmla="*/ 14 h 53"/>
                        <a:gd name="T46" fmla="*/ 10 w 26"/>
                        <a:gd name="T47" fmla="*/ 6 h 53"/>
                        <a:gd name="T48" fmla="*/ 17 w 26"/>
                        <a:gd name="T49" fmla="*/ 9 h 53"/>
                        <a:gd name="T50" fmla="*/ 9 w 26"/>
                        <a:gd name="T51" fmla="*/ 5 h 53"/>
                        <a:gd name="T52" fmla="*/ 16 w 26"/>
                        <a:gd name="T53" fmla="*/ 9 h 53"/>
                        <a:gd name="T54" fmla="*/ 2 w 26"/>
                        <a:gd name="T55" fmla="*/ 3 h 53"/>
                        <a:gd name="T56" fmla="*/ 11 w 26"/>
                        <a:gd name="T57" fmla="*/ 2 h 53"/>
                        <a:gd name="T58" fmla="*/ 4 w 26"/>
                        <a:gd name="T59" fmla="*/ 2 h 53"/>
                        <a:gd name="T60" fmla="*/ 11 w 26"/>
                        <a:gd name="T61" fmla="*/ 5 h 53"/>
                        <a:gd name="T62" fmla="*/ 4 w 26"/>
                        <a:gd name="T63" fmla="*/ 4 h 53"/>
                        <a:gd name="T64" fmla="*/ 14 w 26"/>
                        <a:gd name="T65" fmla="*/ 9 h 53"/>
                        <a:gd name="T66" fmla="*/ 7 w 26"/>
                        <a:gd name="T67" fmla="*/ 7 h 53"/>
                        <a:gd name="T68" fmla="*/ 19 w 26"/>
                        <a:gd name="T69" fmla="*/ 10 h 53"/>
                        <a:gd name="T70" fmla="*/ 13 w 26"/>
                        <a:gd name="T71" fmla="*/ 10 h 53"/>
                        <a:gd name="T72" fmla="*/ 20 w 26"/>
                        <a:gd name="T73" fmla="*/ 41 h 53"/>
                        <a:gd name="T74" fmla="*/ 23 w 26"/>
                        <a:gd name="T75" fmla="*/ 40 h 53"/>
                        <a:gd name="T76" fmla="*/ 10 w 26"/>
                        <a:gd name="T77" fmla="*/ 50 h 53"/>
                        <a:gd name="T78" fmla="*/ 22 w 26"/>
                        <a:gd name="T79" fmla="*/ 41 h 53"/>
                        <a:gd name="T80" fmla="*/ 12 w 26"/>
                        <a:gd name="T81" fmla="*/ 48 h 53"/>
                        <a:gd name="T82" fmla="*/ 23 w 26"/>
                        <a:gd name="T83" fmla="*/ 3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53">
                          <a:moveTo>
                            <a:pt x="20" y="37"/>
                          </a:moveTo>
                          <a:cubicBezTo>
                            <a:pt x="19" y="42"/>
                            <a:pt x="16" y="45"/>
                            <a:pt x="12" y="48"/>
                          </a:cubicBezTo>
                          <a:cubicBezTo>
                            <a:pt x="11" y="49"/>
                            <a:pt x="13" y="50"/>
                            <a:pt x="14" y="50"/>
                          </a:cubicBezTo>
                          <a:cubicBezTo>
                            <a:pt x="17" y="47"/>
                            <a:pt x="19" y="44"/>
                            <a:pt x="22" y="42"/>
                          </a:cubicBezTo>
                          <a:cubicBezTo>
                            <a:pt x="21" y="41"/>
                            <a:pt x="20" y="41"/>
                            <a:pt x="20" y="41"/>
                          </a:cubicBezTo>
                          <a:cubicBezTo>
                            <a:pt x="18" y="46"/>
                            <a:pt x="15" y="48"/>
                            <a:pt x="10" y="50"/>
                          </a:cubicBezTo>
                          <a:cubicBezTo>
                            <a:pt x="11" y="51"/>
                            <a:pt x="11" y="52"/>
                            <a:pt x="11" y="52"/>
                          </a:cubicBezTo>
                          <a:cubicBezTo>
                            <a:pt x="16" y="49"/>
                            <a:pt x="20" y="45"/>
                            <a:pt x="23" y="40"/>
                          </a:cubicBezTo>
                          <a:cubicBezTo>
                            <a:pt x="24" y="39"/>
                            <a:pt x="22" y="38"/>
                            <a:pt x="21" y="39"/>
                          </a:cubicBezTo>
                          <a:cubicBezTo>
                            <a:pt x="21" y="40"/>
                            <a:pt x="20" y="40"/>
                            <a:pt x="20" y="41"/>
                          </a:cubicBezTo>
                          <a:cubicBezTo>
                            <a:pt x="21" y="41"/>
                            <a:pt x="22" y="41"/>
                            <a:pt x="22" y="41"/>
                          </a:cubicBezTo>
                          <a:cubicBezTo>
                            <a:pt x="23" y="34"/>
                            <a:pt x="26" y="30"/>
                            <a:pt x="23" y="23"/>
                          </a:cubicBezTo>
                          <a:cubicBezTo>
                            <a:pt x="21" y="18"/>
                            <a:pt x="19" y="13"/>
                            <a:pt x="15" y="9"/>
                          </a:cubicBezTo>
                          <a:cubicBezTo>
                            <a:pt x="14" y="9"/>
                            <a:pt x="14" y="10"/>
                            <a:pt x="13" y="10"/>
                          </a:cubicBezTo>
                          <a:cubicBezTo>
                            <a:pt x="16" y="12"/>
                            <a:pt x="15" y="12"/>
                            <a:pt x="18" y="13"/>
                          </a:cubicBezTo>
                          <a:cubicBezTo>
                            <a:pt x="20" y="13"/>
                            <a:pt x="20" y="11"/>
                            <a:pt x="19" y="10"/>
                          </a:cubicBezTo>
                          <a:cubicBezTo>
                            <a:pt x="15" y="8"/>
                            <a:pt x="12" y="6"/>
                            <a:pt x="7" y="5"/>
                          </a:cubicBezTo>
                          <a:cubicBezTo>
                            <a:pt x="6" y="4"/>
                            <a:pt x="5" y="6"/>
                            <a:pt x="6" y="7"/>
                          </a:cubicBezTo>
                          <a:cubicBezTo>
                            <a:pt x="8" y="8"/>
                            <a:pt x="10" y="9"/>
                            <a:pt x="13" y="11"/>
                          </a:cubicBezTo>
                          <a:cubicBezTo>
                            <a:pt x="14" y="11"/>
                            <a:pt x="15" y="10"/>
                            <a:pt x="14" y="9"/>
                          </a:cubicBezTo>
                          <a:cubicBezTo>
                            <a:pt x="11" y="7"/>
                            <a:pt x="8" y="5"/>
                            <a:pt x="6" y="2"/>
                          </a:cubicBezTo>
                          <a:cubicBezTo>
                            <a:pt x="6" y="3"/>
                            <a:pt x="5" y="3"/>
                            <a:pt x="5" y="4"/>
                          </a:cubicBezTo>
                          <a:cubicBezTo>
                            <a:pt x="6" y="5"/>
                            <a:pt x="8" y="6"/>
                            <a:pt x="10" y="7"/>
                          </a:cubicBezTo>
                          <a:cubicBezTo>
                            <a:pt x="11" y="8"/>
                            <a:pt x="12" y="6"/>
                            <a:pt x="11" y="5"/>
                          </a:cubicBezTo>
                          <a:cubicBezTo>
                            <a:pt x="9" y="4"/>
                            <a:pt x="7" y="2"/>
                            <a:pt x="6" y="1"/>
                          </a:cubicBezTo>
                          <a:cubicBezTo>
                            <a:pt x="5" y="1"/>
                            <a:pt x="5" y="2"/>
                            <a:pt x="5" y="2"/>
                          </a:cubicBezTo>
                          <a:cubicBezTo>
                            <a:pt x="6" y="3"/>
                            <a:pt x="8" y="3"/>
                            <a:pt x="10" y="4"/>
                          </a:cubicBezTo>
                          <a:cubicBezTo>
                            <a:pt x="10" y="3"/>
                            <a:pt x="10" y="2"/>
                            <a:pt x="11" y="2"/>
                          </a:cubicBezTo>
                          <a:cubicBezTo>
                            <a:pt x="7" y="1"/>
                            <a:pt x="5" y="1"/>
                            <a:pt x="2" y="1"/>
                          </a:cubicBezTo>
                          <a:cubicBezTo>
                            <a:pt x="2" y="1"/>
                            <a:pt x="2" y="2"/>
                            <a:pt x="2" y="3"/>
                          </a:cubicBezTo>
                          <a:cubicBezTo>
                            <a:pt x="9" y="3"/>
                            <a:pt x="11" y="7"/>
                            <a:pt x="14" y="11"/>
                          </a:cubicBezTo>
                          <a:cubicBezTo>
                            <a:pt x="15" y="10"/>
                            <a:pt x="15" y="10"/>
                            <a:pt x="16" y="9"/>
                          </a:cubicBezTo>
                          <a:cubicBezTo>
                            <a:pt x="13" y="7"/>
                            <a:pt x="13" y="7"/>
                            <a:pt x="15" y="10"/>
                          </a:cubicBezTo>
                          <a:cubicBezTo>
                            <a:pt x="15" y="10"/>
                            <a:pt x="16" y="9"/>
                            <a:pt x="16" y="9"/>
                          </a:cubicBezTo>
                          <a:cubicBezTo>
                            <a:pt x="15" y="7"/>
                            <a:pt x="13" y="6"/>
                            <a:pt x="12" y="5"/>
                          </a:cubicBezTo>
                          <a:cubicBezTo>
                            <a:pt x="11" y="5"/>
                            <a:pt x="11" y="6"/>
                            <a:pt x="10" y="7"/>
                          </a:cubicBezTo>
                          <a:cubicBezTo>
                            <a:pt x="14" y="9"/>
                            <a:pt x="16" y="11"/>
                            <a:pt x="18" y="15"/>
                          </a:cubicBezTo>
                          <a:cubicBezTo>
                            <a:pt x="19" y="14"/>
                            <a:pt x="19" y="14"/>
                            <a:pt x="20" y="13"/>
                          </a:cubicBezTo>
                          <a:cubicBezTo>
                            <a:pt x="20" y="13"/>
                            <a:pt x="19" y="13"/>
                            <a:pt x="19" y="13"/>
                          </a:cubicBezTo>
                          <a:cubicBezTo>
                            <a:pt x="18" y="12"/>
                            <a:pt x="16" y="14"/>
                            <a:pt x="18" y="15"/>
                          </a:cubicBezTo>
                          <a:cubicBezTo>
                            <a:pt x="19" y="17"/>
                            <a:pt x="21" y="19"/>
                            <a:pt x="22" y="21"/>
                          </a:cubicBezTo>
                          <a:cubicBezTo>
                            <a:pt x="22" y="22"/>
                            <a:pt x="25" y="22"/>
                            <a:pt x="25" y="21"/>
                          </a:cubicBezTo>
                          <a:cubicBezTo>
                            <a:pt x="25" y="17"/>
                            <a:pt x="23" y="15"/>
                            <a:pt x="19" y="13"/>
                          </a:cubicBezTo>
                          <a:cubicBezTo>
                            <a:pt x="19" y="14"/>
                            <a:pt x="18" y="14"/>
                            <a:pt x="18" y="15"/>
                          </a:cubicBezTo>
                          <a:cubicBezTo>
                            <a:pt x="18" y="15"/>
                            <a:pt x="18" y="15"/>
                            <a:pt x="19" y="15"/>
                          </a:cubicBezTo>
                          <a:cubicBezTo>
                            <a:pt x="20" y="16"/>
                            <a:pt x="21" y="15"/>
                            <a:pt x="20" y="14"/>
                          </a:cubicBezTo>
                          <a:cubicBezTo>
                            <a:pt x="18" y="10"/>
                            <a:pt x="15" y="7"/>
                            <a:pt x="11" y="5"/>
                          </a:cubicBezTo>
                          <a:cubicBezTo>
                            <a:pt x="10" y="4"/>
                            <a:pt x="9" y="5"/>
                            <a:pt x="10" y="6"/>
                          </a:cubicBezTo>
                          <a:cubicBezTo>
                            <a:pt x="13" y="10"/>
                            <a:pt x="11" y="9"/>
                            <a:pt x="15" y="11"/>
                          </a:cubicBezTo>
                          <a:cubicBezTo>
                            <a:pt x="16" y="11"/>
                            <a:pt x="17" y="10"/>
                            <a:pt x="17" y="9"/>
                          </a:cubicBezTo>
                          <a:cubicBezTo>
                            <a:pt x="15" y="6"/>
                            <a:pt x="13" y="5"/>
                            <a:pt x="10" y="4"/>
                          </a:cubicBezTo>
                          <a:cubicBezTo>
                            <a:pt x="9" y="3"/>
                            <a:pt x="8" y="4"/>
                            <a:pt x="9" y="5"/>
                          </a:cubicBezTo>
                          <a:cubicBezTo>
                            <a:pt x="10" y="8"/>
                            <a:pt x="12" y="9"/>
                            <a:pt x="14" y="11"/>
                          </a:cubicBezTo>
                          <a:cubicBezTo>
                            <a:pt x="15" y="12"/>
                            <a:pt x="17" y="10"/>
                            <a:pt x="16" y="9"/>
                          </a:cubicBezTo>
                          <a:cubicBezTo>
                            <a:pt x="12" y="4"/>
                            <a:pt x="9" y="1"/>
                            <a:pt x="2" y="1"/>
                          </a:cubicBezTo>
                          <a:cubicBezTo>
                            <a:pt x="0" y="1"/>
                            <a:pt x="0" y="3"/>
                            <a:pt x="2" y="3"/>
                          </a:cubicBezTo>
                          <a:cubicBezTo>
                            <a:pt x="4" y="3"/>
                            <a:pt x="7" y="3"/>
                            <a:pt x="10" y="4"/>
                          </a:cubicBezTo>
                          <a:cubicBezTo>
                            <a:pt x="11" y="4"/>
                            <a:pt x="12" y="2"/>
                            <a:pt x="11" y="2"/>
                          </a:cubicBezTo>
                          <a:cubicBezTo>
                            <a:pt x="9" y="1"/>
                            <a:pt x="7" y="1"/>
                            <a:pt x="5" y="0"/>
                          </a:cubicBezTo>
                          <a:cubicBezTo>
                            <a:pt x="4" y="0"/>
                            <a:pt x="3" y="1"/>
                            <a:pt x="4" y="2"/>
                          </a:cubicBezTo>
                          <a:cubicBezTo>
                            <a:pt x="6" y="4"/>
                            <a:pt x="8" y="5"/>
                            <a:pt x="9" y="7"/>
                          </a:cubicBezTo>
                          <a:cubicBezTo>
                            <a:pt x="10" y="6"/>
                            <a:pt x="10" y="6"/>
                            <a:pt x="11" y="5"/>
                          </a:cubicBezTo>
                          <a:cubicBezTo>
                            <a:pt x="9" y="4"/>
                            <a:pt x="8" y="3"/>
                            <a:pt x="6" y="2"/>
                          </a:cubicBezTo>
                          <a:cubicBezTo>
                            <a:pt x="5" y="1"/>
                            <a:pt x="4" y="3"/>
                            <a:pt x="4" y="4"/>
                          </a:cubicBezTo>
                          <a:cubicBezTo>
                            <a:pt x="7" y="7"/>
                            <a:pt x="10" y="8"/>
                            <a:pt x="12" y="10"/>
                          </a:cubicBezTo>
                          <a:cubicBezTo>
                            <a:pt x="13" y="10"/>
                            <a:pt x="13" y="9"/>
                            <a:pt x="14" y="9"/>
                          </a:cubicBezTo>
                          <a:cubicBezTo>
                            <a:pt x="12" y="8"/>
                            <a:pt x="10" y="6"/>
                            <a:pt x="8" y="5"/>
                          </a:cubicBezTo>
                          <a:cubicBezTo>
                            <a:pt x="7" y="6"/>
                            <a:pt x="7" y="6"/>
                            <a:pt x="7" y="7"/>
                          </a:cubicBezTo>
                          <a:cubicBezTo>
                            <a:pt x="11" y="8"/>
                            <a:pt x="14" y="10"/>
                            <a:pt x="18" y="12"/>
                          </a:cubicBezTo>
                          <a:cubicBezTo>
                            <a:pt x="18" y="12"/>
                            <a:pt x="19" y="11"/>
                            <a:pt x="19" y="10"/>
                          </a:cubicBezTo>
                          <a:cubicBezTo>
                            <a:pt x="17" y="10"/>
                            <a:pt x="16" y="9"/>
                            <a:pt x="14" y="8"/>
                          </a:cubicBezTo>
                          <a:cubicBezTo>
                            <a:pt x="13" y="8"/>
                            <a:pt x="12" y="9"/>
                            <a:pt x="13" y="10"/>
                          </a:cubicBezTo>
                          <a:cubicBezTo>
                            <a:pt x="18" y="15"/>
                            <a:pt x="20" y="20"/>
                            <a:pt x="22" y="26"/>
                          </a:cubicBezTo>
                          <a:cubicBezTo>
                            <a:pt x="23" y="31"/>
                            <a:pt x="20" y="36"/>
                            <a:pt x="20" y="41"/>
                          </a:cubicBezTo>
                          <a:cubicBezTo>
                            <a:pt x="20" y="42"/>
                            <a:pt x="22" y="43"/>
                            <a:pt x="22" y="42"/>
                          </a:cubicBezTo>
                          <a:cubicBezTo>
                            <a:pt x="22" y="41"/>
                            <a:pt x="23" y="41"/>
                            <a:pt x="23" y="40"/>
                          </a:cubicBezTo>
                          <a:cubicBezTo>
                            <a:pt x="22" y="40"/>
                            <a:pt x="22" y="39"/>
                            <a:pt x="21" y="39"/>
                          </a:cubicBezTo>
                          <a:cubicBezTo>
                            <a:pt x="18" y="44"/>
                            <a:pt x="15" y="47"/>
                            <a:pt x="10" y="50"/>
                          </a:cubicBezTo>
                          <a:cubicBezTo>
                            <a:pt x="9" y="51"/>
                            <a:pt x="10" y="53"/>
                            <a:pt x="11" y="52"/>
                          </a:cubicBezTo>
                          <a:cubicBezTo>
                            <a:pt x="16" y="49"/>
                            <a:pt x="20" y="47"/>
                            <a:pt x="22" y="41"/>
                          </a:cubicBezTo>
                          <a:cubicBezTo>
                            <a:pt x="22" y="40"/>
                            <a:pt x="21" y="39"/>
                            <a:pt x="20" y="40"/>
                          </a:cubicBezTo>
                          <a:cubicBezTo>
                            <a:pt x="17" y="42"/>
                            <a:pt x="15" y="46"/>
                            <a:pt x="12" y="48"/>
                          </a:cubicBezTo>
                          <a:cubicBezTo>
                            <a:pt x="13" y="48"/>
                            <a:pt x="13" y="49"/>
                            <a:pt x="14" y="50"/>
                          </a:cubicBezTo>
                          <a:cubicBezTo>
                            <a:pt x="18" y="46"/>
                            <a:pt x="21" y="43"/>
                            <a:pt x="23" y="38"/>
                          </a:cubicBezTo>
                          <a:cubicBezTo>
                            <a:pt x="23" y="36"/>
                            <a:pt x="21" y="36"/>
                            <a:pt x="20"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6" name="Freeform 299"/>
                    <p:cNvSpPr/>
                    <p:nvPr/>
                  </p:nvSpPr>
                  <p:spPr bwMode="auto">
                    <a:xfrm>
                      <a:off x="895" y="1695"/>
                      <a:ext cx="10" cy="10"/>
                    </a:xfrm>
                    <a:custGeom>
                      <a:avLst/>
                      <a:gdLst>
                        <a:gd name="T0" fmla="*/ 8 w 14"/>
                        <a:gd name="T1" fmla="*/ 1 h 14"/>
                        <a:gd name="T2" fmla="*/ 1 w 14"/>
                        <a:gd name="T3" fmla="*/ 4 h 14"/>
                        <a:gd name="T4" fmla="*/ 1 w 14"/>
                        <a:gd name="T5" fmla="*/ 10 h 14"/>
                        <a:gd name="T6" fmla="*/ 13 w 14"/>
                        <a:gd name="T7" fmla="*/ 9 h 14"/>
                        <a:gd name="T8" fmla="*/ 4 w 14"/>
                        <a:gd name="T9" fmla="*/ 1 h 14"/>
                        <a:gd name="T10" fmla="*/ 1 w 14"/>
                        <a:gd name="T11" fmla="*/ 9 h 14"/>
                        <a:gd name="T12" fmla="*/ 8 w 14"/>
                        <a:gd name="T13" fmla="*/ 12 h 14"/>
                        <a:gd name="T14" fmla="*/ 11 w 14"/>
                        <a:gd name="T15" fmla="*/ 5 h 14"/>
                        <a:gd name="T16" fmla="*/ 4 w 14"/>
                        <a:gd name="T17" fmla="*/ 4 h 14"/>
                        <a:gd name="T18" fmla="*/ 8 w 14"/>
                        <a:gd name="T19" fmla="*/ 9 h 14"/>
                        <a:gd name="T20" fmla="*/ 7 w 14"/>
                        <a:gd name="T21" fmla="*/ 3 h 14"/>
                        <a:gd name="T22" fmla="*/ 3 w 14"/>
                        <a:gd name="T23" fmla="*/ 8 h 14"/>
                        <a:gd name="T24" fmla="*/ 8 w 14"/>
                        <a:gd name="T25" fmla="*/ 8 h 14"/>
                        <a:gd name="T26" fmla="*/ 4 w 14"/>
                        <a:gd name="T27" fmla="*/ 5 h 14"/>
                        <a:gd name="T28" fmla="*/ 6 w 14"/>
                        <a:gd name="T29" fmla="*/ 9 h 14"/>
                        <a:gd name="T30" fmla="*/ 10 w 14"/>
                        <a:gd name="T31" fmla="*/ 6 h 14"/>
                        <a:gd name="T32" fmla="*/ 10 w 14"/>
                        <a:gd name="T33" fmla="*/ 5 h 14"/>
                        <a:gd name="T34" fmla="*/ 7 w 14"/>
                        <a:gd name="T35" fmla="*/ 5 h 14"/>
                        <a:gd name="T36" fmla="*/ 8 w 14"/>
                        <a:gd name="T37" fmla="*/ 7 h 14"/>
                        <a:gd name="T38" fmla="*/ 9 w 14"/>
                        <a:gd name="T39" fmla="*/ 7 h 14"/>
                        <a:gd name="T40" fmla="*/ 8 w 14"/>
                        <a:gd name="T41" fmla="*/ 5 h 14"/>
                        <a:gd name="T42" fmla="*/ 5 w 14"/>
                        <a:gd name="T43" fmla="*/ 7 h 14"/>
                        <a:gd name="T44" fmla="*/ 6 w 14"/>
                        <a:gd name="T45" fmla="*/ 8 h 14"/>
                        <a:gd name="T46" fmla="*/ 6 w 14"/>
                        <a:gd name="T47" fmla="*/ 7 h 14"/>
                        <a:gd name="T48" fmla="*/ 6 w 14"/>
                        <a:gd name="T49" fmla="*/ 7 h 14"/>
                        <a:gd name="T50" fmla="*/ 5 w 14"/>
                        <a:gd name="T51" fmla="*/ 7 h 14"/>
                        <a:gd name="T52" fmla="*/ 7 w 14"/>
                        <a:gd name="T53" fmla="*/ 5 h 14"/>
                        <a:gd name="T54" fmla="*/ 6 w 14"/>
                        <a:gd name="T55" fmla="*/ 7 h 14"/>
                        <a:gd name="T56" fmla="*/ 7 w 14"/>
                        <a:gd name="T57" fmla="*/ 5 h 14"/>
                        <a:gd name="T58" fmla="*/ 9 w 14"/>
                        <a:gd name="T59" fmla="*/ 8 h 14"/>
                        <a:gd name="T60" fmla="*/ 5 w 14"/>
                        <a:gd name="T61" fmla="*/ 10 h 14"/>
                        <a:gd name="T62" fmla="*/ 6 w 14"/>
                        <a:gd name="T63" fmla="*/ 3 h 14"/>
                        <a:gd name="T64" fmla="*/ 10 w 14"/>
                        <a:gd name="T65" fmla="*/ 7 h 14"/>
                        <a:gd name="T66" fmla="*/ 6 w 14"/>
                        <a:gd name="T67" fmla="*/ 11 h 14"/>
                        <a:gd name="T68" fmla="*/ 2 w 14"/>
                        <a:gd name="T69" fmla="*/ 7 h 14"/>
                        <a:gd name="T70" fmla="*/ 8 w 14"/>
                        <a:gd name="T71" fmla="*/ 3 h 14"/>
                        <a:gd name="T72" fmla="*/ 8 w 14"/>
                        <a:gd name="T73"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 h="14">
                          <a:moveTo>
                            <a:pt x="8" y="1"/>
                          </a:moveTo>
                          <a:cubicBezTo>
                            <a:pt x="5" y="1"/>
                            <a:pt x="2" y="2"/>
                            <a:pt x="1" y="4"/>
                          </a:cubicBezTo>
                          <a:cubicBezTo>
                            <a:pt x="0" y="6"/>
                            <a:pt x="0" y="8"/>
                            <a:pt x="1" y="10"/>
                          </a:cubicBezTo>
                          <a:cubicBezTo>
                            <a:pt x="4" y="14"/>
                            <a:pt x="11" y="14"/>
                            <a:pt x="13" y="9"/>
                          </a:cubicBezTo>
                          <a:cubicBezTo>
                            <a:pt x="14" y="4"/>
                            <a:pt x="8" y="0"/>
                            <a:pt x="4" y="1"/>
                          </a:cubicBezTo>
                          <a:cubicBezTo>
                            <a:pt x="2" y="3"/>
                            <a:pt x="0" y="6"/>
                            <a:pt x="1" y="9"/>
                          </a:cubicBezTo>
                          <a:cubicBezTo>
                            <a:pt x="2" y="11"/>
                            <a:pt x="5" y="13"/>
                            <a:pt x="8" y="12"/>
                          </a:cubicBezTo>
                          <a:cubicBezTo>
                            <a:pt x="11" y="11"/>
                            <a:pt x="12" y="8"/>
                            <a:pt x="11" y="5"/>
                          </a:cubicBezTo>
                          <a:cubicBezTo>
                            <a:pt x="10" y="3"/>
                            <a:pt x="6" y="1"/>
                            <a:pt x="4" y="4"/>
                          </a:cubicBezTo>
                          <a:cubicBezTo>
                            <a:pt x="3" y="7"/>
                            <a:pt x="5" y="10"/>
                            <a:pt x="8" y="9"/>
                          </a:cubicBezTo>
                          <a:cubicBezTo>
                            <a:pt x="11" y="7"/>
                            <a:pt x="10" y="3"/>
                            <a:pt x="7" y="3"/>
                          </a:cubicBezTo>
                          <a:cubicBezTo>
                            <a:pt x="4" y="3"/>
                            <a:pt x="3" y="5"/>
                            <a:pt x="3" y="8"/>
                          </a:cubicBezTo>
                          <a:cubicBezTo>
                            <a:pt x="3" y="11"/>
                            <a:pt x="7" y="10"/>
                            <a:pt x="8" y="8"/>
                          </a:cubicBezTo>
                          <a:cubicBezTo>
                            <a:pt x="10" y="6"/>
                            <a:pt x="7" y="3"/>
                            <a:pt x="4" y="5"/>
                          </a:cubicBezTo>
                          <a:cubicBezTo>
                            <a:pt x="2" y="7"/>
                            <a:pt x="3" y="10"/>
                            <a:pt x="6" y="9"/>
                          </a:cubicBezTo>
                          <a:cubicBezTo>
                            <a:pt x="8" y="9"/>
                            <a:pt x="10" y="8"/>
                            <a:pt x="10" y="6"/>
                          </a:cubicBezTo>
                          <a:cubicBezTo>
                            <a:pt x="11" y="6"/>
                            <a:pt x="10" y="5"/>
                            <a:pt x="10" y="5"/>
                          </a:cubicBezTo>
                          <a:cubicBezTo>
                            <a:pt x="9" y="4"/>
                            <a:pt x="8" y="5"/>
                            <a:pt x="7" y="5"/>
                          </a:cubicBezTo>
                          <a:cubicBezTo>
                            <a:pt x="6" y="5"/>
                            <a:pt x="6" y="7"/>
                            <a:pt x="8" y="7"/>
                          </a:cubicBezTo>
                          <a:cubicBezTo>
                            <a:pt x="8" y="7"/>
                            <a:pt x="8" y="7"/>
                            <a:pt x="9" y="7"/>
                          </a:cubicBezTo>
                          <a:cubicBezTo>
                            <a:pt x="9" y="6"/>
                            <a:pt x="9" y="6"/>
                            <a:pt x="8" y="5"/>
                          </a:cubicBezTo>
                          <a:cubicBezTo>
                            <a:pt x="8" y="6"/>
                            <a:pt x="7" y="7"/>
                            <a:pt x="5" y="7"/>
                          </a:cubicBezTo>
                          <a:cubicBezTo>
                            <a:pt x="5" y="7"/>
                            <a:pt x="5" y="7"/>
                            <a:pt x="6" y="8"/>
                          </a:cubicBezTo>
                          <a:cubicBezTo>
                            <a:pt x="6" y="7"/>
                            <a:pt x="6" y="7"/>
                            <a:pt x="6" y="7"/>
                          </a:cubicBezTo>
                          <a:cubicBezTo>
                            <a:pt x="6" y="6"/>
                            <a:pt x="7" y="7"/>
                            <a:pt x="6" y="7"/>
                          </a:cubicBezTo>
                          <a:cubicBezTo>
                            <a:pt x="6" y="8"/>
                            <a:pt x="5" y="8"/>
                            <a:pt x="5" y="7"/>
                          </a:cubicBezTo>
                          <a:cubicBezTo>
                            <a:pt x="5" y="6"/>
                            <a:pt x="6" y="5"/>
                            <a:pt x="7" y="5"/>
                          </a:cubicBezTo>
                          <a:cubicBezTo>
                            <a:pt x="8" y="6"/>
                            <a:pt x="7" y="7"/>
                            <a:pt x="6" y="7"/>
                          </a:cubicBezTo>
                          <a:cubicBezTo>
                            <a:pt x="6" y="6"/>
                            <a:pt x="6" y="5"/>
                            <a:pt x="7" y="5"/>
                          </a:cubicBezTo>
                          <a:cubicBezTo>
                            <a:pt x="9" y="4"/>
                            <a:pt x="9" y="7"/>
                            <a:pt x="9" y="8"/>
                          </a:cubicBezTo>
                          <a:cubicBezTo>
                            <a:pt x="9" y="10"/>
                            <a:pt x="7" y="10"/>
                            <a:pt x="5" y="10"/>
                          </a:cubicBezTo>
                          <a:cubicBezTo>
                            <a:pt x="2" y="8"/>
                            <a:pt x="3" y="4"/>
                            <a:pt x="6" y="3"/>
                          </a:cubicBezTo>
                          <a:cubicBezTo>
                            <a:pt x="8" y="3"/>
                            <a:pt x="10" y="5"/>
                            <a:pt x="10" y="7"/>
                          </a:cubicBezTo>
                          <a:cubicBezTo>
                            <a:pt x="11" y="9"/>
                            <a:pt x="8" y="11"/>
                            <a:pt x="6" y="11"/>
                          </a:cubicBezTo>
                          <a:cubicBezTo>
                            <a:pt x="4" y="11"/>
                            <a:pt x="2" y="9"/>
                            <a:pt x="2" y="7"/>
                          </a:cubicBezTo>
                          <a:cubicBezTo>
                            <a:pt x="2" y="4"/>
                            <a:pt x="5" y="3"/>
                            <a:pt x="8" y="3"/>
                          </a:cubicBezTo>
                          <a:cubicBezTo>
                            <a:pt x="9" y="4"/>
                            <a:pt x="9" y="1"/>
                            <a:pt x="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7" name="Freeform 300"/>
                    <p:cNvSpPr/>
                    <p:nvPr/>
                  </p:nvSpPr>
                  <p:spPr bwMode="auto">
                    <a:xfrm>
                      <a:off x="896" y="1685"/>
                      <a:ext cx="20" cy="18"/>
                    </a:xfrm>
                    <a:custGeom>
                      <a:avLst/>
                      <a:gdLst>
                        <a:gd name="T0" fmla="*/ 22 w 30"/>
                        <a:gd name="T1" fmla="*/ 27 h 28"/>
                        <a:gd name="T2" fmla="*/ 30 w 30"/>
                        <a:gd name="T3" fmla="*/ 22 h 28"/>
                        <a:gd name="T4" fmla="*/ 1 w 30"/>
                        <a:gd name="T5" fmla="*/ 8 h 28"/>
                        <a:gd name="T6" fmla="*/ 3 w 30"/>
                        <a:gd name="T7" fmla="*/ 4 h 28"/>
                        <a:gd name="T8" fmla="*/ 5 w 30"/>
                        <a:gd name="T9" fmla="*/ 4 h 28"/>
                        <a:gd name="T10" fmla="*/ 6 w 30"/>
                        <a:gd name="T11" fmla="*/ 8 h 28"/>
                        <a:gd name="T12" fmla="*/ 5 w 30"/>
                        <a:gd name="T13" fmla="*/ 7 h 28"/>
                        <a:gd name="T14" fmla="*/ 6 w 30"/>
                        <a:gd name="T15" fmla="*/ 3 h 28"/>
                        <a:gd name="T16" fmla="*/ 10 w 30"/>
                        <a:gd name="T17" fmla="*/ 4 h 28"/>
                        <a:gd name="T18" fmla="*/ 10 w 30"/>
                        <a:gd name="T19" fmla="*/ 8 h 28"/>
                        <a:gd name="T20" fmla="*/ 10 w 30"/>
                        <a:gd name="T21" fmla="*/ 8 h 28"/>
                        <a:gd name="T22" fmla="*/ 12 w 30"/>
                        <a:gd name="T23" fmla="*/ 4 h 28"/>
                        <a:gd name="T24" fmla="*/ 15 w 30"/>
                        <a:gd name="T25" fmla="*/ 7 h 28"/>
                        <a:gd name="T26" fmla="*/ 14 w 30"/>
                        <a:gd name="T27" fmla="*/ 9 h 28"/>
                        <a:gd name="T28" fmla="*/ 13 w 30"/>
                        <a:gd name="T29" fmla="*/ 9 h 28"/>
                        <a:gd name="T30" fmla="*/ 15 w 30"/>
                        <a:gd name="T31" fmla="*/ 8 h 28"/>
                        <a:gd name="T32" fmla="*/ 18 w 30"/>
                        <a:gd name="T33" fmla="*/ 10 h 28"/>
                        <a:gd name="T34" fmla="*/ 17 w 30"/>
                        <a:gd name="T35" fmla="*/ 14 h 28"/>
                        <a:gd name="T36" fmla="*/ 17 w 30"/>
                        <a:gd name="T37" fmla="*/ 12 h 28"/>
                        <a:gd name="T38" fmla="*/ 20 w 30"/>
                        <a:gd name="T39" fmla="*/ 11 h 28"/>
                        <a:gd name="T40" fmla="*/ 23 w 30"/>
                        <a:gd name="T41" fmla="*/ 15 h 28"/>
                        <a:gd name="T42" fmla="*/ 21 w 30"/>
                        <a:gd name="T43" fmla="*/ 18 h 28"/>
                        <a:gd name="T44" fmla="*/ 21 w 30"/>
                        <a:gd name="T45" fmla="*/ 18 h 28"/>
                        <a:gd name="T46" fmla="*/ 23 w 30"/>
                        <a:gd name="T47" fmla="*/ 17 h 28"/>
                        <a:gd name="T48" fmla="*/ 25 w 30"/>
                        <a:gd name="T49" fmla="*/ 22 h 28"/>
                        <a:gd name="T50" fmla="*/ 23 w 30"/>
                        <a:gd name="T51" fmla="*/ 25 h 28"/>
                        <a:gd name="T52" fmla="*/ 23 w 30"/>
                        <a:gd name="T53" fmla="*/ 25 h 28"/>
                        <a:gd name="T54" fmla="*/ 24 w 30"/>
                        <a:gd name="T55" fmla="*/ 20 h 28"/>
                        <a:gd name="T56" fmla="*/ 19 w 30"/>
                        <a:gd name="T57" fmla="*/ 9 h 28"/>
                        <a:gd name="T58" fmla="*/ 22 w 30"/>
                        <a:gd name="T59" fmla="*/ 11 h 28"/>
                        <a:gd name="T60" fmla="*/ 20 w 30"/>
                        <a:gd name="T61" fmla="*/ 12 h 28"/>
                        <a:gd name="T62" fmla="*/ 17 w 30"/>
                        <a:gd name="T63" fmla="*/ 10 h 28"/>
                        <a:gd name="T64" fmla="*/ 26 w 30"/>
                        <a:gd name="T65" fmla="*/ 18 h 28"/>
                        <a:gd name="T66" fmla="*/ 24 w 30"/>
                        <a:gd name="T67" fmla="*/ 26 h 28"/>
                        <a:gd name="T68" fmla="*/ 23 w 30"/>
                        <a:gd name="T69" fmla="*/ 23 h 28"/>
                        <a:gd name="T70" fmla="*/ 24 w 30"/>
                        <a:gd name="T71" fmla="*/ 20 h 28"/>
                        <a:gd name="T72" fmla="*/ 25 w 30"/>
                        <a:gd name="T73" fmla="*/ 18 h 28"/>
                        <a:gd name="T74" fmla="*/ 23 w 30"/>
                        <a:gd name="T75" fmla="*/ 19 h 28"/>
                        <a:gd name="T76" fmla="*/ 21 w 30"/>
                        <a:gd name="T77" fmla="*/ 16 h 28"/>
                        <a:gd name="T78" fmla="*/ 22 w 30"/>
                        <a:gd name="T79" fmla="*/ 13 h 28"/>
                        <a:gd name="T80" fmla="*/ 22 w 30"/>
                        <a:gd name="T81" fmla="*/ 12 h 28"/>
                        <a:gd name="T82" fmla="*/ 19 w 30"/>
                        <a:gd name="T83" fmla="*/ 14 h 28"/>
                        <a:gd name="T84" fmla="*/ 16 w 30"/>
                        <a:gd name="T85" fmla="*/ 12 h 28"/>
                        <a:gd name="T86" fmla="*/ 17 w 30"/>
                        <a:gd name="T87" fmla="*/ 9 h 28"/>
                        <a:gd name="T88" fmla="*/ 17 w 30"/>
                        <a:gd name="T89" fmla="*/ 8 h 28"/>
                        <a:gd name="T90" fmla="*/ 15 w 30"/>
                        <a:gd name="T91" fmla="*/ 10 h 28"/>
                        <a:gd name="T92" fmla="*/ 13 w 30"/>
                        <a:gd name="T93" fmla="*/ 7 h 28"/>
                        <a:gd name="T94" fmla="*/ 14 w 30"/>
                        <a:gd name="T95" fmla="*/ 6 h 28"/>
                        <a:gd name="T96" fmla="*/ 14 w 30"/>
                        <a:gd name="T97" fmla="*/ 4 h 28"/>
                        <a:gd name="T98" fmla="*/ 12 w 30"/>
                        <a:gd name="T99" fmla="*/ 8 h 28"/>
                        <a:gd name="T100" fmla="*/ 8 w 30"/>
                        <a:gd name="T101" fmla="*/ 7 h 28"/>
                        <a:gd name="T102" fmla="*/ 8 w 30"/>
                        <a:gd name="T103" fmla="*/ 4 h 28"/>
                        <a:gd name="T104" fmla="*/ 8 w 30"/>
                        <a:gd name="T105" fmla="*/ 3 h 28"/>
                        <a:gd name="T106" fmla="*/ 7 w 30"/>
                        <a:gd name="T107" fmla="*/ 7 h 28"/>
                        <a:gd name="T108" fmla="*/ 3 w 30"/>
                        <a:gd name="T109" fmla="*/ 8 h 28"/>
                        <a:gd name="T110" fmla="*/ 3 w 30"/>
                        <a:gd name="T111" fmla="*/ 4 h 28"/>
                        <a:gd name="T112" fmla="*/ 5 w 30"/>
                        <a:gd name="T113" fmla="*/ 4 h 28"/>
                        <a:gd name="T114" fmla="*/ 3 w 30"/>
                        <a:gd name="T115" fmla="*/ 8 h 28"/>
                        <a:gd name="T116" fmla="*/ 19 w 30"/>
                        <a:gd name="T117" fmla="*/ 9 h 28"/>
                        <a:gd name="T118" fmla="*/ 24 w 30"/>
                        <a:gd name="T119" fmla="*/ 26 h 28"/>
                        <a:gd name="T120" fmla="*/ 2 w 30"/>
                        <a:gd name="T121"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 h="28">
                          <a:moveTo>
                            <a:pt x="2" y="10"/>
                          </a:moveTo>
                          <a:cubicBezTo>
                            <a:pt x="7" y="10"/>
                            <a:pt x="11" y="10"/>
                            <a:pt x="14" y="13"/>
                          </a:cubicBezTo>
                          <a:cubicBezTo>
                            <a:pt x="20" y="16"/>
                            <a:pt x="21" y="22"/>
                            <a:pt x="22" y="27"/>
                          </a:cubicBezTo>
                          <a:cubicBezTo>
                            <a:pt x="22" y="28"/>
                            <a:pt x="23" y="28"/>
                            <a:pt x="24" y="27"/>
                          </a:cubicBezTo>
                          <a:cubicBezTo>
                            <a:pt x="26" y="26"/>
                            <a:pt x="27" y="24"/>
                            <a:pt x="29" y="23"/>
                          </a:cubicBezTo>
                          <a:cubicBezTo>
                            <a:pt x="30" y="23"/>
                            <a:pt x="30" y="23"/>
                            <a:pt x="30" y="22"/>
                          </a:cubicBezTo>
                          <a:cubicBezTo>
                            <a:pt x="29" y="14"/>
                            <a:pt x="21" y="6"/>
                            <a:pt x="14" y="3"/>
                          </a:cubicBezTo>
                          <a:cubicBezTo>
                            <a:pt x="11" y="1"/>
                            <a:pt x="6" y="0"/>
                            <a:pt x="2" y="1"/>
                          </a:cubicBezTo>
                          <a:cubicBezTo>
                            <a:pt x="0" y="2"/>
                            <a:pt x="1" y="7"/>
                            <a:pt x="1" y="8"/>
                          </a:cubicBezTo>
                          <a:cubicBezTo>
                            <a:pt x="1" y="10"/>
                            <a:pt x="3" y="10"/>
                            <a:pt x="3" y="9"/>
                          </a:cubicBezTo>
                          <a:cubicBezTo>
                            <a:pt x="3" y="7"/>
                            <a:pt x="4" y="6"/>
                            <a:pt x="5" y="4"/>
                          </a:cubicBezTo>
                          <a:cubicBezTo>
                            <a:pt x="4" y="4"/>
                            <a:pt x="3" y="4"/>
                            <a:pt x="3" y="4"/>
                          </a:cubicBezTo>
                          <a:cubicBezTo>
                            <a:pt x="3" y="5"/>
                            <a:pt x="3" y="6"/>
                            <a:pt x="3" y="7"/>
                          </a:cubicBezTo>
                          <a:cubicBezTo>
                            <a:pt x="3" y="9"/>
                            <a:pt x="5" y="9"/>
                            <a:pt x="5" y="7"/>
                          </a:cubicBezTo>
                          <a:cubicBezTo>
                            <a:pt x="5" y="6"/>
                            <a:pt x="5" y="5"/>
                            <a:pt x="5" y="4"/>
                          </a:cubicBezTo>
                          <a:cubicBezTo>
                            <a:pt x="4" y="4"/>
                            <a:pt x="4" y="4"/>
                            <a:pt x="3" y="4"/>
                          </a:cubicBezTo>
                          <a:cubicBezTo>
                            <a:pt x="3" y="5"/>
                            <a:pt x="3" y="7"/>
                            <a:pt x="3" y="8"/>
                          </a:cubicBezTo>
                          <a:cubicBezTo>
                            <a:pt x="4" y="9"/>
                            <a:pt x="5" y="9"/>
                            <a:pt x="6" y="8"/>
                          </a:cubicBezTo>
                          <a:cubicBezTo>
                            <a:pt x="6" y="7"/>
                            <a:pt x="6" y="6"/>
                            <a:pt x="7" y="4"/>
                          </a:cubicBezTo>
                          <a:cubicBezTo>
                            <a:pt x="6" y="4"/>
                            <a:pt x="5" y="4"/>
                            <a:pt x="5" y="4"/>
                          </a:cubicBezTo>
                          <a:cubicBezTo>
                            <a:pt x="5" y="5"/>
                            <a:pt x="5" y="6"/>
                            <a:pt x="5" y="7"/>
                          </a:cubicBezTo>
                          <a:cubicBezTo>
                            <a:pt x="5" y="8"/>
                            <a:pt x="7" y="9"/>
                            <a:pt x="7" y="8"/>
                          </a:cubicBezTo>
                          <a:cubicBezTo>
                            <a:pt x="8" y="6"/>
                            <a:pt x="8" y="5"/>
                            <a:pt x="8" y="3"/>
                          </a:cubicBezTo>
                          <a:cubicBezTo>
                            <a:pt x="8" y="3"/>
                            <a:pt x="7" y="3"/>
                            <a:pt x="6" y="3"/>
                          </a:cubicBezTo>
                          <a:cubicBezTo>
                            <a:pt x="6" y="5"/>
                            <a:pt x="6" y="6"/>
                            <a:pt x="6" y="8"/>
                          </a:cubicBezTo>
                          <a:cubicBezTo>
                            <a:pt x="6" y="9"/>
                            <a:pt x="8" y="10"/>
                            <a:pt x="9" y="9"/>
                          </a:cubicBezTo>
                          <a:cubicBezTo>
                            <a:pt x="9" y="7"/>
                            <a:pt x="10" y="6"/>
                            <a:pt x="10" y="4"/>
                          </a:cubicBezTo>
                          <a:cubicBezTo>
                            <a:pt x="9" y="4"/>
                            <a:pt x="9" y="4"/>
                            <a:pt x="8" y="4"/>
                          </a:cubicBezTo>
                          <a:cubicBezTo>
                            <a:pt x="8" y="5"/>
                            <a:pt x="8" y="6"/>
                            <a:pt x="8" y="8"/>
                          </a:cubicBezTo>
                          <a:cubicBezTo>
                            <a:pt x="8" y="9"/>
                            <a:pt x="10" y="9"/>
                            <a:pt x="10" y="8"/>
                          </a:cubicBezTo>
                          <a:cubicBezTo>
                            <a:pt x="11" y="6"/>
                            <a:pt x="11" y="5"/>
                            <a:pt x="12" y="3"/>
                          </a:cubicBezTo>
                          <a:cubicBezTo>
                            <a:pt x="11" y="3"/>
                            <a:pt x="10" y="3"/>
                            <a:pt x="10" y="3"/>
                          </a:cubicBezTo>
                          <a:cubicBezTo>
                            <a:pt x="10" y="5"/>
                            <a:pt x="10" y="6"/>
                            <a:pt x="10" y="8"/>
                          </a:cubicBezTo>
                          <a:cubicBezTo>
                            <a:pt x="10" y="9"/>
                            <a:pt x="11" y="10"/>
                            <a:pt x="12" y="9"/>
                          </a:cubicBezTo>
                          <a:cubicBezTo>
                            <a:pt x="12" y="7"/>
                            <a:pt x="13" y="6"/>
                            <a:pt x="14" y="5"/>
                          </a:cubicBezTo>
                          <a:cubicBezTo>
                            <a:pt x="13" y="5"/>
                            <a:pt x="12" y="4"/>
                            <a:pt x="12" y="4"/>
                          </a:cubicBezTo>
                          <a:cubicBezTo>
                            <a:pt x="12" y="5"/>
                            <a:pt x="12" y="6"/>
                            <a:pt x="11" y="8"/>
                          </a:cubicBezTo>
                          <a:cubicBezTo>
                            <a:pt x="11" y="9"/>
                            <a:pt x="12" y="9"/>
                            <a:pt x="13" y="9"/>
                          </a:cubicBezTo>
                          <a:cubicBezTo>
                            <a:pt x="14" y="8"/>
                            <a:pt x="15" y="8"/>
                            <a:pt x="15" y="7"/>
                          </a:cubicBezTo>
                          <a:cubicBezTo>
                            <a:pt x="15" y="7"/>
                            <a:pt x="14" y="6"/>
                            <a:pt x="13" y="6"/>
                          </a:cubicBezTo>
                          <a:cubicBezTo>
                            <a:pt x="13" y="7"/>
                            <a:pt x="13" y="7"/>
                            <a:pt x="13" y="8"/>
                          </a:cubicBezTo>
                          <a:cubicBezTo>
                            <a:pt x="12" y="9"/>
                            <a:pt x="13" y="10"/>
                            <a:pt x="14" y="9"/>
                          </a:cubicBezTo>
                          <a:cubicBezTo>
                            <a:pt x="15" y="8"/>
                            <a:pt x="16" y="8"/>
                            <a:pt x="17" y="7"/>
                          </a:cubicBezTo>
                          <a:cubicBezTo>
                            <a:pt x="17" y="7"/>
                            <a:pt x="16" y="6"/>
                            <a:pt x="16" y="5"/>
                          </a:cubicBezTo>
                          <a:cubicBezTo>
                            <a:pt x="15" y="7"/>
                            <a:pt x="14" y="7"/>
                            <a:pt x="13" y="9"/>
                          </a:cubicBezTo>
                          <a:cubicBezTo>
                            <a:pt x="13" y="9"/>
                            <a:pt x="14" y="11"/>
                            <a:pt x="15" y="10"/>
                          </a:cubicBezTo>
                          <a:cubicBezTo>
                            <a:pt x="15" y="10"/>
                            <a:pt x="16" y="9"/>
                            <a:pt x="16" y="9"/>
                          </a:cubicBezTo>
                          <a:cubicBezTo>
                            <a:pt x="16" y="9"/>
                            <a:pt x="15" y="8"/>
                            <a:pt x="15" y="8"/>
                          </a:cubicBezTo>
                          <a:cubicBezTo>
                            <a:pt x="14" y="9"/>
                            <a:pt x="14" y="10"/>
                            <a:pt x="14" y="11"/>
                          </a:cubicBezTo>
                          <a:cubicBezTo>
                            <a:pt x="13" y="11"/>
                            <a:pt x="14" y="12"/>
                            <a:pt x="15" y="12"/>
                          </a:cubicBezTo>
                          <a:cubicBezTo>
                            <a:pt x="17" y="11"/>
                            <a:pt x="17" y="11"/>
                            <a:pt x="18" y="10"/>
                          </a:cubicBezTo>
                          <a:cubicBezTo>
                            <a:pt x="18" y="10"/>
                            <a:pt x="17" y="9"/>
                            <a:pt x="17" y="9"/>
                          </a:cubicBezTo>
                          <a:cubicBezTo>
                            <a:pt x="16" y="10"/>
                            <a:pt x="16" y="11"/>
                            <a:pt x="15" y="12"/>
                          </a:cubicBezTo>
                          <a:cubicBezTo>
                            <a:pt x="15" y="13"/>
                            <a:pt x="16" y="14"/>
                            <a:pt x="17" y="14"/>
                          </a:cubicBezTo>
                          <a:cubicBezTo>
                            <a:pt x="18" y="13"/>
                            <a:pt x="19" y="12"/>
                            <a:pt x="20" y="12"/>
                          </a:cubicBezTo>
                          <a:cubicBezTo>
                            <a:pt x="20" y="11"/>
                            <a:pt x="20" y="11"/>
                            <a:pt x="19" y="10"/>
                          </a:cubicBezTo>
                          <a:cubicBezTo>
                            <a:pt x="18" y="11"/>
                            <a:pt x="18" y="11"/>
                            <a:pt x="17" y="12"/>
                          </a:cubicBezTo>
                          <a:cubicBezTo>
                            <a:pt x="16" y="13"/>
                            <a:pt x="17" y="14"/>
                            <a:pt x="18" y="14"/>
                          </a:cubicBezTo>
                          <a:cubicBezTo>
                            <a:pt x="19" y="13"/>
                            <a:pt x="20" y="13"/>
                            <a:pt x="21" y="13"/>
                          </a:cubicBezTo>
                          <a:cubicBezTo>
                            <a:pt x="21" y="12"/>
                            <a:pt x="20" y="12"/>
                            <a:pt x="20" y="11"/>
                          </a:cubicBezTo>
                          <a:cubicBezTo>
                            <a:pt x="19" y="12"/>
                            <a:pt x="19" y="13"/>
                            <a:pt x="18" y="15"/>
                          </a:cubicBezTo>
                          <a:cubicBezTo>
                            <a:pt x="18" y="15"/>
                            <a:pt x="18" y="17"/>
                            <a:pt x="19" y="16"/>
                          </a:cubicBezTo>
                          <a:cubicBezTo>
                            <a:pt x="21" y="16"/>
                            <a:pt x="21" y="15"/>
                            <a:pt x="23" y="15"/>
                          </a:cubicBezTo>
                          <a:cubicBezTo>
                            <a:pt x="22" y="14"/>
                            <a:pt x="22" y="14"/>
                            <a:pt x="21" y="13"/>
                          </a:cubicBezTo>
                          <a:cubicBezTo>
                            <a:pt x="21" y="14"/>
                            <a:pt x="20" y="15"/>
                            <a:pt x="20" y="16"/>
                          </a:cubicBezTo>
                          <a:cubicBezTo>
                            <a:pt x="19" y="17"/>
                            <a:pt x="20" y="18"/>
                            <a:pt x="21" y="18"/>
                          </a:cubicBezTo>
                          <a:cubicBezTo>
                            <a:pt x="23" y="17"/>
                            <a:pt x="23" y="17"/>
                            <a:pt x="24" y="16"/>
                          </a:cubicBezTo>
                          <a:cubicBezTo>
                            <a:pt x="24" y="16"/>
                            <a:pt x="24" y="15"/>
                            <a:pt x="23" y="15"/>
                          </a:cubicBezTo>
                          <a:cubicBezTo>
                            <a:pt x="22" y="16"/>
                            <a:pt x="22" y="17"/>
                            <a:pt x="21" y="18"/>
                          </a:cubicBezTo>
                          <a:cubicBezTo>
                            <a:pt x="20" y="19"/>
                            <a:pt x="21" y="20"/>
                            <a:pt x="22" y="20"/>
                          </a:cubicBezTo>
                          <a:cubicBezTo>
                            <a:pt x="23" y="19"/>
                            <a:pt x="24" y="19"/>
                            <a:pt x="25" y="19"/>
                          </a:cubicBezTo>
                          <a:cubicBezTo>
                            <a:pt x="24" y="18"/>
                            <a:pt x="24" y="18"/>
                            <a:pt x="23" y="17"/>
                          </a:cubicBezTo>
                          <a:cubicBezTo>
                            <a:pt x="23" y="18"/>
                            <a:pt x="22" y="19"/>
                            <a:pt x="22" y="20"/>
                          </a:cubicBezTo>
                          <a:cubicBezTo>
                            <a:pt x="22" y="21"/>
                            <a:pt x="22" y="22"/>
                            <a:pt x="23" y="22"/>
                          </a:cubicBezTo>
                          <a:cubicBezTo>
                            <a:pt x="24" y="22"/>
                            <a:pt x="24" y="22"/>
                            <a:pt x="25" y="22"/>
                          </a:cubicBezTo>
                          <a:cubicBezTo>
                            <a:pt x="25" y="21"/>
                            <a:pt x="24" y="21"/>
                            <a:pt x="24" y="20"/>
                          </a:cubicBezTo>
                          <a:cubicBezTo>
                            <a:pt x="23" y="21"/>
                            <a:pt x="23" y="22"/>
                            <a:pt x="22" y="23"/>
                          </a:cubicBezTo>
                          <a:cubicBezTo>
                            <a:pt x="22" y="24"/>
                            <a:pt x="23" y="25"/>
                            <a:pt x="23" y="25"/>
                          </a:cubicBezTo>
                          <a:cubicBezTo>
                            <a:pt x="24" y="24"/>
                            <a:pt x="25" y="24"/>
                            <a:pt x="25" y="24"/>
                          </a:cubicBezTo>
                          <a:cubicBezTo>
                            <a:pt x="25" y="24"/>
                            <a:pt x="25" y="23"/>
                            <a:pt x="24" y="23"/>
                          </a:cubicBezTo>
                          <a:cubicBezTo>
                            <a:pt x="24" y="23"/>
                            <a:pt x="23" y="24"/>
                            <a:pt x="23" y="25"/>
                          </a:cubicBezTo>
                          <a:cubicBezTo>
                            <a:pt x="22" y="26"/>
                            <a:pt x="23" y="27"/>
                            <a:pt x="24" y="26"/>
                          </a:cubicBezTo>
                          <a:cubicBezTo>
                            <a:pt x="26" y="24"/>
                            <a:pt x="26" y="22"/>
                            <a:pt x="26" y="19"/>
                          </a:cubicBezTo>
                          <a:cubicBezTo>
                            <a:pt x="26" y="19"/>
                            <a:pt x="25" y="20"/>
                            <a:pt x="24" y="20"/>
                          </a:cubicBezTo>
                          <a:cubicBezTo>
                            <a:pt x="25" y="20"/>
                            <a:pt x="25" y="21"/>
                            <a:pt x="26" y="22"/>
                          </a:cubicBezTo>
                          <a:cubicBezTo>
                            <a:pt x="26" y="21"/>
                            <a:pt x="27" y="21"/>
                            <a:pt x="27" y="20"/>
                          </a:cubicBezTo>
                          <a:cubicBezTo>
                            <a:pt x="25" y="16"/>
                            <a:pt x="23" y="12"/>
                            <a:pt x="19" y="9"/>
                          </a:cubicBezTo>
                          <a:cubicBezTo>
                            <a:pt x="18" y="9"/>
                            <a:pt x="18" y="10"/>
                            <a:pt x="17" y="10"/>
                          </a:cubicBezTo>
                          <a:cubicBezTo>
                            <a:pt x="18" y="11"/>
                            <a:pt x="20" y="12"/>
                            <a:pt x="21" y="12"/>
                          </a:cubicBezTo>
                          <a:cubicBezTo>
                            <a:pt x="22" y="13"/>
                            <a:pt x="23" y="11"/>
                            <a:pt x="22" y="11"/>
                          </a:cubicBezTo>
                          <a:cubicBezTo>
                            <a:pt x="20" y="9"/>
                            <a:pt x="19" y="9"/>
                            <a:pt x="17" y="8"/>
                          </a:cubicBezTo>
                          <a:cubicBezTo>
                            <a:pt x="16" y="7"/>
                            <a:pt x="15" y="9"/>
                            <a:pt x="17" y="10"/>
                          </a:cubicBezTo>
                          <a:cubicBezTo>
                            <a:pt x="18" y="11"/>
                            <a:pt x="19" y="11"/>
                            <a:pt x="20" y="12"/>
                          </a:cubicBezTo>
                          <a:cubicBezTo>
                            <a:pt x="21" y="12"/>
                            <a:pt x="21" y="11"/>
                            <a:pt x="21" y="10"/>
                          </a:cubicBezTo>
                          <a:cubicBezTo>
                            <a:pt x="21" y="10"/>
                            <a:pt x="20" y="9"/>
                            <a:pt x="19" y="9"/>
                          </a:cubicBezTo>
                          <a:cubicBezTo>
                            <a:pt x="18" y="8"/>
                            <a:pt x="16" y="9"/>
                            <a:pt x="17" y="10"/>
                          </a:cubicBezTo>
                          <a:cubicBezTo>
                            <a:pt x="21" y="14"/>
                            <a:pt x="23" y="17"/>
                            <a:pt x="26" y="22"/>
                          </a:cubicBezTo>
                          <a:cubicBezTo>
                            <a:pt x="26" y="23"/>
                            <a:pt x="28" y="22"/>
                            <a:pt x="27" y="20"/>
                          </a:cubicBezTo>
                          <a:cubicBezTo>
                            <a:pt x="27" y="19"/>
                            <a:pt x="27" y="19"/>
                            <a:pt x="26" y="18"/>
                          </a:cubicBezTo>
                          <a:cubicBezTo>
                            <a:pt x="25" y="18"/>
                            <a:pt x="24" y="18"/>
                            <a:pt x="24" y="19"/>
                          </a:cubicBezTo>
                          <a:cubicBezTo>
                            <a:pt x="24" y="21"/>
                            <a:pt x="24" y="23"/>
                            <a:pt x="23" y="25"/>
                          </a:cubicBezTo>
                          <a:cubicBezTo>
                            <a:pt x="23" y="25"/>
                            <a:pt x="24" y="26"/>
                            <a:pt x="24" y="26"/>
                          </a:cubicBezTo>
                          <a:cubicBezTo>
                            <a:pt x="25" y="25"/>
                            <a:pt x="25" y="25"/>
                            <a:pt x="26" y="24"/>
                          </a:cubicBezTo>
                          <a:cubicBezTo>
                            <a:pt x="26" y="23"/>
                            <a:pt x="26" y="22"/>
                            <a:pt x="25" y="22"/>
                          </a:cubicBezTo>
                          <a:cubicBezTo>
                            <a:pt x="24" y="22"/>
                            <a:pt x="24" y="22"/>
                            <a:pt x="23" y="23"/>
                          </a:cubicBezTo>
                          <a:cubicBezTo>
                            <a:pt x="23" y="23"/>
                            <a:pt x="24" y="24"/>
                            <a:pt x="24" y="24"/>
                          </a:cubicBezTo>
                          <a:cubicBezTo>
                            <a:pt x="25" y="23"/>
                            <a:pt x="25" y="23"/>
                            <a:pt x="26" y="21"/>
                          </a:cubicBezTo>
                          <a:cubicBezTo>
                            <a:pt x="26" y="20"/>
                            <a:pt x="25" y="19"/>
                            <a:pt x="24" y="20"/>
                          </a:cubicBezTo>
                          <a:cubicBezTo>
                            <a:pt x="24" y="20"/>
                            <a:pt x="23" y="20"/>
                            <a:pt x="23" y="20"/>
                          </a:cubicBezTo>
                          <a:cubicBezTo>
                            <a:pt x="23" y="20"/>
                            <a:pt x="23" y="21"/>
                            <a:pt x="24" y="22"/>
                          </a:cubicBezTo>
                          <a:cubicBezTo>
                            <a:pt x="25" y="20"/>
                            <a:pt x="25" y="20"/>
                            <a:pt x="25" y="18"/>
                          </a:cubicBezTo>
                          <a:cubicBezTo>
                            <a:pt x="26" y="17"/>
                            <a:pt x="24" y="16"/>
                            <a:pt x="24" y="17"/>
                          </a:cubicBezTo>
                          <a:cubicBezTo>
                            <a:pt x="23" y="17"/>
                            <a:pt x="22" y="17"/>
                            <a:pt x="22" y="17"/>
                          </a:cubicBezTo>
                          <a:cubicBezTo>
                            <a:pt x="22" y="18"/>
                            <a:pt x="22" y="19"/>
                            <a:pt x="23" y="19"/>
                          </a:cubicBezTo>
                          <a:cubicBezTo>
                            <a:pt x="23" y="18"/>
                            <a:pt x="24" y="17"/>
                            <a:pt x="25" y="16"/>
                          </a:cubicBezTo>
                          <a:cubicBezTo>
                            <a:pt x="25" y="15"/>
                            <a:pt x="24" y="14"/>
                            <a:pt x="23" y="14"/>
                          </a:cubicBezTo>
                          <a:cubicBezTo>
                            <a:pt x="22" y="15"/>
                            <a:pt x="22" y="15"/>
                            <a:pt x="21" y="16"/>
                          </a:cubicBezTo>
                          <a:cubicBezTo>
                            <a:pt x="21" y="16"/>
                            <a:pt x="22" y="17"/>
                            <a:pt x="22" y="17"/>
                          </a:cubicBezTo>
                          <a:cubicBezTo>
                            <a:pt x="23" y="15"/>
                            <a:pt x="23" y="16"/>
                            <a:pt x="23" y="14"/>
                          </a:cubicBezTo>
                          <a:cubicBezTo>
                            <a:pt x="24" y="13"/>
                            <a:pt x="23" y="12"/>
                            <a:pt x="22" y="13"/>
                          </a:cubicBezTo>
                          <a:cubicBezTo>
                            <a:pt x="21" y="13"/>
                            <a:pt x="20" y="14"/>
                            <a:pt x="19" y="14"/>
                          </a:cubicBezTo>
                          <a:cubicBezTo>
                            <a:pt x="19" y="15"/>
                            <a:pt x="19" y="15"/>
                            <a:pt x="20" y="16"/>
                          </a:cubicBezTo>
                          <a:cubicBezTo>
                            <a:pt x="21" y="15"/>
                            <a:pt x="21" y="13"/>
                            <a:pt x="22" y="12"/>
                          </a:cubicBezTo>
                          <a:cubicBezTo>
                            <a:pt x="22" y="11"/>
                            <a:pt x="22" y="10"/>
                            <a:pt x="21" y="11"/>
                          </a:cubicBezTo>
                          <a:cubicBezTo>
                            <a:pt x="19" y="11"/>
                            <a:pt x="18" y="11"/>
                            <a:pt x="17" y="12"/>
                          </a:cubicBezTo>
                          <a:cubicBezTo>
                            <a:pt x="18" y="13"/>
                            <a:pt x="18" y="13"/>
                            <a:pt x="19" y="14"/>
                          </a:cubicBezTo>
                          <a:cubicBezTo>
                            <a:pt x="19" y="13"/>
                            <a:pt x="20" y="12"/>
                            <a:pt x="21" y="12"/>
                          </a:cubicBezTo>
                          <a:cubicBezTo>
                            <a:pt x="21" y="11"/>
                            <a:pt x="21" y="9"/>
                            <a:pt x="20" y="10"/>
                          </a:cubicBezTo>
                          <a:cubicBezTo>
                            <a:pt x="18" y="10"/>
                            <a:pt x="17" y="11"/>
                            <a:pt x="16" y="12"/>
                          </a:cubicBezTo>
                          <a:cubicBezTo>
                            <a:pt x="16" y="12"/>
                            <a:pt x="17" y="13"/>
                            <a:pt x="17" y="13"/>
                          </a:cubicBezTo>
                          <a:cubicBezTo>
                            <a:pt x="18" y="12"/>
                            <a:pt x="18" y="11"/>
                            <a:pt x="19" y="10"/>
                          </a:cubicBezTo>
                          <a:cubicBezTo>
                            <a:pt x="19" y="9"/>
                            <a:pt x="18" y="8"/>
                            <a:pt x="17" y="9"/>
                          </a:cubicBezTo>
                          <a:cubicBezTo>
                            <a:pt x="16" y="9"/>
                            <a:pt x="15" y="10"/>
                            <a:pt x="14" y="10"/>
                          </a:cubicBezTo>
                          <a:cubicBezTo>
                            <a:pt x="15" y="10"/>
                            <a:pt x="15" y="11"/>
                            <a:pt x="16" y="11"/>
                          </a:cubicBezTo>
                          <a:cubicBezTo>
                            <a:pt x="16" y="10"/>
                            <a:pt x="17" y="9"/>
                            <a:pt x="17" y="8"/>
                          </a:cubicBezTo>
                          <a:cubicBezTo>
                            <a:pt x="17" y="7"/>
                            <a:pt x="16" y="7"/>
                            <a:pt x="15" y="7"/>
                          </a:cubicBezTo>
                          <a:cubicBezTo>
                            <a:pt x="15" y="7"/>
                            <a:pt x="14" y="8"/>
                            <a:pt x="14" y="8"/>
                          </a:cubicBezTo>
                          <a:cubicBezTo>
                            <a:pt x="14" y="9"/>
                            <a:pt x="15" y="9"/>
                            <a:pt x="15" y="10"/>
                          </a:cubicBezTo>
                          <a:cubicBezTo>
                            <a:pt x="16" y="9"/>
                            <a:pt x="17" y="8"/>
                            <a:pt x="17" y="7"/>
                          </a:cubicBezTo>
                          <a:cubicBezTo>
                            <a:pt x="18" y="6"/>
                            <a:pt x="17" y="5"/>
                            <a:pt x="16" y="5"/>
                          </a:cubicBezTo>
                          <a:cubicBezTo>
                            <a:pt x="15" y="6"/>
                            <a:pt x="14" y="7"/>
                            <a:pt x="13" y="7"/>
                          </a:cubicBezTo>
                          <a:cubicBezTo>
                            <a:pt x="14" y="8"/>
                            <a:pt x="14" y="8"/>
                            <a:pt x="15" y="8"/>
                          </a:cubicBezTo>
                          <a:cubicBezTo>
                            <a:pt x="15" y="8"/>
                            <a:pt x="15" y="7"/>
                            <a:pt x="15" y="7"/>
                          </a:cubicBezTo>
                          <a:cubicBezTo>
                            <a:pt x="16" y="5"/>
                            <a:pt x="14" y="5"/>
                            <a:pt x="14" y="6"/>
                          </a:cubicBezTo>
                          <a:cubicBezTo>
                            <a:pt x="13" y="6"/>
                            <a:pt x="12" y="7"/>
                            <a:pt x="12" y="7"/>
                          </a:cubicBezTo>
                          <a:cubicBezTo>
                            <a:pt x="12" y="7"/>
                            <a:pt x="13" y="8"/>
                            <a:pt x="14" y="8"/>
                          </a:cubicBezTo>
                          <a:cubicBezTo>
                            <a:pt x="14" y="6"/>
                            <a:pt x="14" y="6"/>
                            <a:pt x="14" y="4"/>
                          </a:cubicBezTo>
                          <a:cubicBezTo>
                            <a:pt x="14" y="3"/>
                            <a:pt x="12" y="3"/>
                            <a:pt x="12" y="4"/>
                          </a:cubicBezTo>
                          <a:cubicBezTo>
                            <a:pt x="11" y="5"/>
                            <a:pt x="11" y="6"/>
                            <a:pt x="10" y="8"/>
                          </a:cubicBezTo>
                          <a:cubicBezTo>
                            <a:pt x="11" y="8"/>
                            <a:pt x="11" y="8"/>
                            <a:pt x="12" y="8"/>
                          </a:cubicBezTo>
                          <a:cubicBezTo>
                            <a:pt x="12" y="6"/>
                            <a:pt x="12" y="5"/>
                            <a:pt x="12" y="3"/>
                          </a:cubicBezTo>
                          <a:cubicBezTo>
                            <a:pt x="12" y="2"/>
                            <a:pt x="10" y="2"/>
                            <a:pt x="10" y="3"/>
                          </a:cubicBezTo>
                          <a:cubicBezTo>
                            <a:pt x="9" y="4"/>
                            <a:pt x="9" y="6"/>
                            <a:pt x="8" y="7"/>
                          </a:cubicBezTo>
                          <a:cubicBezTo>
                            <a:pt x="9" y="7"/>
                            <a:pt x="10" y="7"/>
                            <a:pt x="10" y="8"/>
                          </a:cubicBezTo>
                          <a:cubicBezTo>
                            <a:pt x="11" y="6"/>
                            <a:pt x="10" y="5"/>
                            <a:pt x="10" y="4"/>
                          </a:cubicBezTo>
                          <a:cubicBezTo>
                            <a:pt x="10" y="3"/>
                            <a:pt x="9" y="2"/>
                            <a:pt x="8" y="4"/>
                          </a:cubicBezTo>
                          <a:cubicBezTo>
                            <a:pt x="7" y="5"/>
                            <a:pt x="7" y="7"/>
                            <a:pt x="6" y="8"/>
                          </a:cubicBezTo>
                          <a:cubicBezTo>
                            <a:pt x="7" y="8"/>
                            <a:pt x="8" y="8"/>
                            <a:pt x="9" y="8"/>
                          </a:cubicBezTo>
                          <a:cubicBezTo>
                            <a:pt x="9" y="6"/>
                            <a:pt x="9" y="5"/>
                            <a:pt x="8" y="3"/>
                          </a:cubicBezTo>
                          <a:cubicBezTo>
                            <a:pt x="8" y="2"/>
                            <a:pt x="7" y="2"/>
                            <a:pt x="6" y="3"/>
                          </a:cubicBezTo>
                          <a:cubicBezTo>
                            <a:pt x="6" y="4"/>
                            <a:pt x="5" y="6"/>
                            <a:pt x="5" y="7"/>
                          </a:cubicBezTo>
                          <a:cubicBezTo>
                            <a:pt x="6" y="7"/>
                            <a:pt x="6" y="7"/>
                            <a:pt x="7" y="7"/>
                          </a:cubicBezTo>
                          <a:cubicBezTo>
                            <a:pt x="7" y="6"/>
                            <a:pt x="7" y="5"/>
                            <a:pt x="7" y="4"/>
                          </a:cubicBezTo>
                          <a:cubicBezTo>
                            <a:pt x="7" y="3"/>
                            <a:pt x="5" y="3"/>
                            <a:pt x="5" y="3"/>
                          </a:cubicBezTo>
                          <a:cubicBezTo>
                            <a:pt x="4" y="5"/>
                            <a:pt x="4" y="6"/>
                            <a:pt x="3" y="8"/>
                          </a:cubicBezTo>
                          <a:cubicBezTo>
                            <a:pt x="4" y="8"/>
                            <a:pt x="5" y="8"/>
                            <a:pt x="6" y="8"/>
                          </a:cubicBezTo>
                          <a:cubicBezTo>
                            <a:pt x="5" y="6"/>
                            <a:pt x="5" y="5"/>
                            <a:pt x="5" y="4"/>
                          </a:cubicBezTo>
                          <a:cubicBezTo>
                            <a:pt x="5" y="2"/>
                            <a:pt x="3" y="3"/>
                            <a:pt x="3" y="4"/>
                          </a:cubicBezTo>
                          <a:cubicBezTo>
                            <a:pt x="3" y="5"/>
                            <a:pt x="3" y="6"/>
                            <a:pt x="3" y="7"/>
                          </a:cubicBezTo>
                          <a:cubicBezTo>
                            <a:pt x="3" y="7"/>
                            <a:pt x="4" y="7"/>
                            <a:pt x="5" y="7"/>
                          </a:cubicBezTo>
                          <a:cubicBezTo>
                            <a:pt x="5" y="6"/>
                            <a:pt x="5" y="5"/>
                            <a:pt x="5" y="4"/>
                          </a:cubicBezTo>
                          <a:cubicBezTo>
                            <a:pt x="5" y="3"/>
                            <a:pt x="3" y="3"/>
                            <a:pt x="3" y="4"/>
                          </a:cubicBezTo>
                          <a:cubicBezTo>
                            <a:pt x="2" y="6"/>
                            <a:pt x="1" y="6"/>
                            <a:pt x="1" y="8"/>
                          </a:cubicBezTo>
                          <a:cubicBezTo>
                            <a:pt x="2" y="8"/>
                            <a:pt x="2" y="8"/>
                            <a:pt x="3" y="8"/>
                          </a:cubicBezTo>
                          <a:cubicBezTo>
                            <a:pt x="3" y="7"/>
                            <a:pt x="3" y="5"/>
                            <a:pt x="3" y="3"/>
                          </a:cubicBezTo>
                          <a:cubicBezTo>
                            <a:pt x="3" y="2"/>
                            <a:pt x="9" y="3"/>
                            <a:pt x="9" y="3"/>
                          </a:cubicBezTo>
                          <a:cubicBezTo>
                            <a:pt x="13" y="4"/>
                            <a:pt x="16" y="6"/>
                            <a:pt x="19" y="9"/>
                          </a:cubicBezTo>
                          <a:cubicBezTo>
                            <a:pt x="22" y="11"/>
                            <a:pt x="24" y="14"/>
                            <a:pt x="26" y="17"/>
                          </a:cubicBezTo>
                          <a:cubicBezTo>
                            <a:pt x="29" y="22"/>
                            <a:pt x="26" y="23"/>
                            <a:pt x="22" y="26"/>
                          </a:cubicBezTo>
                          <a:cubicBezTo>
                            <a:pt x="23" y="26"/>
                            <a:pt x="24" y="26"/>
                            <a:pt x="24" y="26"/>
                          </a:cubicBezTo>
                          <a:cubicBezTo>
                            <a:pt x="23" y="21"/>
                            <a:pt x="21" y="16"/>
                            <a:pt x="17" y="12"/>
                          </a:cubicBezTo>
                          <a:cubicBezTo>
                            <a:pt x="13" y="8"/>
                            <a:pt x="8" y="8"/>
                            <a:pt x="2" y="7"/>
                          </a:cubicBezTo>
                          <a:cubicBezTo>
                            <a:pt x="1" y="7"/>
                            <a:pt x="1" y="10"/>
                            <a:pt x="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8" name="Freeform 301"/>
                    <p:cNvSpPr/>
                    <p:nvPr/>
                  </p:nvSpPr>
                  <p:spPr bwMode="auto">
                    <a:xfrm>
                      <a:off x="893" y="1671"/>
                      <a:ext cx="36" cy="29"/>
                    </a:xfrm>
                    <a:custGeom>
                      <a:avLst/>
                      <a:gdLst>
                        <a:gd name="T0" fmla="*/ 5 w 53"/>
                        <a:gd name="T1" fmla="*/ 12 h 44"/>
                        <a:gd name="T2" fmla="*/ 10 w 53"/>
                        <a:gd name="T3" fmla="*/ 3 h 44"/>
                        <a:gd name="T4" fmla="*/ 33 w 53"/>
                        <a:gd name="T5" fmla="*/ 13 h 44"/>
                        <a:gd name="T6" fmla="*/ 45 w 53"/>
                        <a:gd name="T7" fmla="*/ 28 h 44"/>
                        <a:gd name="T8" fmla="*/ 49 w 53"/>
                        <a:gd name="T9" fmla="*/ 37 h 44"/>
                        <a:gd name="T10" fmla="*/ 44 w 53"/>
                        <a:gd name="T11" fmla="*/ 41 h 44"/>
                        <a:gd name="T12" fmla="*/ 38 w 53"/>
                        <a:gd name="T13" fmla="*/ 30 h 44"/>
                        <a:gd name="T14" fmla="*/ 27 w 53"/>
                        <a:gd name="T15" fmla="*/ 17 h 44"/>
                        <a:gd name="T16" fmla="*/ 3 w 53"/>
                        <a:gd name="T17" fmla="*/ 10 h 44"/>
                        <a:gd name="T18" fmla="*/ 4 w 53"/>
                        <a:gd name="T19" fmla="*/ 12 h 44"/>
                        <a:gd name="T20" fmla="*/ 42 w 53"/>
                        <a:gd name="T21" fmla="*/ 43 h 44"/>
                        <a:gd name="T22" fmla="*/ 43 w 53"/>
                        <a:gd name="T23" fmla="*/ 44 h 44"/>
                        <a:gd name="T24" fmla="*/ 52 w 53"/>
                        <a:gd name="T25" fmla="*/ 40 h 44"/>
                        <a:gd name="T26" fmla="*/ 35 w 53"/>
                        <a:gd name="T27" fmla="*/ 11 h 44"/>
                        <a:gd name="T28" fmla="*/ 8 w 53"/>
                        <a:gd name="T29" fmla="*/ 1 h 44"/>
                        <a:gd name="T30" fmla="*/ 3 w 53"/>
                        <a:gd name="T31" fmla="*/ 12 h 44"/>
                        <a:gd name="T32" fmla="*/ 5 w 53"/>
                        <a:gd name="T33" fmla="*/ 1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44">
                          <a:moveTo>
                            <a:pt x="5" y="12"/>
                          </a:moveTo>
                          <a:cubicBezTo>
                            <a:pt x="5" y="8"/>
                            <a:pt x="3" y="3"/>
                            <a:pt x="10" y="3"/>
                          </a:cubicBezTo>
                          <a:cubicBezTo>
                            <a:pt x="19" y="3"/>
                            <a:pt x="27" y="8"/>
                            <a:pt x="33" y="13"/>
                          </a:cubicBezTo>
                          <a:cubicBezTo>
                            <a:pt x="38" y="17"/>
                            <a:pt x="42" y="22"/>
                            <a:pt x="45" y="28"/>
                          </a:cubicBezTo>
                          <a:cubicBezTo>
                            <a:pt x="47" y="31"/>
                            <a:pt x="48" y="34"/>
                            <a:pt x="49" y="37"/>
                          </a:cubicBezTo>
                          <a:cubicBezTo>
                            <a:pt x="50" y="41"/>
                            <a:pt x="47" y="41"/>
                            <a:pt x="44" y="41"/>
                          </a:cubicBezTo>
                          <a:cubicBezTo>
                            <a:pt x="45" y="41"/>
                            <a:pt x="38" y="30"/>
                            <a:pt x="38" y="30"/>
                          </a:cubicBezTo>
                          <a:cubicBezTo>
                            <a:pt x="35" y="25"/>
                            <a:pt x="31" y="21"/>
                            <a:pt x="27" y="17"/>
                          </a:cubicBezTo>
                          <a:cubicBezTo>
                            <a:pt x="21" y="12"/>
                            <a:pt x="11" y="8"/>
                            <a:pt x="3" y="10"/>
                          </a:cubicBezTo>
                          <a:cubicBezTo>
                            <a:pt x="2" y="11"/>
                            <a:pt x="2" y="13"/>
                            <a:pt x="4" y="12"/>
                          </a:cubicBezTo>
                          <a:cubicBezTo>
                            <a:pt x="20" y="8"/>
                            <a:pt x="39" y="28"/>
                            <a:pt x="42" y="43"/>
                          </a:cubicBezTo>
                          <a:cubicBezTo>
                            <a:pt x="42" y="43"/>
                            <a:pt x="42" y="44"/>
                            <a:pt x="43" y="44"/>
                          </a:cubicBezTo>
                          <a:cubicBezTo>
                            <a:pt x="45" y="43"/>
                            <a:pt x="53" y="44"/>
                            <a:pt x="52" y="40"/>
                          </a:cubicBezTo>
                          <a:cubicBezTo>
                            <a:pt x="49" y="29"/>
                            <a:pt x="43" y="19"/>
                            <a:pt x="35" y="11"/>
                          </a:cubicBezTo>
                          <a:cubicBezTo>
                            <a:pt x="27" y="5"/>
                            <a:pt x="18" y="1"/>
                            <a:pt x="8" y="1"/>
                          </a:cubicBezTo>
                          <a:cubicBezTo>
                            <a:pt x="0" y="0"/>
                            <a:pt x="3" y="7"/>
                            <a:pt x="3" y="12"/>
                          </a:cubicBezTo>
                          <a:cubicBezTo>
                            <a:pt x="3" y="14"/>
                            <a:pt x="5" y="14"/>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9" name="Freeform 302"/>
                    <p:cNvSpPr/>
                    <p:nvPr/>
                  </p:nvSpPr>
                  <p:spPr bwMode="auto">
                    <a:xfrm>
                      <a:off x="895" y="1672"/>
                      <a:ext cx="24" cy="17"/>
                    </a:xfrm>
                    <a:custGeom>
                      <a:avLst/>
                      <a:gdLst>
                        <a:gd name="T0" fmla="*/ 4 w 35"/>
                        <a:gd name="T1" fmla="*/ 4 h 25"/>
                        <a:gd name="T2" fmla="*/ 3 w 35"/>
                        <a:gd name="T3" fmla="*/ 3 h 25"/>
                        <a:gd name="T4" fmla="*/ 4 w 35"/>
                        <a:gd name="T5" fmla="*/ 2 h 25"/>
                        <a:gd name="T6" fmla="*/ 5 w 35"/>
                        <a:gd name="T7" fmla="*/ 2 h 25"/>
                        <a:gd name="T8" fmla="*/ 5 w 35"/>
                        <a:gd name="T9" fmla="*/ 6 h 25"/>
                        <a:gd name="T10" fmla="*/ 6 w 35"/>
                        <a:gd name="T11" fmla="*/ 6 h 25"/>
                        <a:gd name="T12" fmla="*/ 11 w 35"/>
                        <a:gd name="T13" fmla="*/ 7 h 25"/>
                        <a:gd name="T14" fmla="*/ 12 w 35"/>
                        <a:gd name="T15" fmla="*/ 9 h 25"/>
                        <a:gd name="T16" fmla="*/ 14 w 35"/>
                        <a:gd name="T17" fmla="*/ 9 h 25"/>
                        <a:gd name="T18" fmla="*/ 15 w 35"/>
                        <a:gd name="T19" fmla="*/ 11 h 25"/>
                        <a:gd name="T20" fmla="*/ 15 w 35"/>
                        <a:gd name="T21" fmla="*/ 9 h 25"/>
                        <a:gd name="T22" fmla="*/ 15 w 35"/>
                        <a:gd name="T23" fmla="*/ 8 h 25"/>
                        <a:gd name="T24" fmla="*/ 15 w 35"/>
                        <a:gd name="T25" fmla="*/ 6 h 25"/>
                        <a:gd name="T26" fmla="*/ 16 w 35"/>
                        <a:gd name="T27" fmla="*/ 5 h 25"/>
                        <a:gd name="T28" fmla="*/ 15 w 35"/>
                        <a:gd name="T29" fmla="*/ 5 h 25"/>
                        <a:gd name="T30" fmla="*/ 14 w 35"/>
                        <a:gd name="T31" fmla="*/ 2 h 25"/>
                        <a:gd name="T32" fmla="*/ 19 w 35"/>
                        <a:gd name="T33" fmla="*/ 5 h 25"/>
                        <a:gd name="T34" fmla="*/ 18 w 35"/>
                        <a:gd name="T35" fmla="*/ 7 h 25"/>
                        <a:gd name="T36" fmla="*/ 22 w 35"/>
                        <a:gd name="T37" fmla="*/ 13 h 25"/>
                        <a:gd name="T38" fmla="*/ 22 w 35"/>
                        <a:gd name="T39" fmla="*/ 14 h 25"/>
                        <a:gd name="T40" fmla="*/ 24 w 35"/>
                        <a:gd name="T41" fmla="*/ 15 h 25"/>
                        <a:gd name="T42" fmla="*/ 25 w 35"/>
                        <a:gd name="T43" fmla="*/ 17 h 25"/>
                        <a:gd name="T44" fmla="*/ 26 w 35"/>
                        <a:gd name="T45" fmla="*/ 15 h 25"/>
                        <a:gd name="T46" fmla="*/ 28 w 35"/>
                        <a:gd name="T47" fmla="*/ 18 h 25"/>
                        <a:gd name="T48" fmla="*/ 29 w 35"/>
                        <a:gd name="T49" fmla="*/ 13 h 25"/>
                        <a:gd name="T50" fmla="*/ 30 w 35"/>
                        <a:gd name="T51" fmla="*/ 16 h 25"/>
                        <a:gd name="T52" fmla="*/ 33 w 35"/>
                        <a:gd name="T53" fmla="*/ 24 h 25"/>
                        <a:gd name="T54" fmla="*/ 20 w 35"/>
                        <a:gd name="T55" fmla="*/ 6 h 25"/>
                        <a:gd name="T56" fmla="*/ 24 w 35"/>
                        <a:gd name="T57" fmla="*/ 9 h 25"/>
                        <a:gd name="T58" fmla="*/ 29 w 35"/>
                        <a:gd name="T59" fmla="*/ 19 h 25"/>
                        <a:gd name="T60" fmla="*/ 27 w 35"/>
                        <a:gd name="T61" fmla="*/ 16 h 25"/>
                        <a:gd name="T62" fmla="*/ 25 w 35"/>
                        <a:gd name="T63" fmla="*/ 18 h 25"/>
                        <a:gd name="T64" fmla="*/ 24 w 35"/>
                        <a:gd name="T65" fmla="*/ 15 h 25"/>
                        <a:gd name="T66" fmla="*/ 23 w 35"/>
                        <a:gd name="T67" fmla="*/ 14 h 25"/>
                        <a:gd name="T68" fmla="*/ 23 w 35"/>
                        <a:gd name="T69" fmla="*/ 13 h 25"/>
                        <a:gd name="T70" fmla="*/ 23 w 35"/>
                        <a:gd name="T71" fmla="*/ 11 h 25"/>
                        <a:gd name="T72" fmla="*/ 20 w 35"/>
                        <a:gd name="T73" fmla="*/ 6 h 25"/>
                        <a:gd name="T74" fmla="*/ 14 w 35"/>
                        <a:gd name="T75" fmla="*/ 2 h 25"/>
                        <a:gd name="T76" fmla="*/ 15 w 35"/>
                        <a:gd name="T77" fmla="*/ 5 h 25"/>
                        <a:gd name="T78" fmla="*/ 16 w 35"/>
                        <a:gd name="T79" fmla="*/ 5 h 25"/>
                        <a:gd name="T80" fmla="*/ 15 w 35"/>
                        <a:gd name="T81" fmla="*/ 7 h 25"/>
                        <a:gd name="T82" fmla="*/ 16 w 35"/>
                        <a:gd name="T83" fmla="*/ 8 h 25"/>
                        <a:gd name="T84" fmla="*/ 15 w 35"/>
                        <a:gd name="T85" fmla="*/ 8 h 25"/>
                        <a:gd name="T86" fmla="*/ 15 w 35"/>
                        <a:gd name="T87" fmla="*/ 11 h 25"/>
                        <a:gd name="T88" fmla="*/ 15 w 35"/>
                        <a:gd name="T89" fmla="*/ 9 h 25"/>
                        <a:gd name="T90" fmla="*/ 12 w 35"/>
                        <a:gd name="T91" fmla="*/ 9 h 25"/>
                        <a:gd name="T92" fmla="*/ 11 w 35"/>
                        <a:gd name="T93" fmla="*/ 7 h 25"/>
                        <a:gd name="T94" fmla="*/ 7 w 35"/>
                        <a:gd name="T95" fmla="*/ 5 h 25"/>
                        <a:gd name="T96" fmla="*/ 6 w 35"/>
                        <a:gd name="T97" fmla="*/ 8 h 25"/>
                        <a:gd name="T98" fmla="*/ 6 w 35"/>
                        <a:gd name="T99" fmla="*/ 8 h 25"/>
                        <a:gd name="T100" fmla="*/ 5 w 35"/>
                        <a:gd name="T101" fmla="*/ 1 h 25"/>
                        <a:gd name="T102" fmla="*/ 4 w 35"/>
                        <a:gd name="T103" fmla="*/ 1 h 25"/>
                        <a:gd name="T104" fmla="*/ 3 w 35"/>
                        <a:gd name="T105" fmla="*/ 3 h 25"/>
                        <a:gd name="T106" fmla="*/ 4 w 35"/>
                        <a:gd name="T107" fmla="*/ 4 h 25"/>
                        <a:gd name="T108" fmla="*/ 4 w 35"/>
                        <a:gd name="T109"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 h="25">
                          <a:moveTo>
                            <a:pt x="2" y="4"/>
                          </a:moveTo>
                          <a:cubicBezTo>
                            <a:pt x="2" y="4"/>
                            <a:pt x="2" y="4"/>
                            <a:pt x="2" y="4"/>
                          </a:cubicBezTo>
                          <a:cubicBezTo>
                            <a:pt x="2" y="5"/>
                            <a:pt x="3" y="5"/>
                            <a:pt x="4" y="5"/>
                          </a:cubicBezTo>
                          <a:cubicBezTo>
                            <a:pt x="4" y="5"/>
                            <a:pt x="4" y="4"/>
                            <a:pt x="4" y="4"/>
                          </a:cubicBezTo>
                          <a:cubicBezTo>
                            <a:pt x="4" y="2"/>
                            <a:pt x="2" y="2"/>
                            <a:pt x="2" y="4"/>
                          </a:cubicBezTo>
                          <a:cubicBezTo>
                            <a:pt x="1" y="5"/>
                            <a:pt x="1" y="6"/>
                            <a:pt x="1" y="7"/>
                          </a:cubicBezTo>
                          <a:cubicBezTo>
                            <a:pt x="2" y="7"/>
                            <a:pt x="3" y="7"/>
                            <a:pt x="3" y="7"/>
                          </a:cubicBezTo>
                          <a:cubicBezTo>
                            <a:pt x="3" y="6"/>
                            <a:pt x="3" y="4"/>
                            <a:pt x="3" y="3"/>
                          </a:cubicBezTo>
                          <a:cubicBezTo>
                            <a:pt x="3" y="2"/>
                            <a:pt x="1" y="1"/>
                            <a:pt x="1" y="2"/>
                          </a:cubicBezTo>
                          <a:cubicBezTo>
                            <a:pt x="1" y="3"/>
                            <a:pt x="1" y="4"/>
                            <a:pt x="1" y="5"/>
                          </a:cubicBezTo>
                          <a:cubicBezTo>
                            <a:pt x="1" y="5"/>
                            <a:pt x="2" y="6"/>
                            <a:pt x="3" y="6"/>
                          </a:cubicBezTo>
                          <a:cubicBezTo>
                            <a:pt x="3" y="4"/>
                            <a:pt x="3" y="3"/>
                            <a:pt x="4" y="2"/>
                          </a:cubicBezTo>
                          <a:cubicBezTo>
                            <a:pt x="4" y="2"/>
                            <a:pt x="3" y="2"/>
                            <a:pt x="2" y="2"/>
                          </a:cubicBezTo>
                          <a:cubicBezTo>
                            <a:pt x="3" y="3"/>
                            <a:pt x="3" y="4"/>
                            <a:pt x="3" y="5"/>
                          </a:cubicBezTo>
                          <a:cubicBezTo>
                            <a:pt x="3" y="5"/>
                            <a:pt x="4" y="5"/>
                            <a:pt x="5" y="5"/>
                          </a:cubicBezTo>
                          <a:cubicBezTo>
                            <a:pt x="5" y="4"/>
                            <a:pt x="5" y="3"/>
                            <a:pt x="5" y="2"/>
                          </a:cubicBezTo>
                          <a:cubicBezTo>
                            <a:pt x="5" y="2"/>
                            <a:pt x="4" y="2"/>
                            <a:pt x="4" y="2"/>
                          </a:cubicBezTo>
                          <a:cubicBezTo>
                            <a:pt x="4" y="4"/>
                            <a:pt x="3" y="5"/>
                            <a:pt x="3" y="6"/>
                          </a:cubicBezTo>
                          <a:cubicBezTo>
                            <a:pt x="4" y="6"/>
                            <a:pt x="5" y="6"/>
                            <a:pt x="5" y="6"/>
                          </a:cubicBezTo>
                          <a:cubicBezTo>
                            <a:pt x="5" y="6"/>
                            <a:pt x="5" y="6"/>
                            <a:pt x="5" y="6"/>
                          </a:cubicBezTo>
                          <a:cubicBezTo>
                            <a:pt x="5" y="6"/>
                            <a:pt x="6" y="6"/>
                            <a:pt x="7" y="7"/>
                          </a:cubicBezTo>
                          <a:cubicBezTo>
                            <a:pt x="6" y="6"/>
                            <a:pt x="5" y="6"/>
                            <a:pt x="5" y="6"/>
                          </a:cubicBezTo>
                          <a:cubicBezTo>
                            <a:pt x="5" y="6"/>
                            <a:pt x="6" y="6"/>
                            <a:pt x="7" y="7"/>
                          </a:cubicBezTo>
                          <a:cubicBezTo>
                            <a:pt x="6" y="6"/>
                            <a:pt x="6" y="6"/>
                            <a:pt x="6" y="6"/>
                          </a:cubicBezTo>
                          <a:cubicBezTo>
                            <a:pt x="6" y="5"/>
                            <a:pt x="5" y="5"/>
                            <a:pt x="5" y="4"/>
                          </a:cubicBezTo>
                          <a:cubicBezTo>
                            <a:pt x="4" y="5"/>
                            <a:pt x="4" y="5"/>
                            <a:pt x="3" y="6"/>
                          </a:cubicBezTo>
                          <a:cubicBezTo>
                            <a:pt x="2" y="6"/>
                            <a:pt x="2" y="8"/>
                            <a:pt x="4" y="8"/>
                          </a:cubicBezTo>
                          <a:cubicBezTo>
                            <a:pt x="6" y="8"/>
                            <a:pt x="8" y="7"/>
                            <a:pt x="11" y="7"/>
                          </a:cubicBezTo>
                          <a:cubicBezTo>
                            <a:pt x="12" y="7"/>
                            <a:pt x="12" y="5"/>
                            <a:pt x="10" y="5"/>
                          </a:cubicBezTo>
                          <a:cubicBezTo>
                            <a:pt x="9" y="5"/>
                            <a:pt x="9" y="5"/>
                            <a:pt x="8" y="6"/>
                          </a:cubicBezTo>
                          <a:cubicBezTo>
                            <a:pt x="7" y="6"/>
                            <a:pt x="7" y="7"/>
                            <a:pt x="8" y="8"/>
                          </a:cubicBezTo>
                          <a:cubicBezTo>
                            <a:pt x="10" y="9"/>
                            <a:pt x="9" y="8"/>
                            <a:pt x="12" y="9"/>
                          </a:cubicBezTo>
                          <a:cubicBezTo>
                            <a:pt x="12" y="8"/>
                            <a:pt x="12" y="7"/>
                            <a:pt x="12" y="7"/>
                          </a:cubicBezTo>
                          <a:cubicBezTo>
                            <a:pt x="11" y="7"/>
                            <a:pt x="9" y="6"/>
                            <a:pt x="8" y="6"/>
                          </a:cubicBezTo>
                          <a:cubicBezTo>
                            <a:pt x="8" y="7"/>
                            <a:pt x="7" y="7"/>
                            <a:pt x="7" y="8"/>
                          </a:cubicBezTo>
                          <a:cubicBezTo>
                            <a:pt x="10" y="8"/>
                            <a:pt x="12" y="9"/>
                            <a:pt x="14" y="9"/>
                          </a:cubicBezTo>
                          <a:cubicBezTo>
                            <a:pt x="14" y="9"/>
                            <a:pt x="14" y="8"/>
                            <a:pt x="14" y="7"/>
                          </a:cubicBezTo>
                          <a:cubicBezTo>
                            <a:pt x="12" y="8"/>
                            <a:pt x="10" y="8"/>
                            <a:pt x="9" y="7"/>
                          </a:cubicBezTo>
                          <a:cubicBezTo>
                            <a:pt x="7" y="7"/>
                            <a:pt x="7" y="9"/>
                            <a:pt x="8" y="9"/>
                          </a:cubicBezTo>
                          <a:cubicBezTo>
                            <a:pt x="10" y="10"/>
                            <a:pt x="13" y="11"/>
                            <a:pt x="15" y="11"/>
                          </a:cubicBezTo>
                          <a:cubicBezTo>
                            <a:pt x="16" y="12"/>
                            <a:pt x="17" y="10"/>
                            <a:pt x="16" y="9"/>
                          </a:cubicBezTo>
                          <a:cubicBezTo>
                            <a:pt x="13" y="9"/>
                            <a:pt x="11" y="8"/>
                            <a:pt x="10" y="6"/>
                          </a:cubicBezTo>
                          <a:cubicBezTo>
                            <a:pt x="10" y="6"/>
                            <a:pt x="10" y="7"/>
                            <a:pt x="9" y="7"/>
                          </a:cubicBezTo>
                          <a:cubicBezTo>
                            <a:pt x="11" y="7"/>
                            <a:pt x="13" y="8"/>
                            <a:pt x="15" y="9"/>
                          </a:cubicBezTo>
                          <a:cubicBezTo>
                            <a:pt x="16" y="9"/>
                            <a:pt x="17" y="8"/>
                            <a:pt x="16" y="7"/>
                          </a:cubicBezTo>
                          <a:cubicBezTo>
                            <a:pt x="15" y="6"/>
                            <a:pt x="13" y="4"/>
                            <a:pt x="12" y="3"/>
                          </a:cubicBezTo>
                          <a:cubicBezTo>
                            <a:pt x="12" y="3"/>
                            <a:pt x="11" y="4"/>
                            <a:pt x="11" y="4"/>
                          </a:cubicBezTo>
                          <a:cubicBezTo>
                            <a:pt x="12" y="5"/>
                            <a:pt x="14" y="7"/>
                            <a:pt x="15" y="8"/>
                          </a:cubicBezTo>
                          <a:cubicBezTo>
                            <a:pt x="16" y="7"/>
                            <a:pt x="16" y="7"/>
                            <a:pt x="16" y="6"/>
                          </a:cubicBezTo>
                          <a:cubicBezTo>
                            <a:pt x="14" y="6"/>
                            <a:pt x="12" y="4"/>
                            <a:pt x="10" y="3"/>
                          </a:cubicBezTo>
                          <a:cubicBezTo>
                            <a:pt x="9" y="4"/>
                            <a:pt x="9" y="4"/>
                            <a:pt x="9" y="5"/>
                          </a:cubicBezTo>
                          <a:cubicBezTo>
                            <a:pt x="11" y="5"/>
                            <a:pt x="13" y="6"/>
                            <a:pt x="15" y="6"/>
                          </a:cubicBezTo>
                          <a:cubicBezTo>
                            <a:pt x="15" y="6"/>
                            <a:pt x="15" y="5"/>
                            <a:pt x="15" y="4"/>
                          </a:cubicBezTo>
                          <a:cubicBezTo>
                            <a:pt x="13" y="5"/>
                            <a:pt x="11" y="4"/>
                            <a:pt x="9" y="2"/>
                          </a:cubicBezTo>
                          <a:cubicBezTo>
                            <a:pt x="9" y="3"/>
                            <a:pt x="9" y="4"/>
                            <a:pt x="8" y="4"/>
                          </a:cubicBezTo>
                          <a:cubicBezTo>
                            <a:pt x="11" y="4"/>
                            <a:pt x="13" y="4"/>
                            <a:pt x="16" y="5"/>
                          </a:cubicBezTo>
                          <a:cubicBezTo>
                            <a:pt x="16" y="5"/>
                            <a:pt x="16" y="4"/>
                            <a:pt x="16" y="3"/>
                          </a:cubicBezTo>
                          <a:cubicBezTo>
                            <a:pt x="13" y="3"/>
                            <a:pt x="11" y="3"/>
                            <a:pt x="9" y="3"/>
                          </a:cubicBezTo>
                          <a:cubicBezTo>
                            <a:pt x="9" y="3"/>
                            <a:pt x="9" y="4"/>
                            <a:pt x="9" y="5"/>
                          </a:cubicBezTo>
                          <a:cubicBezTo>
                            <a:pt x="11" y="5"/>
                            <a:pt x="13" y="5"/>
                            <a:pt x="15" y="5"/>
                          </a:cubicBezTo>
                          <a:cubicBezTo>
                            <a:pt x="15" y="4"/>
                            <a:pt x="15" y="3"/>
                            <a:pt x="15" y="3"/>
                          </a:cubicBezTo>
                          <a:cubicBezTo>
                            <a:pt x="12" y="3"/>
                            <a:pt x="10" y="2"/>
                            <a:pt x="8" y="0"/>
                          </a:cubicBezTo>
                          <a:cubicBezTo>
                            <a:pt x="8" y="1"/>
                            <a:pt x="8" y="1"/>
                            <a:pt x="8" y="2"/>
                          </a:cubicBezTo>
                          <a:cubicBezTo>
                            <a:pt x="10" y="2"/>
                            <a:pt x="12" y="2"/>
                            <a:pt x="14" y="2"/>
                          </a:cubicBezTo>
                          <a:cubicBezTo>
                            <a:pt x="14" y="2"/>
                            <a:pt x="14" y="1"/>
                            <a:pt x="14" y="0"/>
                          </a:cubicBezTo>
                          <a:cubicBezTo>
                            <a:pt x="12" y="0"/>
                            <a:pt x="11" y="0"/>
                            <a:pt x="10" y="0"/>
                          </a:cubicBezTo>
                          <a:cubicBezTo>
                            <a:pt x="8" y="0"/>
                            <a:pt x="8" y="2"/>
                            <a:pt x="9" y="2"/>
                          </a:cubicBezTo>
                          <a:cubicBezTo>
                            <a:pt x="12" y="3"/>
                            <a:pt x="16" y="3"/>
                            <a:pt x="19" y="5"/>
                          </a:cubicBezTo>
                          <a:cubicBezTo>
                            <a:pt x="19" y="5"/>
                            <a:pt x="19" y="4"/>
                            <a:pt x="20" y="4"/>
                          </a:cubicBezTo>
                          <a:cubicBezTo>
                            <a:pt x="19" y="4"/>
                            <a:pt x="17" y="3"/>
                            <a:pt x="16" y="3"/>
                          </a:cubicBezTo>
                          <a:cubicBezTo>
                            <a:pt x="15" y="3"/>
                            <a:pt x="14" y="5"/>
                            <a:pt x="15" y="5"/>
                          </a:cubicBezTo>
                          <a:cubicBezTo>
                            <a:pt x="16" y="6"/>
                            <a:pt x="17" y="6"/>
                            <a:pt x="18" y="7"/>
                          </a:cubicBezTo>
                          <a:cubicBezTo>
                            <a:pt x="19" y="7"/>
                            <a:pt x="20" y="8"/>
                            <a:pt x="21" y="9"/>
                          </a:cubicBezTo>
                          <a:cubicBezTo>
                            <a:pt x="19" y="9"/>
                            <a:pt x="17" y="8"/>
                            <a:pt x="16" y="6"/>
                          </a:cubicBezTo>
                          <a:cubicBezTo>
                            <a:pt x="15" y="7"/>
                            <a:pt x="15" y="7"/>
                            <a:pt x="15" y="8"/>
                          </a:cubicBezTo>
                          <a:cubicBezTo>
                            <a:pt x="18" y="9"/>
                            <a:pt x="20" y="10"/>
                            <a:pt x="22" y="13"/>
                          </a:cubicBezTo>
                          <a:cubicBezTo>
                            <a:pt x="23" y="12"/>
                            <a:pt x="23" y="11"/>
                            <a:pt x="23" y="11"/>
                          </a:cubicBezTo>
                          <a:cubicBezTo>
                            <a:pt x="21" y="10"/>
                            <a:pt x="18" y="9"/>
                            <a:pt x="16" y="8"/>
                          </a:cubicBezTo>
                          <a:cubicBezTo>
                            <a:pt x="16" y="8"/>
                            <a:pt x="15" y="9"/>
                            <a:pt x="15" y="10"/>
                          </a:cubicBezTo>
                          <a:cubicBezTo>
                            <a:pt x="18" y="11"/>
                            <a:pt x="20" y="12"/>
                            <a:pt x="22" y="14"/>
                          </a:cubicBezTo>
                          <a:cubicBezTo>
                            <a:pt x="22" y="13"/>
                            <a:pt x="22" y="12"/>
                            <a:pt x="23" y="12"/>
                          </a:cubicBezTo>
                          <a:cubicBezTo>
                            <a:pt x="20" y="12"/>
                            <a:pt x="18" y="11"/>
                            <a:pt x="15" y="9"/>
                          </a:cubicBezTo>
                          <a:cubicBezTo>
                            <a:pt x="15" y="10"/>
                            <a:pt x="15" y="11"/>
                            <a:pt x="15" y="11"/>
                          </a:cubicBezTo>
                          <a:cubicBezTo>
                            <a:pt x="18" y="12"/>
                            <a:pt x="21" y="14"/>
                            <a:pt x="24" y="15"/>
                          </a:cubicBezTo>
                          <a:cubicBezTo>
                            <a:pt x="25" y="16"/>
                            <a:pt x="26" y="14"/>
                            <a:pt x="25" y="14"/>
                          </a:cubicBezTo>
                          <a:cubicBezTo>
                            <a:pt x="23" y="12"/>
                            <a:pt x="21" y="11"/>
                            <a:pt x="19" y="9"/>
                          </a:cubicBezTo>
                          <a:cubicBezTo>
                            <a:pt x="19" y="10"/>
                            <a:pt x="18" y="10"/>
                            <a:pt x="18" y="11"/>
                          </a:cubicBezTo>
                          <a:cubicBezTo>
                            <a:pt x="21" y="12"/>
                            <a:pt x="23" y="14"/>
                            <a:pt x="25" y="17"/>
                          </a:cubicBezTo>
                          <a:cubicBezTo>
                            <a:pt x="26" y="17"/>
                            <a:pt x="26" y="16"/>
                            <a:pt x="27" y="16"/>
                          </a:cubicBezTo>
                          <a:cubicBezTo>
                            <a:pt x="24" y="14"/>
                            <a:pt x="21" y="11"/>
                            <a:pt x="20" y="7"/>
                          </a:cubicBezTo>
                          <a:cubicBezTo>
                            <a:pt x="20" y="8"/>
                            <a:pt x="19" y="8"/>
                            <a:pt x="19" y="9"/>
                          </a:cubicBezTo>
                          <a:cubicBezTo>
                            <a:pt x="23" y="9"/>
                            <a:pt x="25" y="12"/>
                            <a:pt x="26" y="15"/>
                          </a:cubicBezTo>
                          <a:cubicBezTo>
                            <a:pt x="27" y="15"/>
                            <a:pt x="27" y="14"/>
                            <a:pt x="28" y="14"/>
                          </a:cubicBezTo>
                          <a:cubicBezTo>
                            <a:pt x="25" y="13"/>
                            <a:pt x="21" y="9"/>
                            <a:pt x="21" y="6"/>
                          </a:cubicBezTo>
                          <a:cubicBezTo>
                            <a:pt x="21" y="7"/>
                            <a:pt x="20" y="7"/>
                            <a:pt x="20" y="7"/>
                          </a:cubicBezTo>
                          <a:cubicBezTo>
                            <a:pt x="24" y="9"/>
                            <a:pt x="28" y="13"/>
                            <a:pt x="28" y="18"/>
                          </a:cubicBezTo>
                          <a:cubicBezTo>
                            <a:pt x="29" y="18"/>
                            <a:pt x="29" y="17"/>
                            <a:pt x="30" y="17"/>
                          </a:cubicBezTo>
                          <a:cubicBezTo>
                            <a:pt x="28" y="16"/>
                            <a:pt x="26" y="14"/>
                            <a:pt x="25" y="12"/>
                          </a:cubicBezTo>
                          <a:cubicBezTo>
                            <a:pt x="26" y="11"/>
                            <a:pt x="26" y="11"/>
                            <a:pt x="27" y="10"/>
                          </a:cubicBezTo>
                          <a:cubicBezTo>
                            <a:pt x="28" y="11"/>
                            <a:pt x="29" y="12"/>
                            <a:pt x="29" y="13"/>
                          </a:cubicBezTo>
                          <a:cubicBezTo>
                            <a:pt x="30" y="14"/>
                            <a:pt x="31" y="16"/>
                            <a:pt x="31" y="18"/>
                          </a:cubicBezTo>
                          <a:cubicBezTo>
                            <a:pt x="31" y="17"/>
                            <a:pt x="32" y="17"/>
                            <a:pt x="32" y="17"/>
                          </a:cubicBezTo>
                          <a:cubicBezTo>
                            <a:pt x="31" y="16"/>
                            <a:pt x="29" y="15"/>
                            <a:pt x="28" y="14"/>
                          </a:cubicBezTo>
                          <a:cubicBezTo>
                            <a:pt x="25" y="11"/>
                            <a:pt x="30" y="10"/>
                            <a:pt x="30" y="16"/>
                          </a:cubicBezTo>
                          <a:cubicBezTo>
                            <a:pt x="30" y="15"/>
                            <a:pt x="31" y="15"/>
                            <a:pt x="31" y="15"/>
                          </a:cubicBezTo>
                          <a:cubicBezTo>
                            <a:pt x="27" y="13"/>
                            <a:pt x="23" y="9"/>
                            <a:pt x="22" y="5"/>
                          </a:cubicBezTo>
                          <a:cubicBezTo>
                            <a:pt x="21" y="6"/>
                            <a:pt x="21" y="6"/>
                            <a:pt x="20" y="7"/>
                          </a:cubicBezTo>
                          <a:cubicBezTo>
                            <a:pt x="29" y="9"/>
                            <a:pt x="28" y="18"/>
                            <a:pt x="33" y="24"/>
                          </a:cubicBezTo>
                          <a:cubicBezTo>
                            <a:pt x="34" y="25"/>
                            <a:pt x="35" y="23"/>
                            <a:pt x="34" y="22"/>
                          </a:cubicBezTo>
                          <a:cubicBezTo>
                            <a:pt x="32" y="19"/>
                            <a:pt x="31" y="14"/>
                            <a:pt x="29" y="10"/>
                          </a:cubicBezTo>
                          <a:cubicBezTo>
                            <a:pt x="27" y="7"/>
                            <a:pt x="24" y="6"/>
                            <a:pt x="21" y="5"/>
                          </a:cubicBezTo>
                          <a:cubicBezTo>
                            <a:pt x="20" y="4"/>
                            <a:pt x="19" y="5"/>
                            <a:pt x="20" y="6"/>
                          </a:cubicBezTo>
                          <a:cubicBezTo>
                            <a:pt x="22" y="11"/>
                            <a:pt x="26" y="15"/>
                            <a:pt x="30" y="17"/>
                          </a:cubicBezTo>
                          <a:cubicBezTo>
                            <a:pt x="31" y="17"/>
                            <a:pt x="32" y="16"/>
                            <a:pt x="32" y="16"/>
                          </a:cubicBezTo>
                          <a:cubicBezTo>
                            <a:pt x="32" y="12"/>
                            <a:pt x="29" y="9"/>
                            <a:pt x="25" y="8"/>
                          </a:cubicBezTo>
                          <a:cubicBezTo>
                            <a:pt x="25" y="8"/>
                            <a:pt x="24" y="9"/>
                            <a:pt x="24" y="9"/>
                          </a:cubicBezTo>
                          <a:cubicBezTo>
                            <a:pt x="23" y="14"/>
                            <a:pt x="27" y="17"/>
                            <a:pt x="32" y="19"/>
                          </a:cubicBezTo>
                          <a:cubicBezTo>
                            <a:pt x="32" y="19"/>
                            <a:pt x="33" y="18"/>
                            <a:pt x="33" y="18"/>
                          </a:cubicBezTo>
                          <a:cubicBezTo>
                            <a:pt x="33" y="15"/>
                            <a:pt x="28" y="5"/>
                            <a:pt x="24" y="7"/>
                          </a:cubicBezTo>
                          <a:cubicBezTo>
                            <a:pt x="19" y="10"/>
                            <a:pt x="26" y="17"/>
                            <a:pt x="29" y="19"/>
                          </a:cubicBezTo>
                          <a:cubicBezTo>
                            <a:pt x="29" y="19"/>
                            <a:pt x="30" y="19"/>
                            <a:pt x="30" y="18"/>
                          </a:cubicBezTo>
                          <a:cubicBezTo>
                            <a:pt x="30" y="12"/>
                            <a:pt x="25" y="7"/>
                            <a:pt x="20" y="5"/>
                          </a:cubicBezTo>
                          <a:cubicBezTo>
                            <a:pt x="19" y="5"/>
                            <a:pt x="19" y="6"/>
                            <a:pt x="19" y="6"/>
                          </a:cubicBezTo>
                          <a:cubicBezTo>
                            <a:pt x="19" y="11"/>
                            <a:pt x="24" y="14"/>
                            <a:pt x="27" y="16"/>
                          </a:cubicBezTo>
                          <a:cubicBezTo>
                            <a:pt x="28" y="16"/>
                            <a:pt x="29" y="15"/>
                            <a:pt x="28" y="14"/>
                          </a:cubicBezTo>
                          <a:cubicBezTo>
                            <a:pt x="26" y="11"/>
                            <a:pt x="24" y="7"/>
                            <a:pt x="20" y="6"/>
                          </a:cubicBezTo>
                          <a:cubicBezTo>
                            <a:pt x="19" y="6"/>
                            <a:pt x="18" y="7"/>
                            <a:pt x="18" y="8"/>
                          </a:cubicBezTo>
                          <a:cubicBezTo>
                            <a:pt x="19" y="12"/>
                            <a:pt x="22" y="15"/>
                            <a:pt x="25" y="18"/>
                          </a:cubicBezTo>
                          <a:cubicBezTo>
                            <a:pt x="26" y="18"/>
                            <a:pt x="28" y="17"/>
                            <a:pt x="27" y="16"/>
                          </a:cubicBezTo>
                          <a:cubicBezTo>
                            <a:pt x="25" y="13"/>
                            <a:pt x="22" y="10"/>
                            <a:pt x="18" y="9"/>
                          </a:cubicBezTo>
                          <a:cubicBezTo>
                            <a:pt x="17" y="9"/>
                            <a:pt x="17" y="10"/>
                            <a:pt x="17" y="11"/>
                          </a:cubicBezTo>
                          <a:cubicBezTo>
                            <a:pt x="19" y="13"/>
                            <a:pt x="21" y="14"/>
                            <a:pt x="24" y="15"/>
                          </a:cubicBezTo>
                          <a:cubicBezTo>
                            <a:pt x="24" y="15"/>
                            <a:pt x="24" y="14"/>
                            <a:pt x="25" y="14"/>
                          </a:cubicBezTo>
                          <a:cubicBezTo>
                            <a:pt x="22" y="12"/>
                            <a:pt x="19" y="10"/>
                            <a:pt x="15" y="9"/>
                          </a:cubicBezTo>
                          <a:cubicBezTo>
                            <a:pt x="14" y="9"/>
                            <a:pt x="13" y="11"/>
                            <a:pt x="14" y="11"/>
                          </a:cubicBezTo>
                          <a:cubicBezTo>
                            <a:pt x="17" y="13"/>
                            <a:pt x="19" y="14"/>
                            <a:pt x="23" y="14"/>
                          </a:cubicBezTo>
                          <a:cubicBezTo>
                            <a:pt x="24" y="14"/>
                            <a:pt x="24" y="13"/>
                            <a:pt x="23" y="12"/>
                          </a:cubicBezTo>
                          <a:cubicBezTo>
                            <a:pt x="21" y="10"/>
                            <a:pt x="19" y="9"/>
                            <a:pt x="16" y="8"/>
                          </a:cubicBezTo>
                          <a:cubicBezTo>
                            <a:pt x="15" y="7"/>
                            <a:pt x="14" y="9"/>
                            <a:pt x="15" y="10"/>
                          </a:cubicBezTo>
                          <a:cubicBezTo>
                            <a:pt x="18" y="11"/>
                            <a:pt x="20" y="12"/>
                            <a:pt x="23" y="13"/>
                          </a:cubicBezTo>
                          <a:cubicBezTo>
                            <a:pt x="24" y="13"/>
                            <a:pt x="25" y="12"/>
                            <a:pt x="24" y="11"/>
                          </a:cubicBezTo>
                          <a:cubicBezTo>
                            <a:pt x="21" y="9"/>
                            <a:pt x="19" y="7"/>
                            <a:pt x="15" y="6"/>
                          </a:cubicBezTo>
                          <a:cubicBezTo>
                            <a:pt x="14" y="6"/>
                            <a:pt x="13" y="7"/>
                            <a:pt x="14" y="8"/>
                          </a:cubicBezTo>
                          <a:cubicBezTo>
                            <a:pt x="17" y="10"/>
                            <a:pt x="19" y="11"/>
                            <a:pt x="23" y="11"/>
                          </a:cubicBezTo>
                          <a:cubicBezTo>
                            <a:pt x="23" y="11"/>
                            <a:pt x="24" y="11"/>
                            <a:pt x="24" y="10"/>
                          </a:cubicBezTo>
                          <a:cubicBezTo>
                            <a:pt x="24" y="7"/>
                            <a:pt x="19" y="5"/>
                            <a:pt x="16" y="3"/>
                          </a:cubicBezTo>
                          <a:cubicBezTo>
                            <a:pt x="16" y="4"/>
                            <a:pt x="16" y="5"/>
                            <a:pt x="15" y="5"/>
                          </a:cubicBezTo>
                          <a:cubicBezTo>
                            <a:pt x="18" y="6"/>
                            <a:pt x="18" y="6"/>
                            <a:pt x="20" y="6"/>
                          </a:cubicBezTo>
                          <a:cubicBezTo>
                            <a:pt x="21" y="6"/>
                            <a:pt x="21" y="5"/>
                            <a:pt x="21" y="4"/>
                          </a:cubicBezTo>
                          <a:cubicBezTo>
                            <a:pt x="18" y="1"/>
                            <a:pt x="13" y="1"/>
                            <a:pt x="10" y="0"/>
                          </a:cubicBezTo>
                          <a:cubicBezTo>
                            <a:pt x="9" y="1"/>
                            <a:pt x="9" y="2"/>
                            <a:pt x="9" y="2"/>
                          </a:cubicBezTo>
                          <a:cubicBezTo>
                            <a:pt x="12" y="3"/>
                            <a:pt x="11" y="3"/>
                            <a:pt x="14" y="2"/>
                          </a:cubicBezTo>
                          <a:cubicBezTo>
                            <a:pt x="15" y="2"/>
                            <a:pt x="15" y="0"/>
                            <a:pt x="14" y="0"/>
                          </a:cubicBezTo>
                          <a:cubicBezTo>
                            <a:pt x="12" y="0"/>
                            <a:pt x="10" y="0"/>
                            <a:pt x="8" y="0"/>
                          </a:cubicBezTo>
                          <a:cubicBezTo>
                            <a:pt x="7" y="0"/>
                            <a:pt x="6" y="1"/>
                            <a:pt x="7" y="2"/>
                          </a:cubicBezTo>
                          <a:cubicBezTo>
                            <a:pt x="9" y="4"/>
                            <a:pt x="12" y="4"/>
                            <a:pt x="15" y="5"/>
                          </a:cubicBezTo>
                          <a:cubicBezTo>
                            <a:pt x="16" y="5"/>
                            <a:pt x="16" y="3"/>
                            <a:pt x="15" y="3"/>
                          </a:cubicBezTo>
                          <a:cubicBezTo>
                            <a:pt x="13" y="2"/>
                            <a:pt x="11" y="2"/>
                            <a:pt x="9" y="3"/>
                          </a:cubicBezTo>
                          <a:cubicBezTo>
                            <a:pt x="8" y="3"/>
                            <a:pt x="8" y="5"/>
                            <a:pt x="9" y="5"/>
                          </a:cubicBezTo>
                          <a:cubicBezTo>
                            <a:pt x="11" y="5"/>
                            <a:pt x="14" y="6"/>
                            <a:pt x="16" y="5"/>
                          </a:cubicBezTo>
                          <a:cubicBezTo>
                            <a:pt x="17" y="5"/>
                            <a:pt x="17" y="4"/>
                            <a:pt x="16" y="3"/>
                          </a:cubicBezTo>
                          <a:cubicBezTo>
                            <a:pt x="14" y="2"/>
                            <a:pt x="11" y="2"/>
                            <a:pt x="8" y="2"/>
                          </a:cubicBezTo>
                          <a:cubicBezTo>
                            <a:pt x="7" y="2"/>
                            <a:pt x="7" y="3"/>
                            <a:pt x="8" y="4"/>
                          </a:cubicBezTo>
                          <a:cubicBezTo>
                            <a:pt x="10" y="6"/>
                            <a:pt x="12" y="7"/>
                            <a:pt x="15" y="7"/>
                          </a:cubicBezTo>
                          <a:cubicBezTo>
                            <a:pt x="16" y="6"/>
                            <a:pt x="17" y="5"/>
                            <a:pt x="15" y="4"/>
                          </a:cubicBezTo>
                          <a:cubicBezTo>
                            <a:pt x="13" y="4"/>
                            <a:pt x="11" y="3"/>
                            <a:pt x="10" y="3"/>
                          </a:cubicBezTo>
                          <a:cubicBezTo>
                            <a:pt x="8" y="2"/>
                            <a:pt x="8" y="4"/>
                            <a:pt x="9" y="5"/>
                          </a:cubicBezTo>
                          <a:cubicBezTo>
                            <a:pt x="11" y="6"/>
                            <a:pt x="13" y="8"/>
                            <a:pt x="16" y="8"/>
                          </a:cubicBezTo>
                          <a:cubicBezTo>
                            <a:pt x="17" y="8"/>
                            <a:pt x="18" y="7"/>
                            <a:pt x="17" y="6"/>
                          </a:cubicBezTo>
                          <a:cubicBezTo>
                            <a:pt x="15" y="5"/>
                            <a:pt x="14" y="4"/>
                            <a:pt x="12" y="3"/>
                          </a:cubicBezTo>
                          <a:cubicBezTo>
                            <a:pt x="11" y="2"/>
                            <a:pt x="10" y="3"/>
                            <a:pt x="10" y="4"/>
                          </a:cubicBezTo>
                          <a:cubicBezTo>
                            <a:pt x="12" y="6"/>
                            <a:pt x="13" y="7"/>
                            <a:pt x="15" y="8"/>
                          </a:cubicBezTo>
                          <a:cubicBezTo>
                            <a:pt x="15" y="8"/>
                            <a:pt x="15" y="7"/>
                            <a:pt x="16" y="7"/>
                          </a:cubicBezTo>
                          <a:cubicBezTo>
                            <a:pt x="14" y="6"/>
                            <a:pt x="12" y="5"/>
                            <a:pt x="9" y="5"/>
                          </a:cubicBezTo>
                          <a:cubicBezTo>
                            <a:pt x="8" y="5"/>
                            <a:pt x="8" y="6"/>
                            <a:pt x="8" y="7"/>
                          </a:cubicBezTo>
                          <a:cubicBezTo>
                            <a:pt x="10" y="9"/>
                            <a:pt x="12" y="10"/>
                            <a:pt x="15" y="11"/>
                          </a:cubicBezTo>
                          <a:cubicBezTo>
                            <a:pt x="15" y="11"/>
                            <a:pt x="15" y="10"/>
                            <a:pt x="16" y="9"/>
                          </a:cubicBezTo>
                          <a:cubicBezTo>
                            <a:pt x="13" y="9"/>
                            <a:pt x="11" y="8"/>
                            <a:pt x="9" y="7"/>
                          </a:cubicBezTo>
                          <a:cubicBezTo>
                            <a:pt x="9" y="8"/>
                            <a:pt x="8" y="9"/>
                            <a:pt x="8" y="9"/>
                          </a:cubicBezTo>
                          <a:cubicBezTo>
                            <a:pt x="11" y="10"/>
                            <a:pt x="12" y="10"/>
                            <a:pt x="15" y="9"/>
                          </a:cubicBezTo>
                          <a:cubicBezTo>
                            <a:pt x="16" y="9"/>
                            <a:pt x="15" y="8"/>
                            <a:pt x="15" y="7"/>
                          </a:cubicBezTo>
                          <a:cubicBezTo>
                            <a:pt x="12" y="7"/>
                            <a:pt x="10" y="6"/>
                            <a:pt x="7" y="6"/>
                          </a:cubicBezTo>
                          <a:cubicBezTo>
                            <a:pt x="6" y="6"/>
                            <a:pt x="6" y="8"/>
                            <a:pt x="7" y="8"/>
                          </a:cubicBezTo>
                          <a:cubicBezTo>
                            <a:pt x="10" y="9"/>
                            <a:pt x="9" y="9"/>
                            <a:pt x="12" y="9"/>
                          </a:cubicBezTo>
                          <a:cubicBezTo>
                            <a:pt x="13" y="9"/>
                            <a:pt x="14" y="7"/>
                            <a:pt x="12" y="7"/>
                          </a:cubicBezTo>
                          <a:cubicBezTo>
                            <a:pt x="11" y="6"/>
                            <a:pt x="10" y="6"/>
                            <a:pt x="9" y="6"/>
                          </a:cubicBezTo>
                          <a:cubicBezTo>
                            <a:pt x="9" y="6"/>
                            <a:pt x="9" y="7"/>
                            <a:pt x="9" y="8"/>
                          </a:cubicBezTo>
                          <a:cubicBezTo>
                            <a:pt x="10" y="7"/>
                            <a:pt x="10" y="7"/>
                            <a:pt x="11" y="7"/>
                          </a:cubicBezTo>
                          <a:cubicBezTo>
                            <a:pt x="11" y="6"/>
                            <a:pt x="10" y="6"/>
                            <a:pt x="10" y="5"/>
                          </a:cubicBezTo>
                          <a:cubicBezTo>
                            <a:pt x="8" y="5"/>
                            <a:pt x="6" y="5"/>
                            <a:pt x="4" y="6"/>
                          </a:cubicBezTo>
                          <a:cubicBezTo>
                            <a:pt x="4" y="6"/>
                            <a:pt x="4" y="7"/>
                            <a:pt x="4" y="8"/>
                          </a:cubicBezTo>
                          <a:cubicBezTo>
                            <a:pt x="6" y="7"/>
                            <a:pt x="6" y="7"/>
                            <a:pt x="7" y="5"/>
                          </a:cubicBezTo>
                          <a:cubicBezTo>
                            <a:pt x="7" y="5"/>
                            <a:pt x="6" y="4"/>
                            <a:pt x="6" y="4"/>
                          </a:cubicBezTo>
                          <a:cubicBezTo>
                            <a:pt x="0" y="5"/>
                            <a:pt x="7" y="11"/>
                            <a:pt x="9" y="6"/>
                          </a:cubicBezTo>
                          <a:cubicBezTo>
                            <a:pt x="11" y="1"/>
                            <a:pt x="2" y="1"/>
                            <a:pt x="4" y="7"/>
                          </a:cubicBezTo>
                          <a:cubicBezTo>
                            <a:pt x="5" y="8"/>
                            <a:pt x="6" y="8"/>
                            <a:pt x="6" y="8"/>
                          </a:cubicBezTo>
                          <a:cubicBezTo>
                            <a:pt x="9" y="6"/>
                            <a:pt x="9" y="3"/>
                            <a:pt x="7" y="1"/>
                          </a:cubicBezTo>
                          <a:cubicBezTo>
                            <a:pt x="7" y="1"/>
                            <a:pt x="6" y="0"/>
                            <a:pt x="6" y="1"/>
                          </a:cubicBezTo>
                          <a:cubicBezTo>
                            <a:pt x="4" y="3"/>
                            <a:pt x="4" y="5"/>
                            <a:pt x="4" y="7"/>
                          </a:cubicBezTo>
                          <a:cubicBezTo>
                            <a:pt x="5" y="8"/>
                            <a:pt x="6" y="8"/>
                            <a:pt x="6" y="8"/>
                          </a:cubicBezTo>
                          <a:cubicBezTo>
                            <a:pt x="8" y="6"/>
                            <a:pt x="9" y="2"/>
                            <a:pt x="6" y="2"/>
                          </a:cubicBezTo>
                          <a:cubicBezTo>
                            <a:pt x="3" y="1"/>
                            <a:pt x="2" y="5"/>
                            <a:pt x="3" y="7"/>
                          </a:cubicBezTo>
                          <a:cubicBezTo>
                            <a:pt x="4" y="8"/>
                            <a:pt x="5" y="8"/>
                            <a:pt x="5" y="7"/>
                          </a:cubicBezTo>
                          <a:cubicBezTo>
                            <a:pt x="7" y="5"/>
                            <a:pt x="7" y="3"/>
                            <a:pt x="5" y="1"/>
                          </a:cubicBezTo>
                          <a:cubicBezTo>
                            <a:pt x="5" y="0"/>
                            <a:pt x="4" y="1"/>
                            <a:pt x="3" y="1"/>
                          </a:cubicBezTo>
                          <a:cubicBezTo>
                            <a:pt x="2" y="3"/>
                            <a:pt x="2" y="4"/>
                            <a:pt x="3" y="6"/>
                          </a:cubicBezTo>
                          <a:cubicBezTo>
                            <a:pt x="3" y="7"/>
                            <a:pt x="4" y="7"/>
                            <a:pt x="5" y="6"/>
                          </a:cubicBezTo>
                          <a:cubicBezTo>
                            <a:pt x="5" y="4"/>
                            <a:pt x="5" y="2"/>
                            <a:pt x="4" y="1"/>
                          </a:cubicBezTo>
                          <a:cubicBezTo>
                            <a:pt x="4" y="0"/>
                            <a:pt x="3" y="0"/>
                            <a:pt x="2" y="1"/>
                          </a:cubicBezTo>
                          <a:cubicBezTo>
                            <a:pt x="1" y="2"/>
                            <a:pt x="1" y="3"/>
                            <a:pt x="1" y="5"/>
                          </a:cubicBezTo>
                          <a:cubicBezTo>
                            <a:pt x="1" y="6"/>
                            <a:pt x="3" y="7"/>
                            <a:pt x="3" y="6"/>
                          </a:cubicBezTo>
                          <a:cubicBezTo>
                            <a:pt x="3" y="5"/>
                            <a:pt x="3" y="4"/>
                            <a:pt x="3" y="3"/>
                          </a:cubicBezTo>
                          <a:cubicBezTo>
                            <a:pt x="3" y="3"/>
                            <a:pt x="2" y="3"/>
                            <a:pt x="1" y="3"/>
                          </a:cubicBezTo>
                          <a:cubicBezTo>
                            <a:pt x="1" y="4"/>
                            <a:pt x="1" y="6"/>
                            <a:pt x="1" y="7"/>
                          </a:cubicBezTo>
                          <a:cubicBezTo>
                            <a:pt x="1" y="8"/>
                            <a:pt x="3" y="8"/>
                            <a:pt x="3" y="7"/>
                          </a:cubicBezTo>
                          <a:cubicBezTo>
                            <a:pt x="4" y="6"/>
                            <a:pt x="4" y="5"/>
                            <a:pt x="4" y="4"/>
                          </a:cubicBezTo>
                          <a:cubicBezTo>
                            <a:pt x="3" y="4"/>
                            <a:pt x="2" y="4"/>
                            <a:pt x="2" y="4"/>
                          </a:cubicBezTo>
                          <a:cubicBezTo>
                            <a:pt x="2" y="4"/>
                            <a:pt x="2" y="5"/>
                            <a:pt x="2" y="5"/>
                          </a:cubicBezTo>
                          <a:cubicBezTo>
                            <a:pt x="2" y="6"/>
                            <a:pt x="3" y="7"/>
                            <a:pt x="3" y="6"/>
                          </a:cubicBezTo>
                          <a:cubicBezTo>
                            <a:pt x="4" y="6"/>
                            <a:pt x="4" y="6"/>
                            <a:pt x="4" y="5"/>
                          </a:cubicBezTo>
                          <a:cubicBezTo>
                            <a:pt x="5" y="4"/>
                            <a:pt x="3"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303"/>
                    <p:cNvSpPr/>
                    <p:nvPr/>
                  </p:nvSpPr>
                  <p:spPr bwMode="auto">
                    <a:xfrm>
                      <a:off x="913" y="1677"/>
                      <a:ext cx="14" cy="22"/>
                    </a:xfrm>
                    <a:custGeom>
                      <a:avLst/>
                      <a:gdLst>
                        <a:gd name="T0" fmla="*/ 5 w 21"/>
                        <a:gd name="T1" fmla="*/ 13 h 34"/>
                        <a:gd name="T2" fmla="*/ 6 w 21"/>
                        <a:gd name="T3" fmla="*/ 13 h 34"/>
                        <a:gd name="T4" fmla="*/ 12 w 21"/>
                        <a:gd name="T5" fmla="*/ 21 h 34"/>
                        <a:gd name="T6" fmla="*/ 3 w 21"/>
                        <a:gd name="T7" fmla="*/ 15 h 34"/>
                        <a:gd name="T8" fmla="*/ 1 w 21"/>
                        <a:gd name="T9" fmla="*/ 12 h 34"/>
                        <a:gd name="T10" fmla="*/ 10 w 21"/>
                        <a:gd name="T11" fmla="*/ 17 h 34"/>
                        <a:gd name="T12" fmla="*/ 14 w 21"/>
                        <a:gd name="T13" fmla="*/ 26 h 34"/>
                        <a:gd name="T14" fmla="*/ 13 w 21"/>
                        <a:gd name="T15" fmla="*/ 28 h 34"/>
                        <a:gd name="T16" fmla="*/ 10 w 21"/>
                        <a:gd name="T17" fmla="*/ 23 h 34"/>
                        <a:gd name="T18" fmla="*/ 12 w 21"/>
                        <a:gd name="T19" fmla="*/ 25 h 34"/>
                        <a:gd name="T20" fmla="*/ 13 w 21"/>
                        <a:gd name="T21" fmla="*/ 32 h 34"/>
                        <a:gd name="T22" fmla="*/ 15 w 21"/>
                        <a:gd name="T23" fmla="*/ 24 h 34"/>
                        <a:gd name="T24" fmla="*/ 16 w 21"/>
                        <a:gd name="T25" fmla="*/ 32 h 34"/>
                        <a:gd name="T26" fmla="*/ 15 w 21"/>
                        <a:gd name="T27" fmla="*/ 24 h 34"/>
                        <a:gd name="T28" fmla="*/ 19 w 21"/>
                        <a:gd name="T29" fmla="*/ 31 h 34"/>
                        <a:gd name="T30" fmla="*/ 19 w 21"/>
                        <a:gd name="T31" fmla="*/ 30 h 34"/>
                        <a:gd name="T32" fmla="*/ 14 w 21"/>
                        <a:gd name="T33" fmla="*/ 21 h 34"/>
                        <a:gd name="T34" fmla="*/ 15 w 21"/>
                        <a:gd name="T35" fmla="*/ 18 h 34"/>
                        <a:gd name="T36" fmla="*/ 19 w 21"/>
                        <a:gd name="T37" fmla="*/ 26 h 34"/>
                        <a:gd name="T38" fmla="*/ 14 w 21"/>
                        <a:gd name="T39" fmla="*/ 23 h 34"/>
                        <a:gd name="T40" fmla="*/ 7 w 21"/>
                        <a:gd name="T41" fmla="*/ 13 h 34"/>
                        <a:gd name="T42" fmla="*/ 8 w 21"/>
                        <a:gd name="T43" fmla="*/ 8 h 34"/>
                        <a:gd name="T44" fmla="*/ 16 w 21"/>
                        <a:gd name="T45" fmla="*/ 18 h 34"/>
                        <a:gd name="T46" fmla="*/ 14 w 21"/>
                        <a:gd name="T47" fmla="*/ 19 h 34"/>
                        <a:gd name="T48" fmla="*/ 3 w 21"/>
                        <a:gd name="T49" fmla="*/ 6 h 34"/>
                        <a:gd name="T50" fmla="*/ 10 w 21"/>
                        <a:gd name="T51" fmla="*/ 13 h 34"/>
                        <a:gd name="T52" fmla="*/ 6 w 21"/>
                        <a:gd name="T53" fmla="*/ 8 h 34"/>
                        <a:gd name="T54" fmla="*/ 17 w 21"/>
                        <a:gd name="T55" fmla="*/ 26 h 34"/>
                        <a:gd name="T56" fmla="*/ 15 w 21"/>
                        <a:gd name="T57" fmla="*/ 26 h 34"/>
                        <a:gd name="T58" fmla="*/ 8 w 21"/>
                        <a:gd name="T59" fmla="*/ 6 h 34"/>
                        <a:gd name="T60" fmla="*/ 12 w 21"/>
                        <a:gd name="T61" fmla="*/ 11 h 34"/>
                        <a:gd name="T62" fmla="*/ 14 w 21"/>
                        <a:gd name="T63" fmla="*/ 20 h 34"/>
                        <a:gd name="T64" fmla="*/ 8 w 21"/>
                        <a:gd name="T65" fmla="*/ 9 h 34"/>
                        <a:gd name="T66" fmla="*/ 7 w 21"/>
                        <a:gd name="T67" fmla="*/ 8 h 34"/>
                        <a:gd name="T68" fmla="*/ 15 w 21"/>
                        <a:gd name="T69" fmla="*/ 19 h 34"/>
                        <a:gd name="T70" fmla="*/ 14 w 21"/>
                        <a:gd name="T71" fmla="*/ 23 h 34"/>
                        <a:gd name="T72" fmla="*/ 9 w 21"/>
                        <a:gd name="T73" fmla="*/ 15 h 34"/>
                        <a:gd name="T74" fmla="*/ 15 w 21"/>
                        <a:gd name="T75" fmla="*/ 18 h 34"/>
                        <a:gd name="T76" fmla="*/ 20 w 21"/>
                        <a:gd name="T77" fmla="*/ 28 h 34"/>
                        <a:gd name="T78" fmla="*/ 19 w 21"/>
                        <a:gd name="T79" fmla="*/ 30 h 34"/>
                        <a:gd name="T80" fmla="*/ 14 w 21"/>
                        <a:gd name="T81" fmla="*/ 23 h 34"/>
                        <a:gd name="T82" fmla="*/ 15 w 21"/>
                        <a:gd name="T83" fmla="*/ 24 h 34"/>
                        <a:gd name="T84" fmla="*/ 18 w 21"/>
                        <a:gd name="T85" fmla="*/ 28 h 34"/>
                        <a:gd name="T86" fmla="*/ 14 w 21"/>
                        <a:gd name="T87" fmla="*/ 33 h 34"/>
                        <a:gd name="T88" fmla="*/ 13 w 21"/>
                        <a:gd name="T89" fmla="*/ 25 h 34"/>
                        <a:gd name="T90" fmla="*/ 12 w 21"/>
                        <a:gd name="T91" fmla="*/ 25 h 34"/>
                        <a:gd name="T92" fmla="*/ 15 w 21"/>
                        <a:gd name="T93" fmla="*/ 31 h 34"/>
                        <a:gd name="T94" fmla="*/ 14 w 21"/>
                        <a:gd name="T95" fmla="*/ 29 h 34"/>
                        <a:gd name="T96" fmla="*/ 10 w 21"/>
                        <a:gd name="T97" fmla="*/ 20 h 34"/>
                        <a:gd name="T98" fmla="*/ 10 w 21"/>
                        <a:gd name="T99" fmla="*/ 17 h 34"/>
                        <a:gd name="T100" fmla="*/ 10 w 21"/>
                        <a:gd name="T101" fmla="*/ 17 h 34"/>
                        <a:gd name="T102" fmla="*/ 3 w 21"/>
                        <a:gd name="T103" fmla="*/ 15 h 34"/>
                        <a:gd name="T104" fmla="*/ 2 w 21"/>
                        <a:gd name="T105" fmla="*/ 12 h 34"/>
                        <a:gd name="T106" fmla="*/ 6 w 21"/>
                        <a:gd name="T107" fmla="*/ 13 h 34"/>
                        <a:gd name="T108" fmla="*/ 12 w 21"/>
                        <a:gd name="T109" fmla="*/ 22 h 34"/>
                        <a:gd name="T110" fmla="*/ 6 w 21"/>
                        <a:gd name="T111"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 h="34">
                          <a:moveTo>
                            <a:pt x="8" y="14"/>
                          </a:moveTo>
                          <a:cubicBezTo>
                            <a:pt x="7" y="13"/>
                            <a:pt x="7" y="13"/>
                            <a:pt x="6" y="12"/>
                          </a:cubicBezTo>
                          <a:cubicBezTo>
                            <a:pt x="6" y="12"/>
                            <a:pt x="5" y="13"/>
                            <a:pt x="5" y="13"/>
                          </a:cubicBezTo>
                          <a:cubicBezTo>
                            <a:pt x="8" y="15"/>
                            <a:pt x="9" y="18"/>
                            <a:pt x="10" y="22"/>
                          </a:cubicBezTo>
                          <a:cubicBezTo>
                            <a:pt x="10" y="22"/>
                            <a:pt x="11" y="21"/>
                            <a:pt x="12" y="21"/>
                          </a:cubicBezTo>
                          <a:cubicBezTo>
                            <a:pt x="9" y="19"/>
                            <a:pt x="8" y="16"/>
                            <a:pt x="6" y="13"/>
                          </a:cubicBezTo>
                          <a:cubicBezTo>
                            <a:pt x="6" y="13"/>
                            <a:pt x="5" y="14"/>
                            <a:pt x="5" y="14"/>
                          </a:cubicBezTo>
                          <a:cubicBezTo>
                            <a:pt x="7" y="17"/>
                            <a:pt x="9" y="19"/>
                            <a:pt x="10" y="22"/>
                          </a:cubicBezTo>
                          <a:cubicBezTo>
                            <a:pt x="11" y="22"/>
                            <a:pt x="12" y="22"/>
                            <a:pt x="12" y="21"/>
                          </a:cubicBezTo>
                          <a:cubicBezTo>
                            <a:pt x="9" y="18"/>
                            <a:pt x="6" y="15"/>
                            <a:pt x="4" y="11"/>
                          </a:cubicBezTo>
                          <a:cubicBezTo>
                            <a:pt x="3" y="10"/>
                            <a:pt x="2" y="11"/>
                            <a:pt x="2" y="12"/>
                          </a:cubicBezTo>
                          <a:cubicBezTo>
                            <a:pt x="2" y="13"/>
                            <a:pt x="2" y="14"/>
                            <a:pt x="3" y="15"/>
                          </a:cubicBezTo>
                          <a:cubicBezTo>
                            <a:pt x="3" y="15"/>
                            <a:pt x="4" y="14"/>
                            <a:pt x="5" y="14"/>
                          </a:cubicBezTo>
                          <a:cubicBezTo>
                            <a:pt x="4" y="13"/>
                            <a:pt x="3" y="12"/>
                            <a:pt x="2" y="11"/>
                          </a:cubicBezTo>
                          <a:cubicBezTo>
                            <a:pt x="2" y="11"/>
                            <a:pt x="1" y="12"/>
                            <a:pt x="1" y="12"/>
                          </a:cubicBezTo>
                          <a:cubicBezTo>
                            <a:pt x="4" y="14"/>
                            <a:pt x="6" y="16"/>
                            <a:pt x="9" y="19"/>
                          </a:cubicBezTo>
                          <a:cubicBezTo>
                            <a:pt x="9" y="18"/>
                            <a:pt x="10" y="18"/>
                            <a:pt x="10" y="17"/>
                          </a:cubicBezTo>
                          <a:cubicBezTo>
                            <a:pt x="10" y="17"/>
                            <a:pt x="10" y="17"/>
                            <a:pt x="10" y="17"/>
                          </a:cubicBezTo>
                          <a:cubicBezTo>
                            <a:pt x="9" y="16"/>
                            <a:pt x="7" y="17"/>
                            <a:pt x="8" y="18"/>
                          </a:cubicBezTo>
                          <a:cubicBezTo>
                            <a:pt x="9" y="21"/>
                            <a:pt x="11" y="24"/>
                            <a:pt x="12" y="27"/>
                          </a:cubicBezTo>
                          <a:cubicBezTo>
                            <a:pt x="13" y="28"/>
                            <a:pt x="15" y="28"/>
                            <a:pt x="14" y="26"/>
                          </a:cubicBezTo>
                          <a:cubicBezTo>
                            <a:pt x="13" y="24"/>
                            <a:pt x="13" y="22"/>
                            <a:pt x="13" y="20"/>
                          </a:cubicBezTo>
                          <a:cubicBezTo>
                            <a:pt x="12" y="20"/>
                            <a:pt x="11" y="20"/>
                            <a:pt x="11" y="21"/>
                          </a:cubicBezTo>
                          <a:cubicBezTo>
                            <a:pt x="13" y="23"/>
                            <a:pt x="13" y="26"/>
                            <a:pt x="13" y="28"/>
                          </a:cubicBezTo>
                          <a:cubicBezTo>
                            <a:pt x="14" y="28"/>
                            <a:pt x="15" y="28"/>
                            <a:pt x="15" y="28"/>
                          </a:cubicBezTo>
                          <a:cubicBezTo>
                            <a:pt x="14" y="26"/>
                            <a:pt x="13" y="24"/>
                            <a:pt x="12" y="22"/>
                          </a:cubicBezTo>
                          <a:cubicBezTo>
                            <a:pt x="11" y="23"/>
                            <a:pt x="11" y="23"/>
                            <a:pt x="10" y="23"/>
                          </a:cubicBezTo>
                          <a:cubicBezTo>
                            <a:pt x="12" y="26"/>
                            <a:pt x="13" y="28"/>
                            <a:pt x="13" y="31"/>
                          </a:cubicBezTo>
                          <a:cubicBezTo>
                            <a:pt x="14" y="31"/>
                            <a:pt x="15" y="31"/>
                            <a:pt x="15" y="30"/>
                          </a:cubicBezTo>
                          <a:cubicBezTo>
                            <a:pt x="14" y="29"/>
                            <a:pt x="13" y="27"/>
                            <a:pt x="12" y="25"/>
                          </a:cubicBezTo>
                          <a:cubicBezTo>
                            <a:pt x="12" y="26"/>
                            <a:pt x="11" y="26"/>
                            <a:pt x="11" y="27"/>
                          </a:cubicBezTo>
                          <a:cubicBezTo>
                            <a:pt x="11" y="28"/>
                            <a:pt x="12" y="29"/>
                            <a:pt x="13" y="31"/>
                          </a:cubicBezTo>
                          <a:cubicBezTo>
                            <a:pt x="13" y="31"/>
                            <a:pt x="13" y="32"/>
                            <a:pt x="13" y="32"/>
                          </a:cubicBezTo>
                          <a:cubicBezTo>
                            <a:pt x="16" y="32"/>
                            <a:pt x="15" y="32"/>
                            <a:pt x="18" y="32"/>
                          </a:cubicBezTo>
                          <a:cubicBezTo>
                            <a:pt x="18" y="32"/>
                            <a:pt x="19" y="32"/>
                            <a:pt x="19" y="31"/>
                          </a:cubicBezTo>
                          <a:cubicBezTo>
                            <a:pt x="18" y="28"/>
                            <a:pt x="16" y="26"/>
                            <a:pt x="15" y="24"/>
                          </a:cubicBezTo>
                          <a:cubicBezTo>
                            <a:pt x="14" y="22"/>
                            <a:pt x="12" y="24"/>
                            <a:pt x="13" y="25"/>
                          </a:cubicBezTo>
                          <a:cubicBezTo>
                            <a:pt x="14" y="27"/>
                            <a:pt x="14" y="29"/>
                            <a:pt x="14" y="32"/>
                          </a:cubicBezTo>
                          <a:cubicBezTo>
                            <a:pt x="15" y="32"/>
                            <a:pt x="16" y="32"/>
                            <a:pt x="16" y="32"/>
                          </a:cubicBezTo>
                          <a:cubicBezTo>
                            <a:pt x="17" y="31"/>
                            <a:pt x="17" y="31"/>
                            <a:pt x="17" y="30"/>
                          </a:cubicBezTo>
                          <a:cubicBezTo>
                            <a:pt x="18" y="31"/>
                            <a:pt x="19" y="30"/>
                            <a:pt x="19" y="29"/>
                          </a:cubicBezTo>
                          <a:cubicBezTo>
                            <a:pt x="18" y="27"/>
                            <a:pt x="17" y="25"/>
                            <a:pt x="15" y="24"/>
                          </a:cubicBezTo>
                          <a:cubicBezTo>
                            <a:pt x="14" y="22"/>
                            <a:pt x="13" y="23"/>
                            <a:pt x="13" y="25"/>
                          </a:cubicBezTo>
                          <a:cubicBezTo>
                            <a:pt x="15" y="27"/>
                            <a:pt x="16" y="30"/>
                            <a:pt x="17" y="32"/>
                          </a:cubicBezTo>
                          <a:cubicBezTo>
                            <a:pt x="18" y="33"/>
                            <a:pt x="20" y="32"/>
                            <a:pt x="19" y="31"/>
                          </a:cubicBezTo>
                          <a:cubicBezTo>
                            <a:pt x="18" y="28"/>
                            <a:pt x="17" y="26"/>
                            <a:pt x="16" y="23"/>
                          </a:cubicBezTo>
                          <a:cubicBezTo>
                            <a:pt x="16" y="23"/>
                            <a:pt x="15" y="24"/>
                            <a:pt x="14" y="24"/>
                          </a:cubicBezTo>
                          <a:cubicBezTo>
                            <a:pt x="16" y="26"/>
                            <a:pt x="17" y="28"/>
                            <a:pt x="19" y="30"/>
                          </a:cubicBezTo>
                          <a:cubicBezTo>
                            <a:pt x="19" y="30"/>
                            <a:pt x="20" y="30"/>
                            <a:pt x="20" y="29"/>
                          </a:cubicBezTo>
                          <a:cubicBezTo>
                            <a:pt x="19" y="26"/>
                            <a:pt x="17" y="23"/>
                            <a:pt x="16" y="20"/>
                          </a:cubicBezTo>
                          <a:cubicBezTo>
                            <a:pt x="16" y="21"/>
                            <a:pt x="15" y="21"/>
                            <a:pt x="14" y="21"/>
                          </a:cubicBezTo>
                          <a:cubicBezTo>
                            <a:pt x="16" y="24"/>
                            <a:pt x="17" y="26"/>
                            <a:pt x="18" y="29"/>
                          </a:cubicBezTo>
                          <a:cubicBezTo>
                            <a:pt x="18" y="29"/>
                            <a:pt x="19" y="28"/>
                            <a:pt x="20" y="28"/>
                          </a:cubicBezTo>
                          <a:cubicBezTo>
                            <a:pt x="18" y="25"/>
                            <a:pt x="16" y="21"/>
                            <a:pt x="15" y="18"/>
                          </a:cubicBezTo>
                          <a:cubicBezTo>
                            <a:pt x="14" y="18"/>
                            <a:pt x="13" y="19"/>
                            <a:pt x="13" y="19"/>
                          </a:cubicBezTo>
                          <a:cubicBezTo>
                            <a:pt x="14" y="22"/>
                            <a:pt x="16" y="25"/>
                            <a:pt x="17" y="27"/>
                          </a:cubicBezTo>
                          <a:cubicBezTo>
                            <a:pt x="18" y="27"/>
                            <a:pt x="18" y="27"/>
                            <a:pt x="19" y="26"/>
                          </a:cubicBezTo>
                          <a:cubicBezTo>
                            <a:pt x="16" y="22"/>
                            <a:pt x="13" y="19"/>
                            <a:pt x="11" y="14"/>
                          </a:cubicBezTo>
                          <a:cubicBezTo>
                            <a:pt x="10" y="15"/>
                            <a:pt x="9" y="15"/>
                            <a:pt x="9" y="15"/>
                          </a:cubicBezTo>
                          <a:cubicBezTo>
                            <a:pt x="11" y="18"/>
                            <a:pt x="13" y="21"/>
                            <a:pt x="14" y="23"/>
                          </a:cubicBezTo>
                          <a:cubicBezTo>
                            <a:pt x="15" y="24"/>
                            <a:pt x="17" y="23"/>
                            <a:pt x="16" y="22"/>
                          </a:cubicBezTo>
                          <a:cubicBezTo>
                            <a:pt x="14" y="18"/>
                            <a:pt x="11" y="15"/>
                            <a:pt x="9" y="12"/>
                          </a:cubicBezTo>
                          <a:cubicBezTo>
                            <a:pt x="8" y="12"/>
                            <a:pt x="7" y="13"/>
                            <a:pt x="7" y="13"/>
                          </a:cubicBezTo>
                          <a:cubicBezTo>
                            <a:pt x="9" y="15"/>
                            <a:pt x="11" y="18"/>
                            <a:pt x="13" y="20"/>
                          </a:cubicBezTo>
                          <a:cubicBezTo>
                            <a:pt x="14" y="20"/>
                            <a:pt x="14" y="19"/>
                            <a:pt x="15" y="19"/>
                          </a:cubicBezTo>
                          <a:cubicBezTo>
                            <a:pt x="12" y="16"/>
                            <a:pt x="9" y="12"/>
                            <a:pt x="8" y="8"/>
                          </a:cubicBezTo>
                          <a:cubicBezTo>
                            <a:pt x="7" y="9"/>
                            <a:pt x="7" y="9"/>
                            <a:pt x="6" y="10"/>
                          </a:cubicBezTo>
                          <a:cubicBezTo>
                            <a:pt x="10" y="12"/>
                            <a:pt x="12" y="16"/>
                            <a:pt x="14" y="19"/>
                          </a:cubicBezTo>
                          <a:cubicBezTo>
                            <a:pt x="15" y="19"/>
                            <a:pt x="16" y="18"/>
                            <a:pt x="16" y="18"/>
                          </a:cubicBezTo>
                          <a:cubicBezTo>
                            <a:pt x="14" y="15"/>
                            <a:pt x="11" y="12"/>
                            <a:pt x="10" y="8"/>
                          </a:cubicBezTo>
                          <a:cubicBezTo>
                            <a:pt x="9" y="8"/>
                            <a:pt x="9" y="9"/>
                            <a:pt x="8" y="9"/>
                          </a:cubicBezTo>
                          <a:cubicBezTo>
                            <a:pt x="11" y="12"/>
                            <a:pt x="13" y="15"/>
                            <a:pt x="14" y="19"/>
                          </a:cubicBezTo>
                          <a:cubicBezTo>
                            <a:pt x="14" y="19"/>
                            <a:pt x="15" y="19"/>
                            <a:pt x="16" y="18"/>
                          </a:cubicBezTo>
                          <a:cubicBezTo>
                            <a:pt x="12" y="16"/>
                            <a:pt x="10" y="13"/>
                            <a:pt x="8" y="10"/>
                          </a:cubicBezTo>
                          <a:cubicBezTo>
                            <a:pt x="7" y="9"/>
                            <a:pt x="5" y="7"/>
                            <a:pt x="3" y="6"/>
                          </a:cubicBezTo>
                          <a:cubicBezTo>
                            <a:pt x="2" y="4"/>
                            <a:pt x="5" y="7"/>
                            <a:pt x="5" y="7"/>
                          </a:cubicBezTo>
                          <a:cubicBezTo>
                            <a:pt x="6" y="8"/>
                            <a:pt x="6" y="8"/>
                            <a:pt x="7" y="9"/>
                          </a:cubicBezTo>
                          <a:cubicBezTo>
                            <a:pt x="8" y="10"/>
                            <a:pt x="9" y="12"/>
                            <a:pt x="10" y="13"/>
                          </a:cubicBezTo>
                          <a:cubicBezTo>
                            <a:pt x="11" y="14"/>
                            <a:pt x="13" y="12"/>
                            <a:pt x="12" y="11"/>
                          </a:cubicBezTo>
                          <a:cubicBezTo>
                            <a:pt x="10" y="10"/>
                            <a:pt x="9" y="8"/>
                            <a:pt x="8" y="6"/>
                          </a:cubicBezTo>
                          <a:cubicBezTo>
                            <a:pt x="8" y="7"/>
                            <a:pt x="7" y="7"/>
                            <a:pt x="6" y="8"/>
                          </a:cubicBezTo>
                          <a:cubicBezTo>
                            <a:pt x="8" y="10"/>
                            <a:pt x="10" y="14"/>
                            <a:pt x="12" y="17"/>
                          </a:cubicBezTo>
                          <a:cubicBezTo>
                            <a:pt x="13" y="20"/>
                            <a:pt x="14" y="23"/>
                            <a:pt x="16" y="27"/>
                          </a:cubicBezTo>
                          <a:cubicBezTo>
                            <a:pt x="16" y="28"/>
                            <a:pt x="18" y="27"/>
                            <a:pt x="17" y="26"/>
                          </a:cubicBezTo>
                          <a:cubicBezTo>
                            <a:pt x="17" y="25"/>
                            <a:pt x="17" y="25"/>
                            <a:pt x="17" y="24"/>
                          </a:cubicBezTo>
                          <a:cubicBezTo>
                            <a:pt x="16" y="23"/>
                            <a:pt x="14" y="25"/>
                            <a:pt x="15" y="26"/>
                          </a:cubicBezTo>
                          <a:cubicBezTo>
                            <a:pt x="15" y="26"/>
                            <a:pt x="15" y="26"/>
                            <a:pt x="15" y="26"/>
                          </a:cubicBezTo>
                          <a:cubicBezTo>
                            <a:pt x="16" y="26"/>
                            <a:pt x="17" y="26"/>
                            <a:pt x="17" y="26"/>
                          </a:cubicBezTo>
                          <a:cubicBezTo>
                            <a:pt x="16" y="23"/>
                            <a:pt x="16" y="20"/>
                            <a:pt x="15" y="17"/>
                          </a:cubicBezTo>
                          <a:cubicBezTo>
                            <a:pt x="13" y="14"/>
                            <a:pt x="11" y="10"/>
                            <a:pt x="8" y="6"/>
                          </a:cubicBezTo>
                          <a:cubicBezTo>
                            <a:pt x="8" y="5"/>
                            <a:pt x="6" y="6"/>
                            <a:pt x="6" y="8"/>
                          </a:cubicBezTo>
                          <a:cubicBezTo>
                            <a:pt x="8" y="9"/>
                            <a:pt x="9" y="11"/>
                            <a:pt x="10" y="13"/>
                          </a:cubicBezTo>
                          <a:cubicBezTo>
                            <a:pt x="11" y="12"/>
                            <a:pt x="11" y="12"/>
                            <a:pt x="12" y="11"/>
                          </a:cubicBezTo>
                          <a:cubicBezTo>
                            <a:pt x="10" y="10"/>
                            <a:pt x="3" y="0"/>
                            <a:pt x="1" y="4"/>
                          </a:cubicBezTo>
                          <a:cubicBezTo>
                            <a:pt x="0" y="6"/>
                            <a:pt x="3" y="8"/>
                            <a:pt x="4" y="10"/>
                          </a:cubicBezTo>
                          <a:cubicBezTo>
                            <a:pt x="8" y="13"/>
                            <a:pt x="10" y="17"/>
                            <a:pt x="14" y="20"/>
                          </a:cubicBezTo>
                          <a:cubicBezTo>
                            <a:pt x="15" y="21"/>
                            <a:pt x="16" y="20"/>
                            <a:pt x="16" y="19"/>
                          </a:cubicBezTo>
                          <a:cubicBezTo>
                            <a:pt x="15" y="15"/>
                            <a:pt x="13" y="10"/>
                            <a:pt x="10" y="8"/>
                          </a:cubicBezTo>
                          <a:cubicBezTo>
                            <a:pt x="9" y="7"/>
                            <a:pt x="7" y="8"/>
                            <a:pt x="8" y="9"/>
                          </a:cubicBezTo>
                          <a:cubicBezTo>
                            <a:pt x="9" y="13"/>
                            <a:pt x="12" y="16"/>
                            <a:pt x="14" y="19"/>
                          </a:cubicBezTo>
                          <a:cubicBezTo>
                            <a:pt x="15" y="20"/>
                            <a:pt x="17" y="19"/>
                            <a:pt x="16" y="18"/>
                          </a:cubicBezTo>
                          <a:cubicBezTo>
                            <a:pt x="14" y="14"/>
                            <a:pt x="12" y="10"/>
                            <a:pt x="7" y="8"/>
                          </a:cubicBezTo>
                          <a:cubicBezTo>
                            <a:pt x="7" y="7"/>
                            <a:pt x="5" y="8"/>
                            <a:pt x="6" y="9"/>
                          </a:cubicBezTo>
                          <a:cubicBezTo>
                            <a:pt x="7" y="13"/>
                            <a:pt x="10" y="17"/>
                            <a:pt x="13" y="20"/>
                          </a:cubicBezTo>
                          <a:cubicBezTo>
                            <a:pt x="14" y="21"/>
                            <a:pt x="16" y="20"/>
                            <a:pt x="15" y="19"/>
                          </a:cubicBezTo>
                          <a:cubicBezTo>
                            <a:pt x="13" y="16"/>
                            <a:pt x="11" y="14"/>
                            <a:pt x="9" y="12"/>
                          </a:cubicBezTo>
                          <a:cubicBezTo>
                            <a:pt x="7" y="11"/>
                            <a:pt x="6" y="12"/>
                            <a:pt x="7" y="13"/>
                          </a:cubicBezTo>
                          <a:cubicBezTo>
                            <a:pt x="10" y="16"/>
                            <a:pt x="12" y="19"/>
                            <a:pt x="14" y="23"/>
                          </a:cubicBezTo>
                          <a:cubicBezTo>
                            <a:pt x="15" y="23"/>
                            <a:pt x="16" y="23"/>
                            <a:pt x="16" y="22"/>
                          </a:cubicBezTo>
                          <a:cubicBezTo>
                            <a:pt x="14" y="20"/>
                            <a:pt x="13" y="17"/>
                            <a:pt x="11" y="14"/>
                          </a:cubicBezTo>
                          <a:cubicBezTo>
                            <a:pt x="10" y="13"/>
                            <a:pt x="8" y="14"/>
                            <a:pt x="9" y="15"/>
                          </a:cubicBezTo>
                          <a:cubicBezTo>
                            <a:pt x="11" y="20"/>
                            <a:pt x="14" y="24"/>
                            <a:pt x="17" y="27"/>
                          </a:cubicBezTo>
                          <a:cubicBezTo>
                            <a:pt x="18" y="28"/>
                            <a:pt x="20" y="28"/>
                            <a:pt x="19" y="26"/>
                          </a:cubicBezTo>
                          <a:cubicBezTo>
                            <a:pt x="17" y="24"/>
                            <a:pt x="16" y="21"/>
                            <a:pt x="15" y="18"/>
                          </a:cubicBezTo>
                          <a:cubicBezTo>
                            <a:pt x="14" y="17"/>
                            <a:pt x="12" y="18"/>
                            <a:pt x="13" y="19"/>
                          </a:cubicBezTo>
                          <a:cubicBezTo>
                            <a:pt x="14" y="23"/>
                            <a:pt x="16" y="26"/>
                            <a:pt x="18" y="29"/>
                          </a:cubicBezTo>
                          <a:cubicBezTo>
                            <a:pt x="18" y="30"/>
                            <a:pt x="20" y="30"/>
                            <a:pt x="20" y="28"/>
                          </a:cubicBezTo>
                          <a:cubicBezTo>
                            <a:pt x="19" y="25"/>
                            <a:pt x="18" y="23"/>
                            <a:pt x="16" y="20"/>
                          </a:cubicBezTo>
                          <a:cubicBezTo>
                            <a:pt x="16" y="19"/>
                            <a:pt x="14" y="20"/>
                            <a:pt x="14" y="21"/>
                          </a:cubicBezTo>
                          <a:cubicBezTo>
                            <a:pt x="15" y="24"/>
                            <a:pt x="17" y="27"/>
                            <a:pt x="19" y="30"/>
                          </a:cubicBezTo>
                          <a:cubicBezTo>
                            <a:pt x="19" y="32"/>
                            <a:pt x="21" y="30"/>
                            <a:pt x="20" y="29"/>
                          </a:cubicBezTo>
                          <a:cubicBezTo>
                            <a:pt x="19" y="27"/>
                            <a:pt x="18" y="25"/>
                            <a:pt x="16" y="22"/>
                          </a:cubicBezTo>
                          <a:cubicBezTo>
                            <a:pt x="15" y="22"/>
                            <a:pt x="14" y="22"/>
                            <a:pt x="14" y="23"/>
                          </a:cubicBezTo>
                          <a:cubicBezTo>
                            <a:pt x="14" y="26"/>
                            <a:pt x="16" y="29"/>
                            <a:pt x="17" y="32"/>
                          </a:cubicBezTo>
                          <a:cubicBezTo>
                            <a:pt x="18" y="32"/>
                            <a:pt x="18" y="31"/>
                            <a:pt x="19" y="31"/>
                          </a:cubicBezTo>
                          <a:cubicBezTo>
                            <a:pt x="17" y="29"/>
                            <a:pt x="17" y="26"/>
                            <a:pt x="15" y="24"/>
                          </a:cubicBezTo>
                          <a:cubicBezTo>
                            <a:pt x="15" y="24"/>
                            <a:pt x="14" y="24"/>
                            <a:pt x="13" y="25"/>
                          </a:cubicBezTo>
                          <a:cubicBezTo>
                            <a:pt x="15" y="26"/>
                            <a:pt x="16" y="28"/>
                            <a:pt x="17" y="30"/>
                          </a:cubicBezTo>
                          <a:cubicBezTo>
                            <a:pt x="17" y="29"/>
                            <a:pt x="18" y="29"/>
                            <a:pt x="18" y="28"/>
                          </a:cubicBezTo>
                          <a:cubicBezTo>
                            <a:pt x="17" y="27"/>
                            <a:pt x="15" y="27"/>
                            <a:pt x="14" y="27"/>
                          </a:cubicBezTo>
                          <a:cubicBezTo>
                            <a:pt x="13" y="27"/>
                            <a:pt x="12" y="27"/>
                            <a:pt x="13" y="28"/>
                          </a:cubicBezTo>
                          <a:cubicBezTo>
                            <a:pt x="13" y="30"/>
                            <a:pt x="13" y="31"/>
                            <a:pt x="14" y="33"/>
                          </a:cubicBezTo>
                          <a:cubicBezTo>
                            <a:pt x="15" y="34"/>
                            <a:pt x="16" y="33"/>
                            <a:pt x="16" y="32"/>
                          </a:cubicBezTo>
                          <a:cubicBezTo>
                            <a:pt x="17" y="29"/>
                            <a:pt x="16" y="26"/>
                            <a:pt x="15" y="24"/>
                          </a:cubicBezTo>
                          <a:cubicBezTo>
                            <a:pt x="14" y="24"/>
                            <a:pt x="14" y="24"/>
                            <a:pt x="13" y="25"/>
                          </a:cubicBezTo>
                          <a:cubicBezTo>
                            <a:pt x="14" y="27"/>
                            <a:pt x="16" y="29"/>
                            <a:pt x="16" y="31"/>
                          </a:cubicBezTo>
                          <a:cubicBezTo>
                            <a:pt x="17" y="31"/>
                            <a:pt x="17" y="31"/>
                            <a:pt x="18" y="30"/>
                          </a:cubicBezTo>
                          <a:cubicBezTo>
                            <a:pt x="14" y="30"/>
                            <a:pt x="14" y="27"/>
                            <a:pt x="12" y="25"/>
                          </a:cubicBezTo>
                          <a:cubicBezTo>
                            <a:pt x="11" y="24"/>
                            <a:pt x="10" y="25"/>
                            <a:pt x="10" y="26"/>
                          </a:cubicBezTo>
                          <a:cubicBezTo>
                            <a:pt x="11" y="28"/>
                            <a:pt x="12" y="30"/>
                            <a:pt x="13" y="31"/>
                          </a:cubicBezTo>
                          <a:cubicBezTo>
                            <a:pt x="14" y="32"/>
                            <a:pt x="16" y="32"/>
                            <a:pt x="15" y="31"/>
                          </a:cubicBezTo>
                          <a:cubicBezTo>
                            <a:pt x="15" y="27"/>
                            <a:pt x="14" y="25"/>
                            <a:pt x="12" y="22"/>
                          </a:cubicBezTo>
                          <a:cubicBezTo>
                            <a:pt x="11" y="21"/>
                            <a:pt x="9" y="22"/>
                            <a:pt x="10" y="23"/>
                          </a:cubicBezTo>
                          <a:cubicBezTo>
                            <a:pt x="11" y="25"/>
                            <a:pt x="12" y="27"/>
                            <a:pt x="14" y="29"/>
                          </a:cubicBezTo>
                          <a:cubicBezTo>
                            <a:pt x="14" y="30"/>
                            <a:pt x="16" y="29"/>
                            <a:pt x="15" y="28"/>
                          </a:cubicBezTo>
                          <a:cubicBezTo>
                            <a:pt x="15" y="25"/>
                            <a:pt x="15" y="22"/>
                            <a:pt x="12" y="19"/>
                          </a:cubicBezTo>
                          <a:cubicBezTo>
                            <a:pt x="12" y="19"/>
                            <a:pt x="10" y="19"/>
                            <a:pt x="10" y="20"/>
                          </a:cubicBezTo>
                          <a:cubicBezTo>
                            <a:pt x="11" y="22"/>
                            <a:pt x="11" y="25"/>
                            <a:pt x="12" y="27"/>
                          </a:cubicBezTo>
                          <a:cubicBezTo>
                            <a:pt x="13" y="27"/>
                            <a:pt x="13" y="26"/>
                            <a:pt x="14" y="26"/>
                          </a:cubicBezTo>
                          <a:cubicBezTo>
                            <a:pt x="13" y="23"/>
                            <a:pt x="11" y="20"/>
                            <a:pt x="10" y="17"/>
                          </a:cubicBezTo>
                          <a:cubicBezTo>
                            <a:pt x="9" y="17"/>
                            <a:pt x="9" y="18"/>
                            <a:pt x="8" y="18"/>
                          </a:cubicBezTo>
                          <a:cubicBezTo>
                            <a:pt x="8" y="18"/>
                            <a:pt x="9" y="19"/>
                            <a:pt x="9" y="19"/>
                          </a:cubicBezTo>
                          <a:cubicBezTo>
                            <a:pt x="10" y="20"/>
                            <a:pt x="11" y="18"/>
                            <a:pt x="10" y="17"/>
                          </a:cubicBezTo>
                          <a:cubicBezTo>
                            <a:pt x="8" y="15"/>
                            <a:pt x="5" y="12"/>
                            <a:pt x="2" y="11"/>
                          </a:cubicBezTo>
                          <a:cubicBezTo>
                            <a:pt x="1" y="10"/>
                            <a:pt x="0" y="11"/>
                            <a:pt x="0" y="12"/>
                          </a:cubicBezTo>
                          <a:cubicBezTo>
                            <a:pt x="1" y="13"/>
                            <a:pt x="2" y="14"/>
                            <a:pt x="3" y="15"/>
                          </a:cubicBezTo>
                          <a:cubicBezTo>
                            <a:pt x="4" y="16"/>
                            <a:pt x="5" y="15"/>
                            <a:pt x="5" y="14"/>
                          </a:cubicBezTo>
                          <a:cubicBezTo>
                            <a:pt x="4" y="13"/>
                            <a:pt x="4" y="13"/>
                            <a:pt x="4" y="12"/>
                          </a:cubicBezTo>
                          <a:cubicBezTo>
                            <a:pt x="3" y="12"/>
                            <a:pt x="3" y="12"/>
                            <a:pt x="2" y="12"/>
                          </a:cubicBezTo>
                          <a:cubicBezTo>
                            <a:pt x="4" y="16"/>
                            <a:pt x="7" y="20"/>
                            <a:pt x="11" y="23"/>
                          </a:cubicBezTo>
                          <a:cubicBezTo>
                            <a:pt x="11" y="23"/>
                            <a:pt x="13" y="23"/>
                            <a:pt x="13" y="22"/>
                          </a:cubicBezTo>
                          <a:cubicBezTo>
                            <a:pt x="11" y="18"/>
                            <a:pt x="9" y="15"/>
                            <a:pt x="6" y="13"/>
                          </a:cubicBezTo>
                          <a:cubicBezTo>
                            <a:pt x="5" y="12"/>
                            <a:pt x="4" y="13"/>
                            <a:pt x="4" y="14"/>
                          </a:cubicBezTo>
                          <a:cubicBezTo>
                            <a:pt x="6" y="17"/>
                            <a:pt x="7" y="20"/>
                            <a:pt x="10" y="23"/>
                          </a:cubicBezTo>
                          <a:cubicBezTo>
                            <a:pt x="11" y="23"/>
                            <a:pt x="12" y="23"/>
                            <a:pt x="12" y="22"/>
                          </a:cubicBezTo>
                          <a:cubicBezTo>
                            <a:pt x="11" y="18"/>
                            <a:pt x="10" y="14"/>
                            <a:pt x="6" y="12"/>
                          </a:cubicBezTo>
                          <a:cubicBezTo>
                            <a:pt x="5" y="11"/>
                            <a:pt x="4" y="12"/>
                            <a:pt x="5" y="13"/>
                          </a:cubicBezTo>
                          <a:cubicBezTo>
                            <a:pt x="5" y="14"/>
                            <a:pt x="6" y="14"/>
                            <a:pt x="6" y="15"/>
                          </a:cubicBezTo>
                          <a:cubicBezTo>
                            <a:pt x="7" y="16"/>
                            <a:pt x="9" y="15"/>
                            <a:pt x="8"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304"/>
                    <p:cNvSpPr/>
                    <p:nvPr/>
                  </p:nvSpPr>
                  <p:spPr bwMode="auto">
                    <a:xfrm>
                      <a:off x="949" y="1598"/>
                      <a:ext cx="31" cy="30"/>
                    </a:xfrm>
                    <a:custGeom>
                      <a:avLst/>
                      <a:gdLst>
                        <a:gd name="T0" fmla="*/ 3 w 47"/>
                        <a:gd name="T1" fmla="*/ 30 h 45"/>
                        <a:gd name="T2" fmla="*/ 3 w 47"/>
                        <a:gd name="T3" fmla="*/ 30 h 45"/>
                        <a:gd name="T4" fmla="*/ 4 w 47"/>
                        <a:gd name="T5" fmla="*/ 32 h 45"/>
                        <a:gd name="T6" fmla="*/ 10 w 47"/>
                        <a:gd name="T7" fmla="*/ 23 h 45"/>
                        <a:gd name="T8" fmla="*/ 18 w 47"/>
                        <a:gd name="T9" fmla="*/ 30 h 45"/>
                        <a:gd name="T10" fmla="*/ 20 w 47"/>
                        <a:gd name="T11" fmla="*/ 30 h 45"/>
                        <a:gd name="T12" fmla="*/ 32 w 47"/>
                        <a:gd name="T13" fmla="*/ 10 h 45"/>
                        <a:gd name="T14" fmla="*/ 39 w 47"/>
                        <a:gd name="T15" fmla="*/ 5 h 45"/>
                        <a:gd name="T16" fmla="*/ 39 w 47"/>
                        <a:gd name="T17" fmla="*/ 18 h 45"/>
                        <a:gd name="T18" fmla="*/ 28 w 47"/>
                        <a:gd name="T19" fmla="*/ 41 h 45"/>
                        <a:gd name="T20" fmla="*/ 15 w 47"/>
                        <a:gd name="T21" fmla="*/ 36 h 45"/>
                        <a:gd name="T22" fmla="*/ 3 w 47"/>
                        <a:gd name="T23" fmla="*/ 31 h 45"/>
                        <a:gd name="T24" fmla="*/ 2 w 47"/>
                        <a:gd name="T25" fmla="*/ 33 h 45"/>
                        <a:gd name="T26" fmla="*/ 12 w 47"/>
                        <a:gd name="T27" fmla="*/ 38 h 45"/>
                        <a:gd name="T28" fmla="*/ 30 w 47"/>
                        <a:gd name="T29" fmla="*/ 45 h 45"/>
                        <a:gd name="T30" fmla="*/ 32 w 47"/>
                        <a:gd name="T31" fmla="*/ 44 h 45"/>
                        <a:gd name="T32" fmla="*/ 45 w 47"/>
                        <a:gd name="T33" fmla="*/ 11 h 45"/>
                        <a:gd name="T34" fmla="*/ 34 w 47"/>
                        <a:gd name="T35" fmla="*/ 0 h 45"/>
                        <a:gd name="T36" fmla="*/ 33 w 47"/>
                        <a:gd name="T37" fmla="*/ 1 h 45"/>
                        <a:gd name="T38" fmla="*/ 18 w 47"/>
                        <a:gd name="T39" fmla="*/ 29 h 45"/>
                        <a:gd name="T40" fmla="*/ 20 w 47"/>
                        <a:gd name="T41" fmla="*/ 28 h 45"/>
                        <a:gd name="T42" fmla="*/ 8 w 47"/>
                        <a:gd name="T43" fmla="*/ 20 h 45"/>
                        <a:gd name="T44" fmla="*/ 2 w 47"/>
                        <a:gd name="T45" fmla="*/ 31 h 45"/>
                        <a:gd name="T46" fmla="*/ 3 w 47"/>
                        <a:gd name="T47" fmla="*/ 33 h 45"/>
                        <a:gd name="T48" fmla="*/ 5 w 47"/>
                        <a:gd name="T49" fmla="*/ 32 h 45"/>
                        <a:gd name="T50" fmla="*/ 3 w 47"/>
                        <a:gd name="T51" fmla="*/ 3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5">
                          <a:moveTo>
                            <a:pt x="3" y="30"/>
                          </a:moveTo>
                          <a:cubicBezTo>
                            <a:pt x="3" y="30"/>
                            <a:pt x="3" y="30"/>
                            <a:pt x="3" y="30"/>
                          </a:cubicBezTo>
                          <a:cubicBezTo>
                            <a:pt x="3" y="31"/>
                            <a:pt x="4" y="31"/>
                            <a:pt x="4" y="32"/>
                          </a:cubicBezTo>
                          <a:cubicBezTo>
                            <a:pt x="5" y="30"/>
                            <a:pt x="7" y="22"/>
                            <a:pt x="10" y="23"/>
                          </a:cubicBezTo>
                          <a:cubicBezTo>
                            <a:pt x="13" y="25"/>
                            <a:pt x="15" y="28"/>
                            <a:pt x="18" y="30"/>
                          </a:cubicBezTo>
                          <a:cubicBezTo>
                            <a:pt x="19" y="31"/>
                            <a:pt x="20" y="31"/>
                            <a:pt x="20" y="30"/>
                          </a:cubicBezTo>
                          <a:cubicBezTo>
                            <a:pt x="25" y="24"/>
                            <a:pt x="29" y="17"/>
                            <a:pt x="32" y="10"/>
                          </a:cubicBezTo>
                          <a:cubicBezTo>
                            <a:pt x="34" y="5"/>
                            <a:pt x="34" y="3"/>
                            <a:pt x="39" y="5"/>
                          </a:cubicBezTo>
                          <a:cubicBezTo>
                            <a:pt x="45" y="8"/>
                            <a:pt x="40" y="15"/>
                            <a:pt x="39" y="18"/>
                          </a:cubicBezTo>
                          <a:cubicBezTo>
                            <a:pt x="38" y="21"/>
                            <a:pt x="31" y="42"/>
                            <a:pt x="28" y="41"/>
                          </a:cubicBezTo>
                          <a:cubicBezTo>
                            <a:pt x="24" y="40"/>
                            <a:pt x="20" y="37"/>
                            <a:pt x="15" y="36"/>
                          </a:cubicBezTo>
                          <a:cubicBezTo>
                            <a:pt x="11" y="34"/>
                            <a:pt x="7" y="33"/>
                            <a:pt x="3" y="31"/>
                          </a:cubicBezTo>
                          <a:cubicBezTo>
                            <a:pt x="2" y="30"/>
                            <a:pt x="0" y="32"/>
                            <a:pt x="2" y="33"/>
                          </a:cubicBezTo>
                          <a:cubicBezTo>
                            <a:pt x="5" y="35"/>
                            <a:pt x="8" y="37"/>
                            <a:pt x="12" y="38"/>
                          </a:cubicBezTo>
                          <a:cubicBezTo>
                            <a:pt x="18" y="40"/>
                            <a:pt x="24" y="43"/>
                            <a:pt x="30" y="45"/>
                          </a:cubicBezTo>
                          <a:cubicBezTo>
                            <a:pt x="31" y="45"/>
                            <a:pt x="32" y="44"/>
                            <a:pt x="32" y="44"/>
                          </a:cubicBezTo>
                          <a:cubicBezTo>
                            <a:pt x="36" y="33"/>
                            <a:pt x="42" y="22"/>
                            <a:pt x="45" y="11"/>
                          </a:cubicBezTo>
                          <a:cubicBezTo>
                            <a:pt x="47" y="4"/>
                            <a:pt x="40" y="2"/>
                            <a:pt x="34" y="0"/>
                          </a:cubicBezTo>
                          <a:cubicBezTo>
                            <a:pt x="34" y="0"/>
                            <a:pt x="33" y="1"/>
                            <a:pt x="33" y="1"/>
                          </a:cubicBezTo>
                          <a:cubicBezTo>
                            <a:pt x="28" y="11"/>
                            <a:pt x="24" y="20"/>
                            <a:pt x="18" y="29"/>
                          </a:cubicBezTo>
                          <a:cubicBezTo>
                            <a:pt x="19" y="28"/>
                            <a:pt x="19" y="28"/>
                            <a:pt x="20" y="28"/>
                          </a:cubicBezTo>
                          <a:cubicBezTo>
                            <a:pt x="18" y="26"/>
                            <a:pt x="12" y="19"/>
                            <a:pt x="8" y="20"/>
                          </a:cubicBezTo>
                          <a:cubicBezTo>
                            <a:pt x="4" y="21"/>
                            <a:pt x="3" y="28"/>
                            <a:pt x="2" y="31"/>
                          </a:cubicBezTo>
                          <a:cubicBezTo>
                            <a:pt x="1" y="32"/>
                            <a:pt x="2" y="33"/>
                            <a:pt x="3" y="33"/>
                          </a:cubicBezTo>
                          <a:cubicBezTo>
                            <a:pt x="4" y="33"/>
                            <a:pt x="5" y="32"/>
                            <a:pt x="5" y="32"/>
                          </a:cubicBezTo>
                          <a:cubicBezTo>
                            <a:pt x="6" y="31"/>
                            <a:pt x="4" y="29"/>
                            <a:pt x="3"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305"/>
                    <p:cNvSpPr/>
                    <p:nvPr/>
                  </p:nvSpPr>
                  <p:spPr bwMode="auto">
                    <a:xfrm>
                      <a:off x="951" y="1598"/>
                      <a:ext cx="28" cy="28"/>
                    </a:xfrm>
                    <a:custGeom>
                      <a:avLst/>
                      <a:gdLst>
                        <a:gd name="T0" fmla="*/ 4 w 43"/>
                        <a:gd name="T1" fmla="*/ 31 h 42"/>
                        <a:gd name="T2" fmla="*/ 6 w 43"/>
                        <a:gd name="T3" fmla="*/ 25 h 42"/>
                        <a:gd name="T4" fmla="*/ 4 w 43"/>
                        <a:gd name="T5" fmla="*/ 26 h 42"/>
                        <a:gd name="T6" fmla="*/ 3 w 43"/>
                        <a:gd name="T7" fmla="*/ 26 h 42"/>
                        <a:gd name="T8" fmla="*/ 8 w 43"/>
                        <a:gd name="T9" fmla="*/ 34 h 42"/>
                        <a:gd name="T10" fmla="*/ 9 w 43"/>
                        <a:gd name="T11" fmla="*/ 27 h 42"/>
                        <a:gd name="T12" fmla="*/ 7 w 43"/>
                        <a:gd name="T13" fmla="*/ 27 h 42"/>
                        <a:gd name="T14" fmla="*/ 12 w 43"/>
                        <a:gd name="T15" fmla="*/ 35 h 42"/>
                        <a:gd name="T16" fmla="*/ 12 w 43"/>
                        <a:gd name="T17" fmla="*/ 37 h 42"/>
                        <a:gd name="T18" fmla="*/ 13 w 43"/>
                        <a:gd name="T19" fmla="*/ 31 h 42"/>
                        <a:gd name="T20" fmla="*/ 14 w 43"/>
                        <a:gd name="T21" fmla="*/ 34 h 42"/>
                        <a:gd name="T22" fmla="*/ 16 w 43"/>
                        <a:gd name="T23" fmla="*/ 32 h 42"/>
                        <a:gd name="T24" fmla="*/ 23 w 43"/>
                        <a:gd name="T25" fmla="*/ 31 h 42"/>
                        <a:gd name="T26" fmla="*/ 22 w 43"/>
                        <a:gd name="T27" fmla="*/ 23 h 42"/>
                        <a:gd name="T28" fmla="*/ 16 w 43"/>
                        <a:gd name="T29" fmla="*/ 32 h 42"/>
                        <a:gd name="T30" fmla="*/ 21 w 43"/>
                        <a:gd name="T31" fmla="*/ 29 h 42"/>
                        <a:gd name="T32" fmla="*/ 31 w 43"/>
                        <a:gd name="T33" fmla="*/ 10 h 42"/>
                        <a:gd name="T34" fmla="*/ 29 w 43"/>
                        <a:gd name="T35" fmla="*/ 12 h 42"/>
                        <a:gd name="T36" fmla="*/ 23 w 43"/>
                        <a:gd name="T37" fmla="*/ 34 h 42"/>
                        <a:gd name="T38" fmla="*/ 25 w 43"/>
                        <a:gd name="T39" fmla="*/ 39 h 42"/>
                        <a:gd name="T40" fmla="*/ 28 w 43"/>
                        <a:gd name="T41" fmla="*/ 31 h 42"/>
                        <a:gd name="T42" fmla="*/ 29 w 43"/>
                        <a:gd name="T43" fmla="*/ 19 h 42"/>
                        <a:gd name="T44" fmla="*/ 25 w 43"/>
                        <a:gd name="T45" fmla="*/ 35 h 42"/>
                        <a:gd name="T46" fmla="*/ 32 w 43"/>
                        <a:gd name="T47" fmla="*/ 34 h 42"/>
                        <a:gd name="T48" fmla="*/ 38 w 43"/>
                        <a:gd name="T49" fmla="*/ 10 h 42"/>
                        <a:gd name="T50" fmla="*/ 34 w 43"/>
                        <a:gd name="T51" fmla="*/ 10 h 42"/>
                        <a:gd name="T52" fmla="*/ 36 w 43"/>
                        <a:gd name="T53" fmla="*/ 12 h 42"/>
                        <a:gd name="T54" fmla="*/ 32 w 43"/>
                        <a:gd name="T55" fmla="*/ 11 h 42"/>
                        <a:gd name="T56" fmla="*/ 34 w 43"/>
                        <a:gd name="T57" fmla="*/ 16 h 42"/>
                        <a:gd name="T58" fmla="*/ 32 w 43"/>
                        <a:gd name="T59" fmla="*/ 14 h 42"/>
                        <a:gd name="T60" fmla="*/ 35 w 43"/>
                        <a:gd name="T61" fmla="*/ 10 h 42"/>
                        <a:gd name="T62" fmla="*/ 30 w 43"/>
                        <a:gd name="T63" fmla="*/ 33 h 42"/>
                        <a:gd name="T64" fmla="*/ 28 w 43"/>
                        <a:gd name="T65" fmla="*/ 36 h 42"/>
                        <a:gd name="T66" fmla="*/ 32 w 43"/>
                        <a:gd name="T67" fmla="*/ 20 h 42"/>
                        <a:gd name="T68" fmla="*/ 25 w 43"/>
                        <a:gd name="T69" fmla="*/ 30 h 42"/>
                        <a:gd name="T70" fmla="*/ 22 w 43"/>
                        <a:gd name="T71" fmla="*/ 39 h 42"/>
                        <a:gd name="T72" fmla="*/ 26 w 43"/>
                        <a:gd name="T73" fmla="*/ 35 h 42"/>
                        <a:gd name="T74" fmla="*/ 31 w 43"/>
                        <a:gd name="T75" fmla="*/ 12 h 42"/>
                        <a:gd name="T76" fmla="*/ 28 w 43"/>
                        <a:gd name="T77" fmla="*/ 9 h 42"/>
                        <a:gd name="T78" fmla="*/ 19 w 43"/>
                        <a:gd name="T79" fmla="*/ 27 h 42"/>
                        <a:gd name="T80" fmla="*/ 19 w 43"/>
                        <a:gd name="T81" fmla="*/ 33 h 42"/>
                        <a:gd name="T82" fmla="*/ 25 w 43"/>
                        <a:gd name="T83" fmla="*/ 24 h 42"/>
                        <a:gd name="T84" fmla="*/ 20 w 43"/>
                        <a:gd name="T85" fmla="*/ 32 h 42"/>
                        <a:gd name="T86" fmla="*/ 20 w 43"/>
                        <a:gd name="T87" fmla="*/ 40 h 42"/>
                        <a:gd name="T88" fmla="*/ 23 w 43"/>
                        <a:gd name="T89" fmla="*/ 39 h 42"/>
                        <a:gd name="T90" fmla="*/ 12 w 43"/>
                        <a:gd name="T91" fmla="*/ 30 h 42"/>
                        <a:gd name="T92" fmla="*/ 7 w 43"/>
                        <a:gd name="T93" fmla="*/ 31 h 42"/>
                        <a:gd name="T94" fmla="*/ 12 w 43"/>
                        <a:gd name="T95" fmla="*/ 35 h 42"/>
                        <a:gd name="T96" fmla="*/ 9 w 43"/>
                        <a:gd name="T97" fmla="*/ 33 h 42"/>
                        <a:gd name="T98" fmla="*/ 9 w 43"/>
                        <a:gd name="T99" fmla="*/ 26 h 42"/>
                        <a:gd name="T100" fmla="*/ 5 w 43"/>
                        <a:gd name="T101" fmla="*/ 26 h 42"/>
                        <a:gd name="T102" fmla="*/ 3 w 43"/>
                        <a:gd name="T103" fmla="*/ 28 h 42"/>
                        <a:gd name="T104" fmla="*/ 6 w 43"/>
                        <a:gd name="T105" fmla="*/ 34 h 42"/>
                        <a:gd name="T106" fmla="*/ 6 w 43"/>
                        <a:gd name="T107" fmla="*/ 24 h 42"/>
                        <a:gd name="T108" fmla="*/ 2 w 43"/>
                        <a:gd name="T109" fmla="*/ 26 h 42"/>
                        <a:gd name="T110" fmla="*/ 4 w 43"/>
                        <a:gd name="T111" fmla="*/ 3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3" h="42">
                          <a:moveTo>
                            <a:pt x="7" y="30"/>
                          </a:moveTo>
                          <a:cubicBezTo>
                            <a:pt x="7" y="28"/>
                            <a:pt x="7" y="27"/>
                            <a:pt x="7" y="26"/>
                          </a:cubicBezTo>
                          <a:cubicBezTo>
                            <a:pt x="7" y="24"/>
                            <a:pt x="5" y="23"/>
                            <a:pt x="4" y="25"/>
                          </a:cubicBezTo>
                          <a:cubicBezTo>
                            <a:pt x="3" y="27"/>
                            <a:pt x="2" y="29"/>
                            <a:pt x="1" y="31"/>
                          </a:cubicBezTo>
                          <a:cubicBezTo>
                            <a:pt x="2" y="31"/>
                            <a:pt x="3" y="31"/>
                            <a:pt x="4" y="31"/>
                          </a:cubicBezTo>
                          <a:cubicBezTo>
                            <a:pt x="4" y="30"/>
                            <a:pt x="4" y="28"/>
                            <a:pt x="5" y="26"/>
                          </a:cubicBezTo>
                          <a:cubicBezTo>
                            <a:pt x="5" y="25"/>
                            <a:pt x="3" y="24"/>
                            <a:pt x="2" y="26"/>
                          </a:cubicBezTo>
                          <a:cubicBezTo>
                            <a:pt x="1" y="27"/>
                            <a:pt x="1" y="29"/>
                            <a:pt x="0" y="31"/>
                          </a:cubicBezTo>
                          <a:cubicBezTo>
                            <a:pt x="0" y="33"/>
                            <a:pt x="2" y="34"/>
                            <a:pt x="3" y="32"/>
                          </a:cubicBezTo>
                          <a:cubicBezTo>
                            <a:pt x="4" y="30"/>
                            <a:pt x="5" y="27"/>
                            <a:pt x="6" y="25"/>
                          </a:cubicBezTo>
                          <a:cubicBezTo>
                            <a:pt x="5" y="25"/>
                            <a:pt x="4" y="25"/>
                            <a:pt x="3" y="24"/>
                          </a:cubicBezTo>
                          <a:cubicBezTo>
                            <a:pt x="3" y="28"/>
                            <a:pt x="2" y="31"/>
                            <a:pt x="2" y="34"/>
                          </a:cubicBezTo>
                          <a:cubicBezTo>
                            <a:pt x="2" y="35"/>
                            <a:pt x="5" y="36"/>
                            <a:pt x="5" y="34"/>
                          </a:cubicBezTo>
                          <a:cubicBezTo>
                            <a:pt x="6" y="32"/>
                            <a:pt x="6" y="29"/>
                            <a:pt x="7" y="26"/>
                          </a:cubicBezTo>
                          <a:cubicBezTo>
                            <a:pt x="6" y="26"/>
                            <a:pt x="5" y="26"/>
                            <a:pt x="4" y="26"/>
                          </a:cubicBezTo>
                          <a:cubicBezTo>
                            <a:pt x="4" y="29"/>
                            <a:pt x="4" y="32"/>
                            <a:pt x="3" y="34"/>
                          </a:cubicBezTo>
                          <a:cubicBezTo>
                            <a:pt x="4" y="34"/>
                            <a:pt x="5" y="34"/>
                            <a:pt x="6" y="34"/>
                          </a:cubicBezTo>
                          <a:cubicBezTo>
                            <a:pt x="7" y="31"/>
                            <a:pt x="7" y="28"/>
                            <a:pt x="7" y="25"/>
                          </a:cubicBezTo>
                          <a:cubicBezTo>
                            <a:pt x="7" y="23"/>
                            <a:pt x="5" y="23"/>
                            <a:pt x="4" y="24"/>
                          </a:cubicBezTo>
                          <a:cubicBezTo>
                            <a:pt x="4" y="25"/>
                            <a:pt x="3" y="26"/>
                            <a:pt x="3" y="26"/>
                          </a:cubicBezTo>
                          <a:cubicBezTo>
                            <a:pt x="4" y="27"/>
                            <a:pt x="5" y="27"/>
                            <a:pt x="6" y="27"/>
                          </a:cubicBezTo>
                          <a:cubicBezTo>
                            <a:pt x="6" y="26"/>
                            <a:pt x="6" y="26"/>
                            <a:pt x="6" y="26"/>
                          </a:cubicBezTo>
                          <a:cubicBezTo>
                            <a:pt x="5" y="25"/>
                            <a:pt x="5" y="25"/>
                            <a:pt x="4" y="25"/>
                          </a:cubicBezTo>
                          <a:cubicBezTo>
                            <a:pt x="5" y="28"/>
                            <a:pt x="5" y="31"/>
                            <a:pt x="5" y="34"/>
                          </a:cubicBezTo>
                          <a:cubicBezTo>
                            <a:pt x="5" y="36"/>
                            <a:pt x="8" y="36"/>
                            <a:pt x="8" y="34"/>
                          </a:cubicBezTo>
                          <a:cubicBezTo>
                            <a:pt x="8" y="31"/>
                            <a:pt x="8" y="29"/>
                            <a:pt x="8" y="26"/>
                          </a:cubicBezTo>
                          <a:cubicBezTo>
                            <a:pt x="7" y="26"/>
                            <a:pt x="6" y="26"/>
                            <a:pt x="5" y="26"/>
                          </a:cubicBezTo>
                          <a:cubicBezTo>
                            <a:pt x="6" y="29"/>
                            <a:pt x="6" y="31"/>
                            <a:pt x="6" y="34"/>
                          </a:cubicBezTo>
                          <a:cubicBezTo>
                            <a:pt x="7" y="34"/>
                            <a:pt x="8" y="34"/>
                            <a:pt x="8" y="34"/>
                          </a:cubicBezTo>
                          <a:cubicBezTo>
                            <a:pt x="8" y="31"/>
                            <a:pt x="9" y="29"/>
                            <a:pt x="9" y="27"/>
                          </a:cubicBezTo>
                          <a:cubicBezTo>
                            <a:pt x="8" y="27"/>
                            <a:pt x="7" y="27"/>
                            <a:pt x="7" y="27"/>
                          </a:cubicBezTo>
                          <a:cubicBezTo>
                            <a:pt x="7" y="30"/>
                            <a:pt x="7" y="32"/>
                            <a:pt x="7" y="35"/>
                          </a:cubicBezTo>
                          <a:cubicBezTo>
                            <a:pt x="8" y="35"/>
                            <a:pt x="9" y="35"/>
                            <a:pt x="10" y="35"/>
                          </a:cubicBezTo>
                          <a:cubicBezTo>
                            <a:pt x="9" y="32"/>
                            <a:pt x="9" y="30"/>
                            <a:pt x="10" y="27"/>
                          </a:cubicBezTo>
                          <a:cubicBezTo>
                            <a:pt x="9" y="27"/>
                            <a:pt x="8" y="27"/>
                            <a:pt x="7" y="27"/>
                          </a:cubicBezTo>
                          <a:cubicBezTo>
                            <a:pt x="7" y="28"/>
                            <a:pt x="7" y="30"/>
                            <a:pt x="7" y="31"/>
                          </a:cubicBezTo>
                          <a:cubicBezTo>
                            <a:pt x="7" y="31"/>
                            <a:pt x="8" y="31"/>
                            <a:pt x="9" y="32"/>
                          </a:cubicBezTo>
                          <a:cubicBezTo>
                            <a:pt x="8" y="29"/>
                            <a:pt x="8" y="26"/>
                            <a:pt x="7" y="23"/>
                          </a:cubicBezTo>
                          <a:cubicBezTo>
                            <a:pt x="6" y="23"/>
                            <a:pt x="6" y="24"/>
                            <a:pt x="5" y="24"/>
                          </a:cubicBezTo>
                          <a:cubicBezTo>
                            <a:pt x="9" y="26"/>
                            <a:pt x="11" y="30"/>
                            <a:pt x="12" y="35"/>
                          </a:cubicBezTo>
                          <a:cubicBezTo>
                            <a:pt x="13" y="34"/>
                            <a:pt x="14" y="34"/>
                            <a:pt x="15" y="34"/>
                          </a:cubicBezTo>
                          <a:cubicBezTo>
                            <a:pt x="14" y="33"/>
                            <a:pt x="13" y="31"/>
                            <a:pt x="12" y="30"/>
                          </a:cubicBezTo>
                          <a:cubicBezTo>
                            <a:pt x="12" y="29"/>
                            <a:pt x="10" y="29"/>
                            <a:pt x="10" y="31"/>
                          </a:cubicBezTo>
                          <a:cubicBezTo>
                            <a:pt x="10" y="33"/>
                            <a:pt x="10" y="35"/>
                            <a:pt x="10" y="38"/>
                          </a:cubicBezTo>
                          <a:cubicBezTo>
                            <a:pt x="11" y="37"/>
                            <a:pt x="12" y="37"/>
                            <a:pt x="12" y="37"/>
                          </a:cubicBezTo>
                          <a:cubicBezTo>
                            <a:pt x="11" y="35"/>
                            <a:pt x="10" y="33"/>
                            <a:pt x="9" y="30"/>
                          </a:cubicBezTo>
                          <a:cubicBezTo>
                            <a:pt x="9" y="31"/>
                            <a:pt x="8" y="31"/>
                            <a:pt x="8" y="32"/>
                          </a:cubicBezTo>
                          <a:cubicBezTo>
                            <a:pt x="11" y="32"/>
                            <a:pt x="13" y="34"/>
                            <a:pt x="14" y="36"/>
                          </a:cubicBezTo>
                          <a:cubicBezTo>
                            <a:pt x="14" y="35"/>
                            <a:pt x="15" y="35"/>
                            <a:pt x="16" y="34"/>
                          </a:cubicBezTo>
                          <a:cubicBezTo>
                            <a:pt x="15" y="33"/>
                            <a:pt x="14" y="32"/>
                            <a:pt x="13" y="31"/>
                          </a:cubicBezTo>
                          <a:cubicBezTo>
                            <a:pt x="12" y="31"/>
                            <a:pt x="12" y="32"/>
                            <a:pt x="11" y="33"/>
                          </a:cubicBezTo>
                          <a:cubicBezTo>
                            <a:pt x="14" y="34"/>
                            <a:pt x="16" y="36"/>
                            <a:pt x="17" y="38"/>
                          </a:cubicBezTo>
                          <a:cubicBezTo>
                            <a:pt x="18" y="38"/>
                            <a:pt x="18" y="37"/>
                            <a:pt x="19" y="36"/>
                          </a:cubicBezTo>
                          <a:cubicBezTo>
                            <a:pt x="18" y="35"/>
                            <a:pt x="16" y="33"/>
                            <a:pt x="16" y="32"/>
                          </a:cubicBezTo>
                          <a:cubicBezTo>
                            <a:pt x="15" y="32"/>
                            <a:pt x="15" y="33"/>
                            <a:pt x="14" y="34"/>
                          </a:cubicBezTo>
                          <a:cubicBezTo>
                            <a:pt x="17" y="35"/>
                            <a:pt x="19" y="37"/>
                            <a:pt x="20" y="40"/>
                          </a:cubicBezTo>
                          <a:cubicBezTo>
                            <a:pt x="21" y="40"/>
                            <a:pt x="22" y="39"/>
                            <a:pt x="22" y="39"/>
                          </a:cubicBezTo>
                          <a:cubicBezTo>
                            <a:pt x="21" y="37"/>
                            <a:pt x="20" y="34"/>
                            <a:pt x="19" y="32"/>
                          </a:cubicBezTo>
                          <a:cubicBezTo>
                            <a:pt x="19" y="32"/>
                            <a:pt x="18" y="33"/>
                            <a:pt x="17" y="33"/>
                          </a:cubicBezTo>
                          <a:cubicBezTo>
                            <a:pt x="17" y="35"/>
                            <a:pt x="17" y="34"/>
                            <a:pt x="16" y="32"/>
                          </a:cubicBezTo>
                          <a:cubicBezTo>
                            <a:pt x="16" y="31"/>
                            <a:pt x="15" y="30"/>
                            <a:pt x="15" y="28"/>
                          </a:cubicBezTo>
                          <a:cubicBezTo>
                            <a:pt x="14" y="29"/>
                            <a:pt x="14" y="30"/>
                            <a:pt x="13" y="30"/>
                          </a:cubicBezTo>
                          <a:cubicBezTo>
                            <a:pt x="16" y="32"/>
                            <a:pt x="18" y="35"/>
                            <a:pt x="21" y="37"/>
                          </a:cubicBezTo>
                          <a:cubicBezTo>
                            <a:pt x="22" y="37"/>
                            <a:pt x="23" y="37"/>
                            <a:pt x="24" y="37"/>
                          </a:cubicBezTo>
                          <a:cubicBezTo>
                            <a:pt x="23" y="34"/>
                            <a:pt x="23" y="33"/>
                            <a:pt x="23" y="31"/>
                          </a:cubicBezTo>
                          <a:cubicBezTo>
                            <a:pt x="22" y="29"/>
                            <a:pt x="20" y="30"/>
                            <a:pt x="20" y="31"/>
                          </a:cubicBezTo>
                          <a:cubicBezTo>
                            <a:pt x="19" y="32"/>
                            <a:pt x="19" y="33"/>
                            <a:pt x="19" y="35"/>
                          </a:cubicBezTo>
                          <a:cubicBezTo>
                            <a:pt x="19" y="36"/>
                            <a:pt x="22" y="37"/>
                            <a:pt x="22" y="35"/>
                          </a:cubicBezTo>
                          <a:cubicBezTo>
                            <a:pt x="23" y="31"/>
                            <a:pt x="23" y="27"/>
                            <a:pt x="25" y="24"/>
                          </a:cubicBezTo>
                          <a:cubicBezTo>
                            <a:pt x="24" y="23"/>
                            <a:pt x="23" y="23"/>
                            <a:pt x="22" y="23"/>
                          </a:cubicBezTo>
                          <a:cubicBezTo>
                            <a:pt x="21" y="26"/>
                            <a:pt x="20" y="30"/>
                            <a:pt x="18" y="33"/>
                          </a:cubicBezTo>
                          <a:cubicBezTo>
                            <a:pt x="18" y="35"/>
                            <a:pt x="21" y="36"/>
                            <a:pt x="21" y="34"/>
                          </a:cubicBezTo>
                          <a:cubicBezTo>
                            <a:pt x="23" y="29"/>
                            <a:pt x="24" y="25"/>
                            <a:pt x="26" y="20"/>
                          </a:cubicBezTo>
                          <a:cubicBezTo>
                            <a:pt x="27" y="18"/>
                            <a:pt x="25" y="17"/>
                            <a:pt x="24" y="19"/>
                          </a:cubicBezTo>
                          <a:cubicBezTo>
                            <a:pt x="21" y="23"/>
                            <a:pt x="19" y="27"/>
                            <a:pt x="16" y="32"/>
                          </a:cubicBezTo>
                          <a:cubicBezTo>
                            <a:pt x="15" y="33"/>
                            <a:pt x="18" y="35"/>
                            <a:pt x="19" y="33"/>
                          </a:cubicBezTo>
                          <a:cubicBezTo>
                            <a:pt x="22" y="28"/>
                            <a:pt x="24" y="22"/>
                            <a:pt x="27" y="16"/>
                          </a:cubicBezTo>
                          <a:cubicBezTo>
                            <a:pt x="26" y="16"/>
                            <a:pt x="26" y="15"/>
                            <a:pt x="25" y="15"/>
                          </a:cubicBezTo>
                          <a:cubicBezTo>
                            <a:pt x="22" y="19"/>
                            <a:pt x="20" y="23"/>
                            <a:pt x="18" y="28"/>
                          </a:cubicBezTo>
                          <a:cubicBezTo>
                            <a:pt x="18" y="29"/>
                            <a:pt x="20" y="30"/>
                            <a:pt x="21" y="29"/>
                          </a:cubicBezTo>
                          <a:cubicBezTo>
                            <a:pt x="26" y="24"/>
                            <a:pt x="27" y="17"/>
                            <a:pt x="31" y="11"/>
                          </a:cubicBezTo>
                          <a:cubicBezTo>
                            <a:pt x="30" y="11"/>
                            <a:pt x="29" y="10"/>
                            <a:pt x="28" y="10"/>
                          </a:cubicBezTo>
                          <a:cubicBezTo>
                            <a:pt x="26" y="14"/>
                            <a:pt x="24" y="19"/>
                            <a:pt x="23" y="23"/>
                          </a:cubicBezTo>
                          <a:cubicBezTo>
                            <a:pt x="24" y="24"/>
                            <a:pt x="25" y="24"/>
                            <a:pt x="26" y="24"/>
                          </a:cubicBezTo>
                          <a:cubicBezTo>
                            <a:pt x="27" y="19"/>
                            <a:pt x="28" y="14"/>
                            <a:pt x="31" y="10"/>
                          </a:cubicBezTo>
                          <a:cubicBezTo>
                            <a:pt x="30" y="10"/>
                            <a:pt x="29" y="9"/>
                            <a:pt x="28" y="9"/>
                          </a:cubicBezTo>
                          <a:cubicBezTo>
                            <a:pt x="27" y="17"/>
                            <a:pt x="23" y="24"/>
                            <a:pt x="20" y="32"/>
                          </a:cubicBezTo>
                          <a:cubicBezTo>
                            <a:pt x="20" y="34"/>
                            <a:pt x="23" y="35"/>
                            <a:pt x="23" y="33"/>
                          </a:cubicBezTo>
                          <a:cubicBezTo>
                            <a:pt x="26" y="26"/>
                            <a:pt x="26" y="18"/>
                            <a:pt x="31" y="13"/>
                          </a:cubicBezTo>
                          <a:cubicBezTo>
                            <a:pt x="30" y="12"/>
                            <a:pt x="29" y="12"/>
                            <a:pt x="29" y="12"/>
                          </a:cubicBezTo>
                          <a:cubicBezTo>
                            <a:pt x="27" y="19"/>
                            <a:pt x="24" y="25"/>
                            <a:pt x="23" y="32"/>
                          </a:cubicBezTo>
                          <a:cubicBezTo>
                            <a:pt x="23" y="34"/>
                            <a:pt x="25" y="34"/>
                            <a:pt x="26" y="33"/>
                          </a:cubicBezTo>
                          <a:cubicBezTo>
                            <a:pt x="28" y="27"/>
                            <a:pt x="30" y="21"/>
                            <a:pt x="32" y="16"/>
                          </a:cubicBezTo>
                          <a:cubicBezTo>
                            <a:pt x="32" y="15"/>
                            <a:pt x="31" y="15"/>
                            <a:pt x="30" y="15"/>
                          </a:cubicBezTo>
                          <a:cubicBezTo>
                            <a:pt x="27" y="21"/>
                            <a:pt x="24" y="27"/>
                            <a:pt x="23" y="34"/>
                          </a:cubicBezTo>
                          <a:cubicBezTo>
                            <a:pt x="23" y="36"/>
                            <a:pt x="25" y="36"/>
                            <a:pt x="26" y="35"/>
                          </a:cubicBezTo>
                          <a:cubicBezTo>
                            <a:pt x="27" y="32"/>
                            <a:pt x="27" y="29"/>
                            <a:pt x="28" y="27"/>
                          </a:cubicBezTo>
                          <a:cubicBezTo>
                            <a:pt x="27" y="26"/>
                            <a:pt x="26" y="26"/>
                            <a:pt x="25" y="26"/>
                          </a:cubicBezTo>
                          <a:cubicBezTo>
                            <a:pt x="25" y="30"/>
                            <a:pt x="24" y="35"/>
                            <a:pt x="22" y="39"/>
                          </a:cubicBezTo>
                          <a:cubicBezTo>
                            <a:pt x="23" y="39"/>
                            <a:pt x="24" y="39"/>
                            <a:pt x="25" y="39"/>
                          </a:cubicBezTo>
                          <a:cubicBezTo>
                            <a:pt x="25" y="38"/>
                            <a:pt x="25" y="36"/>
                            <a:pt x="25" y="35"/>
                          </a:cubicBezTo>
                          <a:cubicBezTo>
                            <a:pt x="24" y="35"/>
                            <a:pt x="23" y="35"/>
                            <a:pt x="22" y="35"/>
                          </a:cubicBezTo>
                          <a:cubicBezTo>
                            <a:pt x="22" y="38"/>
                            <a:pt x="22" y="37"/>
                            <a:pt x="22" y="40"/>
                          </a:cubicBezTo>
                          <a:cubicBezTo>
                            <a:pt x="23" y="41"/>
                            <a:pt x="25" y="41"/>
                            <a:pt x="25" y="40"/>
                          </a:cubicBezTo>
                          <a:cubicBezTo>
                            <a:pt x="27" y="37"/>
                            <a:pt x="27" y="34"/>
                            <a:pt x="28" y="31"/>
                          </a:cubicBezTo>
                          <a:cubicBezTo>
                            <a:pt x="27" y="30"/>
                            <a:pt x="26" y="30"/>
                            <a:pt x="25" y="30"/>
                          </a:cubicBezTo>
                          <a:cubicBezTo>
                            <a:pt x="26" y="33"/>
                            <a:pt x="25" y="36"/>
                            <a:pt x="25" y="38"/>
                          </a:cubicBezTo>
                          <a:cubicBezTo>
                            <a:pt x="26" y="39"/>
                            <a:pt x="27" y="39"/>
                            <a:pt x="28" y="39"/>
                          </a:cubicBezTo>
                          <a:cubicBezTo>
                            <a:pt x="28" y="32"/>
                            <a:pt x="30" y="26"/>
                            <a:pt x="32" y="20"/>
                          </a:cubicBezTo>
                          <a:cubicBezTo>
                            <a:pt x="31" y="20"/>
                            <a:pt x="30" y="20"/>
                            <a:pt x="29" y="19"/>
                          </a:cubicBezTo>
                          <a:cubicBezTo>
                            <a:pt x="28" y="24"/>
                            <a:pt x="26" y="30"/>
                            <a:pt x="25" y="35"/>
                          </a:cubicBezTo>
                          <a:cubicBezTo>
                            <a:pt x="25" y="36"/>
                            <a:pt x="27" y="37"/>
                            <a:pt x="28" y="36"/>
                          </a:cubicBezTo>
                          <a:cubicBezTo>
                            <a:pt x="31" y="30"/>
                            <a:pt x="33" y="24"/>
                            <a:pt x="35" y="17"/>
                          </a:cubicBezTo>
                          <a:cubicBezTo>
                            <a:pt x="35" y="16"/>
                            <a:pt x="33" y="15"/>
                            <a:pt x="32" y="16"/>
                          </a:cubicBezTo>
                          <a:cubicBezTo>
                            <a:pt x="29" y="22"/>
                            <a:pt x="26" y="29"/>
                            <a:pt x="25" y="35"/>
                          </a:cubicBezTo>
                          <a:cubicBezTo>
                            <a:pt x="24" y="37"/>
                            <a:pt x="26" y="38"/>
                            <a:pt x="27" y="37"/>
                          </a:cubicBezTo>
                          <a:cubicBezTo>
                            <a:pt x="34" y="32"/>
                            <a:pt x="35" y="21"/>
                            <a:pt x="38" y="14"/>
                          </a:cubicBezTo>
                          <a:cubicBezTo>
                            <a:pt x="37" y="14"/>
                            <a:pt x="36" y="14"/>
                            <a:pt x="36" y="13"/>
                          </a:cubicBezTo>
                          <a:cubicBezTo>
                            <a:pt x="36" y="20"/>
                            <a:pt x="31" y="26"/>
                            <a:pt x="29" y="33"/>
                          </a:cubicBezTo>
                          <a:cubicBezTo>
                            <a:pt x="29" y="35"/>
                            <a:pt x="31" y="36"/>
                            <a:pt x="32" y="34"/>
                          </a:cubicBezTo>
                          <a:cubicBezTo>
                            <a:pt x="35" y="28"/>
                            <a:pt x="37" y="21"/>
                            <a:pt x="40" y="14"/>
                          </a:cubicBezTo>
                          <a:cubicBezTo>
                            <a:pt x="39" y="14"/>
                            <a:pt x="38" y="14"/>
                            <a:pt x="37" y="13"/>
                          </a:cubicBezTo>
                          <a:cubicBezTo>
                            <a:pt x="36" y="18"/>
                            <a:pt x="34" y="23"/>
                            <a:pt x="31" y="27"/>
                          </a:cubicBezTo>
                          <a:cubicBezTo>
                            <a:pt x="31" y="28"/>
                            <a:pt x="32" y="28"/>
                            <a:pt x="33" y="29"/>
                          </a:cubicBezTo>
                          <a:cubicBezTo>
                            <a:pt x="35" y="22"/>
                            <a:pt x="39" y="17"/>
                            <a:pt x="38" y="10"/>
                          </a:cubicBezTo>
                          <a:cubicBezTo>
                            <a:pt x="38" y="9"/>
                            <a:pt x="37" y="8"/>
                            <a:pt x="36" y="9"/>
                          </a:cubicBezTo>
                          <a:cubicBezTo>
                            <a:pt x="35" y="9"/>
                            <a:pt x="35" y="10"/>
                            <a:pt x="34" y="11"/>
                          </a:cubicBezTo>
                          <a:cubicBezTo>
                            <a:pt x="33" y="13"/>
                            <a:pt x="31" y="13"/>
                            <a:pt x="30" y="12"/>
                          </a:cubicBezTo>
                          <a:cubicBezTo>
                            <a:pt x="30" y="12"/>
                            <a:pt x="34" y="12"/>
                            <a:pt x="34" y="12"/>
                          </a:cubicBezTo>
                          <a:cubicBezTo>
                            <a:pt x="33" y="11"/>
                            <a:pt x="33" y="10"/>
                            <a:pt x="34" y="10"/>
                          </a:cubicBezTo>
                          <a:cubicBezTo>
                            <a:pt x="34" y="14"/>
                            <a:pt x="33" y="15"/>
                            <a:pt x="33" y="13"/>
                          </a:cubicBezTo>
                          <a:cubicBezTo>
                            <a:pt x="31" y="8"/>
                            <a:pt x="36" y="11"/>
                            <a:pt x="32" y="14"/>
                          </a:cubicBezTo>
                          <a:cubicBezTo>
                            <a:pt x="33" y="14"/>
                            <a:pt x="33" y="14"/>
                            <a:pt x="34" y="15"/>
                          </a:cubicBezTo>
                          <a:cubicBezTo>
                            <a:pt x="33" y="13"/>
                            <a:pt x="34" y="11"/>
                            <a:pt x="35" y="9"/>
                          </a:cubicBezTo>
                          <a:cubicBezTo>
                            <a:pt x="37" y="10"/>
                            <a:pt x="37" y="10"/>
                            <a:pt x="36" y="12"/>
                          </a:cubicBezTo>
                          <a:cubicBezTo>
                            <a:pt x="35" y="14"/>
                            <a:pt x="33" y="15"/>
                            <a:pt x="31" y="14"/>
                          </a:cubicBezTo>
                          <a:cubicBezTo>
                            <a:pt x="30" y="6"/>
                            <a:pt x="31" y="6"/>
                            <a:pt x="34" y="11"/>
                          </a:cubicBezTo>
                          <a:cubicBezTo>
                            <a:pt x="36" y="12"/>
                            <a:pt x="37" y="9"/>
                            <a:pt x="35" y="9"/>
                          </a:cubicBezTo>
                          <a:cubicBezTo>
                            <a:pt x="34" y="8"/>
                            <a:pt x="33" y="8"/>
                            <a:pt x="32" y="9"/>
                          </a:cubicBezTo>
                          <a:cubicBezTo>
                            <a:pt x="31" y="10"/>
                            <a:pt x="31" y="10"/>
                            <a:pt x="32" y="11"/>
                          </a:cubicBezTo>
                          <a:cubicBezTo>
                            <a:pt x="36" y="18"/>
                            <a:pt x="43" y="8"/>
                            <a:pt x="36" y="4"/>
                          </a:cubicBezTo>
                          <a:cubicBezTo>
                            <a:pt x="29" y="0"/>
                            <a:pt x="25" y="12"/>
                            <a:pt x="30" y="16"/>
                          </a:cubicBezTo>
                          <a:cubicBezTo>
                            <a:pt x="34" y="21"/>
                            <a:pt x="41" y="13"/>
                            <a:pt x="39" y="9"/>
                          </a:cubicBezTo>
                          <a:cubicBezTo>
                            <a:pt x="37" y="1"/>
                            <a:pt x="29" y="10"/>
                            <a:pt x="32" y="15"/>
                          </a:cubicBezTo>
                          <a:cubicBezTo>
                            <a:pt x="32" y="16"/>
                            <a:pt x="33" y="17"/>
                            <a:pt x="34" y="16"/>
                          </a:cubicBezTo>
                          <a:cubicBezTo>
                            <a:pt x="37" y="14"/>
                            <a:pt x="39" y="7"/>
                            <a:pt x="34" y="5"/>
                          </a:cubicBezTo>
                          <a:cubicBezTo>
                            <a:pt x="28" y="4"/>
                            <a:pt x="29" y="12"/>
                            <a:pt x="30" y="15"/>
                          </a:cubicBezTo>
                          <a:cubicBezTo>
                            <a:pt x="31" y="16"/>
                            <a:pt x="31" y="17"/>
                            <a:pt x="32" y="16"/>
                          </a:cubicBezTo>
                          <a:cubicBezTo>
                            <a:pt x="36" y="15"/>
                            <a:pt x="40" y="8"/>
                            <a:pt x="35" y="6"/>
                          </a:cubicBezTo>
                          <a:cubicBezTo>
                            <a:pt x="29" y="2"/>
                            <a:pt x="30" y="12"/>
                            <a:pt x="32" y="14"/>
                          </a:cubicBezTo>
                          <a:cubicBezTo>
                            <a:pt x="32" y="15"/>
                            <a:pt x="33" y="15"/>
                            <a:pt x="34" y="15"/>
                          </a:cubicBezTo>
                          <a:cubicBezTo>
                            <a:pt x="43" y="10"/>
                            <a:pt x="19" y="6"/>
                            <a:pt x="30" y="16"/>
                          </a:cubicBezTo>
                          <a:cubicBezTo>
                            <a:pt x="31" y="16"/>
                            <a:pt x="31" y="16"/>
                            <a:pt x="32" y="16"/>
                          </a:cubicBezTo>
                          <a:cubicBezTo>
                            <a:pt x="34" y="14"/>
                            <a:pt x="36" y="13"/>
                            <a:pt x="38" y="11"/>
                          </a:cubicBezTo>
                          <a:cubicBezTo>
                            <a:pt x="37" y="11"/>
                            <a:pt x="36" y="10"/>
                            <a:pt x="35" y="10"/>
                          </a:cubicBezTo>
                          <a:cubicBezTo>
                            <a:pt x="36" y="16"/>
                            <a:pt x="32" y="22"/>
                            <a:pt x="30" y="28"/>
                          </a:cubicBezTo>
                          <a:cubicBezTo>
                            <a:pt x="30" y="29"/>
                            <a:pt x="32" y="30"/>
                            <a:pt x="33" y="29"/>
                          </a:cubicBezTo>
                          <a:cubicBezTo>
                            <a:pt x="36" y="24"/>
                            <a:pt x="38" y="19"/>
                            <a:pt x="40" y="14"/>
                          </a:cubicBezTo>
                          <a:cubicBezTo>
                            <a:pt x="40" y="13"/>
                            <a:pt x="38" y="12"/>
                            <a:pt x="37" y="13"/>
                          </a:cubicBezTo>
                          <a:cubicBezTo>
                            <a:pt x="34" y="19"/>
                            <a:pt x="33" y="27"/>
                            <a:pt x="30" y="33"/>
                          </a:cubicBezTo>
                          <a:cubicBezTo>
                            <a:pt x="31" y="33"/>
                            <a:pt x="31" y="34"/>
                            <a:pt x="32" y="34"/>
                          </a:cubicBezTo>
                          <a:cubicBezTo>
                            <a:pt x="33" y="27"/>
                            <a:pt x="38" y="21"/>
                            <a:pt x="38" y="13"/>
                          </a:cubicBezTo>
                          <a:cubicBezTo>
                            <a:pt x="38" y="12"/>
                            <a:pt x="36" y="11"/>
                            <a:pt x="36" y="13"/>
                          </a:cubicBezTo>
                          <a:cubicBezTo>
                            <a:pt x="32" y="20"/>
                            <a:pt x="32" y="30"/>
                            <a:pt x="25" y="35"/>
                          </a:cubicBezTo>
                          <a:cubicBezTo>
                            <a:pt x="26" y="35"/>
                            <a:pt x="27" y="36"/>
                            <a:pt x="28" y="36"/>
                          </a:cubicBezTo>
                          <a:cubicBezTo>
                            <a:pt x="29" y="30"/>
                            <a:pt x="31" y="24"/>
                            <a:pt x="34" y="18"/>
                          </a:cubicBezTo>
                          <a:cubicBezTo>
                            <a:pt x="34" y="17"/>
                            <a:pt x="33" y="17"/>
                            <a:pt x="32" y="17"/>
                          </a:cubicBezTo>
                          <a:cubicBezTo>
                            <a:pt x="31" y="23"/>
                            <a:pt x="28" y="29"/>
                            <a:pt x="25" y="34"/>
                          </a:cubicBezTo>
                          <a:cubicBezTo>
                            <a:pt x="26" y="35"/>
                            <a:pt x="27" y="35"/>
                            <a:pt x="28" y="35"/>
                          </a:cubicBezTo>
                          <a:cubicBezTo>
                            <a:pt x="29" y="30"/>
                            <a:pt x="31" y="25"/>
                            <a:pt x="32" y="20"/>
                          </a:cubicBezTo>
                          <a:cubicBezTo>
                            <a:pt x="33" y="18"/>
                            <a:pt x="30" y="18"/>
                            <a:pt x="29" y="19"/>
                          </a:cubicBezTo>
                          <a:cubicBezTo>
                            <a:pt x="27" y="26"/>
                            <a:pt x="26" y="32"/>
                            <a:pt x="25" y="39"/>
                          </a:cubicBezTo>
                          <a:cubicBezTo>
                            <a:pt x="25" y="40"/>
                            <a:pt x="28" y="41"/>
                            <a:pt x="28" y="39"/>
                          </a:cubicBezTo>
                          <a:cubicBezTo>
                            <a:pt x="28" y="36"/>
                            <a:pt x="28" y="33"/>
                            <a:pt x="28" y="30"/>
                          </a:cubicBezTo>
                          <a:cubicBezTo>
                            <a:pt x="28" y="29"/>
                            <a:pt x="26" y="28"/>
                            <a:pt x="25" y="30"/>
                          </a:cubicBezTo>
                          <a:cubicBezTo>
                            <a:pt x="24" y="33"/>
                            <a:pt x="24" y="36"/>
                            <a:pt x="23" y="39"/>
                          </a:cubicBezTo>
                          <a:cubicBezTo>
                            <a:pt x="24" y="39"/>
                            <a:pt x="24" y="39"/>
                            <a:pt x="25" y="39"/>
                          </a:cubicBezTo>
                          <a:cubicBezTo>
                            <a:pt x="25" y="38"/>
                            <a:pt x="25" y="36"/>
                            <a:pt x="25" y="35"/>
                          </a:cubicBezTo>
                          <a:cubicBezTo>
                            <a:pt x="25" y="33"/>
                            <a:pt x="22" y="33"/>
                            <a:pt x="22" y="35"/>
                          </a:cubicBezTo>
                          <a:cubicBezTo>
                            <a:pt x="22" y="36"/>
                            <a:pt x="22" y="38"/>
                            <a:pt x="22" y="39"/>
                          </a:cubicBezTo>
                          <a:cubicBezTo>
                            <a:pt x="22" y="41"/>
                            <a:pt x="24" y="41"/>
                            <a:pt x="25" y="40"/>
                          </a:cubicBezTo>
                          <a:cubicBezTo>
                            <a:pt x="27" y="35"/>
                            <a:pt x="28" y="31"/>
                            <a:pt x="28" y="27"/>
                          </a:cubicBezTo>
                          <a:cubicBezTo>
                            <a:pt x="28" y="25"/>
                            <a:pt x="26" y="24"/>
                            <a:pt x="25" y="26"/>
                          </a:cubicBezTo>
                          <a:cubicBezTo>
                            <a:pt x="25" y="29"/>
                            <a:pt x="24" y="31"/>
                            <a:pt x="23" y="34"/>
                          </a:cubicBezTo>
                          <a:cubicBezTo>
                            <a:pt x="24" y="34"/>
                            <a:pt x="25" y="34"/>
                            <a:pt x="26" y="35"/>
                          </a:cubicBezTo>
                          <a:cubicBezTo>
                            <a:pt x="27" y="28"/>
                            <a:pt x="30" y="22"/>
                            <a:pt x="32" y="16"/>
                          </a:cubicBezTo>
                          <a:cubicBezTo>
                            <a:pt x="33" y="14"/>
                            <a:pt x="30" y="13"/>
                            <a:pt x="30" y="15"/>
                          </a:cubicBezTo>
                          <a:cubicBezTo>
                            <a:pt x="27" y="20"/>
                            <a:pt x="25" y="26"/>
                            <a:pt x="23" y="32"/>
                          </a:cubicBezTo>
                          <a:cubicBezTo>
                            <a:pt x="24" y="32"/>
                            <a:pt x="25" y="32"/>
                            <a:pt x="26" y="32"/>
                          </a:cubicBezTo>
                          <a:cubicBezTo>
                            <a:pt x="27" y="25"/>
                            <a:pt x="30" y="19"/>
                            <a:pt x="31" y="12"/>
                          </a:cubicBezTo>
                          <a:cubicBezTo>
                            <a:pt x="32" y="11"/>
                            <a:pt x="30" y="10"/>
                            <a:pt x="29" y="11"/>
                          </a:cubicBezTo>
                          <a:cubicBezTo>
                            <a:pt x="23" y="16"/>
                            <a:pt x="23" y="25"/>
                            <a:pt x="20" y="32"/>
                          </a:cubicBezTo>
                          <a:cubicBezTo>
                            <a:pt x="21" y="32"/>
                            <a:pt x="22" y="33"/>
                            <a:pt x="23" y="33"/>
                          </a:cubicBezTo>
                          <a:cubicBezTo>
                            <a:pt x="26" y="25"/>
                            <a:pt x="30" y="18"/>
                            <a:pt x="31" y="10"/>
                          </a:cubicBezTo>
                          <a:cubicBezTo>
                            <a:pt x="31" y="8"/>
                            <a:pt x="29" y="7"/>
                            <a:pt x="28" y="9"/>
                          </a:cubicBezTo>
                          <a:cubicBezTo>
                            <a:pt x="25" y="13"/>
                            <a:pt x="24" y="18"/>
                            <a:pt x="23" y="23"/>
                          </a:cubicBezTo>
                          <a:cubicBezTo>
                            <a:pt x="22" y="25"/>
                            <a:pt x="25" y="26"/>
                            <a:pt x="26" y="24"/>
                          </a:cubicBezTo>
                          <a:cubicBezTo>
                            <a:pt x="27" y="20"/>
                            <a:pt x="29" y="15"/>
                            <a:pt x="31" y="11"/>
                          </a:cubicBezTo>
                          <a:cubicBezTo>
                            <a:pt x="31" y="9"/>
                            <a:pt x="29" y="8"/>
                            <a:pt x="28" y="10"/>
                          </a:cubicBezTo>
                          <a:cubicBezTo>
                            <a:pt x="25" y="15"/>
                            <a:pt x="24" y="22"/>
                            <a:pt x="19" y="27"/>
                          </a:cubicBezTo>
                          <a:cubicBezTo>
                            <a:pt x="20" y="27"/>
                            <a:pt x="20" y="28"/>
                            <a:pt x="21" y="28"/>
                          </a:cubicBezTo>
                          <a:cubicBezTo>
                            <a:pt x="22" y="24"/>
                            <a:pt x="25" y="20"/>
                            <a:pt x="27" y="16"/>
                          </a:cubicBezTo>
                          <a:cubicBezTo>
                            <a:pt x="28" y="15"/>
                            <a:pt x="26" y="13"/>
                            <a:pt x="25" y="15"/>
                          </a:cubicBezTo>
                          <a:cubicBezTo>
                            <a:pt x="21" y="20"/>
                            <a:pt x="20" y="26"/>
                            <a:pt x="16" y="32"/>
                          </a:cubicBezTo>
                          <a:cubicBezTo>
                            <a:pt x="17" y="32"/>
                            <a:pt x="18" y="33"/>
                            <a:pt x="19" y="33"/>
                          </a:cubicBezTo>
                          <a:cubicBezTo>
                            <a:pt x="21" y="29"/>
                            <a:pt x="24" y="24"/>
                            <a:pt x="26" y="20"/>
                          </a:cubicBezTo>
                          <a:cubicBezTo>
                            <a:pt x="25" y="20"/>
                            <a:pt x="25" y="19"/>
                            <a:pt x="24" y="19"/>
                          </a:cubicBezTo>
                          <a:cubicBezTo>
                            <a:pt x="22" y="23"/>
                            <a:pt x="20" y="28"/>
                            <a:pt x="18" y="33"/>
                          </a:cubicBezTo>
                          <a:cubicBezTo>
                            <a:pt x="19" y="34"/>
                            <a:pt x="20" y="34"/>
                            <a:pt x="21" y="34"/>
                          </a:cubicBezTo>
                          <a:cubicBezTo>
                            <a:pt x="22" y="31"/>
                            <a:pt x="23" y="27"/>
                            <a:pt x="25" y="24"/>
                          </a:cubicBezTo>
                          <a:cubicBezTo>
                            <a:pt x="25" y="22"/>
                            <a:pt x="23" y="21"/>
                            <a:pt x="22" y="23"/>
                          </a:cubicBezTo>
                          <a:cubicBezTo>
                            <a:pt x="21" y="27"/>
                            <a:pt x="20" y="31"/>
                            <a:pt x="19" y="35"/>
                          </a:cubicBezTo>
                          <a:cubicBezTo>
                            <a:pt x="20" y="35"/>
                            <a:pt x="21" y="35"/>
                            <a:pt x="22" y="35"/>
                          </a:cubicBezTo>
                          <a:cubicBezTo>
                            <a:pt x="22" y="34"/>
                            <a:pt x="22" y="33"/>
                            <a:pt x="23" y="32"/>
                          </a:cubicBezTo>
                          <a:cubicBezTo>
                            <a:pt x="22" y="32"/>
                            <a:pt x="21" y="32"/>
                            <a:pt x="20" y="32"/>
                          </a:cubicBezTo>
                          <a:cubicBezTo>
                            <a:pt x="20" y="33"/>
                            <a:pt x="20" y="36"/>
                            <a:pt x="21" y="37"/>
                          </a:cubicBezTo>
                          <a:cubicBezTo>
                            <a:pt x="21" y="39"/>
                            <a:pt x="24" y="39"/>
                            <a:pt x="24" y="37"/>
                          </a:cubicBezTo>
                          <a:cubicBezTo>
                            <a:pt x="23" y="31"/>
                            <a:pt x="19" y="27"/>
                            <a:pt x="13" y="27"/>
                          </a:cubicBezTo>
                          <a:cubicBezTo>
                            <a:pt x="12" y="27"/>
                            <a:pt x="12" y="28"/>
                            <a:pt x="12" y="29"/>
                          </a:cubicBezTo>
                          <a:cubicBezTo>
                            <a:pt x="13" y="34"/>
                            <a:pt x="16" y="38"/>
                            <a:pt x="20" y="40"/>
                          </a:cubicBezTo>
                          <a:cubicBezTo>
                            <a:pt x="21" y="40"/>
                            <a:pt x="22" y="40"/>
                            <a:pt x="22" y="39"/>
                          </a:cubicBezTo>
                          <a:cubicBezTo>
                            <a:pt x="23" y="35"/>
                            <a:pt x="22" y="33"/>
                            <a:pt x="19" y="31"/>
                          </a:cubicBezTo>
                          <a:cubicBezTo>
                            <a:pt x="18" y="30"/>
                            <a:pt x="16" y="31"/>
                            <a:pt x="16" y="32"/>
                          </a:cubicBezTo>
                          <a:cubicBezTo>
                            <a:pt x="17" y="35"/>
                            <a:pt x="18" y="38"/>
                            <a:pt x="20" y="41"/>
                          </a:cubicBezTo>
                          <a:cubicBezTo>
                            <a:pt x="21" y="42"/>
                            <a:pt x="23" y="41"/>
                            <a:pt x="23" y="39"/>
                          </a:cubicBezTo>
                          <a:cubicBezTo>
                            <a:pt x="22" y="35"/>
                            <a:pt x="19" y="32"/>
                            <a:pt x="15" y="31"/>
                          </a:cubicBezTo>
                          <a:cubicBezTo>
                            <a:pt x="14" y="30"/>
                            <a:pt x="13" y="32"/>
                            <a:pt x="13" y="33"/>
                          </a:cubicBezTo>
                          <a:cubicBezTo>
                            <a:pt x="14" y="35"/>
                            <a:pt x="15" y="37"/>
                            <a:pt x="17" y="38"/>
                          </a:cubicBezTo>
                          <a:cubicBezTo>
                            <a:pt x="18" y="40"/>
                            <a:pt x="20" y="38"/>
                            <a:pt x="19" y="37"/>
                          </a:cubicBezTo>
                          <a:cubicBezTo>
                            <a:pt x="18" y="33"/>
                            <a:pt x="15" y="31"/>
                            <a:pt x="12" y="30"/>
                          </a:cubicBezTo>
                          <a:cubicBezTo>
                            <a:pt x="11" y="29"/>
                            <a:pt x="10" y="31"/>
                            <a:pt x="10" y="32"/>
                          </a:cubicBezTo>
                          <a:cubicBezTo>
                            <a:pt x="11" y="34"/>
                            <a:pt x="12" y="35"/>
                            <a:pt x="14" y="36"/>
                          </a:cubicBezTo>
                          <a:cubicBezTo>
                            <a:pt x="15" y="37"/>
                            <a:pt x="17" y="36"/>
                            <a:pt x="16" y="34"/>
                          </a:cubicBezTo>
                          <a:cubicBezTo>
                            <a:pt x="14" y="32"/>
                            <a:pt x="12" y="29"/>
                            <a:pt x="8" y="29"/>
                          </a:cubicBezTo>
                          <a:cubicBezTo>
                            <a:pt x="7" y="29"/>
                            <a:pt x="6" y="30"/>
                            <a:pt x="7" y="31"/>
                          </a:cubicBezTo>
                          <a:cubicBezTo>
                            <a:pt x="7" y="34"/>
                            <a:pt x="8" y="36"/>
                            <a:pt x="10" y="39"/>
                          </a:cubicBezTo>
                          <a:cubicBezTo>
                            <a:pt x="11" y="40"/>
                            <a:pt x="13" y="39"/>
                            <a:pt x="13" y="38"/>
                          </a:cubicBezTo>
                          <a:cubicBezTo>
                            <a:pt x="13" y="35"/>
                            <a:pt x="13" y="33"/>
                            <a:pt x="13" y="31"/>
                          </a:cubicBezTo>
                          <a:cubicBezTo>
                            <a:pt x="12" y="31"/>
                            <a:pt x="11" y="31"/>
                            <a:pt x="10" y="31"/>
                          </a:cubicBezTo>
                          <a:cubicBezTo>
                            <a:pt x="11" y="33"/>
                            <a:pt x="11" y="34"/>
                            <a:pt x="12" y="35"/>
                          </a:cubicBezTo>
                          <a:cubicBezTo>
                            <a:pt x="13" y="36"/>
                            <a:pt x="15" y="36"/>
                            <a:pt x="15" y="35"/>
                          </a:cubicBezTo>
                          <a:cubicBezTo>
                            <a:pt x="14" y="29"/>
                            <a:pt x="12" y="24"/>
                            <a:pt x="6" y="22"/>
                          </a:cubicBezTo>
                          <a:cubicBezTo>
                            <a:pt x="5" y="21"/>
                            <a:pt x="4" y="22"/>
                            <a:pt x="4" y="23"/>
                          </a:cubicBezTo>
                          <a:cubicBezTo>
                            <a:pt x="5" y="26"/>
                            <a:pt x="6" y="29"/>
                            <a:pt x="6" y="32"/>
                          </a:cubicBezTo>
                          <a:cubicBezTo>
                            <a:pt x="7" y="33"/>
                            <a:pt x="9" y="34"/>
                            <a:pt x="9" y="33"/>
                          </a:cubicBezTo>
                          <a:cubicBezTo>
                            <a:pt x="10" y="30"/>
                            <a:pt x="10" y="29"/>
                            <a:pt x="10" y="26"/>
                          </a:cubicBezTo>
                          <a:cubicBezTo>
                            <a:pt x="10" y="24"/>
                            <a:pt x="8" y="25"/>
                            <a:pt x="7" y="26"/>
                          </a:cubicBezTo>
                          <a:cubicBezTo>
                            <a:pt x="6" y="29"/>
                            <a:pt x="7" y="32"/>
                            <a:pt x="7" y="35"/>
                          </a:cubicBezTo>
                          <a:cubicBezTo>
                            <a:pt x="7" y="37"/>
                            <a:pt x="10" y="37"/>
                            <a:pt x="10" y="35"/>
                          </a:cubicBezTo>
                          <a:cubicBezTo>
                            <a:pt x="10" y="32"/>
                            <a:pt x="10" y="29"/>
                            <a:pt x="9" y="26"/>
                          </a:cubicBezTo>
                          <a:cubicBezTo>
                            <a:pt x="9" y="24"/>
                            <a:pt x="7" y="25"/>
                            <a:pt x="7" y="26"/>
                          </a:cubicBezTo>
                          <a:cubicBezTo>
                            <a:pt x="6" y="29"/>
                            <a:pt x="6" y="31"/>
                            <a:pt x="6" y="34"/>
                          </a:cubicBezTo>
                          <a:cubicBezTo>
                            <a:pt x="6" y="36"/>
                            <a:pt x="8" y="36"/>
                            <a:pt x="8" y="34"/>
                          </a:cubicBezTo>
                          <a:cubicBezTo>
                            <a:pt x="9" y="31"/>
                            <a:pt x="9" y="29"/>
                            <a:pt x="8" y="26"/>
                          </a:cubicBezTo>
                          <a:cubicBezTo>
                            <a:pt x="8" y="24"/>
                            <a:pt x="6" y="24"/>
                            <a:pt x="5" y="26"/>
                          </a:cubicBezTo>
                          <a:cubicBezTo>
                            <a:pt x="5" y="29"/>
                            <a:pt x="5" y="31"/>
                            <a:pt x="5" y="34"/>
                          </a:cubicBezTo>
                          <a:cubicBezTo>
                            <a:pt x="6" y="34"/>
                            <a:pt x="7" y="34"/>
                            <a:pt x="8" y="34"/>
                          </a:cubicBezTo>
                          <a:cubicBezTo>
                            <a:pt x="8" y="30"/>
                            <a:pt x="8" y="27"/>
                            <a:pt x="7" y="24"/>
                          </a:cubicBezTo>
                          <a:cubicBezTo>
                            <a:pt x="7" y="23"/>
                            <a:pt x="5" y="23"/>
                            <a:pt x="5" y="23"/>
                          </a:cubicBezTo>
                          <a:cubicBezTo>
                            <a:pt x="3" y="24"/>
                            <a:pt x="2" y="25"/>
                            <a:pt x="3" y="28"/>
                          </a:cubicBezTo>
                          <a:cubicBezTo>
                            <a:pt x="3" y="29"/>
                            <a:pt x="5" y="29"/>
                            <a:pt x="5" y="28"/>
                          </a:cubicBezTo>
                          <a:cubicBezTo>
                            <a:pt x="6" y="27"/>
                            <a:pt x="6" y="26"/>
                            <a:pt x="7" y="26"/>
                          </a:cubicBezTo>
                          <a:cubicBezTo>
                            <a:pt x="6" y="25"/>
                            <a:pt x="5" y="25"/>
                            <a:pt x="4" y="25"/>
                          </a:cubicBezTo>
                          <a:cubicBezTo>
                            <a:pt x="4" y="28"/>
                            <a:pt x="4" y="31"/>
                            <a:pt x="3" y="34"/>
                          </a:cubicBezTo>
                          <a:cubicBezTo>
                            <a:pt x="3" y="36"/>
                            <a:pt x="6" y="36"/>
                            <a:pt x="6" y="34"/>
                          </a:cubicBezTo>
                          <a:cubicBezTo>
                            <a:pt x="7" y="32"/>
                            <a:pt x="7" y="29"/>
                            <a:pt x="7" y="26"/>
                          </a:cubicBezTo>
                          <a:cubicBezTo>
                            <a:pt x="7" y="24"/>
                            <a:pt x="5" y="24"/>
                            <a:pt x="4" y="26"/>
                          </a:cubicBezTo>
                          <a:cubicBezTo>
                            <a:pt x="3" y="28"/>
                            <a:pt x="3" y="31"/>
                            <a:pt x="2" y="34"/>
                          </a:cubicBezTo>
                          <a:cubicBezTo>
                            <a:pt x="3" y="34"/>
                            <a:pt x="4" y="34"/>
                            <a:pt x="5" y="34"/>
                          </a:cubicBezTo>
                          <a:cubicBezTo>
                            <a:pt x="5" y="31"/>
                            <a:pt x="6" y="28"/>
                            <a:pt x="6" y="24"/>
                          </a:cubicBezTo>
                          <a:cubicBezTo>
                            <a:pt x="6" y="23"/>
                            <a:pt x="3" y="23"/>
                            <a:pt x="3" y="24"/>
                          </a:cubicBezTo>
                          <a:cubicBezTo>
                            <a:pt x="2" y="26"/>
                            <a:pt x="1" y="29"/>
                            <a:pt x="0" y="31"/>
                          </a:cubicBezTo>
                          <a:cubicBezTo>
                            <a:pt x="1" y="31"/>
                            <a:pt x="2" y="32"/>
                            <a:pt x="3" y="32"/>
                          </a:cubicBezTo>
                          <a:cubicBezTo>
                            <a:pt x="3" y="30"/>
                            <a:pt x="4" y="28"/>
                            <a:pt x="5" y="26"/>
                          </a:cubicBezTo>
                          <a:cubicBezTo>
                            <a:pt x="4" y="26"/>
                            <a:pt x="3" y="26"/>
                            <a:pt x="2" y="26"/>
                          </a:cubicBezTo>
                          <a:cubicBezTo>
                            <a:pt x="1" y="28"/>
                            <a:pt x="1" y="29"/>
                            <a:pt x="1" y="31"/>
                          </a:cubicBezTo>
                          <a:cubicBezTo>
                            <a:pt x="1" y="33"/>
                            <a:pt x="3" y="33"/>
                            <a:pt x="4" y="32"/>
                          </a:cubicBezTo>
                          <a:cubicBezTo>
                            <a:pt x="5" y="30"/>
                            <a:pt x="5" y="29"/>
                            <a:pt x="7" y="26"/>
                          </a:cubicBezTo>
                          <a:cubicBezTo>
                            <a:pt x="6" y="26"/>
                            <a:pt x="5" y="25"/>
                            <a:pt x="4" y="25"/>
                          </a:cubicBezTo>
                          <a:cubicBezTo>
                            <a:pt x="4" y="27"/>
                            <a:pt x="4" y="28"/>
                            <a:pt x="4" y="30"/>
                          </a:cubicBezTo>
                          <a:cubicBezTo>
                            <a:pt x="4" y="31"/>
                            <a:pt x="6" y="31"/>
                            <a:pt x="7"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3" name="Freeform 306"/>
                    <p:cNvSpPr/>
                    <p:nvPr/>
                  </p:nvSpPr>
                  <p:spPr bwMode="auto">
                    <a:xfrm>
                      <a:off x="933" y="1668"/>
                      <a:ext cx="30" cy="17"/>
                    </a:xfrm>
                    <a:custGeom>
                      <a:avLst/>
                      <a:gdLst>
                        <a:gd name="T0" fmla="*/ 3 w 44"/>
                        <a:gd name="T1" fmla="*/ 22 h 25"/>
                        <a:gd name="T2" fmla="*/ 19 w 44"/>
                        <a:gd name="T3" fmla="*/ 5 h 25"/>
                        <a:gd name="T4" fmla="*/ 32 w 44"/>
                        <a:gd name="T5" fmla="*/ 12 h 25"/>
                        <a:gd name="T6" fmla="*/ 41 w 44"/>
                        <a:gd name="T7" fmla="*/ 21 h 25"/>
                        <a:gd name="T8" fmla="*/ 42 w 44"/>
                        <a:gd name="T9" fmla="*/ 19 h 25"/>
                        <a:gd name="T10" fmla="*/ 41 w 44"/>
                        <a:gd name="T11" fmla="*/ 19 h 25"/>
                        <a:gd name="T12" fmla="*/ 42 w 44"/>
                        <a:gd name="T13" fmla="*/ 22 h 25"/>
                        <a:gd name="T14" fmla="*/ 43 w 44"/>
                        <a:gd name="T15" fmla="*/ 22 h 25"/>
                        <a:gd name="T16" fmla="*/ 44 w 44"/>
                        <a:gd name="T17" fmla="*/ 20 h 25"/>
                        <a:gd name="T18" fmla="*/ 33 w 44"/>
                        <a:gd name="T19" fmla="*/ 9 h 25"/>
                        <a:gd name="T20" fmla="*/ 22 w 44"/>
                        <a:gd name="T21" fmla="*/ 0 h 25"/>
                        <a:gd name="T22" fmla="*/ 14 w 44"/>
                        <a:gd name="T23" fmla="*/ 8 h 25"/>
                        <a:gd name="T24" fmla="*/ 0 w 44"/>
                        <a:gd name="T25" fmla="*/ 22 h 25"/>
                        <a:gd name="T26" fmla="*/ 0 w 44"/>
                        <a:gd name="T27" fmla="*/ 23 h 25"/>
                        <a:gd name="T28" fmla="*/ 0 w 44"/>
                        <a:gd name="T29" fmla="*/ 23 h 25"/>
                        <a:gd name="T30" fmla="*/ 3 w 44"/>
                        <a:gd name="T31" fmla="*/ 2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25">
                          <a:moveTo>
                            <a:pt x="3" y="22"/>
                          </a:moveTo>
                          <a:cubicBezTo>
                            <a:pt x="4" y="23"/>
                            <a:pt x="18" y="7"/>
                            <a:pt x="19" y="5"/>
                          </a:cubicBezTo>
                          <a:cubicBezTo>
                            <a:pt x="23" y="0"/>
                            <a:pt x="30" y="9"/>
                            <a:pt x="32" y="12"/>
                          </a:cubicBezTo>
                          <a:cubicBezTo>
                            <a:pt x="35" y="15"/>
                            <a:pt x="39" y="17"/>
                            <a:pt x="41" y="21"/>
                          </a:cubicBezTo>
                          <a:cubicBezTo>
                            <a:pt x="42" y="20"/>
                            <a:pt x="42" y="20"/>
                            <a:pt x="42" y="19"/>
                          </a:cubicBezTo>
                          <a:cubicBezTo>
                            <a:pt x="42" y="19"/>
                            <a:pt x="42" y="19"/>
                            <a:pt x="41" y="19"/>
                          </a:cubicBezTo>
                          <a:cubicBezTo>
                            <a:pt x="39" y="20"/>
                            <a:pt x="40" y="22"/>
                            <a:pt x="42" y="22"/>
                          </a:cubicBezTo>
                          <a:cubicBezTo>
                            <a:pt x="42" y="22"/>
                            <a:pt x="43" y="22"/>
                            <a:pt x="43" y="22"/>
                          </a:cubicBezTo>
                          <a:cubicBezTo>
                            <a:pt x="44" y="22"/>
                            <a:pt x="44" y="20"/>
                            <a:pt x="44" y="20"/>
                          </a:cubicBezTo>
                          <a:cubicBezTo>
                            <a:pt x="42" y="15"/>
                            <a:pt x="36" y="12"/>
                            <a:pt x="33" y="9"/>
                          </a:cubicBezTo>
                          <a:cubicBezTo>
                            <a:pt x="30" y="6"/>
                            <a:pt x="26" y="0"/>
                            <a:pt x="22" y="0"/>
                          </a:cubicBezTo>
                          <a:cubicBezTo>
                            <a:pt x="18" y="0"/>
                            <a:pt x="15" y="5"/>
                            <a:pt x="14" y="8"/>
                          </a:cubicBezTo>
                          <a:cubicBezTo>
                            <a:pt x="10" y="13"/>
                            <a:pt x="4" y="16"/>
                            <a:pt x="0" y="22"/>
                          </a:cubicBezTo>
                          <a:cubicBezTo>
                            <a:pt x="0" y="22"/>
                            <a:pt x="0" y="23"/>
                            <a:pt x="0" y="23"/>
                          </a:cubicBezTo>
                          <a:cubicBezTo>
                            <a:pt x="0" y="23"/>
                            <a:pt x="0" y="23"/>
                            <a:pt x="0" y="23"/>
                          </a:cubicBezTo>
                          <a:cubicBezTo>
                            <a:pt x="1" y="25"/>
                            <a:pt x="4" y="23"/>
                            <a:pt x="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307"/>
                    <p:cNvSpPr/>
                    <p:nvPr/>
                  </p:nvSpPr>
                  <p:spPr bwMode="auto">
                    <a:xfrm>
                      <a:off x="936" y="1677"/>
                      <a:ext cx="25" cy="22"/>
                    </a:xfrm>
                    <a:custGeom>
                      <a:avLst/>
                      <a:gdLst>
                        <a:gd name="T0" fmla="*/ 1 w 37"/>
                        <a:gd name="T1" fmla="*/ 6 h 33"/>
                        <a:gd name="T2" fmla="*/ 2 w 37"/>
                        <a:gd name="T3" fmla="*/ 31 h 33"/>
                        <a:gd name="T4" fmla="*/ 4 w 37"/>
                        <a:gd name="T5" fmla="*/ 33 h 33"/>
                        <a:gd name="T6" fmla="*/ 24 w 37"/>
                        <a:gd name="T7" fmla="*/ 32 h 33"/>
                        <a:gd name="T8" fmla="*/ 35 w 37"/>
                        <a:gd name="T9" fmla="*/ 30 h 33"/>
                        <a:gd name="T10" fmla="*/ 36 w 37"/>
                        <a:gd name="T11" fmla="*/ 19 h 33"/>
                        <a:gd name="T12" fmla="*/ 34 w 37"/>
                        <a:gd name="T13" fmla="*/ 2 h 33"/>
                        <a:gd name="T14" fmla="*/ 31 w 37"/>
                        <a:gd name="T15" fmla="*/ 3 h 33"/>
                        <a:gd name="T16" fmla="*/ 33 w 37"/>
                        <a:gd name="T17" fmla="*/ 27 h 33"/>
                        <a:gd name="T18" fmla="*/ 20 w 37"/>
                        <a:gd name="T19" fmla="*/ 29 h 33"/>
                        <a:gd name="T20" fmla="*/ 4 w 37"/>
                        <a:gd name="T21" fmla="*/ 30 h 33"/>
                        <a:gd name="T22" fmla="*/ 5 w 37"/>
                        <a:gd name="T23" fmla="*/ 31 h 33"/>
                        <a:gd name="T24" fmla="*/ 3 w 37"/>
                        <a:gd name="T25" fmla="*/ 5 h 33"/>
                        <a:gd name="T26" fmla="*/ 1 w 37"/>
                        <a:gd name="T27"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33">
                          <a:moveTo>
                            <a:pt x="1" y="6"/>
                          </a:moveTo>
                          <a:cubicBezTo>
                            <a:pt x="2" y="14"/>
                            <a:pt x="2" y="23"/>
                            <a:pt x="2" y="31"/>
                          </a:cubicBezTo>
                          <a:cubicBezTo>
                            <a:pt x="3" y="32"/>
                            <a:pt x="3" y="33"/>
                            <a:pt x="4" y="33"/>
                          </a:cubicBezTo>
                          <a:cubicBezTo>
                            <a:pt x="11" y="33"/>
                            <a:pt x="17" y="32"/>
                            <a:pt x="24" y="32"/>
                          </a:cubicBezTo>
                          <a:cubicBezTo>
                            <a:pt x="27" y="32"/>
                            <a:pt x="32" y="33"/>
                            <a:pt x="35" y="30"/>
                          </a:cubicBezTo>
                          <a:cubicBezTo>
                            <a:pt x="37" y="27"/>
                            <a:pt x="36" y="22"/>
                            <a:pt x="36" y="19"/>
                          </a:cubicBezTo>
                          <a:cubicBezTo>
                            <a:pt x="36" y="13"/>
                            <a:pt x="36" y="8"/>
                            <a:pt x="34" y="2"/>
                          </a:cubicBezTo>
                          <a:cubicBezTo>
                            <a:pt x="33" y="0"/>
                            <a:pt x="30" y="1"/>
                            <a:pt x="31" y="3"/>
                          </a:cubicBezTo>
                          <a:cubicBezTo>
                            <a:pt x="33" y="10"/>
                            <a:pt x="35" y="20"/>
                            <a:pt x="33" y="27"/>
                          </a:cubicBezTo>
                          <a:cubicBezTo>
                            <a:pt x="32" y="31"/>
                            <a:pt x="22" y="29"/>
                            <a:pt x="20" y="29"/>
                          </a:cubicBezTo>
                          <a:cubicBezTo>
                            <a:pt x="14" y="29"/>
                            <a:pt x="9" y="30"/>
                            <a:pt x="4" y="30"/>
                          </a:cubicBezTo>
                          <a:cubicBezTo>
                            <a:pt x="4" y="30"/>
                            <a:pt x="5" y="31"/>
                            <a:pt x="5" y="31"/>
                          </a:cubicBezTo>
                          <a:cubicBezTo>
                            <a:pt x="5" y="22"/>
                            <a:pt x="5" y="14"/>
                            <a:pt x="3" y="5"/>
                          </a:cubicBezTo>
                          <a:cubicBezTo>
                            <a:pt x="3" y="3"/>
                            <a:pt x="0" y="4"/>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308"/>
                    <p:cNvSpPr/>
                    <p:nvPr/>
                  </p:nvSpPr>
                  <p:spPr bwMode="auto">
                    <a:xfrm>
                      <a:off x="943" y="1681"/>
                      <a:ext cx="12" cy="17"/>
                    </a:xfrm>
                    <a:custGeom>
                      <a:avLst/>
                      <a:gdLst>
                        <a:gd name="T0" fmla="*/ 2 w 19"/>
                        <a:gd name="T1" fmla="*/ 24 h 26"/>
                        <a:gd name="T2" fmla="*/ 2 w 19"/>
                        <a:gd name="T3" fmla="*/ 24 h 26"/>
                        <a:gd name="T4" fmla="*/ 5 w 19"/>
                        <a:gd name="T5" fmla="*/ 24 h 26"/>
                        <a:gd name="T6" fmla="*/ 5 w 19"/>
                        <a:gd name="T7" fmla="*/ 14 h 26"/>
                        <a:gd name="T8" fmla="*/ 12 w 19"/>
                        <a:gd name="T9" fmla="*/ 7 h 26"/>
                        <a:gd name="T10" fmla="*/ 15 w 19"/>
                        <a:gd name="T11" fmla="*/ 24 h 26"/>
                        <a:gd name="T12" fmla="*/ 18 w 19"/>
                        <a:gd name="T13" fmla="*/ 24 h 26"/>
                        <a:gd name="T14" fmla="*/ 11 w 19"/>
                        <a:gd name="T15" fmla="*/ 3 h 26"/>
                        <a:gd name="T16" fmla="*/ 2 w 19"/>
                        <a:gd name="T17" fmla="*/ 24 h 26"/>
                        <a:gd name="T18" fmla="*/ 5 w 19"/>
                        <a:gd name="T19" fmla="*/ 24 h 26"/>
                        <a:gd name="T20" fmla="*/ 5 w 19"/>
                        <a:gd name="T21" fmla="*/ 24 h 26"/>
                        <a:gd name="T22" fmla="*/ 2 w 19"/>
                        <a:gd name="T23"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6">
                          <a:moveTo>
                            <a:pt x="2" y="24"/>
                          </a:moveTo>
                          <a:cubicBezTo>
                            <a:pt x="2" y="24"/>
                            <a:pt x="2" y="24"/>
                            <a:pt x="2" y="24"/>
                          </a:cubicBezTo>
                          <a:cubicBezTo>
                            <a:pt x="2" y="26"/>
                            <a:pt x="5" y="26"/>
                            <a:pt x="5" y="24"/>
                          </a:cubicBezTo>
                          <a:cubicBezTo>
                            <a:pt x="5" y="21"/>
                            <a:pt x="5" y="17"/>
                            <a:pt x="5" y="14"/>
                          </a:cubicBezTo>
                          <a:cubicBezTo>
                            <a:pt x="5" y="10"/>
                            <a:pt x="7" y="2"/>
                            <a:pt x="12" y="7"/>
                          </a:cubicBezTo>
                          <a:cubicBezTo>
                            <a:pt x="16" y="11"/>
                            <a:pt x="15" y="19"/>
                            <a:pt x="15" y="24"/>
                          </a:cubicBezTo>
                          <a:cubicBezTo>
                            <a:pt x="15" y="26"/>
                            <a:pt x="18" y="26"/>
                            <a:pt x="18" y="24"/>
                          </a:cubicBezTo>
                          <a:cubicBezTo>
                            <a:pt x="18" y="19"/>
                            <a:pt x="19" y="5"/>
                            <a:pt x="11" y="3"/>
                          </a:cubicBezTo>
                          <a:cubicBezTo>
                            <a:pt x="0" y="0"/>
                            <a:pt x="2" y="19"/>
                            <a:pt x="2" y="24"/>
                          </a:cubicBezTo>
                          <a:cubicBezTo>
                            <a:pt x="2" y="26"/>
                            <a:pt x="5" y="26"/>
                            <a:pt x="5" y="24"/>
                          </a:cubicBezTo>
                          <a:cubicBezTo>
                            <a:pt x="5" y="24"/>
                            <a:pt x="5" y="24"/>
                            <a:pt x="5" y="24"/>
                          </a:cubicBezTo>
                          <a:cubicBezTo>
                            <a:pt x="5" y="22"/>
                            <a:pt x="2" y="22"/>
                            <a:pt x="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309"/>
                    <p:cNvSpPr/>
                    <p:nvPr/>
                  </p:nvSpPr>
                  <p:spPr bwMode="auto">
                    <a:xfrm>
                      <a:off x="945" y="1689"/>
                      <a:ext cx="4" cy="3"/>
                    </a:xfrm>
                    <a:custGeom>
                      <a:avLst/>
                      <a:gdLst>
                        <a:gd name="T0" fmla="*/ 4 w 5"/>
                        <a:gd name="T1" fmla="*/ 4 h 5"/>
                        <a:gd name="T2" fmla="*/ 4 w 5"/>
                        <a:gd name="T3" fmla="*/ 3 h 5"/>
                        <a:gd name="T4" fmla="*/ 2 w 5"/>
                        <a:gd name="T5" fmla="*/ 1 h 5"/>
                        <a:gd name="T6" fmla="*/ 2 w 5"/>
                        <a:gd name="T7" fmla="*/ 2 h 5"/>
                        <a:gd name="T8" fmla="*/ 4 w 5"/>
                        <a:gd name="T9" fmla="*/ 4 h 5"/>
                      </a:gdLst>
                      <a:ahLst/>
                      <a:cxnLst>
                        <a:cxn ang="0">
                          <a:pos x="T0" y="T1"/>
                        </a:cxn>
                        <a:cxn ang="0">
                          <a:pos x="T2" y="T3"/>
                        </a:cxn>
                        <a:cxn ang="0">
                          <a:pos x="T4" y="T5"/>
                        </a:cxn>
                        <a:cxn ang="0">
                          <a:pos x="T6" y="T7"/>
                        </a:cxn>
                        <a:cxn ang="0">
                          <a:pos x="T8" y="T9"/>
                        </a:cxn>
                      </a:cxnLst>
                      <a:rect l="0" t="0" r="r" b="b"/>
                      <a:pathLst>
                        <a:path w="5" h="5">
                          <a:moveTo>
                            <a:pt x="4" y="4"/>
                          </a:moveTo>
                          <a:cubicBezTo>
                            <a:pt x="4" y="4"/>
                            <a:pt x="4" y="3"/>
                            <a:pt x="4" y="3"/>
                          </a:cubicBezTo>
                          <a:cubicBezTo>
                            <a:pt x="5" y="2"/>
                            <a:pt x="3" y="0"/>
                            <a:pt x="2" y="1"/>
                          </a:cubicBezTo>
                          <a:cubicBezTo>
                            <a:pt x="2" y="2"/>
                            <a:pt x="2" y="2"/>
                            <a:pt x="2" y="2"/>
                          </a:cubicBezTo>
                          <a:cubicBezTo>
                            <a:pt x="0" y="3"/>
                            <a:pt x="2" y="5"/>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310"/>
                    <p:cNvSpPr/>
                    <p:nvPr/>
                  </p:nvSpPr>
                  <p:spPr bwMode="auto">
                    <a:xfrm>
                      <a:off x="937" y="1676"/>
                      <a:ext cx="6" cy="7"/>
                    </a:xfrm>
                    <a:custGeom>
                      <a:avLst/>
                      <a:gdLst>
                        <a:gd name="T0" fmla="*/ 3 w 9"/>
                        <a:gd name="T1" fmla="*/ 10 h 11"/>
                        <a:gd name="T2" fmla="*/ 7 w 9"/>
                        <a:gd name="T3" fmla="*/ 3 h 11"/>
                        <a:gd name="T4" fmla="*/ 5 w 9"/>
                        <a:gd name="T5" fmla="*/ 2 h 11"/>
                        <a:gd name="T6" fmla="*/ 1 w 9"/>
                        <a:gd name="T7" fmla="*/ 8 h 11"/>
                        <a:gd name="T8" fmla="*/ 3 w 9"/>
                        <a:gd name="T9" fmla="*/ 10 h 11"/>
                      </a:gdLst>
                      <a:ahLst/>
                      <a:cxnLst>
                        <a:cxn ang="0">
                          <a:pos x="T0" y="T1"/>
                        </a:cxn>
                        <a:cxn ang="0">
                          <a:pos x="T2" y="T3"/>
                        </a:cxn>
                        <a:cxn ang="0">
                          <a:pos x="T4" y="T5"/>
                        </a:cxn>
                        <a:cxn ang="0">
                          <a:pos x="T6" y="T7"/>
                        </a:cxn>
                        <a:cxn ang="0">
                          <a:pos x="T8" y="T9"/>
                        </a:cxn>
                      </a:cxnLst>
                      <a:rect l="0" t="0" r="r" b="b"/>
                      <a:pathLst>
                        <a:path w="9" h="11">
                          <a:moveTo>
                            <a:pt x="3" y="10"/>
                          </a:moveTo>
                          <a:cubicBezTo>
                            <a:pt x="4" y="7"/>
                            <a:pt x="6" y="5"/>
                            <a:pt x="7" y="3"/>
                          </a:cubicBezTo>
                          <a:cubicBezTo>
                            <a:pt x="9" y="2"/>
                            <a:pt x="6" y="0"/>
                            <a:pt x="5" y="2"/>
                          </a:cubicBezTo>
                          <a:cubicBezTo>
                            <a:pt x="3" y="4"/>
                            <a:pt x="2" y="6"/>
                            <a:pt x="1" y="8"/>
                          </a:cubicBezTo>
                          <a:cubicBezTo>
                            <a:pt x="0" y="10"/>
                            <a:pt x="2" y="11"/>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 name="Freeform 311"/>
                    <p:cNvSpPr/>
                    <p:nvPr/>
                  </p:nvSpPr>
                  <p:spPr bwMode="auto">
                    <a:xfrm>
                      <a:off x="936" y="1671"/>
                      <a:ext cx="13" cy="16"/>
                    </a:xfrm>
                    <a:custGeom>
                      <a:avLst/>
                      <a:gdLst>
                        <a:gd name="T0" fmla="*/ 4 w 19"/>
                        <a:gd name="T1" fmla="*/ 22 h 24"/>
                        <a:gd name="T2" fmla="*/ 17 w 19"/>
                        <a:gd name="T3" fmla="*/ 3 h 24"/>
                        <a:gd name="T4" fmla="*/ 15 w 19"/>
                        <a:gd name="T5" fmla="*/ 2 h 24"/>
                        <a:gd name="T6" fmla="*/ 1 w 19"/>
                        <a:gd name="T7" fmla="*/ 21 h 24"/>
                        <a:gd name="T8" fmla="*/ 4 w 19"/>
                        <a:gd name="T9" fmla="*/ 22 h 24"/>
                      </a:gdLst>
                      <a:ahLst/>
                      <a:cxnLst>
                        <a:cxn ang="0">
                          <a:pos x="T0" y="T1"/>
                        </a:cxn>
                        <a:cxn ang="0">
                          <a:pos x="T2" y="T3"/>
                        </a:cxn>
                        <a:cxn ang="0">
                          <a:pos x="T4" y="T5"/>
                        </a:cxn>
                        <a:cxn ang="0">
                          <a:pos x="T6" y="T7"/>
                        </a:cxn>
                        <a:cxn ang="0">
                          <a:pos x="T8" y="T9"/>
                        </a:cxn>
                      </a:cxnLst>
                      <a:rect l="0" t="0" r="r" b="b"/>
                      <a:pathLst>
                        <a:path w="19" h="24">
                          <a:moveTo>
                            <a:pt x="4" y="22"/>
                          </a:moveTo>
                          <a:cubicBezTo>
                            <a:pt x="8" y="16"/>
                            <a:pt x="13" y="9"/>
                            <a:pt x="17" y="3"/>
                          </a:cubicBezTo>
                          <a:cubicBezTo>
                            <a:pt x="19" y="1"/>
                            <a:pt x="16" y="0"/>
                            <a:pt x="15" y="2"/>
                          </a:cubicBezTo>
                          <a:cubicBezTo>
                            <a:pt x="10" y="8"/>
                            <a:pt x="6" y="14"/>
                            <a:pt x="1" y="21"/>
                          </a:cubicBezTo>
                          <a:cubicBezTo>
                            <a:pt x="0" y="22"/>
                            <a:pt x="3" y="24"/>
                            <a:pt x="4"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9" name="Freeform 312"/>
                    <p:cNvSpPr/>
                    <p:nvPr/>
                  </p:nvSpPr>
                  <p:spPr bwMode="auto">
                    <a:xfrm>
                      <a:off x="939" y="1671"/>
                      <a:ext cx="11" cy="16"/>
                    </a:xfrm>
                    <a:custGeom>
                      <a:avLst/>
                      <a:gdLst>
                        <a:gd name="T0" fmla="*/ 4 w 17"/>
                        <a:gd name="T1" fmla="*/ 22 h 24"/>
                        <a:gd name="T2" fmla="*/ 15 w 17"/>
                        <a:gd name="T3" fmla="*/ 3 h 24"/>
                        <a:gd name="T4" fmla="*/ 13 w 17"/>
                        <a:gd name="T5" fmla="*/ 1 h 24"/>
                        <a:gd name="T6" fmla="*/ 1 w 17"/>
                        <a:gd name="T7" fmla="*/ 21 h 24"/>
                        <a:gd name="T8" fmla="*/ 4 w 17"/>
                        <a:gd name="T9" fmla="*/ 22 h 24"/>
                      </a:gdLst>
                      <a:ahLst/>
                      <a:cxnLst>
                        <a:cxn ang="0">
                          <a:pos x="T0" y="T1"/>
                        </a:cxn>
                        <a:cxn ang="0">
                          <a:pos x="T2" y="T3"/>
                        </a:cxn>
                        <a:cxn ang="0">
                          <a:pos x="T4" y="T5"/>
                        </a:cxn>
                        <a:cxn ang="0">
                          <a:pos x="T6" y="T7"/>
                        </a:cxn>
                        <a:cxn ang="0">
                          <a:pos x="T8" y="T9"/>
                        </a:cxn>
                      </a:cxnLst>
                      <a:rect l="0" t="0" r="r" b="b"/>
                      <a:pathLst>
                        <a:path w="17" h="24">
                          <a:moveTo>
                            <a:pt x="4" y="22"/>
                          </a:moveTo>
                          <a:cubicBezTo>
                            <a:pt x="6" y="15"/>
                            <a:pt x="11" y="9"/>
                            <a:pt x="15" y="3"/>
                          </a:cubicBezTo>
                          <a:cubicBezTo>
                            <a:pt x="17" y="1"/>
                            <a:pt x="14" y="0"/>
                            <a:pt x="13" y="1"/>
                          </a:cubicBezTo>
                          <a:cubicBezTo>
                            <a:pt x="8" y="7"/>
                            <a:pt x="3" y="14"/>
                            <a:pt x="1" y="21"/>
                          </a:cubicBezTo>
                          <a:cubicBezTo>
                            <a:pt x="0" y="23"/>
                            <a:pt x="3" y="24"/>
                            <a:pt x="4"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313"/>
                    <p:cNvSpPr/>
                    <p:nvPr/>
                  </p:nvSpPr>
                  <p:spPr bwMode="auto">
                    <a:xfrm>
                      <a:off x="939" y="1671"/>
                      <a:ext cx="12" cy="18"/>
                    </a:xfrm>
                    <a:custGeom>
                      <a:avLst/>
                      <a:gdLst>
                        <a:gd name="T0" fmla="*/ 3 w 19"/>
                        <a:gd name="T1" fmla="*/ 26 h 27"/>
                        <a:gd name="T2" fmla="*/ 8 w 19"/>
                        <a:gd name="T3" fmla="*/ 17 h 27"/>
                        <a:gd name="T4" fmla="*/ 18 w 19"/>
                        <a:gd name="T5" fmla="*/ 3 h 27"/>
                        <a:gd name="T6" fmla="*/ 16 w 19"/>
                        <a:gd name="T7" fmla="*/ 1 h 27"/>
                        <a:gd name="T8" fmla="*/ 7 w 19"/>
                        <a:gd name="T9" fmla="*/ 14 h 27"/>
                        <a:gd name="T10" fmla="*/ 1 w 19"/>
                        <a:gd name="T11" fmla="*/ 23 h 27"/>
                        <a:gd name="T12" fmla="*/ 3 w 19"/>
                        <a:gd name="T13" fmla="*/ 26 h 27"/>
                      </a:gdLst>
                      <a:ahLst/>
                      <a:cxnLst>
                        <a:cxn ang="0">
                          <a:pos x="T0" y="T1"/>
                        </a:cxn>
                        <a:cxn ang="0">
                          <a:pos x="T2" y="T3"/>
                        </a:cxn>
                        <a:cxn ang="0">
                          <a:pos x="T4" y="T5"/>
                        </a:cxn>
                        <a:cxn ang="0">
                          <a:pos x="T6" y="T7"/>
                        </a:cxn>
                        <a:cxn ang="0">
                          <a:pos x="T8" y="T9"/>
                        </a:cxn>
                        <a:cxn ang="0">
                          <a:pos x="T10" y="T11"/>
                        </a:cxn>
                        <a:cxn ang="0">
                          <a:pos x="T12" y="T13"/>
                        </a:cxn>
                      </a:cxnLst>
                      <a:rect l="0" t="0" r="r" b="b"/>
                      <a:pathLst>
                        <a:path w="19" h="27">
                          <a:moveTo>
                            <a:pt x="3" y="26"/>
                          </a:moveTo>
                          <a:cubicBezTo>
                            <a:pt x="6" y="24"/>
                            <a:pt x="7" y="20"/>
                            <a:pt x="8" y="17"/>
                          </a:cubicBezTo>
                          <a:cubicBezTo>
                            <a:pt x="11" y="12"/>
                            <a:pt x="15" y="7"/>
                            <a:pt x="18" y="3"/>
                          </a:cubicBezTo>
                          <a:cubicBezTo>
                            <a:pt x="19" y="1"/>
                            <a:pt x="17" y="0"/>
                            <a:pt x="16" y="1"/>
                          </a:cubicBezTo>
                          <a:cubicBezTo>
                            <a:pt x="13" y="5"/>
                            <a:pt x="10" y="10"/>
                            <a:pt x="7" y="14"/>
                          </a:cubicBezTo>
                          <a:cubicBezTo>
                            <a:pt x="5" y="17"/>
                            <a:pt x="4" y="21"/>
                            <a:pt x="1" y="23"/>
                          </a:cubicBezTo>
                          <a:cubicBezTo>
                            <a:pt x="0" y="24"/>
                            <a:pt x="1" y="27"/>
                            <a:pt x="3"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314"/>
                    <p:cNvSpPr/>
                    <p:nvPr/>
                  </p:nvSpPr>
                  <p:spPr bwMode="auto">
                    <a:xfrm>
                      <a:off x="941" y="1672"/>
                      <a:ext cx="12" cy="17"/>
                    </a:xfrm>
                    <a:custGeom>
                      <a:avLst/>
                      <a:gdLst>
                        <a:gd name="T0" fmla="*/ 4 w 17"/>
                        <a:gd name="T1" fmla="*/ 23 h 25"/>
                        <a:gd name="T2" fmla="*/ 16 w 17"/>
                        <a:gd name="T3" fmla="*/ 3 h 25"/>
                        <a:gd name="T4" fmla="*/ 13 w 17"/>
                        <a:gd name="T5" fmla="*/ 2 h 25"/>
                        <a:gd name="T6" fmla="*/ 1 w 17"/>
                        <a:gd name="T7" fmla="*/ 22 h 25"/>
                        <a:gd name="T8" fmla="*/ 4 w 17"/>
                        <a:gd name="T9" fmla="*/ 23 h 25"/>
                      </a:gdLst>
                      <a:ahLst/>
                      <a:cxnLst>
                        <a:cxn ang="0">
                          <a:pos x="T0" y="T1"/>
                        </a:cxn>
                        <a:cxn ang="0">
                          <a:pos x="T2" y="T3"/>
                        </a:cxn>
                        <a:cxn ang="0">
                          <a:pos x="T4" y="T5"/>
                        </a:cxn>
                        <a:cxn ang="0">
                          <a:pos x="T6" y="T7"/>
                        </a:cxn>
                        <a:cxn ang="0">
                          <a:pos x="T8" y="T9"/>
                        </a:cxn>
                      </a:cxnLst>
                      <a:rect l="0" t="0" r="r" b="b"/>
                      <a:pathLst>
                        <a:path w="17" h="25">
                          <a:moveTo>
                            <a:pt x="4" y="23"/>
                          </a:moveTo>
                          <a:cubicBezTo>
                            <a:pt x="6" y="16"/>
                            <a:pt x="12" y="10"/>
                            <a:pt x="16" y="3"/>
                          </a:cubicBezTo>
                          <a:cubicBezTo>
                            <a:pt x="17" y="2"/>
                            <a:pt x="14" y="0"/>
                            <a:pt x="13" y="2"/>
                          </a:cubicBezTo>
                          <a:cubicBezTo>
                            <a:pt x="9" y="9"/>
                            <a:pt x="3" y="15"/>
                            <a:pt x="1" y="22"/>
                          </a:cubicBezTo>
                          <a:cubicBezTo>
                            <a:pt x="0" y="24"/>
                            <a:pt x="3" y="25"/>
                            <a:pt x="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315"/>
                    <p:cNvSpPr/>
                    <p:nvPr/>
                  </p:nvSpPr>
                  <p:spPr bwMode="auto">
                    <a:xfrm>
                      <a:off x="945" y="1675"/>
                      <a:ext cx="10" cy="10"/>
                    </a:xfrm>
                    <a:custGeom>
                      <a:avLst/>
                      <a:gdLst>
                        <a:gd name="T0" fmla="*/ 3 w 14"/>
                        <a:gd name="T1" fmla="*/ 14 h 15"/>
                        <a:gd name="T2" fmla="*/ 12 w 14"/>
                        <a:gd name="T3" fmla="*/ 3 h 15"/>
                        <a:gd name="T4" fmla="*/ 10 w 14"/>
                        <a:gd name="T5" fmla="*/ 1 h 15"/>
                        <a:gd name="T6" fmla="*/ 1 w 14"/>
                        <a:gd name="T7" fmla="*/ 12 h 15"/>
                        <a:gd name="T8" fmla="*/ 3 w 14"/>
                        <a:gd name="T9" fmla="*/ 14 h 15"/>
                      </a:gdLst>
                      <a:ahLst/>
                      <a:cxnLst>
                        <a:cxn ang="0">
                          <a:pos x="T0" y="T1"/>
                        </a:cxn>
                        <a:cxn ang="0">
                          <a:pos x="T2" y="T3"/>
                        </a:cxn>
                        <a:cxn ang="0">
                          <a:pos x="T4" y="T5"/>
                        </a:cxn>
                        <a:cxn ang="0">
                          <a:pos x="T6" y="T7"/>
                        </a:cxn>
                        <a:cxn ang="0">
                          <a:pos x="T8" y="T9"/>
                        </a:cxn>
                      </a:cxnLst>
                      <a:rect l="0" t="0" r="r" b="b"/>
                      <a:pathLst>
                        <a:path w="14" h="15">
                          <a:moveTo>
                            <a:pt x="3" y="14"/>
                          </a:moveTo>
                          <a:cubicBezTo>
                            <a:pt x="6" y="10"/>
                            <a:pt x="9" y="6"/>
                            <a:pt x="12" y="3"/>
                          </a:cubicBezTo>
                          <a:cubicBezTo>
                            <a:pt x="14" y="2"/>
                            <a:pt x="12" y="0"/>
                            <a:pt x="10" y="1"/>
                          </a:cubicBezTo>
                          <a:cubicBezTo>
                            <a:pt x="7" y="4"/>
                            <a:pt x="4" y="8"/>
                            <a:pt x="1" y="12"/>
                          </a:cubicBezTo>
                          <a:cubicBezTo>
                            <a:pt x="0" y="13"/>
                            <a:pt x="2" y="15"/>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3" name="Freeform 316"/>
                    <p:cNvSpPr/>
                    <p:nvPr/>
                  </p:nvSpPr>
                  <p:spPr bwMode="auto">
                    <a:xfrm>
                      <a:off x="947" y="1675"/>
                      <a:ext cx="10" cy="9"/>
                    </a:xfrm>
                    <a:custGeom>
                      <a:avLst/>
                      <a:gdLst>
                        <a:gd name="T0" fmla="*/ 4 w 14"/>
                        <a:gd name="T1" fmla="*/ 13 h 14"/>
                        <a:gd name="T2" fmla="*/ 13 w 14"/>
                        <a:gd name="T3" fmla="*/ 3 h 14"/>
                        <a:gd name="T4" fmla="*/ 10 w 14"/>
                        <a:gd name="T5" fmla="*/ 1 h 14"/>
                        <a:gd name="T6" fmla="*/ 2 w 14"/>
                        <a:gd name="T7" fmla="*/ 11 h 14"/>
                        <a:gd name="T8" fmla="*/ 4 w 14"/>
                        <a:gd name="T9" fmla="*/ 13 h 14"/>
                      </a:gdLst>
                      <a:ahLst/>
                      <a:cxnLst>
                        <a:cxn ang="0">
                          <a:pos x="T0" y="T1"/>
                        </a:cxn>
                        <a:cxn ang="0">
                          <a:pos x="T2" y="T3"/>
                        </a:cxn>
                        <a:cxn ang="0">
                          <a:pos x="T4" y="T5"/>
                        </a:cxn>
                        <a:cxn ang="0">
                          <a:pos x="T6" y="T7"/>
                        </a:cxn>
                        <a:cxn ang="0">
                          <a:pos x="T8" y="T9"/>
                        </a:cxn>
                      </a:cxnLst>
                      <a:rect l="0" t="0" r="r" b="b"/>
                      <a:pathLst>
                        <a:path w="14" h="14">
                          <a:moveTo>
                            <a:pt x="4" y="13"/>
                          </a:moveTo>
                          <a:cubicBezTo>
                            <a:pt x="7" y="10"/>
                            <a:pt x="9" y="6"/>
                            <a:pt x="13" y="3"/>
                          </a:cubicBezTo>
                          <a:cubicBezTo>
                            <a:pt x="14" y="2"/>
                            <a:pt x="12" y="0"/>
                            <a:pt x="10" y="1"/>
                          </a:cubicBezTo>
                          <a:cubicBezTo>
                            <a:pt x="7" y="4"/>
                            <a:pt x="5" y="8"/>
                            <a:pt x="2" y="11"/>
                          </a:cubicBezTo>
                          <a:cubicBezTo>
                            <a:pt x="0" y="12"/>
                            <a:pt x="2" y="14"/>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317"/>
                    <p:cNvSpPr/>
                    <p:nvPr/>
                  </p:nvSpPr>
                  <p:spPr bwMode="auto">
                    <a:xfrm>
                      <a:off x="950" y="1677"/>
                      <a:ext cx="7" cy="8"/>
                    </a:xfrm>
                    <a:custGeom>
                      <a:avLst/>
                      <a:gdLst>
                        <a:gd name="T0" fmla="*/ 1 w 10"/>
                        <a:gd name="T1" fmla="*/ 10 h 11"/>
                        <a:gd name="T2" fmla="*/ 5 w 10"/>
                        <a:gd name="T3" fmla="*/ 8 h 11"/>
                        <a:gd name="T4" fmla="*/ 9 w 10"/>
                        <a:gd name="T5" fmla="*/ 3 h 11"/>
                        <a:gd name="T6" fmla="*/ 7 w 10"/>
                        <a:gd name="T7" fmla="*/ 2 h 11"/>
                        <a:gd name="T8" fmla="*/ 4 w 10"/>
                        <a:gd name="T9" fmla="*/ 5 h 11"/>
                        <a:gd name="T10" fmla="*/ 3 w 10"/>
                        <a:gd name="T11" fmla="*/ 6 h 11"/>
                        <a:gd name="T12" fmla="*/ 2 w 10"/>
                        <a:gd name="T13" fmla="*/ 7 h 11"/>
                        <a:gd name="T14" fmla="*/ 3 w 10"/>
                        <a:gd name="T15" fmla="*/ 7 h 11"/>
                        <a:gd name="T16" fmla="*/ 1 w 10"/>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1">
                          <a:moveTo>
                            <a:pt x="1" y="10"/>
                          </a:moveTo>
                          <a:cubicBezTo>
                            <a:pt x="3" y="11"/>
                            <a:pt x="4" y="9"/>
                            <a:pt x="5" y="8"/>
                          </a:cubicBezTo>
                          <a:cubicBezTo>
                            <a:pt x="7" y="7"/>
                            <a:pt x="8" y="5"/>
                            <a:pt x="9" y="3"/>
                          </a:cubicBezTo>
                          <a:cubicBezTo>
                            <a:pt x="10" y="2"/>
                            <a:pt x="8" y="0"/>
                            <a:pt x="7" y="2"/>
                          </a:cubicBezTo>
                          <a:cubicBezTo>
                            <a:pt x="6" y="3"/>
                            <a:pt x="5" y="4"/>
                            <a:pt x="4" y="5"/>
                          </a:cubicBezTo>
                          <a:cubicBezTo>
                            <a:pt x="4" y="5"/>
                            <a:pt x="3" y="6"/>
                            <a:pt x="3" y="6"/>
                          </a:cubicBezTo>
                          <a:cubicBezTo>
                            <a:pt x="2" y="7"/>
                            <a:pt x="2" y="7"/>
                            <a:pt x="2" y="7"/>
                          </a:cubicBezTo>
                          <a:cubicBezTo>
                            <a:pt x="1" y="8"/>
                            <a:pt x="2" y="7"/>
                            <a:pt x="3" y="7"/>
                          </a:cubicBezTo>
                          <a:cubicBezTo>
                            <a:pt x="1" y="6"/>
                            <a:pt x="0" y="9"/>
                            <a:pt x="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5" name="Freeform 318"/>
                    <p:cNvSpPr/>
                    <p:nvPr/>
                  </p:nvSpPr>
                  <p:spPr bwMode="auto">
                    <a:xfrm>
                      <a:off x="950" y="1679"/>
                      <a:ext cx="8" cy="8"/>
                    </a:xfrm>
                    <a:custGeom>
                      <a:avLst/>
                      <a:gdLst>
                        <a:gd name="T0" fmla="*/ 4 w 12"/>
                        <a:gd name="T1" fmla="*/ 11 h 13"/>
                        <a:gd name="T2" fmla="*/ 11 w 12"/>
                        <a:gd name="T3" fmla="*/ 4 h 13"/>
                        <a:gd name="T4" fmla="*/ 8 w 12"/>
                        <a:gd name="T5" fmla="*/ 2 h 13"/>
                        <a:gd name="T6" fmla="*/ 1 w 12"/>
                        <a:gd name="T7" fmla="*/ 10 h 13"/>
                        <a:gd name="T8" fmla="*/ 4 w 12"/>
                        <a:gd name="T9" fmla="*/ 11 h 13"/>
                      </a:gdLst>
                      <a:ahLst/>
                      <a:cxnLst>
                        <a:cxn ang="0">
                          <a:pos x="T0" y="T1"/>
                        </a:cxn>
                        <a:cxn ang="0">
                          <a:pos x="T2" y="T3"/>
                        </a:cxn>
                        <a:cxn ang="0">
                          <a:pos x="T4" y="T5"/>
                        </a:cxn>
                        <a:cxn ang="0">
                          <a:pos x="T6" y="T7"/>
                        </a:cxn>
                        <a:cxn ang="0">
                          <a:pos x="T8" y="T9"/>
                        </a:cxn>
                      </a:cxnLst>
                      <a:rect l="0" t="0" r="r" b="b"/>
                      <a:pathLst>
                        <a:path w="12" h="13">
                          <a:moveTo>
                            <a:pt x="4" y="11"/>
                          </a:moveTo>
                          <a:cubicBezTo>
                            <a:pt x="6" y="9"/>
                            <a:pt x="8" y="6"/>
                            <a:pt x="11" y="4"/>
                          </a:cubicBezTo>
                          <a:cubicBezTo>
                            <a:pt x="12" y="2"/>
                            <a:pt x="10" y="0"/>
                            <a:pt x="8" y="2"/>
                          </a:cubicBezTo>
                          <a:cubicBezTo>
                            <a:pt x="6" y="4"/>
                            <a:pt x="4" y="7"/>
                            <a:pt x="1" y="10"/>
                          </a:cubicBezTo>
                          <a:cubicBezTo>
                            <a:pt x="0" y="12"/>
                            <a:pt x="3" y="13"/>
                            <a:pt x="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319"/>
                    <p:cNvSpPr/>
                    <p:nvPr/>
                  </p:nvSpPr>
                  <p:spPr bwMode="auto">
                    <a:xfrm>
                      <a:off x="951" y="1681"/>
                      <a:ext cx="8" cy="8"/>
                    </a:xfrm>
                    <a:custGeom>
                      <a:avLst/>
                      <a:gdLst>
                        <a:gd name="T0" fmla="*/ 2 w 11"/>
                        <a:gd name="T1" fmla="*/ 10 h 11"/>
                        <a:gd name="T2" fmla="*/ 10 w 11"/>
                        <a:gd name="T3" fmla="*/ 3 h 11"/>
                        <a:gd name="T4" fmla="*/ 8 w 11"/>
                        <a:gd name="T5" fmla="*/ 1 h 11"/>
                        <a:gd name="T6" fmla="*/ 2 w 11"/>
                        <a:gd name="T7" fmla="*/ 7 h 11"/>
                        <a:gd name="T8" fmla="*/ 2 w 11"/>
                        <a:gd name="T9" fmla="*/ 10 h 11"/>
                      </a:gdLst>
                      <a:ahLst/>
                      <a:cxnLst>
                        <a:cxn ang="0">
                          <a:pos x="T0" y="T1"/>
                        </a:cxn>
                        <a:cxn ang="0">
                          <a:pos x="T2" y="T3"/>
                        </a:cxn>
                        <a:cxn ang="0">
                          <a:pos x="T4" y="T5"/>
                        </a:cxn>
                        <a:cxn ang="0">
                          <a:pos x="T6" y="T7"/>
                        </a:cxn>
                        <a:cxn ang="0">
                          <a:pos x="T8" y="T9"/>
                        </a:cxn>
                      </a:cxnLst>
                      <a:rect l="0" t="0" r="r" b="b"/>
                      <a:pathLst>
                        <a:path w="11" h="11">
                          <a:moveTo>
                            <a:pt x="2" y="10"/>
                          </a:moveTo>
                          <a:cubicBezTo>
                            <a:pt x="6" y="9"/>
                            <a:pt x="8" y="6"/>
                            <a:pt x="10" y="3"/>
                          </a:cubicBezTo>
                          <a:cubicBezTo>
                            <a:pt x="11" y="2"/>
                            <a:pt x="9" y="0"/>
                            <a:pt x="8" y="1"/>
                          </a:cubicBezTo>
                          <a:cubicBezTo>
                            <a:pt x="6" y="3"/>
                            <a:pt x="4" y="6"/>
                            <a:pt x="2" y="7"/>
                          </a:cubicBezTo>
                          <a:cubicBezTo>
                            <a:pt x="0" y="8"/>
                            <a:pt x="1" y="11"/>
                            <a:pt x="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7" name="Freeform 320"/>
                    <p:cNvSpPr/>
                    <p:nvPr/>
                  </p:nvSpPr>
                  <p:spPr bwMode="auto">
                    <a:xfrm>
                      <a:off x="953" y="1684"/>
                      <a:ext cx="6" cy="6"/>
                    </a:xfrm>
                    <a:custGeom>
                      <a:avLst/>
                      <a:gdLst>
                        <a:gd name="T0" fmla="*/ 3 w 8"/>
                        <a:gd name="T1" fmla="*/ 8 h 9"/>
                        <a:gd name="T2" fmla="*/ 7 w 8"/>
                        <a:gd name="T3" fmla="*/ 3 h 9"/>
                        <a:gd name="T4" fmla="*/ 5 w 8"/>
                        <a:gd name="T5" fmla="*/ 2 h 9"/>
                        <a:gd name="T6" fmla="*/ 1 w 8"/>
                        <a:gd name="T7" fmla="*/ 6 h 9"/>
                        <a:gd name="T8" fmla="*/ 3 w 8"/>
                        <a:gd name="T9" fmla="*/ 8 h 9"/>
                      </a:gdLst>
                      <a:ahLst/>
                      <a:cxnLst>
                        <a:cxn ang="0">
                          <a:pos x="T0" y="T1"/>
                        </a:cxn>
                        <a:cxn ang="0">
                          <a:pos x="T2" y="T3"/>
                        </a:cxn>
                        <a:cxn ang="0">
                          <a:pos x="T4" y="T5"/>
                        </a:cxn>
                        <a:cxn ang="0">
                          <a:pos x="T6" y="T7"/>
                        </a:cxn>
                        <a:cxn ang="0">
                          <a:pos x="T8" y="T9"/>
                        </a:cxn>
                      </a:cxnLst>
                      <a:rect l="0" t="0" r="r" b="b"/>
                      <a:pathLst>
                        <a:path w="8" h="9">
                          <a:moveTo>
                            <a:pt x="3" y="8"/>
                          </a:moveTo>
                          <a:cubicBezTo>
                            <a:pt x="5" y="6"/>
                            <a:pt x="6" y="5"/>
                            <a:pt x="7" y="3"/>
                          </a:cubicBezTo>
                          <a:cubicBezTo>
                            <a:pt x="8" y="2"/>
                            <a:pt x="6" y="0"/>
                            <a:pt x="5" y="2"/>
                          </a:cubicBezTo>
                          <a:cubicBezTo>
                            <a:pt x="4" y="3"/>
                            <a:pt x="2" y="4"/>
                            <a:pt x="1" y="6"/>
                          </a:cubicBezTo>
                          <a:cubicBezTo>
                            <a:pt x="0" y="7"/>
                            <a:pt x="2" y="9"/>
                            <a:pt x="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8" name="Freeform 321"/>
                    <p:cNvSpPr/>
                    <p:nvPr/>
                  </p:nvSpPr>
                  <p:spPr bwMode="auto">
                    <a:xfrm>
                      <a:off x="953" y="1687"/>
                      <a:ext cx="6" cy="6"/>
                    </a:xfrm>
                    <a:custGeom>
                      <a:avLst/>
                      <a:gdLst>
                        <a:gd name="T0" fmla="*/ 3 w 9"/>
                        <a:gd name="T1" fmla="*/ 8 h 9"/>
                        <a:gd name="T2" fmla="*/ 7 w 9"/>
                        <a:gd name="T3" fmla="*/ 3 h 9"/>
                        <a:gd name="T4" fmla="*/ 5 w 9"/>
                        <a:gd name="T5" fmla="*/ 1 h 9"/>
                        <a:gd name="T6" fmla="*/ 1 w 9"/>
                        <a:gd name="T7" fmla="*/ 5 h 9"/>
                        <a:gd name="T8" fmla="*/ 3 w 9"/>
                        <a:gd name="T9" fmla="*/ 8 h 9"/>
                      </a:gdLst>
                      <a:ahLst/>
                      <a:cxnLst>
                        <a:cxn ang="0">
                          <a:pos x="T0" y="T1"/>
                        </a:cxn>
                        <a:cxn ang="0">
                          <a:pos x="T2" y="T3"/>
                        </a:cxn>
                        <a:cxn ang="0">
                          <a:pos x="T4" y="T5"/>
                        </a:cxn>
                        <a:cxn ang="0">
                          <a:pos x="T6" y="T7"/>
                        </a:cxn>
                        <a:cxn ang="0">
                          <a:pos x="T8" y="T9"/>
                        </a:cxn>
                      </a:cxnLst>
                      <a:rect l="0" t="0" r="r" b="b"/>
                      <a:pathLst>
                        <a:path w="9" h="9">
                          <a:moveTo>
                            <a:pt x="3" y="8"/>
                          </a:moveTo>
                          <a:cubicBezTo>
                            <a:pt x="5" y="7"/>
                            <a:pt x="6" y="5"/>
                            <a:pt x="7" y="3"/>
                          </a:cubicBezTo>
                          <a:cubicBezTo>
                            <a:pt x="9" y="2"/>
                            <a:pt x="6" y="0"/>
                            <a:pt x="5" y="1"/>
                          </a:cubicBezTo>
                          <a:cubicBezTo>
                            <a:pt x="4" y="3"/>
                            <a:pt x="3" y="4"/>
                            <a:pt x="1" y="5"/>
                          </a:cubicBezTo>
                          <a:cubicBezTo>
                            <a:pt x="0" y="6"/>
                            <a:pt x="1" y="9"/>
                            <a:pt x="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322"/>
                    <p:cNvSpPr/>
                    <p:nvPr/>
                  </p:nvSpPr>
                  <p:spPr bwMode="auto">
                    <a:xfrm>
                      <a:off x="953" y="1689"/>
                      <a:ext cx="6" cy="6"/>
                    </a:xfrm>
                    <a:custGeom>
                      <a:avLst/>
                      <a:gdLst>
                        <a:gd name="T0" fmla="*/ 4 w 10"/>
                        <a:gd name="T1" fmla="*/ 8 h 9"/>
                        <a:gd name="T2" fmla="*/ 8 w 10"/>
                        <a:gd name="T3" fmla="*/ 3 h 9"/>
                        <a:gd name="T4" fmla="*/ 6 w 10"/>
                        <a:gd name="T5" fmla="*/ 1 h 9"/>
                        <a:gd name="T6" fmla="*/ 2 w 10"/>
                        <a:gd name="T7" fmla="*/ 6 h 9"/>
                        <a:gd name="T8" fmla="*/ 4 w 10"/>
                        <a:gd name="T9" fmla="*/ 8 h 9"/>
                      </a:gdLst>
                      <a:ahLst/>
                      <a:cxnLst>
                        <a:cxn ang="0">
                          <a:pos x="T0" y="T1"/>
                        </a:cxn>
                        <a:cxn ang="0">
                          <a:pos x="T2" y="T3"/>
                        </a:cxn>
                        <a:cxn ang="0">
                          <a:pos x="T4" y="T5"/>
                        </a:cxn>
                        <a:cxn ang="0">
                          <a:pos x="T6" y="T7"/>
                        </a:cxn>
                        <a:cxn ang="0">
                          <a:pos x="T8" y="T9"/>
                        </a:cxn>
                      </a:cxnLst>
                      <a:rect l="0" t="0" r="r" b="b"/>
                      <a:pathLst>
                        <a:path w="10" h="9">
                          <a:moveTo>
                            <a:pt x="4" y="8"/>
                          </a:moveTo>
                          <a:cubicBezTo>
                            <a:pt x="5" y="7"/>
                            <a:pt x="7" y="5"/>
                            <a:pt x="8" y="3"/>
                          </a:cubicBezTo>
                          <a:cubicBezTo>
                            <a:pt x="10" y="2"/>
                            <a:pt x="8" y="0"/>
                            <a:pt x="6" y="1"/>
                          </a:cubicBezTo>
                          <a:cubicBezTo>
                            <a:pt x="5" y="3"/>
                            <a:pt x="3" y="5"/>
                            <a:pt x="2" y="6"/>
                          </a:cubicBezTo>
                          <a:cubicBezTo>
                            <a:pt x="0" y="7"/>
                            <a:pt x="2" y="9"/>
                            <a:pt x="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323"/>
                    <p:cNvSpPr/>
                    <p:nvPr/>
                  </p:nvSpPr>
                  <p:spPr bwMode="auto">
                    <a:xfrm>
                      <a:off x="953" y="1693"/>
                      <a:ext cx="4" cy="5"/>
                    </a:xfrm>
                    <a:custGeom>
                      <a:avLst/>
                      <a:gdLst>
                        <a:gd name="T0" fmla="*/ 4 w 7"/>
                        <a:gd name="T1" fmla="*/ 6 h 8"/>
                        <a:gd name="T2" fmla="*/ 6 w 7"/>
                        <a:gd name="T3" fmla="*/ 3 h 8"/>
                        <a:gd name="T4" fmla="*/ 4 w 7"/>
                        <a:gd name="T5" fmla="*/ 2 h 8"/>
                        <a:gd name="T6" fmla="*/ 2 w 7"/>
                        <a:gd name="T7" fmla="*/ 4 h 8"/>
                        <a:gd name="T8" fmla="*/ 4 w 7"/>
                        <a:gd name="T9" fmla="*/ 6 h 8"/>
                      </a:gdLst>
                      <a:ahLst/>
                      <a:cxnLst>
                        <a:cxn ang="0">
                          <a:pos x="T0" y="T1"/>
                        </a:cxn>
                        <a:cxn ang="0">
                          <a:pos x="T2" y="T3"/>
                        </a:cxn>
                        <a:cxn ang="0">
                          <a:pos x="T4" y="T5"/>
                        </a:cxn>
                        <a:cxn ang="0">
                          <a:pos x="T6" y="T7"/>
                        </a:cxn>
                        <a:cxn ang="0">
                          <a:pos x="T8" y="T9"/>
                        </a:cxn>
                      </a:cxnLst>
                      <a:rect l="0" t="0" r="r" b="b"/>
                      <a:pathLst>
                        <a:path w="7" h="8">
                          <a:moveTo>
                            <a:pt x="4" y="6"/>
                          </a:moveTo>
                          <a:cubicBezTo>
                            <a:pt x="5" y="5"/>
                            <a:pt x="6" y="4"/>
                            <a:pt x="6" y="3"/>
                          </a:cubicBezTo>
                          <a:cubicBezTo>
                            <a:pt x="7" y="2"/>
                            <a:pt x="5" y="0"/>
                            <a:pt x="4" y="2"/>
                          </a:cubicBezTo>
                          <a:cubicBezTo>
                            <a:pt x="3" y="3"/>
                            <a:pt x="2" y="4"/>
                            <a:pt x="2" y="4"/>
                          </a:cubicBezTo>
                          <a:cubicBezTo>
                            <a:pt x="0" y="6"/>
                            <a:pt x="2" y="8"/>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324"/>
                    <p:cNvSpPr/>
                    <p:nvPr/>
                  </p:nvSpPr>
                  <p:spPr bwMode="auto">
                    <a:xfrm>
                      <a:off x="937" y="1687"/>
                      <a:ext cx="6" cy="6"/>
                    </a:xfrm>
                    <a:custGeom>
                      <a:avLst/>
                      <a:gdLst>
                        <a:gd name="T0" fmla="*/ 4 w 8"/>
                        <a:gd name="T1" fmla="*/ 6 h 8"/>
                        <a:gd name="T2" fmla="*/ 7 w 8"/>
                        <a:gd name="T3" fmla="*/ 3 h 8"/>
                        <a:gd name="T4" fmla="*/ 5 w 8"/>
                        <a:gd name="T5" fmla="*/ 1 h 8"/>
                        <a:gd name="T6" fmla="*/ 2 w 8"/>
                        <a:gd name="T7" fmla="*/ 4 h 8"/>
                        <a:gd name="T8" fmla="*/ 4 w 8"/>
                        <a:gd name="T9" fmla="*/ 6 h 8"/>
                      </a:gdLst>
                      <a:ahLst/>
                      <a:cxnLst>
                        <a:cxn ang="0">
                          <a:pos x="T0" y="T1"/>
                        </a:cxn>
                        <a:cxn ang="0">
                          <a:pos x="T2" y="T3"/>
                        </a:cxn>
                        <a:cxn ang="0">
                          <a:pos x="T4" y="T5"/>
                        </a:cxn>
                        <a:cxn ang="0">
                          <a:pos x="T6" y="T7"/>
                        </a:cxn>
                        <a:cxn ang="0">
                          <a:pos x="T8" y="T9"/>
                        </a:cxn>
                      </a:cxnLst>
                      <a:rect l="0" t="0" r="r" b="b"/>
                      <a:pathLst>
                        <a:path w="8" h="8">
                          <a:moveTo>
                            <a:pt x="4" y="6"/>
                          </a:moveTo>
                          <a:cubicBezTo>
                            <a:pt x="5" y="5"/>
                            <a:pt x="6" y="4"/>
                            <a:pt x="7" y="3"/>
                          </a:cubicBezTo>
                          <a:cubicBezTo>
                            <a:pt x="8" y="2"/>
                            <a:pt x="6" y="0"/>
                            <a:pt x="5" y="1"/>
                          </a:cubicBezTo>
                          <a:cubicBezTo>
                            <a:pt x="4" y="2"/>
                            <a:pt x="3" y="3"/>
                            <a:pt x="2" y="4"/>
                          </a:cubicBezTo>
                          <a:cubicBezTo>
                            <a:pt x="0" y="6"/>
                            <a:pt x="3" y="8"/>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2" name="Freeform 325"/>
                    <p:cNvSpPr/>
                    <p:nvPr/>
                  </p:nvSpPr>
                  <p:spPr bwMode="auto">
                    <a:xfrm>
                      <a:off x="937" y="1689"/>
                      <a:ext cx="6" cy="8"/>
                    </a:xfrm>
                    <a:custGeom>
                      <a:avLst/>
                      <a:gdLst>
                        <a:gd name="T0" fmla="*/ 3 w 9"/>
                        <a:gd name="T1" fmla="*/ 9 h 11"/>
                        <a:gd name="T2" fmla="*/ 8 w 9"/>
                        <a:gd name="T3" fmla="*/ 3 h 11"/>
                        <a:gd name="T4" fmla="*/ 6 w 9"/>
                        <a:gd name="T5" fmla="*/ 1 h 11"/>
                        <a:gd name="T6" fmla="*/ 1 w 9"/>
                        <a:gd name="T7" fmla="*/ 8 h 11"/>
                        <a:gd name="T8" fmla="*/ 3 w 9"/>
                        <a:gd name="T9" fmla="*/ 9 h 11"/>
                      </a:gdLst>
                      <a:ahLst/>
                      <a:cxnLst>
                        <a:cxn ang="0">
                          <a:pos x="T0" y="T1"/>
                        </a:cxn>
                        <a:cxn ang="0">
                          <a:pos x="T2" y="T3"/>
                        </a:cxn>
                        <a:cxn ang="0">
                          <a:pos x="T4" y="T5"/>
                        </a:cxn>
                        <a:cxn ang="0">
                          <a:pos x="T6" y="T7"/>
                        </a:cxn>
                        <a:cxn ang="0">
                          <a:pos x="T8" y="T9"/>
                        </a:cxn>
                      </a:cxnLst>
                      <a:rect l="0" t="0" r="r" b="b"/>
                      <a:pathLst>
                        <a:path w="9" h="11">
                          <a:moveTo>
                            <a:pt x="3" y="9"/>
                          </a:moveTo>
                          <a:cubicBezTo>
                            <a:pt x="5" y="7"/>
                            <a:pt x="7" y="5"/>
                            <a:pt x="8" y="3"/>
                          </a:cubicBezTo>
                          <a:cubicBezTo>
                            <a:pt x="9" y="1"/>
                            <a:pt x="7" y="0"/>
                            <a:pt x="6" y="1"/>
                          </a:cubicBezTo>
                          <a:cubicBezTo>
                            <a:pt x="4" y="4"/>
                            <a:pt x="2" y="5"/>
                            <a:pt x="1" y="8"/>
                          </a:cubicBezTo>
                          <a:cubicBezTo>
                            <a:pt x="0" y="9"/>
                            <a:pt x="2" y="11"/>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3" name="Freeform 326"/>
                    <p:cNvSpPr/>
                    <p:nvPr/>
                  </p:nvSpPr>
                  <p:spPr bwMode="auto">
                    <a:xfrm>
                      <a:off x="937" y="1689"/>
                      <a:ext cx="8" cy="9"/>
                    </a:xfrm>
                    <a:custGeom>
                      <a:avLst/>
                      <a:gdLst>
                        <a:gd name="T0" fmla="*/ 3 w 11"/>
                        <a:gd name="T1" fmla="*/ 11 h 13"/>
                        <a:gd name="T2" fmla="*/ 10 w 11"/>
                        <a:gd name="T3" fmla="*/ 3 h 13"/>
                        <a:gd name="T4" fmla="*/ 7 w 11"/>
                        <a:gd name="T5" fmla="*/ 2 h 13"/>
                        <a:gd name="T6" fmla="*/ 1 w 11"/>
                        <a:gd name="T7" fmla="*/ 9 h 13"/>
                        <a:gd name="T8" fmla="*/ 3 w 11"/>
                        <a:gd name="T9" fmla="*/ 11 h 13"/>
                      </a:gdLst>
                      <a:ahLst/>
                      <a:cxnLst>
                        <a:cxn ang="0">
                          <a:pos x="T0" y="T1"/>
                        </a:cxn>
                        <a:cxn ang="0">
                          <a:pos x="T2" y="T3"/>
                        </a:cxn>
                        <a:cxn ang="0">
                          <a:pos x="T4" y="T5"/>
                        </a:cxn>
                        <a:cxn ang="0">
                          <a:pos x="T6" y="T7"/>
                        </a:cxn>
                        <a:cxn ang="0">
                          <a:pos x="T8" y="T9"/>
                        </a:cxn>
                      </a:cxnLst>
                      <a:rect l="0" t="0" r="r" b="b"/>
                      <a:pathLst>
                        <a:path w="11" h="13">
                          <a:moveTo>
                            <a:pt x="3" y="11"/>
                          </a:moveTo>
                          <a:cubicBezTo>
                            <a:pt x="6" y="9"/>
                            <a:pt x="8" y="6"/>
                            <a:pt x="10" y="3"/>
                          </a:cubicBezTo>
                          <a:cubicBezTo>
                            <a:pt x="11" y="2"/>
                            <a:pt x="8" y="0"/>
                            <a:pt x="7" y="2"/>
                          </a:cubicBezTo>
                          <a:cubicBezTo>
                            <a:pt x="6" y="5"/>
                            <a:pt x="3" y="7"/>
                            <a:pt x="1" y="9"/>
                          </a:cubicBezTo>
                          <a:cubicBezTo>
                            <a:pt x="0" y="11"/>
                            <a:pt x="2" y="13"/>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4" name="Freeform 327"/>
                    <p:cNvSpPr/>
                    <p:nvPr/>
                  </p:nvSpPr>
                  <p:spPr bwMode="auto">
                    <a:xfrm>
                      <a:off x="938" y="1693"/>
                      <a:ext cx="5" cy="6"/>
                    </a:xfrm>
                    <a:custGeom>
                      <a:avLst/>
                      <a:gdLst>
                        <a:gd name="T0" fmla="*/ 4 w 7"/>
                        <a:gd name="T1" fmla="*/ 7 h 8"/>
                        <a:gd name="T2" fmla="*/ 6 w 7"/>
                        <a:gd name="T3" fmla="*/ 3 h 8"/>
                        <a:gd name="T4" fmla="*/ 4 w 7"/>
                        <a:gd name="T5" fmla="*/ 1 h 8"/>
                        <a:gd name="T6" fmla="*/ 1 w 7"/>
                        <a:gd name="T7" fmla="*/ 5 h 8"/>
                        <a:gd name="T8" fmla="*/ 4 w 7"/>
                        <a:gd name="T9" fmla="*/ 7 h 8"/>
                      </a:gdLst>
                      <a:ahLst/>
                      <a:cxnLst>
                        <a:cxn ang="0">
                          <a:pos x="T0" y="T1"/>
                        </a:cxn>
                        <a:cxn ang="0">
                          <a:pos x="T2" y="T3"/>
                        </a:cxn>
                        <a:cxn ang="0">
                          <a:pos x="T4" y="T5"/>
                        </a:cxn>
                        <a:cxn ang="0">
                          <a:pos x="T6" y="T7"/>
                        </a:cxn>
                        <a:cxn ang="0">
                          <a:pos x="T8" y="T9"/>
                        </a:cxn>
                      </a:cxnLst>
                      <a:rect l="0" t="0" r="r" b="b"/>
                      <a:pathLst>
                        <a:path w="7" h="8">
                          <a:moveTo>
                            <a:pt x="4" y="7"/>
                          </a:moveTo>
                          <a:cubicBezTo>
                            <a:pt x="4" y="5"/>
                            <a:pt x="5" y="4"/>
                            <a:pt x="6" y="3"/>
                          </a:cubicBezTo>
                          <a:cubicBezTo>
                            <a:pt x="7" y="2"/>
                            <a:pt x="5" y="0"/>
                            <a:pt x="4" y="1"/>
                          </a:cubicBezTo>
                          <a:cubicBezTo>
                            <a:pt x="3" y="3"/>
                            <a:pt x="2" y="4"/>
                            <a:pt x="1" y="5"/>
                          </a:cubicBezTo>
                          <a:cubicBezTo>
                            <a:pt x="0" y="7"/>
                            <a:pt x="3" y="8"/>
                            <a:pt x="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5" name="Freeform 328"/>
                    <p:cNvSpPr/>
                    <p:nvPr/>
                  </p:nvSpPr>
                  <p:spPr bwMode="auto">
                    <a:xfrm>
                      <a:off x="940" y="1685"/>
                      <a:ext cx="4" cy="5"/>
                    </a:xfrm>
                    <a:custGeom>
                      <a:avLst/>
                      <a:gdLst>
                        <a:gd name="T0" fmla="*/ 3 w 6"/>
                        <a:gd name="T1" fmla="*/ 5 h 7"/>
                        <a:gd name="T2" fmla="*/ 4 w 6"/>
                        <a:gd name="T3" fmla="*/ 4 h 7"/>
                        <a:gd name="T4" fmla="*/ 2 w 6"/>
                        <a:gd name="T5" fmla="*/ 2 h 7"/>
                        <a:gd name="T6" fmla="*/ 1 w 6"/>
                        <a:gd name="T7" fmla="*/ 4 h 7"/>
                        <a:gd name="T8" fmla="*/ 3 w 6"/>
                        <a:gd name="T9" fmla="*/ 5 h 7"/>
                      </a:gdLst>
                      <a:ahLst/>
                      <a:cxnLst>
                        <a:cxn ang="0">
                          <a:pos x="T0" y="T1"/>
                        </a:cxn>
                        <a:cxn ang="0">
                          <a:pos x="T2" y="T3"/>
                        </a:cxn>
                        <a:cxn ang="0">
                          <a:pos x="T4" y="T5"/>
                        </a:cxn>
                        <a:cxn ang="0">
                          <a:pos x="T6" y="T7"/>
                        </a:cxn>
                        <a:cxn ang="0">
                          <a:pos x="T8" y="T9"/>
                        </a:cxn>
                      </a:cxnLst>
                      <a:rect l="0" t="0" r="r" b="b"/>
                      <a:pathLst>
                        <a:path w="6" h="7">
                          <a:moveTo>
                            <a:pt x="3" y="5"/>
                          </a:moveTo>
                          <a:cubicBezTo>
                            <a:pt x="4" y="5"/>
                            <a:pt x="4" y="4"/>
                            <a:pt x="4" y="4"/>
                          </a:cubicBezTo>
                          <a:cubicBezTo>
                            <a:pt x="6" y="2"/>
                            <a:pt x="4" y="0"/>
                            <a:pt x="2" y="2"/>
                          </a:cubicBezTo>
                          <a:cubicBezTo>
                            <a:pt x="2" y="2"/>
                            <a:pt x="1" y="3"/>
                            <a:pt x="1" y="4"/>
                          </a:cubicBezTo>
                          <a:cubicBezTo>
                            <a:pt x="0" y="5"/>
                            <a:pt x="2" y="7"/>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6" name="Freeform 329"/>
                    <p:cNvSpPr/>
                    <p:nvPr/>
                  </p:nvSpPr>
                  <p:spPr bwMode="auto">
                    <a:xfrm>
                      <a:off x="940" y="1691"/>
                      <a:ext cx="5" cy="5"/>
                    </a:xfrm>
                    <a:custGeom>
                      <a:avLst/>
                      <a:gdLst>
                        <a:gd name="T0" fmla="*/ 2 w 8"/>
                        <a:gd name="T1" fmla="*/ 6 h 7"/>
                        <a:gd name="T2" fmla="*/ 7 w 8"/>
                        <a:gd name="T3" fmla="*/ 3 h 7"/>
                        <a:gd name="T4" fmla="*/ 4 w 8"/>
                        <a:gd name="T5" fmla="*/ 2 h 7"/>
                        <a:gd name="T6" fmla="*/ 1 w 8"/>
                        <a:gd name="T7" fmla="*/ 4 h 7"/>
                        <a:gd name="T8" fmla="*/ 2 w 8"/>
                        <a:gd name="T9" fmla="*/ 6 h 7"/>
                      </a:gdLst>
                      <a:ahLst/>
                      <a:cxnLst>
                        <a:cxn ang="0">
                          <a:pos x="T0" y="T1"/>
                        </a:cxn>
                        <a:cxn ang="0">
                          <a:pos x="T2" y="T3"/>
                        </a:cxn>
                        <a:cxn ang="0">
                          <a:pos x="T4" y="T5"/>
                        </a:cxn>
                        <a:cxn ang="0">
                          <a:pos x="T6" y="T7"/>
                        </a:cxn>
                        <a:cxn ang="0">
                          <a:pos x="T8" y="T9"/>
                        </a:cxn>
                      </a:cxnLst>
                      <a:rect l="0" t="0" r="r" b="b"/>
                      <a:pathLst>
                        <a:path w="8" h="7">
                          <a:moveTo>
                            <a:pt x="2" y="6"/>
                          </a:moveTo>
                          <a:cubicBezTo>
                            <a:pt x="4" y="6"/>
                            <a:pt x="6" y="5"/>
                            <a:pt x="7" y="3"/>
                          </a:cubicBezTo>
                          <a:cubicBezTo>
                            <a:pt x="8" y="2"/>
                            <a:pt x="5" y="0"/>
                            <a:pt x="4" y="2"/>
                          </a:cubicBezTo>
                          <a:cubicBezTo>
                            <a:pt x="3" y="3"/>
                            <a:pt x="3" y="3"/>
                            <a:pt x="1" y="4"/>
                          </a:cubicBezTo>
                          <a:cubicBezTo>
                            <a:pt x="0" y="4"/>
                            <a:pt x="0" y="7"/>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7" name="Freeform 330"/>
                    <p:cNvSpPr/>
                    <p:nvPr/>
                  </p:nvSpPr>
                  <p:spPr bwMode="auto">
                    <a:xfrm>
                      <a:off x="941" y="1693"/>
                      <a:ext cx="4" cy="5"/>
                    </a:xfrm>
                    <a:custGeom>
                      <a:avLst/>
                      <a:gdLst>
                        <a:gd name="T0" fmla="*/ 4 w 7"/>
                        <a:gd name="T1" fmla="*/ 7 h 8"/>
                        <a:gd name="T2" fmla="*/ 6 w 7"/>
                        <a:gd name="T3" fmla="*/ 3 h 8"/>
                        <a:gd name="T4" fmla="*/ 4 w 7"/>
                        <a:gd name="T5" fmla="*/ 1 h 8"/>
                        <a:gd name="T6" fmla="*/ 1 w 7"/>
                        <a:gd name="T7" fmla="*/ 5 h 8"/>
                        <a:gd name="T8" fmla="*/ 4 w 7"/>
                        <a:gd name="T9" fmla="*/ 7 h 8"/>
                      </a:gdLst>
                      <a:ahLst/>
                      <a:cxnLst>
                        <a:cxn ang="0">
                          <a:pos x="T0" y="T1"/>
                        </a:cxn>
                        <a:cxn ang="0">
                          <a:pos x="T2" y="T3"/>
                        </a:cxn>
                        <a:cxn ang="0">
                          <a:pos x="T4" y="T5"/>
                        </a:cxn>
                        <a:cxn ang="0">
                          <a:pos x="T6" y="T7"/>
                        </a:cxn>
                        <a:cxn ang="0">
                          <a:pos x="T8" y="T9"/>
                        </a:cxn>
                      </a:cxnLst>
                      <a:rect l="0" t="0" r="r" b="b"/>
                      <a:pathLst>
                        <a:path w="7" h="8">
                          <a:moveTo>
                            <a:pt x="4" y="7"/>
                          </a:moveTo>
                          <a:cubicBezTo>
                            <a:pt x="5" y="5"/>
                            <a:pt x="6" y="4"/>
                            <a:pt x="6" y="3"/>
                          </a:cubicBezTo>
                          <a:cubicBezTo>
                            <a:pt x="7" y="1"/>
                            <a:pt x="5" y="0"/>
                            <a:pt x="4" y="1"/>
                          </a:cubicBezTo>
                          <a:cubicBezTo>
                            <a:pt x="3" y="3"/>
                            <a:pt x="2" y="4"/>
                            <a:pt x="1" y="5"/>
                          </a:cubicBezTo>
                          <a:cubicBezTo>
                            <a:pt x="0" y="7"/>
                            <a:pt x="3" y="8"/>
                            <a:pt x="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8" name="Freeform 331"/>
                    <p:cNvSpPr/>
                    <p:nvPr/>
                  </p:nvSpPr>
                  <p:spPr bwMode="auto">
                    <a:xfrm>
                      <a:off x="787" y="1279"/>
                      <a:ext cx="41" cy="39"/>
                    </a:xfrm>
                    <a:custGeom>
                      <a:avLst/>
                      <a:gdLst>
                        <a:gd name="T0" fmla="*/ 39 w 61"/>
                        <a:gd name="T1" fmla="*/ 8 h 58"/>
                        <a:gd name="T2" fmla="*/ 5 w 61"/>
                        <a:gd name="T3" fmla="*/ 20 h 58"/>
                        <a:gd name="T4" fmla="*/ 22 w 61"/>
                        <a:gd name="T5" fmla="*/ 53 h 58"/>
                        <a:gd name="T6" fmla="*/ 33 w 61"/>
                        <a:gd name="T7" fmla="*/ 8 h 58"/>
                        <a:gd name="T8" fmla="*/ 33 w 61"/>
                        <a:gd name="T9" fmla="*/ 11 h 58"/>
                        <a:gd name="T10" fmla="*/ 46 w 61"/>
                        <a:gd name="T11" fmla="*/ 29 h 58"/>
                        <a:gd name="T12" fmla="*/ 25 w 61"/>
                        <a:gd name="T13" fmla="*/ 50 h 58"/>
                        <a:gd name="T14" fmla="*/ 7 w 61"/>
                        <a:gd name="T15" fmla="*/ 23 h 58"/>
                        <a:gd name="T16" fmla="*/ 38 w 61"/>
                        <a:gd name="T17" fmla="*/ 10 h 58"/>
                        <a:gd name="T18" fmla="*/ 39 w 61"/>
                        <a:gd name="T1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58">
                          <a:moveTo>
                            <a:pt x="39" y="8"/>
                          </a:moveTo>
                          <a:cubicBezTo>
                            <a:pt x="27" y="0"/>
                            <a:pt x="10" y="7"/>
                            <a:pt x="5" y="20"/>
                          </a:cubicBezTo>
                          <a:cubicBezTo>
                            <a:pt x="0" y="34"/>
                            <a:pt x="8" y="50"/>
                            <a:pt x="22" y="53"/>
                          </a:cubicBezTo>
                          <a:cubicBezTo>
                            <a:pt x="48" y="58"/>
                            <a:pt x="61" y="9"/>
                            <a:pt x="33" y="8"/>
                          </a:cubicBezTo>
                          <a:cubicBezTo>
                            <a:pt x="31" y="8"/>
                            <a:pt x="31" y="11"/>
                            <a:pt x="33" y="11"/>
                          </a:cubicBezTo>
                          <a:cubicBezTo>
                            <a:pt x="43" y="11"/>
                            <a:pt x="46" y="20"/>
                            <a:pt x="46" y="29"/>
                          </a:cubicBezTo>
                          <a:cubicBezTo>
                            <a:pt x="46" y="40"/>
                            <a:pt x="36" y="50"/>
                            <a:pt x="25" y="50"/>
                          </a:cubicBezTo>
                          <a:cubicBezTo>
                            <a:pt x="11" y="51"/>
                            <a:pt x="4" y="34"/>
                            <a:pt x="7" y="23"/>
                          </a:cubicBezTo>
                          <a:cubicBezTo>
                            <a:pt x="11" y="11"/>
                            <a:pt x="27" y="3"/>
                            <a:pt x="38" y="10"/>
                          </a:cubicBezTo>
                          <a:cubicBezTo>
                            <a:pt x="39" y="11"/>
                            <a:pt x="41" y="9"/>
                            <a:pt x="3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9" name="Freeform 332"/>
                    <p:cNvSpPr/>
                    <p:nvPr/>
                  </p:nvSpPr>
                  <p:spPr bwMode="auto">
                    <a:xfrm>
                      <a:off x="803" y="1286"/>
                      <a:ext cx="12" cy="14"/>
                    </a:xfrm>
                    <a:custGeom>
                      <a:avLst/>
                      <a:gdLst>
                        <a:gd name="T0" fmla="*/ 4 w 18"/>
                        <a:gd name="T1" fmla="*/ 3 h 21"/>
                        <a:gd name="T2" fmla="*/ 4 w 18"/>
                        <a:gd name="T3" fmla="*/ 2 h 21"/>
                        <a:gd name="T4" fmla="*/ 1 w 18"/>
                        <a:gd name="T5" fmla="*/ 2 h 21"/>
                        <a:gd name="T6" fmla="*/ 0 w 18"/>
                        <a:gd name="T7" fmla="*/ 20 h 21"/>
                        <a:gd name="T8" fmla="*/ 2 w 18"/>
                        <a:gd name="T9" fmla="*/ 21 h 21"/>
                        <a:gd name="T10" fmla="*/ 16 w 18"/>
                        <a:gd name="T11" fmla="*/ 20 h 21"/>
                        <a:gd name="T12" fmla="*/ 16 w 18"/>
                        <a:gd name="T13" fmla="*/ 17 h 21"/>
                        <a:gd name="T14" fmla="*/ 1 w 18"/>
                        <a:gd name="T15" fmla="*/ 19 h 21"/>
                        <a:gd name="T16" fmla="*/ 3 w 18"/>
                        <a:gd name="T17" fmla="*/ 20 h 21"/>
                        <a:gd name="T18" fmla="*/ 4 w 18"/>
                        <a:gd name="T19" fmla="*/ 2 h 21"/>
                        <a:gd name="T20" fmla="*/ 1 w 18"/>
                        <a:gd name="T21" fmla="*/ 2 h 21"/>
                        <a:gd name="T22" fmla="*/ 1 w 18"/>
                        <a:gd name="T23" fmla="*/ 3 h 21"/>
                        <a:gd name="T24" fmla="*/ 4 w 18"/>
                        <a:gd name="T2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4" y="3"/>
                          </a:moveTo>
                          <a:cubicBezTo>
                            <a:pt x="4" y="3"/>
                            <a:pt x="4" y="2"/>
                            <a:pt x="4" y="2"/>
                          </a:cubicBezTo>
                          <a:cubicBezTo>
                            <a:pt x="3" y="2"/>
                            <a:pt x="2" y="2"/>
                            <a:pt x="1" y="2"/>
                          </a:cubicBezTo>
                          <a:cubicBezTo>
                            <a:pt x="1" y="8"/>
                            <a:pt x="0" y="14"/>
                            <a:pt x="0" y="20"/>
                          </a:cubicBezTo>
                          <a:cubicBezTo>
                            <a:pt x="0" y="21"/>
                            <a:pt x="1" y="21"/>
                            <a:pt x="2" y="21"/>
                          </a:cubicBezTo>
                          <a:cubicBezTo>
                            <a:pt x="6" y="20"/>
                            <a:pt x="11" y="20"/>
                            <a:pt x="16" y="20"/>
                          </a:cubicBezTo>
                          <a:cubicBezTo>
                            <a:pt x="18" y="20"/>
                            <a:pt x="18" y="17"/>
                            <a:pt x="16" y="17"/>
                          </a:cubicBezTo>
                          <a:cubicBezTo>
                            <a:pt x="11" y="17"/>
                            <a:pt x="6" y="17"/>
                            <a:pt x="1" y="19"/>
                          </a:cubicBezTo>
                          <a:cubicBezTo>
                            <a:pt x="2" y="19"/>
                            <a:pt x="2" y="19"/>
                            <a:pt x="3" y="20"/>
                          </a:cubicBezTo>
                          <a:cubicBezTo>
                            <a:pt x="3" y="14"/>
                            <a:pt x="4" y="8"/>
                            <a:pt x="4" y="2"/>
                          </a:cubicBezTo>
                          <a:cubicBezTo>
                            <a:pt x="4" y="0"/>
                            <a:pt x="1" y="0"/>
                            <a:pt x="1" y="2"/>
                          </a:cubicBezTo>
                          <a:cubicBezTo>
                            <a:pt x="1" y="2"/>
                            <a:pt x="1" y="3"/>
                            <a:pt x="1" y="3"/>
                          </a:cubicBezTo>
                          <a:cubicBezTo>
                            <a:pt x="1" y="5"/>
                            <a:pt x="4" y="5"/>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0" name="Freeform 333"/>
                    <p:cNvSpPr/>
                    <p:nvPr/>
                  </p:nvSpPr>
                  <p:spPr bwMode="auto">
                    <a:xfrm>
                      <a:off x="515" y="1470"/>
                      <a:ext cx="28" cy="40"/>
                    </a:xfrm>
                    <a:custGeom>
                      <a:avLst/>
                      <a:gdLst>
                        <a:gd name="T0" fmla="*/ 6 w 42"/>
                        <a:gd name="T1" fmla="*/ 7 h 60"/>
                        <a:gd name="T2" fmla="*/ 6 w 42"/>
                        <a:gd name="T3" fmla="*/ 5 h 60"/>
                        <a:gd name="T4" fmla="*/ 3 w 42"/>
                        <a:gd name="T5" fmla="*/ 4 h 60"/>
                        <a:gd name="T6" fmla="*/ 4 w 42"/>
                        <a:gd name="T7" fmla="*/ 58 h 60"/>
                        <a:gd name="T8" fmla="*/ 6 w 42"/>
                        <a:gd name="T9" fmla="*/ 59 h 60"/>
                        <a:gd name="T10" fmla="*/ 36 w 42"/>
                        <a:gd name="T11" fmla="*/ 60 h 60"/>
                        <a:gd name="T12" fmla="*/ 38 w 42"/>
                        <a:gd name="T13" fmla="*/ 59 h 60"/>
                        <a:gd name="T14" fmla="*/ 38 w 42"/>
                        <a:gd name="T15" fmla="*/ 5 h 60"/>
                        <a:gd name="T16" fmla="*/ 34 w 42"/>
                        <a:gd name="T17" fmla="*/ 0 h 60"/>
                        <a:gd name="T18" fmla="*/ 3 w 42"/>
                        <a:gd name="T19" fmla="*/ 3 h 60"/>
                        <a:gd name="T20" fmla="*/ 2 w 42"/>
                        <a:gd name="T21" fmla="*/ 6 h 60"/>
                        <a:gd name="T22" fmla="*/ 32 w 42"/>
                        <a:gd name="T23" fmla="*/ 3 h 60"/>
                        <a:gd name="T24" fmla="*/ 36 w 42"/>
                        <a:gd name="T25" fmla="*/ 43 h 60"/>
                        <a:gd name="T26" fmla="*/ 28 w 42"/>
                        <a:gd name="T27" fmla="*/ 57 h 60"/>
                        <a:gd name="T28" fmla="*/ 7 w 42"/>
                        <a:gd name="T29" fmla="*/ 49 h 60"/>
                        <a:gd name="T30" fmla="*/ 6 w 42"/>
                        <a:gd name="T31" fmla="*/ 4 h 60"/>
                        <a:gd name="T32" fmla="*/ 3 w 42"/>
                        <a:gd name="T33" fmla="*/ 4 h 60"/>
                        <a:gd name="T34" fmla="*/ 3 w 42"/>
                        <a:gd name="T35" fmla="*/ 6 h 60"/>
                        <a:gd name="T36" fmla="*/ 6 w 42"/>
                        <a:gd name="T37" fmla="*/ 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60">
                          <a:moveTo>
                            <a:pt x="6" y="7"/>
                          </a:moveTo>
                          <a:cubicBezTo>
                            <a:pt x="6" y="6"/>
                            <a:pt x="6" y="5"/>
                            <a:pt x="6" y="5"/>
                          </a:cubicBezTo>
                          <a:cubicBezTo>
                            <a:pt x="5" y="4"/>
                            <a:pt x="4" y="4"/>
                            <a:pt x="3" y="4"/>
                          </a:cubicBezTo>
                          <a:cubicBezTo>
                            <a:pt x="3" y="22"/>
                            <a:pt x="4" y="40"/>
                            <a:pt x="4" y="58"/>
                          </a:cubicBezTo>
                          <a:cubicBezTo>
                            <a:pt x="4" y="59"/>
                            <a:pt x="5" y="59"/>
                            <a:pt x="6" y="59"/>
                          </a:cubicBezTo>
                          <a:cubicBezTo>
                            <a:pt x="16" y="60"/>
                            <a:pt x="26" y="60"/>
                            <a:pt x="36" y="60"/>
                          </a:cubicBezTo>
                          <a:cubicBezTo>
                            <a:pt x="37" y="60"/>
                            <a:pt x="38" y="59"/>
                            <a:pt x="38" y="59"/>
                          </a:cubicBezTo>
                          <a:cubicBezTo>
                            <a:pt x="38" y="41"/>
                            <a:pt x="42" y="22"/>
                            <a:pt x="38" y="5"/>
                          </a:cubicBezTo>
                          <a:cubicBezTo>
                            <a:pt x="38" y="3"/>
                            <a:pt x="36" y="0"/>
                            <a:pt x="34" y="0"/>
                          </a:cubicBezTo>
                          <a:cubicBezTo>
                            <a:pt x="24" y="0"/>
                            <a:pt x="13" y="5"/>
                            <a:pt x="3" y="3"/>
                          </a:cubicBezTo>
                          <a:cubicBezTo>
                            <a:pt x="1" y="3"/>
                            <a:pt x="0" y="5"/>
                            <a:pt x="2" y="6"/>
                          </a:cubicBezTo>
                          <a:cubicBezTo>
                            <a:pt x="11" y="8"/>
                            <a:pt x="23" y="5"/>
                            <a:pt x="32" y="3"/>
                          </a:cubicBezTo>
                          <a:cubicBezTo>
                            <a:pt x="39" y="2"/>
                            <a:pt x="36" y="38"/>
                            <a:pt x="36" y="43"/>
                          </a:cubicBezTo>
                          <a:cubicBezTo>
                            <a:pt x="35" y="50"/>
                            <a:pt x="37" y="57"/>
                            <a:pt x="28" y="57"/>
                          </a:cubicBezTo>
                          <a:cubicBezTo>
                            <a:pt x="20" y="57"/>
                            <a:pt x="7" y="60"/>
                            <a:pt x="7" y="49"/>
                          </a:cubicBezTo>
                          <a:cubicBezTo>
                            <a:pt x="7" y="34"/>
                            <a:pt x="6" y="19"/>
                            <a:pt x="6" y="4"/>
                          </a:cubicBezTo>
                          <a:cubicBezTo>
                            <a:pt x="6" y="3"/>
                            <a:pt x="3" y="2"/>
                            <a:pt x="3" y="4"/>
                          </a:cubicBezTo>
                          <a:cubicBezTo>
                            <a:pt x="3" y="5"/>
                            <a:pt x="3" y="5"/>
                            <a:pt x="3" y="6"/>
                          </a:cubicBezTo>
                          <a:cubicBezTo>
                            <a:pt x="2" y="8"/>
                            <a:pt x="5" y="9"/>
                            <a:pt x="6"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1" name="Freeform 334"/>
                    <p:cNvSpPr/>
                    <p:nvPr/>
                  </p:nvSpPr>
                  <p:spPr bwMode="auto">
                    <a:xfrm>
                      <a:off x="518" y="1473"/>
                      <a:ext cx="22" cy="32"/>
                    </a:xfrm>
                    <a:custGeom>
                      <a:avLst/>
                      <a:gdLst>
                        <a:gd name="T0" fmla="*/ 4 w 33"/>
                        <a:gd name="T1" fmla="*/ 3 h 48"/>
                        <a:gd name="T2" fmla="*/ 4 w 33"/>
                        <a:gd name="T3" fmla="*/ 2 h 48"/>
                        <a:gd name="T4" fmla="*/ 1 w 33"/>
                        <a:gd name="T5" fmla="*/ 2 h 48"/>
                        <a:gd name="T6" fmla="*/ 1 w 33"/>
                        <a:gd name="T7" fmla="*/ 46 h 48"/>
                        <a:gd name="T8" fmla="*/ 2 w 33"/>
                        <a:gd name="T9" fmla="*/ 48 h 48"/>
                        <a:gd name="T10" fmla="*/ 31 w 33"/>
                        <a:gd name="T11" fmla="*/ 47 h 48"/>
                        <a:gd name="T12" fmla="*/ 31 w 33"/>
                        <a:gd name="T13" fmla="*/ 44 h 48"/>
                        <a:gd name="T14" fmla="*/ 15 w 33"/>
                        <a:gd name="T15" fmla="*/ 45 h 48"/>
                        <a:gd name="T16" fmla="*/ 5 w 33"/>
                        <a:gd name="T17" fmla="*/ 45 h 48"/>
                        <a:gd name="T18" fmla="*/ 3 w 33"/>
                        <a:gd name="T19" fmla="*/ 38 h 48"/>
                        <a:gd name="T20" fmla="*/ 4 w 33"/>
                        <a:gd name="T21" fmla="*/ 2 h 48"/>
                        <a:gd name="T22" fmla="*/ 1 w 33"/>
                        <a:gd name="T23" fmla="*/ 2 h 48"/>
                        <a:gd name="T24" fmla="*/ 1 w 33"/>
                        <a:gd name="T25" fmla="*/ 3 h 48"/>
                        <a:gd name="T26" fmla="*/ 4 w 33"/>
                        <a:gd name="T27" fmla="*/ 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48">
                          <a:moveTo>
                            <a:pt x="4" y="3"/>
                          </a:moveTo>
                          <a:cubicBezTo>
                            <a:pt x="4" y="3"/>
                            <a:pt x="4" y="2"/>
                            <a:pt x="4" y="2"/>
                          </a:cubicBezTo>
                          <a:cubicBezTo>
                            <a:pt x="4" y="0"/>
                            <a:pt x="1" y="0"/>
                            <a:pt x="1" y="2"/>
                          </a:cubicBezTo>
                          <a:cubicBezTo>
                            <a:pt x="1" y="17"/>
                            <a:pt x="0" y="32"/>
                            <a:pt x="1" y="46"/>
                          </a:cubicBezTo>
                          <a:cubicBezTo>
                            <a:pt x="1" y="47"/>
                            <a:pt x="1" y="48"/>
                            <a:pt x="2" y="48"/>
                          </a:cubicBezTo>
                          <a:cubicBezTo>
                            <a:pt x="12" y="48"/>
                            <a:pt x="21" y="48"/>
                            <a:pt x="31" y="47"/>
                          </a:cubicBezTo>
                          <a:cubicBezTo>
                            <a:pt x="33" y="46"/>
                            <a:pt x="33" y="43"/>
                            <a:pt x="31" y="44"/>
                          </a:cubicBezTo>
                          <a:cubicBezTo>
                            <a:pt x="25" y="44"/>
                            <a:pt x="20" y="45"/>
                            <a:pt x="15" y="45"/>
                          </a:cubicBezTo>
                          <a:cubicBezTo>
                            <a:pt x="12" y="45"/>
                            <a:pt x="9" y="45"/>
                            <a:pt x="5" y="45"/>
                          </a:cubicBezTo>
                          <a:cubicBezTo>
                            <a:pt x="2" y="45"/>
                            <a:pt x="3" y="39"/>
                            <a:pt x="3" y="38"/>
                          </a:cubicBezTo>
                          <a:cubicBezTo>
                            <a:pt x="4" y="26"/>
                            <a:pt x="4" y="14"/>
                            <a:pt x="4" y="2"/>
                          </a:cubicBezTo>
                          <a:cubicBezTo>
                            <a:pt x="4" y="0"/>
                            <a:pt x="1" y="0"/>
                            <a:pt x="1" y="2"/>
                          </a:cubicBezTo>
                          <a:cubicBezTo>
                            <a:pt x="1" y="2"/>
                            <a:pt x="1" y="3"/>
                            <a:pt x="1" y="3"/>
                          </a:cubicBezTo>
                          <a:cubicBezTo>
                            <a:pt x="1" y="5"/>
                            <a:pt x="4" y="5"/>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2" name="Freeform 335"/>
                    <p:cNvSpPr/>
                    <p:nvPr/>
                  </p:nvSpPr>
                  <p:spPr bwMode="auto">
                    <a:xfrm>
                      <a:off x="522" y="1502"/>
                      <a:ext cx="12" cy="8"/>
                    </a:xfrm>
                    <a:custGeom>
                      <a:avLst/>
                      <a:gdLst>
                        <a:gd name="T0" fmla="*/ 12 w 17"/>
                        <a:gd name="T1" fmla="*/ 0 h 11"/>
                        <a:gd name="T2" fmla="*/ 3 w 17"/>
                        <a:gd name="T3" fmla="*/ 4 h 11"/>
                        <a:gd name="T4" fmla="*/ 7 w 17"/>
                        <a:gd name="T5" fmla="*/ 11 h 11"/>
                        <a:gd name="T6" fmla="*/ 15 w 17"/>
                        <a:gd name="T7" fmla="*/ 7 h 11"/>
                        <a:gd name="T8" fmla="*/ 11 w 17"/>
                        <a:gd name="T9" fmla="*/ 1 h 11"/>
                        <a:gd name="T10" fmla="*/ 11 w 17"/>
                        <a:gd name="T11" fmla="*/ 4 h 11"/>
                        <a:gd name="T12" fmla="*/ 12 w 17"/>
                        <a:gd name="T13" fmla="*/ 6 h 11"/>
                        <a:gd name="T14" fmla="*/ 7 w 17"/>
                        <a:gd name="T15" fmla="*/ 8 h 11"/>
                        <a:gd name="T16" fmla="*/ 5 w 17"/>
                        <a:gd name="T17" fmla="*/ 6 h 11"/>
                        <a:gd name="T18" fmla="*/ 7 w 17"/>
                        <a:gd name="T19" fmla="*/ 5 h 11"/>
                        <a:gd name="T20" fmla="*/ 12 w 17"/>
                        <a:gd name="T21" fmla="*/ 3 h 11"/>
                        <a:gd name="T22" fmla="*/ 12 w 17"/>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1">
                          <a:moveTo>
                            <a:pt x="12" y="0"/>
                          </a:moveTo>
                          <a:cubicBezTo>
                            <a:pt x="9" y="0"/>
                            <a:pt x="5" y="2"/>
                            <a:pt x="3" y="4"/>
                          </a:cubicBezTo>
                          <a:cubicBezTo>
                            <a:pt x="0" y="7"/>
                            <a:pt x="4" y="10"/>
                            <a:pt x="7" y="11"/>
                          </a:cubicBezTo>
                          <a:cubicBezTo>
                            <a:pt x="10" y="11"/>
                            <a:pt x="14" y="9"/>
                            <a:pt x="15" y="7"/>
                          </a:cubicBezTo>
                          <a:cubicBezTo>
                            <a:pt x="17" y="4"/>
                            <a:pt x="15" y="1"/>
                            <a:pt x="11" y="1"/>
                          </a:cubicBezTo>
                          <a:cubicBezTo>
                            <a:pt x="10" y="1"/>
                            <a:pt x="10" y="4"/>
                            <a:pt x="11" y="4"/>
                          </a:cubicBezTo>
                          <a:cubicBezTo>
                            <a:pt x="13" y="4"/>
                            <a:pt x="13" y="5"/>
                            <a:pt x="12" y="6"/>
                          </a:cubicBezTo>
                          <a:cubicBezTo>
                            <a:pt x="11" y="7"/>
                            <a:pt x="9" y="8"/>
                            <a:pt x="7" y="8"/>
                          </a:cubicBezTo>
                          <a:cubicBezTo>
                            <a:pt x="7" y="7"/>
                            <a:pt x="5" y="7"/>
                            <a:pt x="5" y="6"/>
                          </a:cubicBezTo>
                          <a:cubicBezTo>
                            <a:pt x="5" y="6"/>
                            <a:pt x="6" y="5"/>
                            <a:pt x="7" y="5"/>
                          </a:cubicBezTo>
                          <a:cubicBezTo>
                            <a:pt x="8" y="4"/>
                            <a:pt x="10" y="3"/>
                            <a:pt x="12" y="3"/>
                          </a:cubicBezTo>
                          <a:cubicBezTo>
                            <a:pt x="14" y="3"/>
                            <a:pt x="14" y="0"/>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3" name="Freeform 336"/>
                    <p:cNvSpPr/>
                    <p:nvPr/>
                  </p:nvSpPr>
                  <p:spPr bwMode="auto">
                    <a:xfrm>
                      <a:off x="532" y="1503"/>
                      <a:ext cx="7" cy="6"/>
                    </a:xfrm>
                    <a:custGeom>
                      <a:avLst/>
                      <a:gdLst>
                        <a:gd name="T0" fmla="*/ 0 w 11"/>
                        <a:gd name="T1" fmla="*/ 4 h 9"/>
                        <a:gd name="T2" fmla="*/ 0 w 11"/>
                        <a:gd name="T3" fmla="*/ 7 h 9"/>
                        <a:gd name="T4" fmla="*/ 3 w 11"/>
                        <a:gd name="T5" fmla="*/ 7 h 9"/>
                        <a:gd name="T6" fmla="*/ 3 w 11"/>
                        <a:gd name="T7" fmla="*/ 4 h 9"/>
                        <a:gd name="T8" fmla="*/ 0 w 11"/>
                        <a:gd name="T9" fmla="*/ 4 h 9"/>
                        <a:gd name="T10" fmla="*/ 1 w 11"/>
                        <a:gd name="T11" fmla="*/ 7 h 9"/>
                        <a:gd name="T12" fmla="*/ 4 w 11"/>
                        <a:gd name="T13" fmla="*/ 6 h 9"/>
                        <a:gd name="T14" fmla="*/ 4 w 11"/>
                        <a:gd name="T15" fmla="*/ 3 h 9"/>
                        <a:gd name="T16" fmla="*/ 1 w 11"/>
                        <a:gd name="T17" fmla="*/ 2 h 9"/>
                        <a:gd name="T18" fmla="*/ 1 w 11"/>
                        <a:gd name="T19" fmla="*/ 7 h 9"/>
                        <a:gd name="T20" fmla="*/ 4 w 11"/>
                        <a:gd name="T21" fmla="*/ 8 h 9"/>
                        <a:gd name="T22" fmla="*/ 6 w 11"/>
                        <a:gd name="T23" fmla="*/ 3 h 9"/>
                        <a:gd name="T24" fmla="*/ 3 w 11"/>
                        <a:gd name="T25" fmla="*/ 3 h 9"/>
                        <a:gd name="T26" fmla="*/ 3 w 11"/>
                        <a:gd name="T27" fmla="*/ 5 h 9"/>
                        <a:gd name="T28" fmla="*/ 6 w 11"/>
                        <a:gd name="T29" fmla="*/ 5 h 9"/>
                        <a:gd name="T30" fmla="*/ 7 w 11"/>
                        <a:gd name="T31" fmla="*/ 3 h 9"/>
                        <a:gd name="T32" fmla="*/ 5 w 11"/>
                        <a:gd name="T33" fmla="*/ 3 h 9"/>
                        <a:gd name="T34" fmla="*/ 5 w 11"/>
                        <a:gd name="T35" fmla="*/ 5 h 9"/>
                        <a:gd name="T36" fmla="*/ 8 w 11"/>
                        <a:gd name="T37" fmla="*/ 5 h 9"/>
                        <a:gd name="T38" fmla="*/ 9 w 11"/>
                        <a:gd name="T39" fmla="*/ 2 h 9"/>
                        <a:gd name="T40" fmla="*/ 6 w 11"/>
                        <a:gd name="T41" fmla="*/ 3 h 9"/>
                        <a:gd name="T42" fmla="*/ 7 w 11"/>
                        <a:gd name="T43" fmla="*/ 5 h 9"/>
                        <a:gd name="T44" fmla="*/ 10 w 11"/>
                        <a:gd name="T45" fmla="*/ 5 h 9"/>
                        <a:gd name="T46" fmla="*/ 10 w 11"/>
                        <a:gd name="T47" fmla="*/ 2 h 9"/>
                        <a:gd name="T48" fmla="*/ 8 w 11"/>
                        <a:gd name="T49" fmla="*/ 2 h 9"/>
                        <a:gd name="T50" fmla="*/ 7 w 11"/>
                        <a:gd name="T51" fmla="*/ 3 h 9"/>
                        <a:gd name="T52" fmla="*/ 10 w 11"/>
                        <a:gd name="T53" fmla="*/ 4 h 9"/>
                        <a:gd name="T54" fmla="*/ 10 w 11"/>
                        <a:gd name="T55" fmla="*/ 1 h 9"/>
                        <a:gd name="T56" fmla="*/ 7 w 11"/>
                        <a:gd name="T57" fmla="*/ 1 h 9"/>
                        <a:gd name="T58" fmla="*/ 7 w 11"/>
                        <a:gd name="T59" fmla="*/ 5 h 9"/>
                        <a:gd name="T60" fmla="*/ 10 w 11"/>
                        <a:gd name="T61" fmla="*/ 5 h 9"/>
                        <a:gd name="T62" fmla="*/ 9 w 11"/>
                        <a:gd name="T63" fmla="*/ 1 h 9"/>
                        <a:gd name="T64" fmla="*/ 6 w 11"/>
                        <a:gd name="T65" fmla="*/ 2 h 9"/>
                        <a:gd name="T66" fmla="*/ 5 w 11"/>
                        <a:gd name="T67" fmla="*/ 5 h 9"/>
                        <a:gd name="T68" fmla="*/ 8 w 11"/>
                        <a:gd name="T69" fmla="*/ 5 h 9"/>
                        <a:gd name="T70" fmla="*/ 8 w 11"/>
                        <a:gd name="T71" fmla="*/ 2 h 9"/>
                        <a:gd name="T72" fmla="*/ 5 w 11"/>
                        <a:gd name="T73" fmla="*/ 2 h 9"/>
                        <a:gd name="T74" fmla="*/ 3 w 11"/>
                        <a:gd name="T75" fmla="*/ 5 h 9"/>
                        <a:gd name="T76" fmla="*/ 6 w 11"/>
                        <a:gd name="T77" fmla="*/ 5 h 9"/>
                        <a:gd name="T78" fmla="*/ 6 w 11"/>
                        <a:gd name="T79" fmla="*/ 2 h 9"/>
                        <a:gd name="T80" fmla="*/ 3 w 11"/>
                        <a:gd name="T81" fmla="*/ 2 h 9"/>
                        <a:gd name="T82" fmla="*/ 2 w 11"/>
                        <a:gd name="T83" fmla="*/ 7 h 9"/>
                        <a:gd name="T84" fmla="*/ 4 w 11"/>
                        <a:gd name="T85" fmla="*/ 7 h 9"/>
                        <a:gd name="T86" fmla="*/ 4 w 11"/>
                        <a:gd name="T87" fmla="*/ 2 h 9"/>
                        <a:gd name="T88" fmla="*/ 1 w 11"/>
                        <a:gd name="T89" fmla="*/ 2 h 9"/>
                        <a:gd name="T90" fmla="*/ 1 w 11"/>
                        <a:gd name="T91" fmla="*/ 6 h 9"/>
                        <a:gd name="T92" fmla="*/ 4 w 11"/>
                        <a:gd name="T93" fmla="*/ 6 h 9"/>
                        <a:gd name="T94" fmla="*/ 3 w 11"/>
                        <a:gd name="T95" fmla="*/ 4 h 9"/>
                        <a:gd name="T96" fmla="*/ 0 w 11"/>
                        <a:gd name="T97" fmla="*/ 4 h 9"/>
                        <a:gd name="T98" fmla="*/ 0 w 11"/>
                        <a:gd name="T99" fmla="*/ 7 h 9"/>
                        <a:gd name="T100" fmla="*/ 3 w 11"/>
                        <a:gd name="T101" fmla="*/ 7 h 9"/>
                        <a:gd name="T102" fmla="*/ 3 w 11"/>
                        <a:gd name="T103" fmla="*/ 4 h 9"/>
                        <a:gd name="T104" fmla="*/ 0 w 11"/>
                        <a:gd name="T105"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 h="9">
                          <a:moveTo>
                            <a:pt x="0" y="4"/>
                          </a:moveTo>
                          <a:cubicBezTo>
                            <a:pt x="0" y="5"/>
                            <a:pt x="0" y="6"/>
                            <a:pt x="0" y="7"/>
                          </a:cubicBezTo>
                          <a:cubicBezTo>
                            <a:pt x="1" y="7"/>
                            <a:pt x="2" y="7"/>
                            <a:pt x="3" y="7"/>
                          </a:cubicBezTo>
                          <a:cubicBezTo>
                            <a:pt x="3" y="6"/>
                            <a:pt x="3" y="5"/>
                            <a:pt x="3" y="4"/>
                          </a:cubicBezTo>
                          <a:cubicBezTo>
                            <a:pt x="2" y="4"/>
                            <a:pt x="1" y="4"/>
                            <a:pt x="0" y="4"/>
                          </a:cubicBezTo>
                          <a:cubicBezTo>
                            <a:pt x="0" y="5"/>
                            <a:pt x="1" y="6"/>
                            <a:pt x="1" y="7"/>
                          </a:cubicBezTo>
                          <a:cubicBezTo>
                            <a:pt x="1" y="8"/>
                            <a:pt x="4" y="8"/>
                            <a:pt x="4" y="6"/>
                          </a:cubicBezTo>
                          <a:cubicBezTo>
                            <a:pt x="4" y="5"/>
                            <a:pt x="4" y="4"/>
                            <a:pt x="4" y="3"/>
                          </a:cubicBezTo>
                          <a:cubicBezTo>
                            <a:pt x="3" y="3"/>
                            <a:pt x="2" y="3"/>
                            <a:pt x="1" y="2"/>
                          </a:cubicBezTo>
                          <a:cubicBezTo>
                            <a:pt x="2" y="4"/>
                            <a:pt x="1" y="6"/>
                            <a:pt x="1" y="7"/>
                          </a:cubicBezTo>
                          <a:cubicBezTo>
                            <a:pt x="1" y="9"/>
                            <a:pt x="4" y="9"/>
                            <a:pt x="4" y="8"/>
                          </a:cubicBezTo>
                          <a:cubicBezTo>
                            <a:pt x="5" y="6"/>
                            <a:pt x="5" y="5"/>
                            <a:pt x="6" y="3"/>
                          </a:cubicBezTo>
                          <a:cubicBezTo>
                            <a:pt x="5" y="3"/>
                            <a:pt x="4" y="3"/>
                            <a:pt x="3" y="3"/>
                          </a:cubicBezTo>
                          <a:cubicBezTo>
                            <a:pt x="3" y="4"/>
                            <a:pt x="3" y="5"/>
                            <a:pt x="3" y="5"/>
                          </a:cubicBezTo>
                          <a:cubicBezTo>
                            <a:pt x="4" y="7"/>
                            <a:pt x="6" y="7"/>
                            <a:pt x="6" y="5"/>
                          </a:cubicBezTo>
                          <a:cubicBezTo>
                            <a:pt x="6" y="5"/>
                            <a:pt x="7" y="4"/>
                            <a:pt x="7" y="3"/>
                          </a:cubicBezTo>
                          <a:cubicBezTo>
                            <a:pt x="7" y="3"/>
                            <a:pt x="6" y="3"/>
                            <a:pt x="5" y="3"/>
                          </a:cubicBezTo>
                          <a:cubicBezTo>
                            <a:pt x="5" y="4"/>
                            <a:pt x="5" y="4"/>
                            <a:pt x="5" y="5"/>
                          </a:cubicBezTo>
                          <a:cubicBezTo>
                            <a:pt x="5" y="7"/>
                            <a:pt x="8" y="7"/>
                            <a:pt x="8" y="5"/>
                          </a:cubicBezTo>
                          <a:cubicBezTo>
                            <a:pt x="8" y="4"/>
                            <a:pt x="8" y="3"/>
                            <a:pt x="9" y="2"/>
                          </a:cubicBezTo>
                          <a:cubicBezTo>
                            <a:pt x="8" y="2"/>
                            <a:pt x="7" y="3"/>
                            <a:pt x="6" y="3"/>
                          </a:cubicBezTo>
                          <a:cubicBezTo>
                            <a:pt x="7" y="4"/>
                            <a:pt x="7" y="4"/>
                            <a:pt x="7" y="5"/>
                          </a:cubicBezTo>
                          <a:cubicBezTo>
                            <a:pt x="7" y="7"/>
                            <a:pt x="10" y="7"/>
                            <a:pt x="10" y="5"/>
                          </a:cubicBezTo>
                          <a:cubicBezTo>
                            <a:pt x="10" y="4"/>
                            <a:pt x="10" y="3"/>
                            <a:pt x="10" y="2"/>
                          </a:cubicBezTo>
                          <a:cubicBezTo>
                            <a:pt x="9" y="2"/>
                            <a:pt x="8" y="2"/>
                            <a:pt x="8" y="2"/>
                          </a:cubicBezTo>
                          <a:cubicBezTo>
                            <a:pt x="8" y="2"/>
                            <a:pt x="8" y="2"/>
                            <a:pt x="7" y="3"/>
                          </a:cubicBezTo>
                          <a:cubicBezTo>
                            <a:pt x="7" y="5"/>
                            <a:pt x="10" y="5"/>
                            <a:pt x="10" y="4"/>
                          </a:cubicBezTo>
                          <a:cubicBezTo>
                            <a:pt x="11" y="2"/>
                            <a:pt x="11" y="2"/>
                            <a:pt x="10" y="1"/>
                          </a:cubicBezTo>
                          <a:cubicBezTo>
                            <a:pt x="9" y="0"/>
                            <a:pt x="8" y="0"/>
                            <a:pt x="7" y="1"/>
                          </a:cubicBezTo>
                          <a:cubicBezTo>
                            <a:pt x="7" y="2"/>
                            <a:pt x="7" y="4"/>
                            <a:pt x="7" y="5"/>
                          </a:cubicBezTo>
                          <a:cubicBezTo>
                            <a:pt x="8" y="5"/>
                            <a:pt x="9" y="5"/>
                            <a:pt x="10" y="5"/>
                          </a:cubicBezTo>
                          <a:cubicBezTo>
                            <a:pt x="10" y="3"/>
                            <a:pt x="9" y="2"/>
                            <a:pt x="9" y="1"/>
                          </a:cubicBezTo>
                          <a:cubicBezTo>
                            <a:pt x="8" y="0"/>
                            <a:pt x="6" y="1"/>
                            <a:pt x="6" y="2"/>
                          </a:cubicBezTo>
                          <a:cubicBezTo>
                            <a:pt x="5" y="3"/>
                            <a:pt x="5" y="4"/>
                            <a:pt x="5" y="5"/>
                          </a:cubicBezTo>
                          <a:cubicBezTo>
                            <a:pt x="6" y="5"/>
                            <a:pt x="7" y="5"/>
                            <a:pt x="8" y="5"/>
                          </a:cubicBezTo>
                          <a:cubicBezTo>
                            <a:pt x="8" y="4"/>
                            <a:pt x="8" y="3"/>
                            <a:pt x="8" y="2"/>
                          </a:cubicBezTo>
                          <a:cubicBezTo>
                            <a:pt x="7" y="1"/>
                            <a:pt x="6" y="1"/>
                            <a:pt x="5" y="2"/>
                          </a:cubicBezTo>
                          <a:cubicBezTo>
                            <a:pt x="4" y="3"/>
                            <a:pt x="4" y="4"/>
                            <a:pt x="3" y="5"/>
                          </a:cubicBezTo>
                          <a:cubicBezTo>
                            <a:pt x="4" y="5"/>
                            <a:pt x="5" y="5"/>
                            <a:pt x="6" y="5"/>
                          </a:cubicBezTo>
                          <a:cubicBezTo>
                            <a:pt x="6" y="4"/>
                            <a:pt x="6" y="3"/>
                            <a:pt x="6" y="2"/>
                          </a:cubicBezTo>
                          <a:cubicBezTo>
                            <a:pt x="6" y="1"/>
                            <a:pt x="4" y="1"/>
                            <a:pt x="3" y="2"/>
                          </a:cubicBezTo>
                          <a:cubicBezTo>
                            <a:pt x="2" y="3"/>
                            <a:pt x="2" y="5"/>
                            <a:pt x="2" y="7"/>
                          </a:cubicBezTo>
                          <a:cubicBezTo>
                            <a:pt x="2" y="7"/>
                            <a:pt x="3" y="7"/>
                            <a:pt x="4" y="7"/>
                          </a:cubicBezTo>
                          <a:cubicBezTo>
                            <a:pt x="4" y="6"/>
                            <a:pt x="4" y="4"/>
                            <a:pt x="4" y="2"/>
                          </a:cubicBezTo>
                          <a:cubicBezTo>
                            <a:pt x="4" y="1"/>
                            <a:pt x="2" y="1"/>
                            <a:pt x="1" y="2"/>
                          </a:cubicBezTo>
                          <a:cubicBezTo>
                            <a:pt x="1" y="3"/>
                            <a:pt x="1" y="5"/>
                            <a:pt x="1" y="6"/>
                          </a:cubicBezTo>
                          <a:cubicBezTo>
                            <a:pt x="2" y="6"/>
                            <a:pt x="3" y="6"/>
                            <a:pt x="4" y="6"/>
                          </a:cubicBezTo>
                          <a:cubicBezTo>
                            <a:pt x="3" y="5"/>
                            <a:pt x="3" y="4"/>
                            <a:pt x="3" y="4"/>
                          </a:cubicBezTo>
                          <a:cubicBezTo>
                            <a:pt x="3" y="2"/>
                            <a:pt x="0" y="2"/>
                            <a:pt x="0" y="4"/>
                          </a:cubicBezTo>
                          <a:cubicBezTo>
                            <a:pt x="0" y="5"/>
                            <a:pt x="0" y="6"/>
                            <a:pt x="0" y="7"/>
                          </a:cubicBezTo>
                          <a:cubicBezTo>
                            <a:pt x="0" y="9"/>
                            <a:pt x="3" y="9"/>
                            <a:pt x="3" y="7"/>
                          </a:cubicBezTo>
                          <a:cubicBezTo>
                            <a:pt x="3" y="6"/>
                            <a:pt x="3" y="5"/>
                            <a:pt x="3" y="4"/>
                          </a:cubicBezTo>
                          <a:cubicBezTo>
                            <a:pt x="3" y="2"/>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4" name="Freeform 337"/>
                    <p:cNvSpPr/>
                    <p:nvPr/>
                  </p:nvSpPr>
                  <p:spPr bwMode="auto">
                    <a:xfrm>
                      <a:off x="520" y="1503"/>
                      <a:ext cx="5" cy="5"/>
                    </a:xfrm>
                    <a:custGeom>
                      <a:avLst/>
                      <a:gdLst>
                        <a:gd name="T0" fmla="*/ 1 w 8"/>
                        <a:gd name="T1" fmla="*/ 4 h 8"/>
                        <a:gd name="T2" fmla="*/ 2 w 8"/>
                        <a:gd name="T3" fmla="*/ 6 h 8"/>
                        <a:gd name="T4" fmla="*/ 4 w 8"/>
                        <a:gd name="T5" fmla="*/ 5 h 8"/>
                        <a:gd name="T6" fmla="*/ 3 w 8"/>
                        <a:gd name="T7" fmla="*/ 2 h 8"/>
                        <a:gd name="T8" fmla="*/ 1 w 8"/>
                        <a:gd name="T9" fmla="*/ 3 h 8"/>
                        <a:gd name="T10" fmla="*/ 3 w 8"/>
                        <a:gd name="T11" fmla="*/ 6 h 8"/>
                        <a:gd name="T12" fmla="*/ 6 w 8"/>
                        <a:gd name="T13" fmla="*/ 7 h 8"/>
                        <a:gd name="T14" fmla="*/ 7 w 8"/>
                        <a:gd name="T15" fmla="*/ 3 h 8"/>
                        <a:gd name="T16" fmla="*/ 4 w 8"/>
                        <a:gd name="T17" fmla="*/ 3 h 8"/>
                        <a:gd name="T18" fmla="*/ 4 w 8"/>
                        <a:gd name="T19" fmla="*/ 5 h 8"/>
                        <a:gd name="T20" fmla="*/ 6 w 8"/>
                        <a:gd name="T21" fmla="*/ 7 h 8"/>
                        <a:gd name="T22" fmla="*/ 7 w 8"/>
                        <a:gd name="T23" fmla="*/ 2 h 8"/>
                        <a:gd name="T24" fmla="*/ 4 w 8"/>
                        <a:gd name="T25" fmla="*/ 2 h 8"/>
                        <a:gd name="T26" fmla="*/ 3 w 8"/>
                        <a:gd name="T27" fmla="*/ 6 h 8"/>
                        <a:gd name="T28" fmla="*/ 6 w 8"/>
                        <a:gd name="T29" fmla="*/ 6 h 8"/>
                        <a:gd name="T30" fmla="*/ 5 w 8"/>
                        <a:gd name="T31" fmla="*/ 4 h 8"/>
                        <a:gd name="T32" fmla="*/ 3 w 8"/>
                        <a:gd name="T33" fmla="*/ 2 h 8"/>
                        <a:gd name="T34" fmla="*/ 1 w 8"/>
                        <a:gd name="T35" fmla="*/ 3 h 8"/>
                        <a:gd name="T36" fmla="*/ 2 w 8"/>
                        <a:gd name="T37" fmla="*/ 6 h 8"/>
                        <a:gd name="T38" fmla="*/ 5 w 8"/>
                        <a:gd name="T39" fmla="*/ 6 h 8"/>
                        <a:gd name="T40" fmla="*/ 4 w 8"/>
                        <a:gd name="T41" fmla="*/ 3 h 8"/>
                        <a:gd name="T42" fmla="*/ 1 w 8"/>
                        <a:gd name="T4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8">
                          <a:moveTo>
                            <a:pt x="1" y="4"/>
                          </a:moveTo>
                          <a:cubicBezTo>
                            <a:pt x="1" y="5"/>
                            <a:pt x="2" y="5"/>
                            <a:pt x="2" y="6"/>
                          </a:cubicBezTo>
                          <a:cubicBezTo>
                            <a:pt x="3" y="6"/>
                            <a:pt x="4" y="6"/>
                            <a:pt x="4" y="5"/>
                          </a:cubicBezTo>
                          <a:cubicBezTo>
                            <a:pt x="4" y="4"/>
                            <a:pt x="4" y="3"/>
                            <a:pt x="3" y="2"/>
                          </a:cubicBezTo>
                          <a:cubicBezTo>
                            <a:pt x="2" y="0"/>
                            <a:pt x="0" y="1"/>
                            <a:pt x="1" y="3"/>
                          </a:cubicBezTo>
                          <a:cubicBezTo>
                            <a:pt x="1" y="4"/>
                            <a:pt x="3" y="5"/>
                            <a:pt x="3" y="6"/>
                          </a:cubicBezTo>
                          <a:cubicBezTo>
                            <a:pt x="3" y="8"/>
                            <a:pt x="6" y="8"/>
                            <a:pt x="6" y="7"/>
                          </a:cubicBezTo>
                          <a:cubicBezTo>
                            <a:pt x="6" y="5"/>
                            <a:pt x="7" y="4"/>
                            <a:pt x="7" y="3"/>
                          </a:cubicBezTo>
                          <a:cubicBezTo>
                            <a:pt x="6" y="3"/>
                            <a:pt x="5" y="3"/>
                            <a:pt x="4" y="3"/>
                          </a:cubicBezTo>
                          <a:cubicBezTo>
                            <a:pt x="5" y="4"/>
                            <a:pt x="5" y="4"/>
                            <a:pt x="4" y="5"/>
                          </a:cubicBezTo>
                          <a:cubicBezTo>
                            <a:pt x="3" y="6"/>
                            <a:pt x="5" y="8"/>
                            <a:pt x="6" y="7"/>
                          </a:cubicBezTo>
                          <a:cubicBezTo>
                            <a:pt x="7" y="6"/>
                            <a:pt x="8" y="4"/>
                            <a:pt x="7" y="2"/>
                          </a:cubicBezTo>
                          <a:cubicBezTo>
                            <a:pt x="7" y="1"/>
                            <a:pt x="5" y="1"/>
                            <a:pt x="4" y="2"/>
                          </a:cubicBezTo>
                          <a:cubicBezTo>
                            <a:pt x="4" y="4"/>
                            <a:pt x="4" y="5"/>
                            <a:pt x="3" y="6"/>
                          </a:cubicBezTo>
                          <a:cubicBezTo>
                            <a:pt x="4" y="6"/>
                            <a:pt x="5" y="6"/>
                            <a:pt x="6" y="6"/>
                          </a:cubicBezTo>
                          <a:cubicBezTo>
                            <a:pt x="6" y="5"/>
                            <a:pt x="6" y="4"/>
                            <a:pt x="5" y="4"/>
                          </a:cubicBezTo>
                          <a:cubicBezTo>
                            <a:pt x="5" y="3"/>
                            <a:pt x="4" y="2"/>
                            <a:pt x="3" y="2"/>
                          </a:cubicBezTo>
                          <a:cubicBezTo>
                            <a:pt x="2" y="2"/>
                            <a:pt x="2" y="2"/>
                            <a:pt x="1" y="3"/>
                          </a:cubicBezTo>
                          <a:cubicBezTo>
                            <a:pt x="1" y="4"/>
                            <a:pt x="2" y="5"/>
                            <a:pt x="2" y="6"/>
                          </a:cubicBezTo>
                          <a:cubicBezTo>
                            <a:pt x="2" y="8"/>
                            <a:pt x="5" y="7"/>
                            <a:pt x="5" y="6"/>
                          </a:cubicBezTo>
                          <a:cubicBezTo>
                            <a:pt x="5" y="5"/>
                            <a:pt x="4" y="4"/>
                            <a:pt x="4" y="3"/>
                          </a:cubicBezTo>
                          <a:cubicBezTo>
                            <a:pt x="3" y="1"/>
                            <a:pt x="1" y="2"/>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5" name="Freeform 338"/>
                    <p:cNvSpPr/>
                    <p:nvPr/>
                  </p:nvSpPr>
                  <p:spPr bwMode="auto">
                    <a:xfrm>
                      <a:off x="536" y="1469"/>
                      <a:ext cx="4" cy="35"/>
                    </a:xfrm>
                    <a:custGeom>
                      <a:avLst/>
                      <a:gdLst>
                        <a:gd name="T0" fmla="*/ 5 w 7"/>
                        <a:gd name="T1" fmla="*/ 51 h 53"/>
                        <a:gd name="T2" fmla="*/ 6 w 7"/>
                        <a:gd name="T3" fmla="*/ 20 h 53"/>
                        <a:gd name="T4" fmla="*/ 4 w 7"/>
                        <a:gd name="T5" fmla="*/ 2 h 53"/>
                        <a:gd name="T6" fmla="*/ 1 w 7"/>
                        <a:gd name="T7" fmla="*/ 3 h 53"/>
                        <a:gd name="T8" fmla="*/ 3 w 7"/>
                        <a:gd name="T9" fmla="*/ 22 h 53"/>
                        <a:gd name="T10" fmla="*/ 2 w 7"/>
                        <a:gd name="T11" fmla="*/ 51 h 53"/>
                        <a:gd name="T12" fmla="*/ 5 w 7"/>
                        <a:gd name="T13" fmla="*/ 51 h 53"/>
                      </a:gdLst>
                      <a:ahLst/>
                      <a:cxnLst>
                        <a:cxn ang="0">
                          <a:pos x="T0" y="T1"/>
                        </a:cxn>
                        <a:cxn ang="0">
                          <a:pos x="T2" y="T3"/>
                        </a:cxn>
                        <a:cxn ang="0">
                          <a:pos x="T4" y="T5"/>
                        </a:cxn>
                        <a:cxn ang="0">
                          <a:pos x="T6" y="T7"/>
                        </a:cxn>
                        <a:cxn ang="0">
                          <a:pos x="T8" y="T9"/>
                        </a:cxn>
                        <a:cxn ang="0">
                          <a:pos x="T10" y="T11"/>
                        </a:cxn>
                        <a:cxn ang="0">
                          <a:pos x="T12" y="T13"/>
                        </a:cxn>
                      </a:cxnLst>
                      <a:rect l="0" t="0" r="r" b="b"/>
                      <a:pathLst>
                        <a:path w="7" h="53">
                          <a:moveTo>
                            <a:pt x="5" y="51"/>
                          </a:moveTo>
                          <a:cubicBezTo>
                            <a:pt x="5" y="41"/>
                            <a:pt x="5" y="30"/>
                            <a:pt x="6" y="20"/>
                          </a:cubicBezTo>
                          <a:cubicBezTo>
                            <a:pt x="6" y="14"/>
                            <a:pt x="7" y="7"/>
                            <a:pt x="4" y="2"/>
                          </a:cubicBezTo>
                          <a:cubicBezTo>
                            <a:pt x="3" y="0"/>
                            <a:pt x="0" y="2"/>
                            <a:pt x="1" y="3"/>
                          </a:cubicBezTo>
                          <a:cubicBezTo>
                            <a:pt x="4" y="9"/>
                            <a:pt x="3" y="16"/>
                            <a:pt x="3" y="22"/>
                          </a:cubicBezTo>
                          <a:cubicBezTo>
                            <a:pt x="2" y="32"/>
                            <a:pt x="2" y="42"/>
                            <a:pt x="2" y="51"/>
                          </a:cubicBezTo>
                          <a:cubicBezTo>
                            <a:pt x="2" y="53"/>
                            <a:pt x="5" y="53"/>
                            <a:pt x="5"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6" name="Freeform 339"/>
                    <p:cNvSpPr/>
                    <p:nvPr/>
                  </p:nvSpPr>
                  <p:spPr bwMode="auto">
                    <a:xfrm>
                      <a:off x="517" y="1470"/>
                      <a:ext cx="21" cy="6"/>
                    </a:xfrm>
                    <a:custGeom>
                      <a:avLst/>
                      <a:gdLst>
                        <a:gd name="T0" fmla="*/ 4 w 32"/>
                        <a:gd name="T1" fmla="*/ 6 h 10"/>
                        <a:gd name="T2" fmla="*/ 3 w 32"/>
                        <a:gd name="T3" fmla="*/ 3 h 10"/>
                        <a:gd name="T4" fmla="*/ 0 w 32"/>
                        <a:gd name="T5" fmla="*/ 3 h 10"/>
                        <a:gd name="T6" fmla="*/ 0 w 32"/>
                        <a:gd name="T7" fmla="*/ 7 h 10"/>
                        <a:gd name="T8" fmla="*/ 3 w 32"/>
                        <a:gd name="T9" fmla="*/ 8 h 10"/>
                        <a:gd name="T10" fmla="*/ 13 w 32"/>
                        <a:gd name="T11" fmla="*/ 4 h 10"/>
                        <a:gd name="T12" fmla="*/ 30 w 32"/>
                        <a:gd name="T13" fmla="*/ 5 h 10"/>
                        <a:gd name="T14" fmla="*/ 29 w 32"/>
                        <a:gd name="T15" fmla="*/ 2 h 10"/>
                        <a:gd name="T16" fmla="*/ 28 w 32"/>
                        <a:gd name="T17" fmla="*/ 3 h 10"/>
                        <a:gd name="T18" fmla="*/ 30 w 32"/>
                        <a:gd name="T19" fmla="*/ 5 h 10"/>
                        <a:gd name="T20" fmla="*/ 31 w 32"/>
                        <a:gd name="T21" fmla="*/ 4 h 10"/>
                        <a:gd name="T22" fmla="*/ 30 w 32"/>
                        <a:gd name="T23" fmla="*/ 2 h 10"/>
                        <a:gd name="T24" fmla="*/ 17 w 32"/>
                        <a:gd name="T25" fmla="*/ 1 h 10"/>
                        <a:gd name="T26" fmla="*/ 6 w 32"/>
                        <a:gd name="T27" fmla="*/ 0 h 10"/>
                        <a:gd name="T28" fmla="*/ 0 w 32"/>
                        <a:gd name="T29" fmla="*/ 8 h 10"/>
                        <a:gd name="T30" fmla="*/ 3 w 32"/>
                        <a:gd name="T31" fmla="*/ 8 h 10"/>
                        <a:gd name="T32" fmla="*/ 3 w 32"/>
                        <a:gd name="T33" fmla="*/ 3 h 10"/>
                        <a:gd name="T34" fmla="*/ 0 w 32"/>
                        <a:gd name="T35" fmla="*/ 3 h 10"/>
                        <a:gd name="T36" fmla="*/ 1 w 32"/>
                        <a:gd name="T37" fmla="*/ 6 h 10"/>
                        <a:gd name="T38" fmla="*/ 4 w 32"/>
                        <a:gd name="T39"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
                          <a:moveTo>
                            <a:pt x="4" y="6"/>
                          </a:moveTo>
                          <a:cubicBezTo>
                            <a:pt x="4" y="5"/>
                            <a:pt x="3" y="4"/>
                            <a:pt x="3" y="3"/>
                          </a:cubicBezTo>
                          <a:cubicBezTo>
                            <a:pt x="3" y="1"/>
                            <a:pt x="0" y="1"/>
                            <a:pt x="0" y="3"/>
                          </a:cubicBezTo>
                          <a:cubicBezTo>
                            <a:pt x="1" y="4"/>
                            <a:pt x="0" y="6"/>
                            <a:pt x="0" y="7"/>
                          </a:cubicBezTo>
                          <a:cubicBezTo>
                            <a:pt x="1" y="8"/>
                            <a:pt x="2" y="8"/>
                            <a:pt x="3" y="8"/>
                          </a:cubicBezTo>
                          <a:cubicBezTo>
                            <a:pt x="3" y="2"/>
                            <a:pt x="9" y="3"/>
                            <a:pt x="13" y="4"/>
                          </a:cubicBezTo>
                          <a:cubicBezTo>
                            <a:pt x="19" y="5"/>
                            <a:pt x="24" y="4"/>
                            <a:pt x="30" y="5"/>
                          </a:cubicBezTo>
                          <a:cubicBezTo>
                            <a:pt x="30" y="4"/>
                            <a:pt x="30" y="3"/>
                            <a:pt x="29" y="2"/>
                          </a:cubicBezTo>
                          <a:cubicBezTo>
                            <a:pt x="29" y="3"/>
                            <a:pt x="29" y="3"/>
                            <a:pt x="28" y="3"/>
                          </a:cubicBezTo>
                          <a:cubicBezTo>
                            <a:pt x="27" y="4"/>
                            <a:pt x="29" y="6"/>
                            <a:pt x="30" y="5"/>
                          </a:cubicBezTo>
                          <a:cubicBezTo>
                            <a:pt x="31" y="5"/>
                            <a:pt x="31" y="5"/>
                            <a:pt x="31" y="4"/>
                          </a:cubicBezTo>
                          <a:cubicBezTo>
                            <a:pt x="32" y="3"/>
                            <a:pt x="31" y="2"/>
                            <a:pt x="30" y="2"/>
                          </a:cubicBezTo>
                          <a:cubicBezTo>
                            <a:pt x="26" y="2"/>
                            <a:pt x="22" y="2"/>
                            <a:pt x="17" y="1"/>
                          </a:cubicBezTo>
                          <a:cubicBezTo>
                            <a:pt x="13" y="1"/>
                            <a:pt x="10" y="0"/>
                            <a:pt x="6" y="0"/>
                          </a:cubicBezTo>
                          <a:cubicBezTo>
                            <a:pt x="1" y="1"/>
                            <a:pt x="0" y="4"/>
                            <a:pt x="0" y="8"/>
                          </a:cubicBezTo>
                          <a:cubicBezTo>
                            <a:pt x="0" y="9"/>
                            <a:pt x="3" y="10"/>
                            <a:pt x="3" y="8"/>
                          </a:cubicBezTo>
                          <a:cubicBezTo>
                            <a:pt x="3" y="6"/>
                            <a:pt x="3" y="5"/>
                            <a:pt x="3" y="3"/>
                          </a:cubicBezTo>
                          <a:cubicBezTo>
                            <a:pt x="2" y="3"/>
                            <a:pt x="1" y="3"/>
                            <a:pt x="0" y="3"/>
                          </a:cubicBezTo>
                          <a:cubicBezTo>
                            <a:pt x="1" y="4"/>
                            <a:pt x="1" y="5"/>
                            <a:pt x="1" y="6"/>
                          </a:cubicBezTo>
                          <a:cubicBezTo>
                            <a:pt x="1" y="8"/>
                            <a:pt x="4" y="8"/>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7" name="Freeform 340"/>
                    <p:cNvSpPr/>
                    <p:nvPr/>
                  </p:nvSpPr>
                  <p:spPr bwMode="auto">
                    <a:xfrm>
                      <a:off x="519" y="1469"/>
                      <a:ext cx="21" cy="6"/>
                    </a:xfrm>
                    <a:custGeom>
                      <a:avLst/>
                      <a:gdLst>
                        <a:gd name="T0" fmla="*/ 3 w 31"/>
                        <a:gd name="T1" fmla="*/ 6 h 9"/>
                        <a:gd name="T2" fmla="*/ 5 w 31"/>
                        <a:gd name="T3" fmla="*/ 7 h 9"/>
                        <a:gd name="T4" fmla="*/ 10 w 31"/>
                        <a:gd name="T5" fmla="*/ 6 h 9"/>
                        <a:gd name="T6" fmla="*/ 10 w 31"/>
                        <a:gd name="T7" fmla="*/ 3 h 9"/>
                        <a:gd name="T8" fmla="*/ 2 w 31"/>
                        <a:gd name="T9" fmla="*/ 4 h 9"/>
                        <a:gd name="T10" fmla="*/ 2 w 31"/>
                        <a:gd name="T11" fmla="*/ 7 h 9"/>
                        <a:gd name="T12" fmla="*/ 9 w 31"/>
                        <a:gd name="T13" fmla="*/ 6 h 9"/>
                        <a:gd name="T14" fmla="*/ 8 w 31"/>
                        <a:gd name="T15" fmla="*/ 3 h 9"/>
                        <a:gd name="T16" fmla="*/ 4 w 31"/>
                        <a:gd name="T17" fmla="*/ 3 h 9"/>
                        <a:gd name="T18" fmla="*/ 4 w 31"/>
                        <a:gd name="T19" fmla="*/ 6 h 9"/>
                        <a:gd name="T20" fmla="*/ 16 w 31"/>
                        <a:gd name="T21" fmla="*/ 5 h 9"/>
                        <a:gd name="T22" fmla="*/ 16 w 31"/>
                        <a:gd name="T23" fmla="*/ 2 h 9"/>
                        <a:gd name="T24" fmla="*/ 10 w 31"/>
                        <a:gd name="T25" fmla="*/ 3 h 9"/>
                        <a:gd name="T26" fmla="*/ 11 w 31"/>
                        <a:gd name="T27" fmla="*/ 6 h 9"/>
                        <a:gd name="T28" fmla="*/ 21 w 31"/>
                        <a:gd name="T29" fmla="*/ 5 h 9"/>
                        <a:gd name="T30" fmla="*/ 21 w 31"/>
                        <a:gd name="T31" fmla="*/ 2 h 9"/>
                        <a:gd name="T32" fmla="*/ 8 w 31"/>
                        <a:gd name="T33" fmla="*/ 3 h 9"/>
                        <a:gd name="T34" fmla="*/ 9 w 31"/>
                        <a:gd name="T35" fmla="*/ 5 h 9"/>
                        <a:gd name="T36" fmla="*/ 21 w 31"/>
                        <a:gd name="T37" fmla="*/ 4 h 9"/>
                        <a:gd name="T38" fmla="*/ 21 w 31"/>
                        <a:gd name="T39" fmla="*/ 1 h 9"/>
                        <a:gd name="T40" fmla="*/ 15 w 31"/>
                        <a:gd name="T41" fmla="*/ 1 h 9"/>
                        <a:gd name="T42" fmla="*/ 15 w 31"/>
                        <a:gd name="T43" fmla="*/ 4 h 9"/>
                        <a:gd name="T44" fmla="*/ 28 w 31"/>
                        <a:gd name="T45" fmla="*/ 2 h 9"/>
                        <a:gd name="T46" fmla="*/ 30 w 31"/>
                        <a:gd name="T47" fmla="*/ 5 h 9"/>
                        <a:gd name="T48" fmla="*/ 30 w 31"/>
                        <a:gd name="T49" fmla="*/ 4 h 9"/>
                        <a:gd name="T50" fmla="*/ 31 w 31"/>
                        <a:gd name="T51" fmla="*/ 3 h 9"/>
                        <a:gd name="T52" fmla="*/ 31 w 31"/>
                        <a:gd name="T53" fmla="*/ 3 h 9"/>
                        <a:gd name="T54" fmla="*/ 30 w 31"/>
                        <a:gd name="T55" fmla="*/ 1 h 9"/>
                        <a:gd name="T56" fmla="*/ 15 w 31"/>
                        <a:gd name="T57" fmla="*/ 1 h 9"/>
                        <a:gd name="T58" fmla="*/ 16 w 31"/>
                        <a:gd name="T59" fmla="*/ 4 h 9"/>
                        <a:gd name="T60" fmla="*/ 21 w 31"/>
                        <a:gd name="T61" fmla="*/ 4 h 9"/>
                        <a:gd name="T62" fmla="*/ 21 w 31"/>
                        <a:gd name="T63" fmla="*/ 1 h 9"/>
                        <a:gd name="T64" fmla="*/ 7 w 31"/>
                        <a:gd name="T65" fmla="*/ 3 h 9"/>
                        <a:gd name="T66" fmla="*/ 8 w 31"/>
                        <a:gd name="T67" fmla="*/ 6 h 9"/>
                        <a:gd name="T68" fmla="*/ 21 w 31"/>
                        <a:gd name="T69" fmla="*/ 5 h 9"/>
                        <a:gd name="T70" fmla="*/ 21 w 31"/>
                        <a:gd name="T71" fmla="*/ 2 h 9"/>
                        <a:gd name="T72" fmla="*/ 10 w 31"/>
                        <a:gd name="T73" fmla="*/ 3 h 9"/>
                        <a:gd name="T74" fmla="*/ 11 w 31"/>
                        <a:gd name="T75" fmla="*/ 6 h 9"/>
                        <a:gd name="T76" fmla="*/ 16 w 31"/>
                        <a:gd name="T77" fmla="*/ 5 h 9"/>
                        <a:gd name="T78" fmla="*/ 16 w 31"/>
                        <a:gd name="T79" fmla="*/ 2 h 9"/>
                        <a:gd name="T80" fmla="*/ 3 w 31"/>
                        <a:gd name="T81" fmla="*/ 4 h 9"/>
                        <a:gd name="T82" fmla="*/ 4 w 31"/>
                        <a:gd name="T83" fmla="*/ 6 h 9"/>
                        <a:gd name="T84" fmla="*/ 9 w 31"/>
                        <a:gd name="T85" fmla="*/ 6 h 9"/>
                        <a:gd name="T86" fmla="*/ 8 w 31"/>
                        <a:gd name="T87" fmla="*/ 3 h 9"/>
                        <a:gd name="T88" fmla="*/ 2 w 31"/>
                        <a:gd name="T89" fmla="*/ 4 h 9"/>
                        <a:gd name="T90" fmla="*/ 2 w 31"/>
                        <a:gd name="T91" fmla="*/ 7 h 9"/>
                        <a:gd name="T92" fmla="*/ 11 w 31"/>
                        <a:gd name="T93" fmla="*/ 6 h 9"/>
                        <a:gd name="T94" fmla="*/ 10 w 31"/>
                        <a:gd name="T95" fmla="*/ 3 h 9"/>
                        <a:gd name="T96" fmla="*/ 1 w 31"/>
                        <a:gd name="T97" fmla="*/ 5 h 9"/>
                        <a:gd name="T98" fmla="*/ 0 w 31"/>
                        <a:gd name="T99" fmla="*/ 6 h 9"/>
                        <a:gd name="T100" fmla="*/ 1 w 31"/>
                        <a:gd name="T101" fmla="*/ 8 h 9"/>
                        <a:gd name="T102" fmla="*/ 3 w 31"/>
                        <a:gd name="T103"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 h="9">
                          <a:moveTo>
                            <a:pt x="3" y="6"/>
                          </a:moveTo>
                          <a:cubicBezTo>
                            <a:pt x="3" y="7"/>
                            <a:pt x="4" y="8"/>
                            <a:pt x="5" y="7"/>
                          </a:cubicBezTo>
                          <a:cubicBezTo>
                            <a:pt x="7" y="6"/>
                            <a:pt x="9" y="6"/>
                            <a:pt x="10" y="6"/>
                          </a:cubicBezTo>
                          <a:cubicBezTo>
                            <a:pt x="10" y="5"/>
                            <a:pt x="10" y="4"/>
                            <a:pt x="10" y="3"/>
                          </a:cubicBezTo>
                          <a:cubicBezTo>
                            <a:pt x="7" y="4"/>
                            <a:pt x="5" y="4"/>
                            <a:pt x="2" y="4"/>
                          </a:cubicBezTo>
                          <a:cubicBezTo>
                            <a:pt x="2" y="5"/>
                            <a:pt x="2" y="6"/>
                            <a:pt x="2" y="7"/>
                          </a:cubicBezTo>
                          <a:cubicBezTo>
                            <a:pt x="5" y="7"/>
                            <a:pt x="7" y="6"/>
                            <a:pt x="9" y="6"/>
                          </a:cubicBezTo>
                          <a:cubicBezTo>
                            <a:pt x="11" y="5"/>
                            <a:pt x="10" y="3"/>
                            <a:pt x="8" y="3"/>
                          </a:cubicBezTo>
                          <a:cubicBezTo>
                            <a:pt x="7" y="3"/>
                            <a:pt x="5" y="3"/>
                            <a:pt x="4" y="3"/>
                          </a:cubicBezTo>
                          <a:cubicBezTo>
                            <a:pt x="4" y="4"/>
                            <a:pt x="4" y="5"/>
                            <a:pt x="4" y="6"/>
                          </a:cubicBezTo>
                          <a:cubicBezTo>
                            <a:pt x="8" y="5"/>
                            <a:pt x="12" y="5"/>
                            <a:pt x="16" y="5"/>
                          </a:cubicBezTo>
                          <a:cubicBezTo>
                            <a:pt x="18" y="5"/>
                            <a:pt x="18" y="3"/>
                            <a:pt x="16" y="2"/>
                          </a:cubicBezTo>
                          <a:cubicBezTo>
                            <a:pt x="14" y="2"/>
                            <a:pt x="12" y="3"/>
                            <a:pt x="10" y="3"/>
                          </a:cubicBezTo>
                          <a:cubicBezTo>
                            <a:pt x="8" y="3"/>
                            <a:pt x="9" y="6"/>
                            <a:pt x="11" y="6"/>
                          </a:cubicBezTo>
                          <a:cubicBezTo>
                            <a:pt x="14" y="5"/>
                            <a:pt x="17" y="5"/>
                            <a:pt x="21" y="5"/>
                          </a:cubicBezTo>
                          <a:cubicBezTo>
                            <a:pt x="21" y="4"/>
                            <a:pt x="21" y="3"/>
                            <a:pt x="21" y="2"/>
                          </a:cubicBezTo>
                          <a:cubicBezTo>
                            <a:pt x="16" y="2"/>
                            <a:pt x="12" y="3"/>
                            <a:pt x="8" y="3"/>
                          </a:cubicBezTo>
                          <a:cubicBezTo>
                            <a:pt x="8" y="4"/>
                            <a:pt x="9" y="4"/>
                            <a:pt x="9" y="5"/>
                          </a:cubicBezTo>
                          <a:cubicBezTo>
                            <a:pt x="12" y="2"/>
                            <a:pt x="17" y="3"/>
                            <a:pt x="21" y="4"/>
                          </a:cubicBezTo>
                          <a:cubicBezTo>
                            <a:pt x="23" y="4"/>
                            <a:pt x="23" y="1"/>
                            <a:pt x="21" y="1"/>
                          </a:cubicBezTo>
                          <a:cubicBezTo>
                            <a:pt x="19" y="1"/>
                            <a:pt x="17" y="1"/>
                            <a:pt x="15" y="1"/>
                          </a:cubicBezTo>
                          <a:cubicBezTo>
                            <a:pt x="13" y="2"/>
                            <a:pt x="14" y="4"/>
                            <a:pt x="15" y="4"/>
                          </a:cubicBezTo>
                          <a:cubicBezTo>
                            <a:pt x="20" y="4"/>
                            <a:pt x="24" y="4"/>
                            <a:pt x="28" y="2"/>
                          </a:cubicBezTo>
                          <a:cubicBezTo>
                            <a:pt x="27" y="3"/>
                            <a:pt x="28" y="6"/>
                            <a:pt x="30" y="5"/>
                          </a:cubicBezTo>
                          <a:cubicBezTo>
                            <a:pt x="30" y="5"/>
                            <a:pt x="30" y="5"/>
                            <a:pt x="30" y="4"/>
                          </a:cubicBezTo>
                          <a:cubicBezTo>
                            <a:pt x="31" y="4"/>
                            <a:pt x="31" y="4"/>
                            <a:pt x="31" y="3"/>
                          </a:cubicBezTo>
                          <a:cubicBezTo>
                            <a:pt x="31" y="3"/>
                            <a:pt x="31" y="3"/>
                            <a:pt x="31" y="3"/>
                          </a:cubicBezTo>
                          <a:cubicBezTo>
                            <a:pt x="31" y="2"/>
                            <a:pt x="31" y="2"/>
                            <a:pt x="30" y="1"/>
                          </a:cubicBezTo>
                          <a:cubicBezTo>
                            <a:pt x="25" y="1"/>
                            <a:pt x="20" y="1"/>
                            <a:pt x="15" y="1"/>
                          </a:cubicBezTo>
                          <a:cubicBezTo>
                            <a:pt x="15" y="2"/>
                            <a:pt x="16" y="3"/>
                            <a:pt x="16" y="4"/>
                          </a:cubicBezTo>
                          <a:cubicBezTo>
                            <a:pt x="17" y="4"/>
                            <a:pt x="19" y="3"/>
                            <a:pt x="21" y="4"/>
                          </a:cubicBezTo>
                          <a:cubicBezTo>
                            <a:pt x="21" y="3"/>
                            <a:pt x="21" y="2"/>
                            <a:pt x="21" y="1"/>
                          </a:cubicBezTo>
                          <a:cubicBezTo>
                            <a:pt x="16" y="1"/>
                            <a:pt x="11" y="0"/>
                            <a:pt x="7" y="3"/>
                          </a:cubicBezTo>
                          <a:cubicBezTo>
                            <a:pt x="6" y="4"/>
                            <a:pt x="7" y="5"/>
                            <a:pt x="8" y="6"/>
                          </a:cubicBezTo>
                          <a:cubicBezTo>
                            <a:pt x="12" y="6"/>
                            <a:pt x="16" y="5"/>
                            <a:pt x="21" y="5"/>
                          </a:cubicBezTo>
                          <a:cubicBezTo>
                            <a:pt x="22" y="5"/>
                            <a:pt x="22" y="2"/>
                            <a:pt x="21" y="2"/>
                          </a:cubicBezTo>
                          <a:cubicBezTo>
                            <a:pt x="17" y="2"/>
                            <a:pt x="14" y="2"/>
                            <a:pt x="10" y="3"/>
                          </a:cubicBezTo>
                          <a:cubicBezTo>
                            <a:pt x="10" y="4"/>
                            <a:pt x="11" y="5"/>
                            <a:pt x="11" y="6"/>
                          </a:cubicBezTo>
                          <a:cubicBezTo>
                            <a:pt x="13" y="5"/>
                            <a:pt x="14" y="5"/>
                            <a:pt x="16" y="5"/>
                          </a:cubicBezTo>
                          <a:cubicBezTo>
                            <a:pt x="16" y="4"/>
                            <a:pt x="16" y="3"/>
                            <a:pt x="16" y="2"/>
                          </a:cubicBezTo>
                          <a:cubicBezTo>
                            <a:pt x="11" y="2"/>
                            <a:pt x="7" y="2"/>
                            <a:pt x="3" y="4"/>
                          </a:cubicBezTo>
                          <a:cubicBezTo>
                            <a:pt x="2" y="4"/>
                            <a:pt x="2" y="6"/>
                            <a:pt x="4" y="6"/>
                          </a:cubicBezTo>
                          <a:cubicBezTo>
                            <a:pt x="5" y="6"/>
                            <a:pt x="7" y="6"/>
                            <a:pt x="9" y="6"/>
                          </a:cubicBezTo>
                          <a:cubicBezTo>
                            <a:pt x="9" y="5"/>
                            <a:pt x="9" y="4"/>
                            <a:pt x="8" y="3"/>
                          </a:cubicBezTo>
                          <a:cubicBezTo>
                            <a:pt x="6" y="3"/>
                            <a:pt x="4" y="4"/>
                            <a:pt x="2" y="4"/>
                          </a:cubicBezTo>
                          <a:cubicBezTo>
                            <a:pt x="0" y="4"/>
                            <a:pt x="0" y="7"/>
                            <a:pt x="2" y="7"/>
                          </a:cubicBezTo>
                          <a:cubicBezTo>
                            <a:pt x="5" y="7"/>
                            <a:pt x="8" y="7"/>
                            <a:pt x="11" y="6"/>
                          </a:cubicBezTo>
                          <a:cubicBezTo>
                            <a:pt x="12" y="6"/>
                            <a:pt x="12" y="3"/>
                            <a:pt x="10" y="3"/>
                          </a:cubicBezTo>
                          <a:cubicBezTo>
                            <a:pt x="7" y="4"/>
                            <a:pt x="4" y="4"/>
                            <a:pt x="1" y="5"/>
                          </a:cubicBezTo>
                          <a:cubicBezTo>
                            <a:pt x="1" y="5"/>
                            <a:pt x="0" y="6"/>
                            <a:pt x="0" y="6"/>
                          </a:cubicBezTo>
                          <a:cubicBezTo>
                            <a:pt x="0" y="7"/>
                            <a:pt x="1" y="8"/>
                            <a:pt x="1" y="8"/>
                          </a:cubicBezTo>
                          <a:cubicBezTo>
                            <a:pt x="3" y="9"/>
                            <a:pt x="4" y="7"/>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8" name="Freeform 341"/>
                    <p:cNvSpPr/>
                    <p:nvPr/>
                  </p:nvSpPr>
                  <p:spPr bwMode="auto">
                    <a:xfrm>
                      <a:off x="546" y="1469"/>
                      <a:ext cx="9" cy="12"/>
                    </a:xfrm>
                    <a:custGeom>
                      <a:avLst/>
                      <a:gdLst>
                        <a:gd name="T0" fmla="*/ 5 w 14"/>
                        <a:gd name="T1" fmla="*/ 15 h 18"/>
                        <a:gd name="T2" fmla="*/ 5 w 14"/>
                        <a:gd name="T3" fmla="*/ 2 h 18"/>
                        <a:gd name="T4" fmla="*/ 4 w 14"/>
                        <a:gd name="T5" fmla="*/ 3 h 18"/>
                        <a:gd name="T6" fmla="*/ 10 w 14"/>
                        <a:gd name="T7" fmla="*/ 4 h 18"/>
                        <a:gd name="T8" fmla="*/ 10 w 14"/>
                        <a:gd name="T9" fmla="*/ 8 h 18"/>
                        <a:gd name="T10" fmla="*/ 10 w 14"/>
                        <a:gd name="T11" fmla="*/ 16 h 18"/>
                        <a:gd name="T12" fmla="*/ 11 w 14"/>
                        <a:gd name="T13" fmla="*/ 15 h 18"/>
                        <a:gd name="T14" fmla="*/ 3 w 14"/>
                        <a:gd name="T15" fmla="*/ 15 h 18"/>
                        <a:gd name="T16" fmla="*/ 2 w 14"/>
                        <a:gd name="T17" fmla="*/ 17 h 18"/>
                        <a:gd name="T18" fmla="*/ 11 w 14"/>
                        <a:gd name="T19" fmla="*/ 18 h 18"/>
                        <a:gd name="T20" fmla="*/ 13 w 14"/>
                        <a:gd name="T21" fmla="*/ 16 h 18"/>
                        <a:gd name="T22" fmla="*/ 13 w 14"/>
                        <a:gd name="T23" fmla="*/ 4 h 18"/>
                        <a:gd name="T24" fmla="*/ 4 w 14"/>
                        <a:gd name="T25" fmla="*/ 1 h 18"/>
                        <a:gd name="T26" fmla="*/ 3 w 14"/>
                        <a:gd name="T27" fmla="*/ 2 h 18"/>
                        <a:gd name="T28" fmla="*/ 2 w 14"/>
                        <a:gd name="T29" fmla="*/ 15 h 18"/>
                        <a:gd name="T30" fmla="*/ 5 w 14"/>
                        <a:gd name="T31"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8">
                          <a:moveTo>
                            <a:pt x="5" y="15"/>
                          </a:moveTo>
                          <a:cubicBezTo>
                            <a:pt x="5" y="11"/>
                            <a:pt x="5" y="6"/>
                            <a:pt x="5" y="2"/>
                          </a:cubicBezTo>
                          <a:cubicBezTo>
                            <a:pt x="5" y="2"/>
                            <a:pt x="4" y="3"/>
                            <a:pt x="4" y="3"/>
                          </a:cubicBezTo>
                          <a:cubicBezTo>
                            <a:pt x="6" y="3"/>
                            <a:pt x="9" y="3"/>
                            <a:pt x="10" y="4"/>
                          </a:cubicBezTo>
                          <a:cubicBezTo>
                            <a:pt x="11" y="5"/>
                            <a:pt x="10" y="7"/>
                            <a:pt x="10" y="8"/>
                          </a:cubicBezTo>
                          <a:cubicBezTo>
                            <a:pt x="10" y="11"/>
                            <a:pt x="10" y="13"/>
                            <a:pt x="10" y="16"/>
                          </a:cubicBezTo>
                          <a:cubicBezTo>
                            <a:pt x="10" y="16"/>
                            <a:pt x="10" y="15"/>
                            <a:pt x="11" y="15"/>
                          </a:cubicBezTo>
                          <a:cubicBezTo>
                            <a:pt x="8" y="16"/>
                            <a:pt x="5" y="15"/>
                            <a:pt x="3" y="15"/>
                          </a:cubicBezTo>
                          <a:cubicBezTo>
                            <a:pt x="1" y="14"/>
                            <a:pt x="0" y="17"/>
                            <a:pt x="2" y="17"/>
                          </a:cubicBezTo>
                          <a:cubicBezTo>
                            <a:pt x="5" y="18"/>
                            <a:pt x="8" y="18"/>
                            <a:pt x="11" y="18"/>
                          </a:cubicBezTo>
                          <a:cubicBezTo>
                            <a:pt x="12" y="17"/>
                            <a:pt x="12" y="17"/>
                            <a:pt x="13" y="16"/>
                          </a:cubicBezTo>
                          <a:cubicBezTo>
                            <a:pt x="13" y="12"/>
                            <a:pt x="14" y="8"/>
                            <a:pt x="13" y="4"/>
                          </a:cubicBezTo>
                          <a:cubicBezTo>
                            <a:pt x="12" y="0"/>
                            <a:pt x="7" y="0"/>
                            <a:pt x="4" y="1"/>
                          </a:cubicBezTo>
                          <a:cubicBezTo>
                            <a:pt x="3" y="1"/>
                            <a:pt x="3" y="1"/>
                            <a:pt x="3" y="2"/>
                          </a:cubicBezTo>
                          <a:cubicBezTo>
                            <a:pt x="2" y="6"/>
                            <a:pt x="2" y="11"/>
                            <a:pt x="2" y="15"/>
                          </a:cubicBezTo>
                          <a:cubicBezTo>
                            <a:pt x="2" y="17"/>
                            <a:pt x="5" y="17"/>
                            <a:pt x="5"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9" name="Freeform 342"/>
                    <p:cNvSpPr/>
                    <p:nvPr/>
                  </p:nvSpPr>
                  <p:spPr bwMode="auto">
                    <a:xfrm>
                      <a:off x="552" y="1466"/>
                      <a:ext cx="9" cy="16"/>
                    </a:xfrm>
                    <a:custGeom>
                      <a:avLst/>
                      <a:gdLst>
                        <a:gd name="T0" fmla="*/ 5 w 14"/>
                        <a:gd name="T1" fmla="*/ 21 h 24"/>
                        <a:gd name="T2" fmla="*/ 5 w 14"/>
                        <a:gd name="T3" fmla="*/ 10 h 24"/>
                        <a:gd name="T4" fmla="*/ 5 w 14"/>
                        <a:gd name="T5" fmla="*/ 6 h 24"/>
                        <a:gd name="T6" fmla="*/ 8 w 14"/>
                        <a:gd name="T7" fmla="*/ 3 h 24"/>
                        <a:gd name="T8" fmla="*/ 11 w 14"/>
                        <a:gd name="T9" fmla="*/ 9 h 24"/>
                        <a:gd name="T10" fmla="*/ 11 w 14"/>
                        <a:gd name="T11" fmla="*/ 21 h 24"/>
                        <a:gd name="T12" fmla="*/ 12 w 14"/>
                        <a:gd name="T13" fmla="*/ 20 h 24"/>
                        <a:gd name="T14" fmla="*/ 3 w 14"/>
                        <a:gd name="T15" fmla="*/ 20 h 24"/>
                        <a:gd name="T16" fmla="*/ 2 w 14"/>
                        <a:gd name="T17" fmla="*/ 22 h 24"/>
                        <a:gd name="T18" fmla="*/ 13 w 14"/>
                        <a:gd name="T19" fmla="*/ 23 h 24"/>
                        <a:gd name="T20" fmla="*/ 14 w 14"/>
                        <a:gd name="T21" fmla="*/ 21 h 24"/>
                        <a:gd name="T22" fmla="*/ 14 w 14"/>
                        <a:gd name="T23" fmla="*/ 5 h 24"/>
                        <a:gd name="T24" fmla="*/ 9 w 14"/>
                        <a:gd name="T25" fmla="*/ 1 h 24"/>
                        <a:gd name="T26" fmla="*/ 2 w 14"/>
                        <a:gd name="T27" fmla="*/ 4 h 24"/>
                        <a:gd name="T28" fmla="*/ 2 w 14"/>
                        <a:gd name="T29" fmla="*/ 10 h 24"/>
                        <a:gd name="T30" fmla="*/ 2 w 14"/>
                        <a:gd name="T31" fmla="*/ 21 h 24"/>
                        <a:gd name="T32" fmla="*/ 5 w 14"/>
                        <a:gd name="T33"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 h="24">
                          <a:moveTo>
                            <a:pt x="5" y="21"/>
                          </a:moveTo>
                          <a:cubicBezTo>
                            <a:pt x="5" y="18"/>
                            <a:pt x="5" y="14"/>
                            <a:pt x="5" y="10"/>
                          </a:cubicBezTo>
                          <a:cubicBezTo>
                            <a:pt x="5" y="9"/>
                            <a:pt x="5" y="7"/>
                            <a:pt x="5" y="6"/>
                          </a:cubicBezTo>
                          <a:cubicBezTo>
                            <a:pt x="5" y="3"/>
                            <a:pt x="6" y="3"/>
                            <a:pt x="8" y="3"/>
                          </a:cubicBezTo>
                          <a:cubicBezTo>
                            <a:pt x="12" y="3"/>
                            <a:pt x="11" y="6"/>
                            <a:pt x="11" y="9"/>
                          </a:cubicBezTo>
                          <a:cubicBezTo>
                            <a:pt x="11" y="13"/>
                            <a:pt x="11" y="17"/>
                            <a:pt x="11" y="21"/>
                          </a:cubicBezTo>
                          <a:cubicBezTo>
                            <a:pt x="11" y="21"/>
                            <a:pt x="12" y="20"/>
                            <a:pt x="12" y="20"/>
                          </a:cubicBezTo>
                          <a:cubicBezTo>
                            <a:pt x="9" y="21"/>
                            <a:pt x="6" y="20"/>
                            <a:pt x="3" y="20"/>
                          </a:cubicBezTo>
                          <a:cubicBezTo>
                            <a:pt x="1" y="19"/>
                            <a:pt x="0" y="22"/>
                            <a:pt x="2" y="22"/>
                          </a:cubicBezTo>
                          <a:cubicBezTo>
                            <a:pt x="6" y="23"/>
                            <a:pt x="9" y="24"/>
                            <a:pt x="13" y="23"/>
                          </a:cubicBezTo>
                          <a:cubicBezTo>
                            <a:pt x="13" y="22"/>
                            <a:pt x="14" y="22"/>
                            <a:pt x="14" y="21"/>
                          </a:cubicBezTo>
                          <a:cubicBezTo>
                            <a:pt x="14" y="16"/>
                            <a:pt x="14" y="10"/>
                            <a:pt x="14" y="5"/>
                          </a:cubicBezTo>
                          <a:cubicBezTo>
                            <a:pt x="14" y="2"/>
                            <a:pt x="12" y="1"/>
                            <a:pt x="9" y="1"/>
                          </a:cubicBezTo>
                          <a:cubicBezTo>
                            <a:pt x="6" y="0"/>
                            <a:pt x="3" y="1"/>
                            <a:pt x="2" y="4"/>
                          </a:cubicBezTo>
                          <a:cubicBezTo>
                            <a:pt x="2" y="6"/>
                            <a:pt x="2" y="8"/>
                            <a:pt x="2" y="10"/>
                          </a:cubicBezTo>
                          <a:cubicBezTo>
                            <a:pt x="2" y="14"/>
                            <a:pt x="2" y="18"/>
                            <a:pt x="2" y="21"/>
                          </a:cubicBezTo>
                          <a:cubicBezTo>
                            <a:pt x="2" y="23"/>
                            <a:pt x="5" y="23"/>
                            <a:pt x="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0" name="Freeform 343"/>
                    <p:cNvSpPr/>
                    <p:nvPr/>
                  </p:nvSpPr>
                  <p:spPr bwMode="auto">
                    <a:xfrm>
                      <a:off x="557" y="1462"/>
                      <a:ext cx="11" cy="20"/>
                    </a:xfrm>
                    <a:custGeom>
                      <a:avLst/>
                      <a:gdLst>
                        <a:gd name="T0" fmla="*/ 2 w 16"/>
                        <a:gd name="T1" fmla="*/ 27 h 30"/>
                        <a:gd name="T2" fmla="*/ 2 w 16"/>
                        <a:gd name="T3" fmla="*/ 28 h 30"/>
                        <a:gd name="T4" fmla="*/ 5 w 16"/>
                        <a:gd name="T5" fmla="*/ 28 h 30"/>
                        <a:gd name="T6" fmla="*/ 6 w 16"/>
                        <a:gd name="T7" fmla="*/ 12 h 30"/>
                        <a:gd name="T8" fmla="*/ 7 w 16"/>
                        <a:gd name="T9" fmla="*/ 4 h 30"/>
                        <a:gd name="T10" fmla="*/ 13 w 16"/>
                        <a:gd name="T11" fmla="*/ 4 h 30"/>
                        <a:gd name="T12" fmla="*/ 12 w 16"/>
                        <a:gd name="T13" fmla="*/ 3 h 30"/>
                        <a:gd name="T14" fmla="*/ 12 w 16"/>
                        <a:gd name="T15" fmla="*/ 27 h 30"/>
                        <a:gd name="T16" fmla="*/ 14 w 16"/>
                        <a:gd name="T17" fmla="*/ 26 h 30"/>
                        <a:gd name="T18" fmla="*/ 2 w 16"/>
                        <a:gd name="T19" fmla="*/ 25 h 30"/>
                        <a:gd name="T20" fmla="*/ 2 w 16"/>
                        <a:gd name="T21" fmla="*/ 28 h 30"/>
                        <a:gd name="T22" fmla="*/ 14 w 16"/>
                        <a:gd name="T23" fmla="*/ 29 h 30"/>
                        <a:gd name="T24" fmla="*/ 15 w 16"/>
                        <a:gd name="T25" fmla="*/ 27 h 30"/>
                        <a:gd name="T26" fmla="*/ 15 w 16"/>
                        <a:gd name="T27" fmla="*/ 3 h 30"/>
                        <a:gd name="T28" fmla="*/ 13 w 16"/>
                        <a:gd name="T29" fmla="*/ 2 h 30"/>
                        <a:gd name="T30" fmla="*/ 3 w 16"/>
                        <a:gd name="T31" fmla="*/ 5 h 30"/>
                        <a:gd name="T32" fmla="*/ 2 w 16"/>
                        <a:gd name="T33" fmla="*/ 28 h 30"/>
                        <a:gd name="T34" fmla="*/ 5 w 16"/>
                        <a:gd name="T35" fmla="*/ 28 h 30"/>
                        <a:gd name="T36" fmla="*/ 5 w 16"/>
                        <a:gd name="T37" fmla="*/ 27 h 30"/>
                        <a:gd name="T38" fmla="*/ 2 w 16"/>
                        <a:gd name="T3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 h="30">
                          <a:moveTo>
                            <a:pt x="2" y="27"/>
                          </a:moveTo>
                          <a:cubicBezTo>
                            <a:pt x="2" y="27"/>
                            <a:pt x="2" y="28"/>
                            <a:pt x="2" y="28"/>
                          </a:cubicBezTo>
                          <a:cubicBezTo>
                            <a:pt x="2" y="30"/>
                            <a:pt x="4" y="30"/>
                            <a:pt x="5" y="28"/>
                          </a:cubicBezTo>
                          <a:cubicBezTo>
                            <a:pt x="7" y="23"/>
                            <a:pt x="7" y="18"/>
                            <a:pt x="6" y="12"/>
                          </a:cubicBezTo>
                          <a:cubicBezTo>
                            <a:pt x="6" y="11"/>
                            <a:pt x="5" y="4"/>
                            <a:pt x="7" y="4"/>
                          </a:cubicBezTo>
                          <a:cubicBezTo>
                            <a:pt x="9" y="4"/>
                            <a:pt x="11" y="4"/>
                            <a:pt x="13" y="4"/>
                          </a:cubicBezTo>
                          <a:cubicBezTo>
                            <a:pt x="13" y="4"/>
                            <a:pt x="13" y="3"/>
                            <a:pt x="12" y="3"/>
                          </a:cubicBezTo>
                          <a:cubicBezTo>
                            <a:pt x="12" y="11"/>
                            <a:pt x="13" y="19"/>
                            <a:pt x="12" y="27"/>
                          </a:cubicBezTo>
                          <a:cubicBezTo>
                            <a:pt x="13" y="27"/>
                            <a:pt x="13" y="26"/>
                            <a:pt x="14" y="26"/>
                          </a:cubicBezTo>
                          <a:cubicBezTo>
                            <a:pt x="10" y="26"/>
                            <a:pt x="6" y="25"/>
                            <a:pt x="2" y="25"/>
                          </a:cubicBezTo>
                          <a:cubicBezTo>
                            <a:pt x="0" y="25"/>
                            <a:pt x="0" y="28"/>
                            <a:pt x="2" y="28"/>
                          </a:cubicBezTo>
                          <a:cubicBezTo>
                            <a:pt x="6" y="28"/>
                            <a:pt x="10" y="29"/>
                            <a:pt x="14" y="29"/>
                          </a:cubicBezTo>
                          <a:cubicBezTo>
                            <a:pt x="15" y="29"/>
                            <a:pt x="15" y="28"/>
                            <a:pt x="15" y="27"/>
                          </a:cubicBezTo>
                          <a:cubicBezTo>
                            <a:pt x="16" y="19"/>
                            <a:pt x="15" y="11"/>
                            <a:pt x="15" y="3"/>
                          </a:cubicBezTo>
                          <a:cubicBezTo>
                            <a:pt x="15" y="2"/>
                            <a:pt x="14" y="2"/>
                            <a:pt x="13" y="2"/>
                          </a:cubicBezTo>
                          <a:cubicBezTo>
                            <a:pt x="11" y="1"/>
                            <a:pt x="3" y="0"/>
                            <a:pt x="3" y="5"/>
                          </a:cubicBezTo>
                          <a:cubicBezTo>
                            <a:pt x="3" y="12"/>
                            <a:pt x="5" y="20"/>
                            <a:pt x="2" y="28"/>
                          </a:cubicBezTo>
                          <a:cubicBezTo>
                            <a:pt x="3" y="28"/>
                            <a:pt x="4" y="28"/>
                            <a:pt x="5" y="28"/>
                          </a:cubicBezTo>
                          <a:cubicBezTo>
                            <a:pt x="5" y="28"/>
                            <a:pt x="5" y="27"/>
                            <a:pt x="5" y="27"/>
                          </a:cubicBezTo>
                          <a:cubicBezTo>
                            <a:pt x="5" y="25"/>
                            <a:pt x="2" y="25"/>
                            <a:pt x="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1" name="Freeform 344"/>
                    <p:cNvSpPr/>
                    <p:nvPr/>
                  </p:nvSpPr>
                  <p:spPr bwMode="auto">
                    <a:xfrm>
                      <a:off x="564" y="1458"/>
                      <a:ext cx="8" cy="24"/>
                    </a:xfrm>
                    <a:custGeom>
                      <a:avLst/>
                      <a:gdLst>
                        <a:gd name="T0" fmla="*/ 4 w 13"/>
                        <a:gd name="T1" fmla="*/ 33 h 35"/>
                        <a:gd name="T2" fmla="*/ 6 w 13"/>
                        <a:gd name="T3" fmla="*/ 22 h 35"/>
                        <a:gd name="T4" fmla="*/ 4 w 13"/>
                        <a:gd name="T5" fmla="*/ 3 h 35"/>
                        <a:gd name="T6" fmla="*/ 2 w 13"/>
                        <a:gd name="T7" fmla="*/ 4 h 35"/>
                        <a:gd name="T8" fmla="*/ 10 w 13"/>
                        <a:gd name="T9" fmla="*/ 7 h 35"/>
                        <a:gd name="T10" fmla="*/ 10 w 13"/>
                        <a:gd name="T11" fmla="*/ 14 h 35"/>
                        <a:gd name="T12" fmla="*/ 10 w 13"/>
                        <a:gd name="T13" fmla="*/ 33 h 35"/>
                        <a:gd name="T14" fmla="*/ 12 w 13"/>
                        <a:gd name="T15" fmla="*/ 32 h 35"/>
                        <a:gd name="T16" fmla="*/ 3 w 13"/>
                        <a:gd name="T17" fmla="*/ 31 h 35"/>
                        <a:gd name="T18" fmla="*/ 2 w 13"/>
                        <a:gd name="T19" fmla="*/ 34 h 35"/>
                        <a:gd name="T20" fmla="*/ 12 w 13"/>
                        <a:gd name="T21" fmla="*/ 35 h 35"/>
                        <a:gd name="T22" fmla="*/ 13 w 13"/>
                        <a:gd name="T23" fmla="*/ 33 h 35"/>
                        <a:gd name="T24" fmla="*/ 12 w 13"/>
                        <a:gd name="T25" fmla="*/ 5 h 35"/>
                        <a:gd name="T26" fmla="*/ 2 w 13"/>
                        <a:gd name="T27" fmla="*/ 1 h 35"/>
                        <a:gd name="T28" fmla="*/ 1 w 13"/>
                        <a:gd name="T29" fmla="*/ 3 h 35"/>
                        <a:gd name="T30" fmla="*/ 1 w 13"/>
                        <a:gd name="T31" fmla="*/ 16 h 35"/>
                        <a:gd name="T32" fmla="*/ 2 w 13"/>
                        <a:gd name="T33" fmla="*/ 32 h 35"/>
                        <a:gd name="T34" fmla="*/ 4 w 13"/>
                        <a:gd name="T35" fmla="*/ 3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35">
                          <a:moveTo>
                            <a:pt x="4" y="33"/>
                          </a:moveTo>
                          <a:cubicBezTo>
                            <a:pt x="7" y="30"/>
                            <a:pt x="6" y="26"/>
                            <a:pt x="6" y="22"/>
                          </a:cubicBezTo>
                          <a:cubicBezTo>
                            <a:pt x="5" y="15"/>
                            <a:pt x="4" y="9"/>
                            <a:pt x="4" y="3"/>
                          </a:cubicBezTo>
                          <a:cubicBezTo>
                            <a:pt x="3" y="3"/>
                            <a:pt x="3" y="3"/>
                            <a:pt x="2" y="4"/>
                          </a:cubicBezTo>
                          <a:cubicBezTo>
                            <a:pt x="5" y="4"/>
                            <a:pt x="10" y="2"/>
                            <a:pt x="10" y="7"/>
                          </a:cubicBezTo>
                          <a:cubicBezTo>
                            <a:pt x="10" y="9"/>
                            <a:pt x="10" y="12"/>
                            <a:pt x="10" y="14"/>
                          </a:cubicBezTo>
                          <a:cubicBezTo>
                            <a:pt x="10" y="21"/>
                            <a:pt x="11" y="27"/>
                            <a:pt x="10" y="33"/>
                          </a:cubicBezTo>
                          <a:cubicBezTo>
                            <a:pt x="11" y="33"/>
                            <a:pt x="11" y="32"/>
                            <a:pt x="12" y="32"/>
                          </a:cubicBezTo>
                          <a:cubicBezTo>
                            <a:pt x="9" y="32"/>
                            <a:pt x="6" y="32"/>
                            <a:pt x="3" y="31"/>
                          </a:cubicBezTo>
                          <a:cubicBezTo>
                            <a:pt x="1" y="31"/>
                            <a:pt x="0" y="34"/>
                            <a:pt x="2" y="34"/>
                          </a:cubicBezTo>
                          <a:cubicBezTo>
                            <a:pt x="5" y="35"/>
                            <a:pt x="8" y="35"/>
                            <a:pt x="12" y="35"/>
                          </a:cubicBezTo>
                          <a:cubicBezTo>
                            <a:pt x="13" y="35"/>
                            <a:pt x="13" y="34"/>
                            <a:pt x="13" y="33"/>
                          </a:cubicBezTo>
                          <a:cubicBezTo>
                            <a:pt x="13" y="24"/>
                            <a:pt x="13" y="15"/>
                            <a:pt x="12" y="5"/>
                          </a:cubicBezTo>
                          <a:cubicBezTo>
                            <a:pt x="12" y="0"/>
                            <a:pt x="6" y="1"/>
                            <a:pt x="2" y="1"/>
                          </a:cubicBezTo>
                          <a:cubicBezTo>
                            <a:pt x="2" y="1"/>
                            <a:pt x="1" y="2"/>
                            <a:pt x="1" y="3"/>
                          </a:cubicBezTo>
                          <a:cubicBezTo>
                            <a:pt x="1" y="7"/>
                            <a:pt x="1" y="12"/>
                            <a:pt x="1" y="16"/>
                          </a:cubicBezTo>
                          <a:cubicBezTo>
                            <a:pt x="2" y="21"/>
                            <a:pt x="5" y="27"/>
                            <a:pt x="2" y="32"/>
                          </a:cubicBezTo>
                          <a:cubicBezTo>
                            <a:pt x="1" y="34"/>
                            <a:pt x="3" y="35"/>
                            <a:pt x="4"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2" name="Freeform 345"/>
                    <p:cNvSpPr/>
                    <p:nvPr/>
                  </p:nvSpPr>
                  <p:spPr bwMode="auto">
                    <a:xfrm>
                      <a:off x="569" y="1454"/>
                      <a:ext cx="10" cy="28"/>
                    </a:xfrm>
                    <a:custGeom>
                      <a:avLst/>
                      <a:gdLst>
                        <a:gd name="T0" fmla="*/ 6 w 15"/>
                        <a:gd name="T1" fmla="*/ 40 h 42"/>
                        <a:gd name="T2" fmla="*/ 4 w 15"/>
                        <a:gd name="T3" fmla="*/ 16 h 42"/>
                        <a:gd name="T4" fmla="*/ 4 w 15"/>
                        <a:gd name="T5" fmla="*/ 4 h 42"/>
                        <a:gd name="T6" fmla="*/ 5 w 15"/>
                        <a:gd name="T7" fmla="*/ 3 h 42"/>
                        <a:gd name="T8" fmla="*/ 11 w 15"/>
                        <a:gd name="T9" fmla="*/ 8 h 42"/>
                        <a:gd name="T10" fmla="*/ 11 w 15"/>
                        <a:gd name="T11" fmla="*/ 25 h 42"/>
                        <a:gd name="T12" fmla="*/ 12 w 15"/>
                        <a:gd name="T13" fmla="*/ 35 h 42"/>
                        <a:gd name="T14" fmla="*/ 2 w 15"/>
                        <a:gd name="T15" fmla="*/ 38 h 42"/>
                        <a:gd name="T16" fmla="*/ 2 w 15"/>
                        <a:gd name="T17" fmla="*/ 41 h 42"/>
                        <a:gd name="T18" fmla="*/ 13 w 15"/>
                        <a:gd name="T19" fmla="*/ 41 h 42"/>
                        <a:gd name="T20" fmla="*/ 15 w 15"/>
                        <a:gd name="T21" fmla="*/ 40 h 42"/>
                        <a:gd name="T22" fmla="*/ 14 w 15"/>
                        <a:gd name="T23" fmla="*/ 23 h 42"/>
                        <a:gd name="T24" fmla="*/ 14 w 15"/>
                        <a:gd name="T25" fmla="*/ 8 h 42"/>
                        <a:gd name="T26" fmla="*/ 2 w 15"/>
                        <a:gd name="T27" fmla="*/ 0 h 42"/>
                        <a:gd name="T28" fmla="*/ 1 w 15"/>
                        <a:gd name="T29" fmla="*/ 1 h 42"/>
                        <a:gd name="T30" fmla="*/ 3 w 15"/>
                        <a:gd name="T31" fmla="*/ 40 h 42"/>
                        <a:gd name="T32" fmla="*/ 6 w 15"/>
                        <a:gd name="T33"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42">
                          <a:moveTo>
                            <a:pt x="6" y="40"/>
                          </a:moveTo>
                          <a:cubicBezTo>
                            <a:pt x="6" y="32"/>
                            <a:pt x="5" y="24"/>
                            <a:pt x="4" y="16"/>
                          </a:cubicBezTo>
                          <a:cubicBezTo>
                            <a:pt x="4" y="12"/>
                            <a:pt x="4" y="8"/>
                            <a:pt x="4" y="4"/>
                          </a:cubicBezTo>
                          <a:cubicBezTo>
                            <a:pt x="3" y="2"/>
                            <a:pt x="4" y="2"/>
                            <a:pt x="5" y="3"/>
                          </a:cubicBezTo>
                          <a:cubicBezTo>
                            <a:pt x="9" y="3"/>
                            <a:pt x="11" y="4"/>
                            <a:pt x="11" y="8"/>
                          </a:cubicBezTo>
                          <a:cubicBezTo>
                            <a:pt x="11" y="14"/>
                            <a:pt x="11" y="19"/>
                            <a:pt x="11" y="25"/>
                          </a:cubicBezTo>
                          <a:cubicBezTo>
                            <a:pt x="12" y="28"/>
                            <a:pt x="12" y="32"/>
                            <a:pt x="12" y="35"/>
                          </a:cubicBezTo>
                          <a:cubicBezTo>
                            <a:pt x="12" y="40"/>
                            <a:pt x="5" y="38"/>
                            <a:pt x="2" y="38"/>
                          </a:cubicBezTo>
                          <a:cubicBezTo>
                            <a:pt x="0" y="38"/>
                            <a:pt x="0" y="41"/>
                            <a:pt x="2" y="41"/>
                          </a:cubicBezTo>
                          <a:cubicBezTo>
                            <a:pt x="5" y="41"/>
                            <a:pt x="9" y="41"/>
                            <a:pt x="13" y="41"/>
                          </a:cubicBezTo>
                          <a:cubicBezTo>
                            <a:pt x="14" y="41"/>
                            <a:pt x="15" y="40"/>
                            <a:pt x="15" y="40"/>
                          </a:cubicBezTo>
                          <a:cubicBezTo>
                            <a:pt x="15" y="34"/>
                            <a:pt x="15" y="28"/>
                            <a:pt x="14" y="23"/>
                          </a:cubicBezTo>
                          <a:cubicBezTo>
                            <a:pt x="13" y="18"/>
                            <a:pt x="14" y="13"/>
                            <a:pt x="14" y="8"/>
                          </a:cubicBezTo>
                          <a:cubicBezTo>
                            <a:pt x="14" y="0"/>
                            <a:pt x="9" y="0"/>
                            <a:pt x="2" y="0"/>
                          </a:cubicBezTo>
                          <a:cubicBezTo>
                            <a:pt x="1" y="0"/>
                            <a:pt x="1" y="0"/>
                            <a:pt x="1" y="1"/>
                          </a:cubicBezTo>
                          <a:cubicBezTo>
                            <a:pt x="2" y="14"/>
                            <a:pt x="3" y="27"/>
                            <a:pt x="3" y="40"/>
                          </a:cubicBezTo>
                          <a:cubicBezTo>
                            <a:pt x="3" y="42"/>
                            <a:pt x="6" y="42"/>
                            <a:pt x="6"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3" name="Freeform 346"/>
                    <p:cNvSpPr/>
                    <p:nvPr/>
                  </p:nvSpPr>
                  <p:spPr bwMode="auto">
                    <a:xfrm>
                      <a:off x="550" y="1471"/>
                      <a:ext cx="2" cy="3"/>
                    </a:xfrm>
                    <a:custGeom>
                      <a:avLst/>
                      <a:gdLst>
                        <a:gd name="T0" fmla="*/ 2 w 4"/>
                        <a:gd name="T1" fmla="*/ 3 h 4"/>
                        <a:gd name="T2" fmla="*/ 3 w 4"/>
                        <a:gd name="T3" fmla="*/ 2 h 4"/>
                        <a:gd name="T4" fmla="*/ 2 w 4"/>
                        <a:gd name="T5" fmla="*/ 1 h 4"/>
                        <a:gd name="T6" fmla="*/ 1 w 4"/>
                        <a:gd name="T7" fmla="*/ 2 h 4"/>
                        <a:gd name="T8" fmla="*/ 2 w 4"/>
                        <a:gd name="T9" fmla="*/ 3 h 4"/>
                      </a:gdLst>
                      <a:ahLst/>
                      <a:cxnLst>
                        <a:cxn ang="0">
                          <a:pos x="T0" y="T1"/>
                        </a:cxn>
                        <a:cxn ang="0">
                          <a:pos x="T2" y="T3"/>
                        </a:cxn>
                        <a:cxn ang="0">
                          <a:pos x="T4" y="T5"/>
                        </a:cxn>
                        <a:cxn ang="0">
                          <a:pos x="T6" y="T7"/>
                        </a:cxn>
                        <a:cxn ang="0">
                          <a:pos x="T8" y="T9"/>
                        </a:cxn>
                      </a:cxnLst>
                      <a:rect l="0" t="0" r="r" b="b"/>
                      <a:pathLst>
                        <a:path w="4" h="4">
                          <a:moveTo>
                            <a:pt x="2" y="3"/>
                          </a:moveTo>
                          <a:cubicBezTo>
                            <a:pt x="3" y="3"/>
                            <a:pt x="3" y="2"/>
                            <a:pt x="3" y="2"/>
                          </a:cubicBezTo>
                          <a:cubicBezTo>
                            <a:pt x="4" y="1"/>
                            <a:pt x="3" y="0"/>
                            <a:pt x="2" y="1"/>
                          </a:cubicBezTo>
                          <a:cubicBezTo>
                            <a:pt x="2" y="1"/>
                            <a:pt x="1" y="1"/>
                            <a:pt x="1" y="2"/>
                          </a:cubicBezTo>
                          <a:cubicBezTo>
                            <a:pt x="0" y="3"/>
                            <a:pt x="1" y="4"/>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4" name="Freeform 347"/>
                    <p:cNvSpPr/>
                    <p:nvPr/>
                  </p:nvSpPr>
                  <p:spPr bwMode="auto">
                    <a:xfrm>
                      <a:off x="550" y="1472"/>
                      <a:ext cx="2" cy="2"/>
                    </a:xfrm>
                    <a:custGeom>
                      <a:avLst/>
                      <a:gdLst>
                        <a:gd name="T0" fmla="*/ 2 w 4"/>
                        <a:gd name="T1" fmla="*/ 2 h 3"/>
                        <a:gd name="T2" fmla="*/ 3 w 4"/>
                        <a:gd name="T3" fmla="*/ 2 h 3"/>
                        <a:gd name="T4" fmla="*/ 2 w 4"/>
                        <a:gd name="T5" fmla="*/ 0 h 3"/>
                        <a:gd name="T6" fmla="*/ 1 w 4"/>
                        <a:gd name="T7" fmla="*/ 1 h 3"/>
                        <a:gd name="T8" fmla="*/ 2 w 4"/>
                        <a:gd name="T9" fmla="*/ 2 h 3"/>
                      </a:gdLst>
                      <a:ahLst/>
                      <a:cxnLst>
                        <a:cxn ang="0">
                          <a:pos x="T0" y="T1"/>
                        </a:cxn>
                        <a:cxn ang="0">
                          <a:pos x="T2" y="T3"/>
                        </a:cxn>
                        <a:cxn ang="0">
                          <a:pos x="T4" y="T5"/>
                        </a:cxn>
                        <a:cxn ang="0">
                          <a:pos x="T6" y="T7"/>
                        </a:cxn>
                        <a:cxn ang="0">
                          <a:pos x="T8" y="T9"/>
                        </a:cxn>
                      </a:cxnLst>
                      <a:rect l="0" t="0" r="r" b="b"/>
                      <a:pathLst>
                        <a:path w="4" h="3">
                          <a:moveTo>
                            <a:pt x="2" y="2"/>
                          </a:moveTo>
                          <a:cubicBezTo>
                            <a:pt x="2" y="2"/>
                            <a:pt x="2" y="2"/>
                            <a:pt x="3" y="2"/>
                          </a:cubicBezTo>
                          <a:cubicBezTo>
                            <a:pt x="4" y="1"/>
                            <a:pt x="3" y="0"/>
                            <a:pt x="2" y="0"/>
                          </a:cubicBezTo>
                          <a:cubicBezTo>
                            <a:pt x="2" y="0"/>
                            <a:pt x="1" y="1"/>
                            <a:pt x="1" y="1"/>
                          </a:cubicBezTo>
                          <a:cubicBezTo>
                            <a:pt x="0" y="1"/>
                            <a:pt x="1" y="3"/>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5" name="Freeform 348"/>
                    <p:cNvSpPr/>
                    <p:nvPr/>
                  </p:nvSpPr>
                  <p:spPr bwMode="auto">
                    <a:xfrm>
                      <a:off x="547" y="1472"/>
                      <a:ext cx="7" cy="6"/>
                    </a:xfrm>
                    <a:custGeom>
                      <a:avLst/>
                      <a:gdLst>
                        <a:gd name="T0" fmla="*/ 2 w 10"/>
                        <a:gd name="T1" fmla="*/ 8 h 9"/>
                        <a:gd name="T2" fmla="*/ 9 w 10"/>
                        <a:gd name="T3" fmla="*/ 2 h 9"/>
                        <a:gd name="T4" fmla="*/ 8 w 10"/>
                        <a:gd name="T5" fmla="*/ 0 h 9"/>
                        <a:gd name="T6" fmla="*/ 1 w 10"/>
                        <a:gd name="T7" fmla="*/ 8 h 9"/>
                        <a:gd name="T8" fmla="*/ 2 w 10"/>
                        <a:gd name="T9" fmla="*/ 8 h 9"/>
                      </a:gdLst>
                      <a:ahLst/>
                      <a:cxnLst>
                        <a:cxn ang="0">
                          <a:pos x="T0" y="T1"/>
                        </a:cxn>
                        <a:cxn ang="0">
                          <a:pos x="T2" y="T3"/>
                        </a:cxn>
                        <a:cxn ang="0">
                          <a:pos x="T4" y="T5"/>
                        </a:cxn>
                        <a:cxn ang="0">
                          <a:pos x="T6" y="T7"/>
                        </a:cxn>
                        <a:cxn ang="0">
                          <a:pos x="T8" y="T9"/>
                        </a:cxn>
                      </a:cxnLst>
                      <a:rect l="0" t="0" r="r" b="b"/>
                      <a:pathLst>
                        <a:path w="10" h="9">
                          <a:moveTo>
                            <a:pt x="2" y="8"/>
                          </a:moveTo>
                          <a:cubicBezTo>
                            <a:pt x="3" y="5"/>
                            <a:pt x="7" y="4"/>
                            <a:pt x="9" y="2"/>
                          </a:cubicBezTo>
                          <a:cubicBezTo>
                            <a:pt x="10" y="1"/>
                            <a:pt x="9" y="0"/>
                            <a:pt x="8" y="0"/>
                          </a:cubicBezTo>
                          <a:cubicBezTo>
                            <a:pt x="6" y="3"/>
                            <a:pt x="2" y="4"/>
                            <a:pt x="1" y="8"/>
                          </a:cubicBezTo>
                          <a:cubicBezTo>
                            <a:pt x="0" y="9"/>
                            <a:pt x="2" y="9"/>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6" name="Freeform 349"/>
                    <p:cNvSpPr/>
                    <p:nvPr/>
                  </p:nvSpPr>
                  <p:spPr bwMode="auto">
                    <a:xfrm>
                      <a:off x="547" y="1473"/>
                      <a:ext cx="7" cy="7"/>
                    </a:xfrm>
                    <a:custGeom>
                      <a:avLst/>
                      <a:gdLst>
                        <a:gd name="T0" fmla="*/ 2 w 10"/>
                        <a:gd name="T1" fmla="*/ 9 h 10"/>
                        <a:gd name="T2" fmla="*/ 10 w 10"/>
                        <a:gd name="T3" fmla="*/ 2 h 10"/>
                        <a:gd name="T4" fmla="*/ 9 w 10"/>
                        <a:gd name="T5" fmla="*/ 1 h 10"/>
                        <a:gd name="T6" fmla="*/ 1 w 10"/>
                        <a:gd name="T7" fmla="*/ 8 h 10"/>
                        <a:gd name="T8" fmla="*/ 2 w 10"/>
                        <a:gd name="T9" fmla="*/ 9 h 10"/>
                      </a:gdLst>
                      <a:ahLst/>
                      <a:cxnLst>
                        <a:cxn ang="0">
                          <a:pos x="T0" y="T1"/>
                        </a:cxn>
                        <a:cxn ang="0">
                          <a:pos x="T2" y="T3"/>
                        </a:cxn>
                        <a:cxn ang="0">
                          <a:pos x="T4" y="T5"/>
                        </a:cxn>
                        <a:cxn ang="0">
                          <a:pos x="T6" y="T7"/>
                        </a:cxn>
                        <a:cxn ang="0">
                          <a:pos x="T8" y="T9"/>
                        </a:cxn>
                      </a:cxnLst>
                      <a:rect l="0" t="0" r="r" b="b"/>
                      <a:pathLst>
                        <a:path w="10" h="10">
                          <a:moveTo>
                            <a:pt x="2" y="9"/>
                          </a:moveTo>
                          <a:cubicBezTo>
                            <a:pt x="4" y="6"/>
                            <a:pt x="7" y="4"/>
                            <a:pt x="10" y="2"/>
                          </a:cubicBezTo>
                          <a:cubicBezTo>
                            <a:pt x="10" y="1"/>
                            <a:pt x="10" y="0"/>
                            <a:pt x="9" y="1"/>
                          </a:cubicBezTo>
                          <a:cubicBezTo>
                            <a:pt x="6" y="3"/>
                            <a:pt x="3" y="5"/>
                            <a:pt x="1" y="8"/>
                          </a:cubicBezTo>
                          <a:cubicBezTo>
                            <a:pt x="0" y="9"/>
                            <a:pt x="1" y="10"/>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7" name="Freeform 350"/>
                    <p:cNvSpPr/>
                    <p:nvPr/>
                  </p:nvSpPr>
                  <p:spPr bwMode="auto">
                    <a:xfrm>
                      <a:off x="548" y="1474"/>
                      <a:ext cx="6" cy="6"/>
                    </a:xfrm>
                    <a:custGeom>
                      <a:avLst/>
                      <a:gdLst>
                        <a:gd name="T0" fmla="*/ 1 w 9"/>
                        <a:gd name="T1" fmla="*/ 7 h 8"/>
                        <a:gd name="T2" fmla="*/ 9 w 9"/>
                        <a:gd name="T3" fmla="*/ 2 h 8"/>
                        <a:gd name="T4" fmla="*/ 8 w 9"/>
                        <a:gd name="T5" fmla="*/ 1 h 8"/>
                        <a:gd name="T6" fmla="*/ 1 w 9"/>
                        <a:gd name="T7" fmla="*/ 6 h 8"/>
                        <a:gd name="T8" fmla="*/ 1 w 9"/>
                        <a:gd name="T9" fmla="*/ 7 h 8"/>
                      </a:gdLst>
                      <a:ahLst/>
                      <a:cxnLst>
                        <a:cxn ang="0">
                          <a:pos x="T0" y="T1"/>
                        </a:cxn>
                        <a:cxn ang="0">
                          <a:pos x="T2" y="T3"/>
                        </a:cxn>
                        <a:cxn ang="0">
                          <a:pos x="T4" y="T5"/>
                        </a:cxn>
                        <a:cxn ang="0">
                          <a:pos x="T6" y="T7"/>
                        </a:cxn>
                        <a:cxn ang="0">
                          <a:pos x="T8" y="T9"/>
                        </a:cxn>
                      </a:cxnLst>
                      <a:rect l="0" t="0" r="r" b="b"/>
                      <a:pathLst>
                        <a:path w="9" h="8">
                          <a:moveTo>
                            <a:pt x="1" y="7"/>
                          </a:moveTo>
                          <a:cubicBezTo>
                            <a:pt x="4" y="6"/>
                            <a:pt x="6" y="4"/>
                            <a:pt x="9" y="2"/>
                          </a:cubicBezTo>
                          <a:cubicBezTo>
                            <a:pt x="9" y="2"/>
                            <a:pt x="9" y="0"/>
                            <a:pt x="8" y="1"/>
                          </a:cubicBezTo>
                          <a:cubicBezTo>
                            <a:pt x="5" y="2"/>
                            <a:pt x="3" y="5"/>
                            <a:pt x="1" y="6"/>
                          </a:cubicBezTo>
                          <a:cubicBezTo>
                            <a:pt x="0" y="6"/>
                            <a:pt x="0" y="8"/>
                            <a:pt x="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8" name="Freeform 351"/>
                    <p:cNvSpPr/>
                    <p:nvPr/>
                  </p:nvSpPr>
                  <p:spPr bwMode="auto">
                    <a:xfrm>
                      <a:off x="548" y="1471"/>
                      <a:ext cx="2" cy="3"/>
                    </a:xfrm>
                    <a:custGeom>
                      <a:avLst/>
                      <a:gdLst>
                        <a:gd name="T0" fmla="*/ 2 w 4"/>
                        <a:gd name="T1" fmla="*/ 3 h 4"/>
                        <a:gd name="T2" fmla="*/ 4 w 4"/>
                        <a:gd name="T3" fmla="*/ 2 h 4"/>
                        <a:gd name="T4" fmla="*/ 2 w 4"/>
                        <a:gd name="T5" fmla="*/ 1 h 4"/>
                        <a:gd name="T6" fmla="*/ 2 w 4"/>
                        <a:gd name="T7" fmla="*/ 1 h 4"/>
                        <a:gd name="T8" fmla="*/ 3 w 4"/>
                        <a:gd name="T9" fmla="*/ 2 h 4"/>
                        <a:gd name="T10" fmla="*/ 4 w 4"/>
                        <a:gd name="T11" fmla="*/ 2 h 4"/>
                        <a:gd name="T12" fmla="*/ 2 w 4"/>
                        <a:gd name="T13" fmla="*/ 1 h 4"/>
                        <a:gd name="T14" fmla="*/ 1 w 4"/>
                        <a:gd name="T15" fmla="*/ 2 h 4"/>
                        <a:gd name="T16" fmla="*/ 2 w 4"/>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2" y="3"/>
                          </a:moveTo>
                          <a:cubicBezTo>
                            <a:pt x="3" y="3"/>
                            <a:pt x="3" y="2"/>
                            <a:pt x="4" y="2"/>
                          </a:cubicBezTo>
                          <a:cubicBezTo>
                            <a:pt x="3" y="1"/>
                            <a:pt x="3" y="1"/>
                            <a:pt x="2" y="1"/>
                          </a:cubicBezTo>
                          <a:cubicBezTo>
                            <a:pt x="2" y="1"/>
                            <a:pt x="2" y="1"/>
                            <a:pt x="2" y="1"/>
                          </a:cubicBezTo>
                          <a:cubicBezTo>
                            <a:pt x="1" y="2"/>
                            <a:pt x="2" y="3"/>
                            <a:pt x="3" y="2"/>
                          </a:cubicBezTo>
                          <a:cubicBezTo>
                            <a:pt x="3" y="2"/>
                            <a:pt x="3" y="2"/>
                            <a:pt x="4" y="2"/>
                          </a:cubicBezTo>
                          <a:cubicBezTo>
                            <a:pt x="4" y="1"/>
                            <a:pt x="3" y="0"/>
                            <a:pt x="2" y="1"/>
                          </a:cubicBezTo>
                          <a:cubicBezTo>
                            <a:pt x="2" y="1"/>
                            <a:pt x="2" y="1"/>
                            <a:pt x="1" y="2"/>
                          </a:cubicBezTo>
                          <a:cubicBezTo>
                            <a:pt x="0" y="3"/>
                            <a:pt x="2" y="4"/>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9" name="Freeform 352"/>
                    <p:cNvSpPr/>
                    <p:nvPr/>
                  </p:nvSpPr>
                  <p:spPr bwMode="auto">
                    <a:xfrm>
                      <a:off x="554" y="1468"/>
                      <a:ext cx="5" cy="4"/>
                    </a:xfrm>
                    <a:custGeom>
                      <a:avLst/>
                      <a:gdLst>
                        <a:gd name="T0" fmla="*/ 2 w 8"/>
                        <a:gd name="T1" fmla="*/ 6 h 7"/>
                        <a:gd name="T2" fmla="*/ 7 w 8"/>
                        <a:gd name="T3" fmla="*/ 2 h 7"/>
                        <a:gd name="T4" fmla="*/ 6 w 8"/>
                        <a:gd name="T5" fmla="*/ 1 h 7"/>
                        <a:gd name="T6" fmla="*/ 1 w 8"/>
                        <a:gd name="T7" fmla="*/ 5 h 7"/>
                        <a:gd name="T8" fmla="*/ 2 w 8"/>
                        <a:gd name="T9" fmla="*/ 6 h 7"/>
                      </a:gdLst>
                      <a:ahLst/>
                      <a:cxnLst>
                        <a:cxn ang="0">
                          <a:pos x="T0" y="T1"/>
                        </a:cxn>
                        <a:cxn ang="0">
                          <a:pos x="T2" y="T3"/>
                        </a:cxn>
                        <a:cxn ang="0">
                          <a:pos x="T4" y="T5"/>
                        </a:cxn>
                        <a:cxn ang="0">
                          <a:pos x="T6" y="T7"/>
                        </a:cxn>
                        <a:cxn ang="0">
                          <a:pos x="T8" y="T9"/>
                        </a:cxn>
                      </a:cxnLst>
                      <a:rect l="0" t="0" r="r" b="b"/>
                      <a:pathLst>
                        <a:path w="8" h="7">
                          <a:moveTo>
                            <a:pt x="2" y="6"/>
                          </a:moveTo>
                          <a:cubicBezTo>
                            <a:pt x="3" y="5"/>
                            <a:pt x="5" y="4"/>
                            <a:pt x="7" y="2"/>
                          </a:cubicBezTo>
                          <a:cubicBezTo>
                            <a:pt x="8" y="2"/>
                            <a:pt x="7" y="0"/>
                            <a:pt x="6" y="1"/>
                          </a:cubicBezTo>
                          <a:cubicBezTo>
                            <a:pt x="4" y="2"/>
                            <a:pt x="2" y="4"/>
                            <a:pt x="1" y="5"/>
                          </a:cubicBezTo>
                          <a:cubicBezTo>
                            <a:pt x="0" y="5"/>
                            <a:pt x="1" y="7"/>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0" name="Freeform 353"/>
                    <p:cNvSpPr/>
                    <p:nvPr/>
                  </p:nvSpPr>
                  <p:spPr bwMode="auto">
                    <a:xfrm>
                      <a:off x="553" y="1470"/>
                      <a:ext cx="7" cy="5"/>
                    </a:xfrm>
                    <a:custGeom>
                      <a:avLst/>
                      <a:gdLst>
                        <a:gd name="T0" fmla="*/ 2 w 10"/>
                        <a:gd name="T1" fmla="*/ 7 h 8"/>
                        <a:gd name="T2" fmla="*/ 9 w 10"/>
                        <a:gd name="T3" fmla="*/ 2 h 8"/>
                        <a:gd name="T4" fmla="*/ 8 w 10"/>
                        <a:gd name="T5" fmla="*/ 0 h 8"/>
                        <a:gd name="T6" fmla="*/ 1 w 10"/>
                        <a:gd name="T7" fmla="*/ 6 h 8"/>
                        <a:gd name="T8" fmla="*/ 2 w 10"/>
                        <a:gd name="T9" fmla="*/ 7 h 8"/>
                      </a:gdLst>
                      <a:ahLst/>
                      <a:cxnLst>
                        <a:cxn ang="0">
                          <a:pos x="T0" y="T1"/>
                        </a:cxn>
                        <a:cxn ang="0">
                          <a:pos x="T2" y="T3"/>
                        </a:cxn>
                        <a:cxn ang="0">
                          <a:pos x="T4" y="T5"/>
                        </a:cxn>
                        <a:cxn ang="0">
                          <a:pos x="T6" y="T7"/>
                        </a:cxn>
                        <a:cxn ang="0">
                          <a:pos x="T8" y="T9"/>
                        </a:cxn>
                      </a:cxnLst>
                      <a:rect l="0" t="0" r="r" b="b"/>
                      <a:pathLst>
                        <a:path w="10" h="8">
                          <a:moveTo>
                            <a:pt x="2" y="7"/>
                          </a:moveTo>
                          <a:cubicBezTo>
                            <a:pt x="4" y="5"/>
                            <a:pt x="6" y="3"/>
                            <a:pt x="9" y="2"/>
                          </a:cubicBezTo>
                          <a:cubicBezTo>
                            <a:pt x="10" y="1"/>
                            <a:pt x="9" y="0"/>
                            <a:pt x="8" y="0"/>
                          </a:cubicBezTo>
                          <a:cubicBezTo>
                            <a:pt x="5" y="2"/>
                            <a:pt x="3" y="4"/>
                            <a:pt x="1" y="6"/>
                          </a:cubicBezTo>
                          <a:cubicBezTo>
                            <a:pt x="0" y="7"/>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1" name="Freeform 354"/>
                    <p:cNvSpPr/>
                    <p:nvPr/>
                  </p:nvSpPr>
                  <p:spPr bwMode="auto">
                    <a:xfrm>
                      <a:off x="554" y="1472"/>
                      <a:ext cx="6" cy="4"/>
                    </a:xfrm>
                    <a:custGeom>
                      <a:avLst/>
                      <a:gdLst>
                        <a:gd name="T0" fmla="*/ 2 w 9"/>
                        <a:gd name="T1" fmla="*/ 6 h 7"/>
                        <a:gd name="T2" fmla="*/ 8 w 9"/>
                        <a:gd name="T3" fmla="*/ 2 h 7"/>
                        <a:gd name="T4" fmla="*/ 7 w 9"/>
                        <a:gd name="T5" fmla="*/ 0 h 7"/>
                        <a:gd name="T6" fmla="*/ 0 w 9"/>
                        <a:gd name="T7" fmla="*/ 5 h 7"/>
                        <a:gd name="T8" fmla="*/ 2 w 9"/>
                        <a:gd name="T9" fmla="*/ 6 h 7"/>
                      </a:gdLst>
                      <a:ahLst/>
                      <a:cxnLst>
                        <a:cxn ang="0">
                          <a:pos x="T0" y="T1"/>
                        </a:cxn>
                        <a:cxn ang="0">
                          <a:pos x="T2" y="T3"/>
                        </a:cxn>
                        <a:cxn ang="0">
                          <a:pos x="T4" y="T5"/>
                        </a:cxn>
                        <a:cxn ang="0">
                          <a:pos x="T6" y="T7"/>
                        </a:cxn>
                        <a:cxn ang="0">
                          <a:pos x="T8" y="T9"/>
                        </a:cxn>
                      </a:cxnLst>
                      <a:rect l="0" t="0" r="r" b="b"/>
                      <a:pathLst>
                        <a:path w="9" h="7">
                          <a:moveTo>
                            <a:pt x="2" y="6"/>
                          </a:moveTo>
                          <a:cubicBezTo>
                            <a:pt x="4" y="4"/>
                            <a:pt x="6" y="3"/>
                            <a:pt x="8" y="2"/>
                          </a:cubicBezTo>
                          <a:cubicBezTo>
                            <a:pt x="9" y="1"/>
                            <a:pt x="8" y="0"/>
                            <a:pt x="7" y="0"/>
                          </a:cubicBezTo>
                          <a:cubicBezTo>
                            <a:pt x="5" y="2"/>
                            <a:pt x="2" y="3"/>
                            <a:pt x="0" y="5"/>
                          </a:cubicBezTo>
                          <a:cubicBezTo>
                            <a:pt x="0" y="6"/>
                            <a:pt x="1" y="7"/>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2" name="Freeform 355"/>
                    <p:cNvSpPr/>
                    <p:nvPr/>
                  </p:nvSpPr>
                  <p:spPr bwMode="auto">
                    <a:xfrm>
                      <a:off x="553" y="1474"/>
                      <a:ext cx="6" cy="5"/>
                    </a:xfrm>
                    <a:custGeom>
                      <a:avLst/>
                      <a:gdLst>
                        <a:gd name="T0" fmla="*/ 2 w 9"/>
                        <a:gd name="T1" fmla="*/ 7 h 8"/>
                        <a:gd name="T2" fmla="*/ 8 w 9"/>
                        <a:gd name="T3" fmla="*/ 2 h 8"/>
                        <a:gd name="T4" fmla="*/ 7 w 9"/>
                        <a:gd name="T5" fmla="*/ 1 h 8"/>
                        <a:gd name="T6" fmla="*/ 1 w 9"/>
                        <a:gd name="T7" fmla="*/ 6 h 8"/>
                        <a:gd name="T8" fmla="*/ 2 w 9"/>
                        <a:gd name="T9" fmla="*/ 7 h 8"/>
                      </a:gdLst>
                      <a:ahLst/>
                      <a:cxnLst>
                        <a:cxn ang="0">
                          <a:pos x="T0" y="T1"/>
                        </a:cxn>
                        <a:cxn ang="0">
                          <a:pos x="T2" y="T3"/>
                        </a:cxn>
                        <a:cxn ang="0">
                          <a:pos x="T4" y="T5"/>
                        </a:cxn>
                        <a:cxn ang="0">
                          <a:pos x="T6" y="T7"/>
                        </a:cxn>
                        <a:cxn ang="0">
                          <a:pos x="T8" y="T9"/>
                        </a:cxn>
                      </a:cxnLst>
                      <a:rect l="0" t="0" r="r" b="b"/>
                      <a:pathLst>
                        <a:path w="9" h="8">
                          <a:moveTo>
                            <a:pt x="2" y="7"/>
                          </a:moveTo>
                          <a:cubicBezTo>
                            <a:pt x="4" y="5"/>
                            <a:pt x="6" y="3"/>
                            <a:pt x="8" y="2"/>
                          </a:cubicBezTo>
                          <a:cubicBezTo>
                            <a:pt x="9" y="1"/>
                            <a:pt x="8" y="0"/>
                            <a:pt x="7" y="1"/>
                          </a:cubicBezTo>
                          <a:cubicBezTo>
                            <a:pt x="5" y="2"/>
                            <a:pt x="3" y="4"/>
                            <a:pt x="1" y="6"/>
                          </a:cubicBezTo>
                          <a:cubicBezTo>
                            <a:pt x="0" y="6"/>
                            <a:pt x="2"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3" name="Freeform 356"/>
                    <p:cNvSpPr/>
                    <p:nvPr/>
                  </p:nvSpPr>
                  <p:spPr bwMode="auto">
                    <a:xfrm>
                      <a:off x="554" y="1476"/>
                      <a:ext cx="5" cy="4"/>
                    </a:xfrm>
                    <a:custGeom>
                      <a:avLst/>
                      <a:gdLst>
                        <a:gd name="T0" fmla="*/ 2 w 7"/>
                        <a:gd name="T1" fmla="*/ 5 h 6"/>
                        <a:gd name="T2" fmla="*/ 6 w 7"/>
                        <a:gd name="T3" fmla="*/ 1 h 6"/>
                        <a:gd name="T4" fmla="*/ 4 w 7"/>
                        <a:gd name="T5" fmla="*/ 0 h 6"/>
                        <a:gd name="T6" fmla="*/ 1 w 7"/>
                        <a:gd name="T7" fmla="*/ 4 h 6"/>
                        <a:gd name="T8" fmla="*/ 2 w 7"/>
                        <a:gd name="T9" fmla="*/ 5 h 6"/>
                      </a:gdLst>
                      <a:ahLst/>
                      <a:cxnLst>
                        <a:cxn ang="0">
                          <a:pos x="T0" y="T1"/>
                        </a:cxn>
                        <a:cxn ang="0">
                          <a:pos x="T2" y="T3"/>
                        </a:cxn>
                        <a:cxn ang="0">
                          <a:pos x="T4" y="T5"/>
                        </a:cxn>
                        <a:cxn ang="0">
                          <a:pos x="T6" y="T7"/>
                        </a:cxn>
                        <a:cxn ang="0">
                          <a:pos x="T8" y="T9"/>
                        </a:cxn>
                      </a:cxnLst>
                      <a:rect l="0" t="0" r="r" b="b"/>
                      <a:pathLst>
                        <a:path w="7" h="6">
                          <a:moveTo>
                            <a:pt x="2" y="5"/>
                          </a:moveTo>
                          <a:cubicBezTo>
                            <a:pt x="3" y="4"/>
                            <a:pt x="5" y="3"/>
                            <a:pt x="6" y="1"/>
                          </a:cubicBezTo>
                          <a:cubicBezTo>
                            <a:pt x="7" y="0"/>
                            <a:pt x="5" y="0"/>
                            <a:pt x="4" y="0"/>
                          </a:cubicBezTo>
                          <a:cubicBezTo>
                            <a:pt x="3" y="2"/>
                            <a:pt x="2" y="3"/>
                            <a:pt x="1" y="4"/>
                          </a:cubicBezTo>
                          <a:cubicBezTo>
                            <a:pt x="0" y="5"/>
                            <a:pt x="1"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4" name="Freeform 357"/>
                    <p:cNvSpPr/>
                    <p:nvPr/>
                  </p:nvSpPr>
                  <p:spPr bwMode="auto">
                    <a:xfrm>
                      <a:off x="559" y="1463"/>
                      <a:ext cx="5" cy="5"/>
                    </a:xfrm>
                    <a:custGeom>
                      <a:avLst/>
                      <a:gdLst>
                        <a:gd name="T0" fmla="*/ 2 w 8"/>
                        <a:gd name="T1" fmla="*/ 7 h 8"/>
                        <a:gd name="T2" fmla="*/ 8 w 8"/>
                        <a:gd name="T3" fmla="*/ 1 h 8"/>
                        <a:gd name="T4" fmla="*/ 6 w 8"/>
                        <a:gd name="T5" fmla="*/ 0 h 8"/>
                        <a:gd name="T6" fmla="*/ 1 w 8"/>
                        <a:gd name="T7" fmla="*/ 6 h 8"/>
                        <a:gd name="T8" fmla="*/ 2 w 8"/>
                        <a:gd name="T9" fmla="*/ 7 h 8"/>
                      </a:gdLst>
                      <a:ahLst/>
                      <a:cxnLst>
                        <a:cxn ang="0">
                          <a:pos x="T0" y="T1"/>
                        </a:cxn>
                        <a:cxn ang="0">
                          <a:pos x="T2" y="T3"/>
                        </a:cxn>
                        <a:cxn ang="0">
                          <a:pos x="T4" y="T5"/>
                        </a:cxn>
                        <a:cxn ang="0">
                          <a:pos x="T6" y="T7"/>
                        </a:cxn>
                        <a:cxn ang="0">
                          <a:pos x="T8" y="T9"/>
                        </a:cxn>
                      </a:cxnLst>
                      <a:rect l="0" t="0" r="r" b="b"/>
                      <a:pathLst>
                        <a:path w="8" h="8">
                          <a:moveTo>
                            <a:pt x="2" y="7"/>
                          </a:moveTo>
                          <a:cubicBezTo>
                            <a:pt x="5" y="6"/>
                            <a:pt x="6" y="4"/>
                            <a:pt x="8" y="1"/>
                          </a:cubicBezTo>
                          <a:cubicBezTo>
                            <a:pt x="8" y="0"/>
                            <a:pt x="7" y="0"/>
                            <a:pt x="6" y="0"/>
                          </a:cubicBezTo>
                          <a:cubicBezTo>
                            <a:pt x="5" y="2"/>
                            <a:pt x="3" y="4"/>
                            <a:pt x="1" y="6"/>
                          </a:cubicBezTo>
                          <a:cubicBezTo>
                            <a:pt x="0" y="6"/>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5" name="Freeform 358"/>
                    <p:cNvSpPr/>
                    <p:nvPr/>
                  </p:nvSpPr>
                  <p:spPr bwMode="auto">
                    <a:xfrm>
                      <a:off x="558" y="1466"/>
                      <a:ext cx="8" cy="5"/>
                    </a:xfrm>
                    <a:custGeom>
                      <a:avLst/>
                      <a:gdLst>
                        <a:gd name="T0" fmla="*/ 2 w 12"/>
                        <a:gd name="T1" fmla="*/ 7 h 8"/>
                        <a:gd name="T2" fmla="*/ 11 w 12"/>
                        <a:gd name="T3" fmla="*/ 1 h 8"/>
                        <a:gd name="T4" fmla="*/ 11 w 12"/>
                        <a:gd name="T5" fmla="*/ 0 h 8"/>
                        <a:gd name="T6" fmla="*/ 1 w 12"/>
                        <a:gd name="T7" fmla="*/ 6 h 8"/>
                        <a:gd name="T8" fmla="*/ 2 w 12"/>
                        <a:gd name="T9" fmla="*/ 7 h 8"/>
                      </a:gdLst>
                      <a:ahLst/>
                      <a:cxnLst>
                        <a:cxn ang="0">
                          <a:pos x="T0" y="T1"/>
                        </a:cxn>
                        <a:cxn ang="0">
                          <a:pos x="T2" y="T3"/>
                        </a:cxn>
                        <a:cxn ang="0">
                          <a:pos x="T4" y="T5"/>
                        </a:cxn>
                        <a:cxn ang="0">
                          <a:pos x="T6" y="T7"/>
                        </a:cxn>
                        <a:cxn ang="0">
                          <a:pos x="T8" y="T9"/>
                        </a:cxn>
                      </a:cxnLst>
                      <a:rect l="0" t="0" r="r" b="b"/>
                      <a:pathLst>
                        <a:path w="12" h="8">
                          <a:moveTo>
                            <a:pt x="2" y="7"/>
                          </a:moveTo>
                          <a:cubicBezTo>
                            <a:pt x="5" y="6"/>
                            <a:pt x="8" y="3"/>
                            <a:pt x="11" y="1"/>
                          </a:cubicBezTo>
                          <a:cubicBezTo>
                            <a:pt x="12" y="1"/>
                            <a:pt x="12" y="0"/>
                            <a:pt x="11" y="0"/>
                          </a:cubicBezTo>
                          <a:cubicBezTo>
                            <a:pt x="7" y="2"/>
                            <a:pt x="5" y="4"/>
                            <a:pt x="1" y="6"/>
                          </a:cubicBezTo>
                          <a:cubicBezTo>
                            <a:pt x="0" y="6"/>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6" name="Freeform 359"/>
                    <p:cNvSpPr/>
                    <p:nvPr/>
                  </p:nvSpPr>
                  <p:spPr bwMode="auto">
                    <a:xfrm>
                      <a:off x="559" y="1467"/>
                      <a:ext cx="7" cy="6"/>
                    </a:xfrm>
                    <a:custGeom>
                      <a:avLst/>
                      <a:gdLst>
                        <a:gd name="T0" fmla="*/ 2 w 11"/>
                        <a:gd name="T1" fmla="*/ 8 h 9"/>
                        <a:gd name="T2" fmla="*/ 10 w 11"/>
                        <a:gd name="T3" fmla="*/ 2 h 9"/>
                        <a:gd name="T4" fmla="*/ 9 w 11"/>
                        <a:gd name="T5" fmla="*/ 1 h 9"/>
                        <a:gd name="T6" fmla="*/ 1 w 11"/>
                        <a:gd name="T7" fmla="*/ 7 h 9"/>
                        <a:gd name="T8" fmla="*/ 2 w 11"/>
                        <a:gd name="T9" fmla="*/ 8 h 9"/>
                      </a:gdLst>
                      <a:ahLst/>
                      <a:cxnLst>
                        <a:cxn ang="0">
                          <a:pos x="T0" y="T1"/>
                        </a:cxn>
                        <a:cxn ang="0">
                          <a:pos x="T2" y="T3"/>
                        </a:cxn>
                        <a:cxn ang="0">
                          <a:pos x="T4" y="T5"/>
                        </a:cxn>
                        <a:cxn ang="0">
                          <a:pos x="T6" y="T7"/>
                        </a:cxn>
                        <a:cxn ang="0">
                          <a:pos x="T8" y="T9"/>
                        </a:cxn>
                      </a:cxnLst>
                      <a:rect l="0" t="0" r="r" b="b"/>
                      <a:pathLst>
                        <a:path w="11" h="9">
                          <a:moveTo>
                            <a:pt x="2" y="8"/>
                          </a:moveTo>
                          <a:cubicBezTo>
                            <a:pt x="5" y="6"/>
                            <a:pt x="7" y="4"/>
                            <a:pt x="10" y="2"/>
                          </a:cubicBezTo>
                          <a:cubicBezTo>
                            <a:pt x="11" y="2"/>
                            <a:pt x="10" y="0"/>
                            <a:pt x="9" y="1"/>
                          </a:cubicBezTo>
                          <a:cubicBezTo>
                            <a:pt x="6" y="3"/>
                            <a:pt x="3" y="4"/>
                            <a:pt x="1" y="7"/>
                          </a:cubicBezTo>
                          <a:cubicBezTo>
                            <a:pt x="0" y="7"/>
                            <a:pt x="2" y="9"/>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7" name="Freeform 360"/>
                    <p:cNvSpPr/>
                    <p:nvPr/>
                  </p:nvSpPr>
                  <p:spPr bwMode="auto">
                    <a:xfrm>
                      <a:off x="559" y="1470"/>
                      <a:ext cx="7" cy="5"/>
                    </a:xfrm>
                    <a:custGeom>
                      <a:avLst/>
                      <a:gdLst>
                        <a:gd name="T0" fmla="*/ 2 w 10"/>
                        <a:gd name="T1" fmla="*/ 7 h 8"/>
                        <a:gd name="T2" fmla="*/ 9 w 10"/>
                        <a:gd name="T3" fmla="*/ 2 h 8"/>
                        <a:gd name="T4" fmla="*/ 8 w 10"/>
                        <a:gd name="T5" fmla="*/ 1 h 8"/>
                        <a:gd name="T6" fmla="*/ 0 w 10"/>
                        <a:gd name="T7" fmla="*/ 6 h 8"/>
                        <a:gd name="T8" fmla="*/ 2 w 10"/>
                        <a:gd name="T9" fmla="*/ 7 h 8"/>
                      </a:gdLst>
                      <a:ahLst/>
                      <a:cxnLst>
                        <a:cxn ang="0">
                          <a:pos x="T0" y="T1"/>
                        </a:cxn>
                        <a:cxn ang="0">
                          <a:pos x="T2" y="T3"/>
                        </a:cxn>
                        <a:cxn ang="0">
                          <a:pos x="T4" y="T5"/>
                        </a:cxn>
                        <a:cxn ang="0">
                          <a:pos x="T6" y="T7"/>
                        </a:cxn>
                        <a:cxn ang="0">
                          <a:pos x="T8" y="T9"/>
                        </a:cxn>
                      </a:cxnLst>
                      <a:rect l="0" t="0" r="r" b="b"/>
                      <a:pathLst>
                        <a:path w="10" h="8">
                          <a:moveTo>
                            <a:pt x="2" y="7"/>
                          </a:moveTo>
                          <a:cubicBezTo>
                            <a:pt x="4" y="5"/>
                            <a:pt x="6" y="3"/>
                            <a:pt x="9" y="2"/>
                          </a:cubicBezTo>
                          <a:cubicBezTo>
                            <a:pt x="10" y="2"/>
                            <a:pt x="9" y="0"/>
                            <a:pt x="8" y="1"/>
                          </a:cubicBezTo>
                          <a:cubicBezTo>
                            <a:pt x="5" y="2"/>
                            <a:pt x="3" y="4"/>
                            <a:pt x="0" y="6"/>
                          </a:cubicBezTo>
                          <a:cubicBezTo>
                            <a:pt x="0" y="7"/>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8" name="Freeform 361"/>
                    <p:cNvSpPr/>
                    <p:nvPr/>
                  </p:nvSpPr>
                  <p:spPr bwMode="auto">
                    <a:xfrm>
                      <a:off x="560" y="1472"/>
                      <a:ext cx="6" cy="4"/>
                    </a:xfrm>
                    <a:custGeom>
                      <a:avLst/>
                      <a:gdLst>
                        <a:gd name="T0" fmla="*/ 1 w 9"/>
                        <a:gd name="T1" fmla="*/ 6 h 7"/>
                        <a:gd name="T2" fmla="*/ 8 w 9"/>
                        <a:gd name="T3" fmla="*/ 2 h 7"/>
                        <a:gd name="T4" fmla="*/ 7 w 9"/>
                        <a:gd name="T5" fmla="*/ 0 h 7"/>
                        <a:gd name="T6" fmla="*/ 1 w 9"/>
                        <a:gd name="T7" fmla="*/ 5 h 7"/>
                        <a:gd name="T8" fmla="*/ 1 w 9"/>
                        <a:gd name="T9" fmla="*/ 6 h 7"/>
                      </a:gdLst>
                      <a:ahLst/>
                      <a:cxnLst>
                        <a:cxn ang="0">
                          <a:pos x="T0" y="T1"/>
                        </a:cxn>
                        <a:cxn ang="0">
                          <a:pos x="T2" y="T3"/>
                        </a:cxn>
                        <a:cxn ang="0">
                          <a:pos x="T4" y="T5"/>
                        </a:cxn>
                        <a:cxn ang="0">
                          <a:pos x="T6" y="T7"/>
                        </a:cxn>
                        <a:cxn ang="0">
                          <a:pos x="T8" y="T9"/>
                        </a:cxn>
                      </a:cxnLst>
                      <a:rect l="0" t="0" r="r" b="b"/>
                      <a:pathLst>
                        <a:path w="9" h="7">
                          <a:moveTo>
                            <a:pt x="1" y="6"/>
                          </a:moveTo>
                          <a:cubicBezTo>
                            <a:pt x="4" y="5"/>
                            <a:pt x="6" y="3"/>
                            <a:pt x="8" y="2"/>
                          </a:cubicBezTo>
                          <a:cubicBezTo>
                            <a:pt x="9" y="1"/>
                            <a:pt x="8" y="0"/>
                            <a:pt x="7" y="0"/>
                          </a:cubicBezTo>
                          <a:cubicBezTo>
                            <a:pt x="5" y="2"/>
                            <a:pt x="3" y="3"/>
                            <a:pt x="1" y="5"/>
                          </a:cubicBezTo>
                          <a:cubicBezTo>
                            <a:pt x="0" y="5"/>
                            <a:pt x="0" y="7"/>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9" name="Freeform 362"/>
                    <p:cNvSpPr/>
                    <p:nvPr/>
                  </p:nvSpPr>
                  <p:spPr bwMode="auto">
                    <a:xfrm>
                      <a:off x="559" y="1473"/>
                      <a:ext cx="7" cy="5"/>
                    </a:xfrm>
                    <a:custGeom>
                      <a:avLst/>
                      <a:gdLst>
                        <a:gd name="T0" fmla="*/ 2 w 10"/>
                        <a:gd name="T1" fmla="*/ 8 h 8"/>
                        <a:gd name="T2" fmla="*/ 9 w 10"/>
                        <a:gd name="T3" fmla="*/ 2 h 8"/>
                        <a:gd name="T4" fmla="*/ 8 w 10"/>
                        <a:gd name="T5" fmla="*/ 1 h 8"/>
                        <a:gd name="T6" fmla="*/ 1 w 10"/>
                        <a:gd name="T7" fmla="*/ 6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cubicBezTo>
                            <a:pt x="5" y="6"/>
                            <a:pt x="7" y="4"/>
                            <a:pt x="9" y="2"/>
                          </a:cubicBezTo>
                          <a:cubicBezTo>
                            <a:pt x="10" y="2"/>
                            <a:pt x="9" y="0"/>
                            <a:pt x="8" y="1"/>
                          </a:cubicBezTo>
                          <a:cubicBezTo>
                            <a:pt x="6" y="3"/>
                            <a:pt x="4" y="5"/>
                            <a:pt x="1"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0" name="Freeform 363"/>
                    <p:cNvSpPr/>
                    <p:nvPr/>
                  </p:nvSpPr>
                  <p:spPr bwMode="auto">
                    <a:xfrm>
                      <a:off x="560" y="1476"/>
                      <a:ext cx="5" cy="4"/>
                    </a:xfrm>
                    <a:custGeom>
                      <a:avLst/>
                      <a:gdLst>
                        <a:gd name="T0" fmla="*/ 1 w 7"/>
                        <a:gd name="T1" fmla="*/ 5 h 5"/>
                        <a:gd name="T2" fmla="*/ 6 w 7"/>
                        <a:gd name="T3" fmla="*/ 2 h 5"/>
                        <a:gd name="T4" fmla="*/ 5 w 7"/>
                        <a:gd name="T5" fmla="*/ 0 h 5"/>
                        <a:gd name="T6" fmla="*/ 1 w 7"/>
                        <a:gd name="T7" fmla="*/ 3 h 5"/>
                        <a:gd name="T8" fmla="*/ 1 w 7"/>
                        <a:gd name="T9" fmla="*/ 5 h 5"/>
                      </a:gdLst>
                      <a:ahLst/>
                      <a:cxnLst>
                        <a:cxn ang="0">
                          <a:pos x="T0" y="T1"/>
                        </a:cxn>
                        <a:cxn ang="0">
                          <a:pos x="T2" y="T3"/>
                        </a:cxn>
                        <a:cxn ang="0">
                          <a:pos x="T4" y="T5"/>
                        </a:cxn>
                        <a:cxn ang="0">
                          <a:pos x="T6" y="T7"/>
                        </a:cxn>
                        <a:cxn ang="0">
                          <a:pos x="T8" y="T9"/>
                        </a:cxn>
                      </a:cxnLst>
                      <a:rect l="0" t="0" r="r" b="b"/>
                      <a:pathLst>
                        <a:path w="7" h="5">
                          <a:moveTo>
                            <a:pt x="1" y="5"/>
                          </a:moveTo>
                          <a:cubicBezTo>
                            <a:pt x="3" y="4"/>
                            <a:pt x="5" y="3"/>
                            <a:pt x="6" y="2"/>
                          </a:cubicBezTo>
                          <a:cubicBezTo>
                            <a:pt x="7" y="1"/>
                            <a:pt x="6" y="0"/>
                            <a:pt x="5" y="0"/>
                          </a:cubicBezTo>
                          <a:cubicBezTo>
                            <a:pt x="4" y="2"/>
                            <a:pt x="3" y="3"/>
                            <a:pt x="1" y="3"/>
                          </a:cubicBezTo>
                          <a:cubicBezTo>
                            <a:pt x="0" y="3"/>
                            <a:pt x="0"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1" name="Freeform 364"/>
                    <p:cNvSpPr/>
                    <p:nvPr/>
                  </p:nvSpPr>
                  <p:spPr bwMode="auto">
                    <a:xfrm>
                      <a:off x="564" y="1460"/>
                      <a:ext cx="6" cy="5"/>
                    </a:xfrm>
                    <a:custGeom>
                      <a:avLst/>
                      <a:gdLst>
                        <a:gd name="T0" fmla="*/ 3 w 9"/>
                        <a:gd name="T1" fmla="*/ 7 h 8"/>
                        <a:gd name="T2" fmla="*/ 8 w 9"/>
                        <a:gd name="T3" fmla="*/ 1 h 8"/>
                        <a:gd name="T4" fmla="*/ 7 w 9"/>
                        <a:gd name="T5" fmla="*/ 0 h 8"/>
                        <a:gd name="T6" fmla="*/ 1 w 9"/>
                        <a:gd name="T7" fmla="*/ 6 h 8"/>
                        <a:gd name="T8" fmla="*/ 3 w 9"/>
                        <a:gd name="T9" fmla="*/ 7 h 8"/>
                      </a:gdLst>
                      <a:ahLst/>
                      <a:cxnLst>
                        <a:cxn ang="0">
                          <a:pos x="T0" y="T1"/>
                        </a:cxn>
                        <a:cxn ang="0">
                          <a:pos x="T2" y="T3"/>
                        </a:cxn>
                        <a:cxn ang="0">
                          <a:pos x="T4" y="T5"/>
                        </a:cxn>
                        <a:cxn ang="0">
                          <a:pos x="T6" y="T7"/>
                        </a:cxn>
                        <a:cxn ang="0">
                          <a:pos x="T8" y="T9"/>
                        </a:cxn>
                      </a:cxnLst>
                      <a:rect l="0" t="0" r="r" b="b"/>
                      <a:pathLst>
                        <a:path w="9" h="8">
                          <a:moveTo>
                            <a:pt x="3" y="7"/>
                          </a:moveTo>
                          <a:cubicBezTo>
                            <a:pt x="4" y="5"/>
                            <a:pt x="6" y="3"/>
                            <a:pt x="8" y="1"/>
                          </a:cubicBezTo>
                          <a:cubicBezTo>
                            <a:pt x="9" y="1"/>
                            <a:pt x="8" y="0"/>
                            <a:pt x="7" y="0"/>
                          </a:cubicBezTo>
                          <a:cubicBezTo>
                            <a:pt x="4" y="2"/>
                            <a:pt x="2" y="4"/>
                            <a:pt x="1" y="6"/>
                          </a:cubicBezTo>
                          <a:cubicBezTo>
                            <a:pt x="0" y="7"/>
                            <a:pt x="2" y="8"/>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2" name="Freeform 365"/>
                    <p:cNvSpPr/>
                    <p:nvPr/>
                  </p:nvSpPr>
                  <p:spPr bwMode="auto">
                    <a:xfrm>
                      <a:off x="565" y="1461"/>
                      <a:ext cx="6" cy="6"/>
                    </a:xfrm>
                    <a:custGeom>
                      <a:avLst/>
                      <a:gdLst>
                        <a:gd name="T0" fmla="*/ 2 w 9"/>
                        <a:gd name="T1" fmla="*/ 8 h 9"/>
                        <a:gd name="T2" fmla="*/ 8 w 9"/>
                        <a:gd name="T3" fmla="*/ 1 h 9"/>
                        <a:gd name="T4" fmla="*/ 7 w 9"/>
                        <a:gd name="T5" fmla="*/ 0 h 9"/>
                        <a:gd name="T6" fmla="*/ 1 w 9"/>
                        <a:gd name="T7" fmla="*/ 7 h 9"/>
                        <a:gd name="T8" fmla="*/ 2 w 9"/>
                        <a:gd name="T9" fmla="*/ 8 h 9"/>
                      </a:gdLst>
                      <a:ahLst/>
                      <a:cxnLst>
                        <a:cxn ang="0">
                          <a:pos x="T0" y="T1"/>
                        </a:cxn>
                        <a:cxn ang="0">
                          <a:pos x="T2" y="T3"/>
                        </a:cxn>
                        <a:cxn ang="0">
                          <a:pos x="T4" y="T5"/>
                        </a:cxn>
                        <a:cxn ang="0">
                          <a:pos x="T6" y="T7"/>
                        </a:cxn>
                        <a:cxn ang="0">
                          <a:pos x="T8" y="T9"/>
                        </a:cxn>
                      </a:cxnLst>
                      <a:rect l="0" t="0" r="r" b="b"/>
                      <a:pathLst>
                        <a:path w="9" h="9">
                          <a:moveTo>
                            <a:pt x="2" y="8"/>
                          </a:moveTo>
                          <a:cubicBezTo>
                            <a:pt x="4" y="6"/>
                            <a:pt x="6" y="4"/>
                            <a:pt x="8" y="1"/>
                          </a:cubicBezTo>
                          <a:cubicBezTo>
                            <a:pt x="9" y="0"/>
                            <a:pt x="7" y="0"/>
                            <a:pt x="7" y="0"/>
                          </a:cubicBezTo>
                          <a:cubicBezTo>
                            <a:pt x="5" y="3"/>
                            <a:pt x="2" y="5"/>
                            <a:pt x="1" y="7"/>
                          </a:cubicBezTo>
                          <a:cubicBezTo>
                            <a:pt x="0" y="8"/>
                            <a:pt x="2" y="9"/>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3" name="Freeform 366"/>
                    <p:cNvSpPr/>
                    <p:nvPr/>
                  </p:nvSpPr>
                  <p:spPr bwMode="auto">
                    <a:xfrm>
                      <a:off x="565" y="1463"/>
                      <a:ext cx="6" cy="5"/>
                    </a:xfrm>
                    <a:custGeom>
                      <a:avLst/>
                      <a:gdLst>
                        <a:gd name="T0" fmla="*/ 2 w 9"/>
                        <a:gd name="T1" fmla="*/ 7 h 8"/>
                        <a:gd name="T2" fmla="*/ 8 w 9"/>
                        <a:gd name="T3" fmla="*/ 2 h 8"/>
                        <a:gd name="T4" fmla="*/ 7 w 9"/>
                        <a:gd name="T5" fmla="*/ 0 h 8"/>
                        <a:gd name="T6" fmla="*/ 1 w 9"/>
                        <a:gd name="T7" fmla="*/ 6 h 8"/>
                        <a:gd name="T8" fmla="*/ 2 w 9"/>
                        <a:gd name="T9" fmla="*/ 7 h 8"/>
                      </a:gdLst>
                      <a:ahLst/>
                      <a:cxnLst>
                        <a:cxn ang="0">
                          <a:pos x="T0" y="T1"/>
                        </a:cxn>
                        <a:cxn ang="0">
                          <a:pos x="T2" y="T3"/>
                        </a:cxn>
                        <a:cxn ang="0">
                          <a:pos x="T4" y="T5"/>
                        </a:cxn>
                        <a:cxn ang="0">
                          <a:pos x="T6" y="T7"/>
                        </a:cxn>
                        <a:cxn ang="0">
                          <a:pos x="T8" y="T9"/>
                        </a:cxn>
                      </a:cxnLst>
                      <a:rect l="0" t="0" r="r" b="b"/>
                      <a:pathLst>
                        <a:path w="9" h="8">
                          <a:moveTo>
                            <a:pt x="2" y="7"/>
                          </a:moveTo>
                          <a:cubicBezTo>
                            <a:pt x="4" y="5"/>
                            <a:pt x="6" y="3"/>
                            <a:pt x="8" y="2"/>
                          </a:cubicBezTo>
                          <a:cubicBezTo>
                            <a:pt x="9" y="2"/>
                            <a:pt x="8" y="0"/>
                            <a:pt x="7" y="0"/>
                          </a:cubicBezTo>
                          <a:cubicBezTo>
                            <a:pt x="5" y="1"/>
                            <a:pt x="3" y="4"/>
                            <a:pt x="1" y="6"/>
                          </a:cubicBezTo>
                          <a:cubicBezTo>
                            <a:pt x="0" y="6"/>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4" name="Freeform 367"/>
                    <p:cNvSpPr/>
                    <p:nvPr/>
                  </p:nvSpPr>
                  <p:spPr bwMode="auto">
                    <a:xfrm>
                      <a:off x="564" y="1466"/>
                      <a:ext cx="7" cy="5"/>
                    </a:xfrm>
                    <a:custGeom>
                      <a:avLst/>
                      <a:gdLst>
                        <a:gd name="T0" fmla="*/ 2 w 10"/>
                        <a:gd name="T1" fmla="*/ 8 h 8"/>
                        <a:gd name="T2" fmla="*/ 9 w 10"/>
                        <a:gd name="T3" fmla="*/ 2 h 8"/>
                        <a:gd name="T4" fmla="*/ 8 w 10"/>
                        <a:gd name="T5" fmla="*/ 1 h 8"/>
                        <a:gd name="T6" fmla="*/ 1 w 10"/>
                        <a:gd name="T7" fmla="*/ 6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cubicBezTo>
                            <a:pt x="5" y="7"/>
                            <a:pt x="7" y="4"/>
                            <a:pt x="9" y="2"/>
                          </a:cubicBezTo>
                          <a:cubicBezTo>
                            <a:pt x="10" y="1"/>
                            <a:pt x="8" y="0"/>
                            <a:pt x="8" y="1"/>
                          </a:cubicBezTo>
                          <a:cubicBezTo>
                            <a:pt x="6" y="3"/>
                            <a:pt x="4" y="5"/>
                            <a:pt x="1"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5" name="Freeform 368"/>
                    <p:cNvSpPr/>
                    <p:nvPr/>
                  </p:nvSpPr>
                  <p:spPr bwMode="auto">
                    <a:xfrm>
                      <a:off x="565" y="1467"/>
                      <a:ext cx="6" cy="6"/>
                    </a:xfrm>
                    <a:custGeom>
                      <a:avLst/>
                      <a:gdLst>
                        <a:gd name="T0" fmla="*/ 2 w 9"/>
                        <a:gd name="T1" fmla="*/ 8 h 9"/>
                        <a:gd name="T2" fmla="*/ 9 w 9"/>
                        <a:gd name="T3" fmla="*/ 2 h 9"/>
                        <a:gd name="T4" fmla="*/ 7 w 9"/>
                        <a:gd name="T5" fmla="*/ 1 h 9"/>
                        <a:gd name="T6" fmla="*/ 1 w 9"/>
                        <a:gd name="T7" fmla="*/ 7 h 9"/>
                        <a:gd name="T8" fmla="*/ 2 w 9"/>
                        <a:gd name="T9" fmla="*/ 8 h 9"/>
                      </a:gdLst>
                      <a:ahLst/>
                      <a:cxnLst>
                        <a:cxn ang="0">
                          <a:pos x="T0" y="T1"/>
                        </a:cxn>
                        <a:cxn ang="0">
                          <a:pos x="T2" y="T3"/>
                        </a:cxn>
                        <a:cxn ang="0">
                          <a:pos x="T4" y="T5"/>
                        </a:cxn>
                        <a:cxn ang="0">
                          <a:pos x="T6" y="T7"/>
                        </a:cxn>
                        <a:cxn ang="0">
                          <a:pos x="T8" y="T9"/>
                        </a:cxn>
                      </a:cxnLst>
                      <a:rect l="0" t="0" r="r" b="b"/>
                      <a:pathLst>
                        <a:path w="9" h="9">
                          <a:moveTo>
                            <a:pt x="2" y="8"/>
                          </a:moveTo>
                          <a:cubicBezTo>
                            <a:pt x="4" y="6"/>
                            <a:pt x="6" y="4"/>
                            <a:pt x="9" y="2"/>
                          </a:cubicBezTo>
                          <a:cubicBezTo>
                            <a:pt x="9" y="1"/>
                            <a:pt x="8" y="0"/>
                            <a:pt x="7" y="1"/>
                          </a:cubicBezTo>
                          <a:cubicBezTo>
                            <a:pt x="5" y="3"/>
                            <a:pt x="3" y="5"/>
                            <a:pt x="1" y="7"/>
                          </a:cubicBezTo>
                          <a:cubicBezTo>
                            <a:pt x="0" y="8"/>
                            <a:pt x="1" y="9"/>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6" name="Freeform 369"/>
                    <p:cNvSpPr/>
                    <p:nvPr/>
                  </p:nvSpPr>
                  <p:spPr bwMode="auto">
                    <a:xfrm>
                      <a:off x="564" y="1470"/>
                      <a:ext cx="7" cy="5"/>
                    </a:xfrm>
                    <a:custGeom>
                      <a:avLst/>
                      <a:gdLst>
                        <a:gd name="T0" fmla="*/ 2 w 10"/>
                        <a:gd name="T1" fmla="*/ 8 h 8"/>
                        <a:gd name="T2" fmla="*/ 9 w 10"/>
                        <a:gd name="T3" fmla="*/ 2 h 8"/>
                        <a:gd name="T4" fmla="*/ 8 w 10"/>
                        <a:gd name="T5" fmla="*/ 1 h 8"/>
                        <a:gd name="T6" fmla="*/ 1 w 10"/>
                        <a:gd name="T7" fmla="*/ 7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cubicBezTo>
                            <a:pt x="4" y="6"/>
                            <a:pt x="6" y="4"/>
                            <a:pt x="9" y="2"/>
                          </a:cubicBezTo>
                          <a:cubicBezTo>
                            <a:pt x="10" y="1"/>
                            <a:pt x="8" y="0"/>
                            <a:pt x="8" y="1"/>
                          </a:cubicBezTo>
                          <a:cubicBezTo>
                            <a:pt x="5" y="3"/>
                            <a:pt x="3" y="5"/>
                            <a:pt x="1" y="7"/>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7" name="Freeform 370"/>
                    <p:cNvSpPr/>
                    <p:nvPr/>
                  </p:nvSpPr>
                  <p:spPr bwMode="auto">
                    <a:xfrm>
                      <a:off x="564" y="1472"/>
                      <a:ext cx="7" cy="6"/>
                    </a:xfrm>
                    <a:custGeom>
                      <a:avLst/>
                      <a:gdLst>
                        <a:gd name="T0" fmla="*/ 2 w 10"/>
                        <a:gd name="T1" fmla="*/ 8 h 8"/>
                        <a:gd name="T2" fmla="*/ 9 w 10"/>
                        <a:gd name="T3" fmla="*/ 2 h 8"/>
                        <a:gd name="T4" fmla="*/ 8 w 10"/>
                        <a:gd name="T5" fmla="*/ 0 h 8"/>
                        <a:gd name="T6" fmla="*/ 1 w 10"/>
                        <a:gd name="T7" fmla="*/ 6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cubicBezTo>
                            <a:pt x="4" y="6"/>
                            <a:pt x="7" y="4"/>
                            <a:pt x="9" y="2"/>
                          </a:cubicBezTo>
                          <a:cubicBezTo>
                            <a:pt x="10" y="1"/>
                            <a:pt x="9" y="0"/>
                            <a:pt x="8" y="0"/>
                          </a:cubicBezTo>
                          <a:cubicBezTo>
                            <a:pt x="6" y="2"/>
                            <a:pt x="3" y="4"/>
                            <a:pt x="1"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8" name="Freeform 371"/>
                    <p:cNvSpPr/>
                    <p:nvPr/>
                  </p:nvSpPr>
                  <p:spPr bwMode="auto">
                    <a:xfrm>
                      <a:off x="566" y="1474"/>
                      <a:ext cx="5" cy="6"/>
                    </a:xfrm>
                    <a:custGeom>
                      <a:avLst/>
                      <a:gdLst>
                        <a:gd name="T0" fmla="*/ 2 w 8"/>
                        <a:gd name="T1" fmla="*/ 7 h 8"/>
                        <a:gd name="T2" fmla="*/ 7 w 8"/>
                        <a:gd name="T3" fmla="*/ 2 h 8"/>
                        <a:gd name="T4" fmla="*/ 6 w 8"/>
                        <a:gd name="T5" fmla="*/ 1 h 8"/>
                        <a:gd name="T6" fmla="*/ 0 w 8"/>
                        <a:gd name="T7" fmla="*/ 6 h 8"/>
                        <a:gd name="T8" fmla="*/ 2 w 8"/>
                        <a:gd name="T9" fmla="*/ 7 h 8"/>
                      </a:gdLst>
                      <a:ahLst/>
                      <a:cxnLst>
                        <a:cxn ang="0">
                          <a:pos x="T0" y="T1"/>
                        </a:cxn>
                        <a:cxn ang="0">
                          <a:pos x="T2" y="T3"/>
                        </a:cxn>
                        <a:cxn ang="0">
                          <a:pos x="T4" y="T5"/>
                        </a:cxn>
                        <a:cxn ang="0">
                          <a:pos x="T6" y="T7"/>
                        </a:cxn>
                        <a:cxn ang="0">
                          <a:pos x="T8" y="T9"/>
                        </a:cxn>
                      </a:cxnLst>
                      <a:rect l="0" t="0" r="r" b="b"/>
                      <a:pathLst>
                        <a:path w="8" h="8">
                          <a:moveTo>
                            <a:pt x="2" y="7"/>
                          </a:moveTo>
                          <a:cubicBezTo>
                            <a:pt x="3" y="5"/>
                            <a:pt x="5" y="4"/>
                            <a:pt x="7" y="2"/>
                          </a:cubicBezTo>
                          <a:cubicBezTo>
                            <a:pt x="8" y="1"/>
                            <a:pt x="7" y="0"/>
                            <a:pt x="6" y="1"/>
                          </a:cubicBezTo>
                          <a:cubicBezTo>
                            <a:pt x="4" y="2"/>
                            <a:pt x="2" y="4"/>
                            <a:pt x="0" y="6"/>
                          </a:cubicBezTo>
                          <a:cubicBezTo>
                            <a:pt x="0" y="7"/>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9" name="Freeform 372"/>
                    <p:cNvSpPr/>
                    <p:nvPr/>
                  </p:nvSpPr>
                  <p:spPr bwMode="auto">
                    <a:xfrm>
                      <a:off x="566" y="1476"/>
                      <a:ext cx="5" cy="5"/>
                    </a:xfrm>
                    <a:custGeom>
                      <a:avLst/>
                      <a:gdLst>
                        <a:gd name="T0" fmla="*/ 2 w 8"/>
                        <a:gd name="T1" fmla="*/ 6 h 7"/>
                        <a:gd name="T2" fmla="*/ 8 w 8"/>
                        <a:gd name="T3" fmla="*/ 2 h 7"/>
                        <a:gd name="T4" fmla="*/ 6 w 8"/>
                        <a:gd name="T5" fmla="*/ 1 h 7"/>
                        <a:gd name="T6" fmla="*/ 1 w 8"/>
                        <a:gd name="T7" fmla="*/ 5 h 7"/>
                        <a:gd name="T8" fmla="*/ 2 w 8"/>
                        <a:gd name="T9" fmla="*/ 6 h 7"/>
                      </a:gdLst>
                      <a:ahLst/>
                      <a:cxnLst>
                        <a:cxn ang="0">
                          <a:pos x="T0" y="T1"/>
                        </a:cxn>
                        <a:cxn ang="0">
                          <a:pos x="T2" y="T3"/>
                        </a:cxn>
                        <a:cxn ang="0">
                          <a:pos x="T4" y="T5"/>
                        </a:cxn>
                        <a:cxn ang="0">
                          <a:pos x="T6" y="T7"/>
                        </a:cxn>
                        <a:cxn ang="0">
                          <a:pos x="T8" y="T9"/>
                        </a:cxn>
                      </a:cxnLst>
                      <a:rect l="0" t="0" r="r" b="b"/>
                      <a:pathLst>
                        <a:path w="8" h="7">
                          <a:moveTo>
                            <a:pt x="2" y="6"/>
                          </a:moveTo>
                          <a:cubicBezTo>
                            <a:pt x="4" y="5"/>
                            <a:pt x="6" y="4"/>
                            <a:pt x="8" y="2"/>
                          </a:cubicBezTo>
                          <a:cubicBezTo>
                            <a:pt x="8" y="1"/>
                            <a:pt x="7" y="0"/>
                            <a:pt x="6" y="1"/>
                          </a:cubicBezTo>
                          <a:cubicBezTo>
                            <a:pt x="5" y="2"/>
                            <a:pt x="3" y="4"/>
                            <a:pt x="1" y="5"/>
                          </a:cubicBezTo>
                          <a:cubicBezTo>
                            <a:pt x="0" y="6"/>
                            <a:pt x="1" y="7"/>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0" name="Freeform 373"/>
                    <p:cNvSpPr/>
                    <p:nvPr/>
                  </p:nvSpPr>
                  <p:spPr bwMode="auto">
                    <a:xfrm>
                      <a:off x="570" y="1455"/>
                      <a:ext cx="5" cy="3"/>
                    </a:xfrm>
                    <a:custGeom>
                      <a:avLst/>
                      <a:gdLst>
                        <a:gd name="T0" fmla="*/ 2 w 7"/>
                        <a:gd name="T1" fmla="*/ 5 h 5"/>
                        <a:gd name="T2" fmla="*/ 6 w 7"/>
                        <a:gd name="T3" fmla="*/ 2 h 5"/>
                        <a:gd name="T4" fmla="*/ 5 w 7"/>
                        <a:gd name="T5" fmla="*/ 1 h 5"/>
                        <a:gd name="T6" fmla="*/ 1 w 7"/>
                        <a:gd name="T7" fmla="*/ 3 h 5"/>
                        <a:gd name="T8" fmla="*/ 2 w 7"/>
                        <a:gd name="T9" fmla="*/ 5 h 5"/>
                      </a:gdLst>
                      <a:ahLst/>
                      <a:cxnLst>
                        <a:cxn ang="0">
                          <a:pos x="T0" y="T1"/>
                        </a:cxn>
                        <a:cxn ang="0">
                          <a:pos x="T2" y="T3"/>
                        </a:cxn>
                        <a:cxn ang="0">
                          <a:pos x="T4" y="T5"/>
                        </a:cxn>
                        <a:cxn ang="0">
                          <a:pos x="T6" y="T7"/>
                        </a:cxn>
                        <a:cxn ang="0">
                          <a:pos x="T8" y="T9"/>
                        </a:cxn>
                      </a:cxnLst>
                      <a:rect l="0" t="0" r="r" b="b"/>
                      <a:pathLst>
                        <a:path w="7" h="5">
                          <a:moveTo>
                            <a:pt x="2" y="5"/>
                          </a:moveTo>
                          <a:cubicBezTo>
                            <a:pt x="4" y="4"/>
                            <a:pt x="5" y="3"/>
                            <a:pt x="6" y="2"/>
                          </a:cubicBezTo>
                          <a:cubicBezTo>
                            <a:pt x="7" y="1"/>
                            <a:pt x="6" y="0"/>
                            <a:pt x="5" y="1"/>
                          </a:cubicBezTo>
                          <a:cubicBezTo>
                            <a:pt x="4" y="2"/>
                            <a:pt x="3" y="2"/>
                            <a:pt x="1" y="3"/>
                          </a:cubicBezTo>
                          <a:cubicBezTo>
                            <a:pt x="0" y="4"/>
                            <a:pt x="2" y="5"/>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1" name="Freeform 374"/>
                    <p:cNvSpPr/>
                    <p:nvPr/>
                  </p:nvSpPr>
                  <p:spPr bwMode="auto">
                    <a:xfrm>
                      <a:off x="570" y="1456"/>
                      <a:ext cx="6" cy="6"/>
                    </a:xfrm>
                    <a:custGeom>
                      <a:avLst/>
                      <a:gdLst>
                        <a:gd name="T0" fmla="*/ 2 w 9"/>
                        <a:gd name="T1" fmla="*/ 7 h 8"/>
                        <a:gd name="T2" fmla="*/ 8 w 9"/>
                        <a:gd name="T3" fmla="*/ 2 h 8"/>
                        <a:gd name="T4" fmla="*/ 7 w 9"/>
                        <a:gd name="T5" fmla="*/ 1 h 8"/>
                        <a:gd name="T6" fmla="*/ 1 w 9"/>
                        <a:gd name="T7" fmla="*/ 6 h 8"/>
                        <a:gd name="T8" fmla="*/ 2 w 9"/>
                        <a:gd name="T9" fmla="*/ 7 h 8"/>
                      </a:gdLst>
                      <a:ahLst/>
                      <a:cxnLst>
                        <a:cxn ang="0">
                          <a:pos x="T0" y="T1"/>
                        </a:cxn>
                        <a:cxn ang="0">
                          <a:pos x="T2" y="T3"/>
                        </a:cxn>
                        <a:cxn ang="0">
                          <a:pos x="T4" y="T5"/>
                        </a:cxn>
                        <a:cxn ang="0">
                          <a:pos x="T6" y="T7"/>
                        </a:cxn>
                        <a:cxn ang="0">
                          <a:pos x="T8" y="T9"/>
                        </a:cxn>
                      </a:cxnLst>
                      <a:rect l="0" t="0" r="r" b="b"/>
                      <a:pathLst>
                        <a:path w="9" h="8">
                          <a:moveTo>
                            <a:pt x="2" y="7"/>
                          </a:moveTo>
                          <a:cubicBezTo>
                            <a:pt x="4" y="5"/>
                            <a:pt x="6" y="3"/>
                            <a:pt x="8" y="2"/>
                          </a:cubicBezTo>
                          <a:cubicBezTo>
                            <a:pt x="9" y="2"/>
                            <a:pt x="8" y="0"/>
                            <a:pt x="7" y="1"/>
                          </a:cubicBezTo>
                          <a:cubicBezTo>
                            <a:pt x="5" y="2"/>
                            <a:pt x="3" y="4"/>
                            <a:pt x="1" y="6"/>
                          </a:cubicBezTo>
                          <a:cubicBezTo>
                            <a:pt x="0" y="6"/>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2" name="Freeform 375"/>
                    <p:cNvSpPr/>
                    <p:nvPr/>
                  </p:nvSpPr>
                  <p:spPr bwMode="auto">
                    <a:xfrm>
                      <a:off x="570" y="1458"/>
                      <a:ext cx="6" cy="5"/>
                    </a:xfrm>
                    <a:custGeom>
                      <a:avLst/>
                      <a:gdLst>
                        <a:gd name="T0" fmla="*/ 2 w 10"/>
                        <a:gd name="T1" fmla="*/ 7 h 7"/>
                        <a:gd name="T2" fmla="*/ 9 w 10"/>
                        <a:gd name="T3" fmla="*/ 2 h 7"/>
                        <a:gd name="T4" fmla="*/ 8 w 10"/>
                        <a:gd name="T5" fmla="*/ 1 h 7"/>
                        <a:gd name="T6" fmla="*/ 1 w 10"/>
                        <a:gd name="T7" fmla="*/ 5 h 7"/>
                        <a:gd name="T8" fmla="*/ 2 w 10"/>
                        <a:gd name="T9" fmla="*/ 7 h 7"/>
                      </a:gdLst>
                      <a:ahLst/>
                      <a:cxnLst>
                        <a:cxn ang="0">
                          <a:pos x="T0" y="T1"/>
                        </a:cxn>
                        <a:cxn ang="0">
                          <a:pos x="T2" y="T3"/>
                        </a:cxn>
                        <a:cxn ang="0">
                          <a:pos x="T4" y="T5"/>
                        </a:cxn>
                        <a:cxn ang="0">
                          <a:pos x="T6" y="T7"/>
                        </a:cxn>
                        <a:cxn ang="0">
                          <a:pos x="T8" y="T9"/>
                        </a:cxn>
                      </a:cxnLst>
                      <a:rect l="0" t="0" r="r" b="b"/>
                      <a:pathLst>
                        <a:path w="10" h="7">
                          <a:moveTo>
                            <a:pt x="2" y="7"/>
                          </a:moveTo>
                          <a:cubicBezTo>
                            <a:pt x="5" y="6"/>
                            <a:pt x="6" y="3"/>
                            <a:pt x="9" y="2"/>
                          </a:cubicBezTo>
                          <a:cubicBezTo>
                            <a:pt x="10" y="2"/>
                            <a:pt x="9" y="0"/>
                            <a:pt x="8" y="1"/>
                          </a:cubicBezTo>
                          <a:cubicBezTo>
                            <a:pt x="6" y="2"/>
                            <a:pt x="4" y="5"/>
                            <a:pt x="1" y="5"/>
                          </a:cubicBezTo>
                          <a:cubicBezTo>
                            <a:pt x="0" y="5"/>
                            <a:pt x="1" y="7"/>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3" name="Freeform 376"/>
                    <p:cNvSpPr/>
                    <p:nvPr/>
                  </p:nvSpPr>
                  <p:spPr bwMode="auto">
                    <a:xfrm>
                      <a:off x="570" y="1460"/>
                      <a:ext cx="6" cy="6"/>
                    </a:xfrm>
                    <a:custGeom>
                      <a:avLst/>
                      <a:gdLst>
                        <a:gd name="T0" fmla="*/ 2 w 10"/>
                        <a:gd name="T1" fmla="*/ 9 h 9"/>
                        <a:gd name="T2" fmla="*/ 9 w 10"/>
                        <a:gd name="T3" fmla="*/ 2 h 9"/>
                        <a:gd name="T4" fmla="*/ 8 w 10"/>
                        <a:gd name="T5" fmla="*/ 1 h 9"/>
                        <a:gd name="T6" fmla="*/ 1 w 10"/>
                        <a:gd name="T7" fmla="*/ 7 h 9"/>
                        <a:gd name="T8" fmla="*/ 2 w 10"/>
                        <a:gd name="T9" fmla="*/ 9 h 9"/>
                      </a:gdLst>
                      <a:ahLst/>
                      <a:cxnLst>
                        <a:cxn ang="0">
                          <a:pos x="T0" y="T1"/>
                        </a:cxn>
                        <a:cxn ang="0">
                          <a:pos x="T2" y="T3"/>
                        </a:cxn>
                        <a:cxn ang="0">
                          <a:pos x="T4" y="T5"/>
                        </a:cxn>
                        <a:cxn ang="0">
                          <a:pos x="T6" y="T7"/>
                        </a:cxn>
                        <a:cxn ang="0">
                          <a:pos x="T8" y="T9"/>
                        </a:cxn>
                      </a:cxnLst>
                      <a:rect l="0" t="0" r="r" b="b"/>
                      <a:pathLst>
                        <a:path w="10" h="9">
                          <a:moveTo>
                            <a:pt x="2" y="9"/>
                          </a:moveTo>
                          <a:cubicBezTo>
                            <a:pt x="5" y="7"/>
                            <a:pt x="7" y="5"/>
                            <a:pt x="9" y="2"/>
                          </a:cubicBezTo>
                          <a:cubicBezTo>
                            <a:pt x="10" y="1"/>
                            <a:pt x="9" y="0"/>
                            <a:pt x="8" y="1"/>
                          </a:cubicBezTo>
                          <a:cubicBezTo>
                            <a:pt x="6" y="3"/>
                            <a:pt x="4" y="6"/>
                            <a:pt x="1" y="7"/>
                          </a:cubicBezTo>
                          <a:cubicBezTo>
                            <a:pt x="0" y="8"/>
                            <a:pt x="1" y="9"/>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4" name="Freeform 377"/>
                    <p:cNvSpPr/>
                    <p:nvPr/>
                  </p:nvSpPr>
                  <p:spPr bwMode="auto">
                    <a:xfrm>
                      <a:off x="569" y="1462"/>
                      <a:ext cx="8" cy="6"/>
                    </a:xfrm>
                    <a:custGeom>
                      <a:avLst/>
                      <a:gdLst>
                        <a:gd name="T0" fmla="*/ 2 w 12"/>
                        <a:gd name="T1" fmla="*/ 8 h 9"/>
                        <a:gd name="T2" fmla="*/ 11 w 12"/>
                        <a:gd name="T3" fmla="*/ 2 h 9"/>
                        <a:gd name="T4" fmla="*/ 10 w 12"/>
                        <a:gd name="T5" fmla="*/ 1 h 9"/>
                        <a:gd name="T6" fmla="*/ 1 w 12"/>
                        <a:gd name="T7" fmla="*/ 7 h 9"/>
                        <a:gd name="T8" fmla="*/ 2 w 12"/>
                        <a:gd name="T9" fmla="*/ 8 h 9"/>
                      </a:gdLst>
                      <a:ahLst/>
                      <a:cxnLst>
                        <a:cxn ang="0">
                          <a:pos x="T0" y="T1"/>
                        </a:cxn>
                        <a:cxn ang="0">
                          <a:pos x="T2" y="T3"/>
                        </a:cxn>
                        <a:cxn ang="0">
                          <a:pos x="T4" y="T5"/>
                        </a:cxn>
                        <a:cxn ang="0">
                          <a:pos x="T6" y="T7"/>
                        </a:cxn>
                        <a:cxn ang="0">
                          <a:pos x="T8" y="T9"/>
                        </a:cxn>
                      </a:cxnLst>
                      <a:rect l="0" t="0" r="r" b="b"/>
                      <a:pathLst>
                        <a:path w="12" h="9">
                          <a:moveTo>
                            <a:pt x="2" y="8"/>
                          </a:moveTo>
                          <a:cubicBezTo>
                            <a:pt x="5" y="6"/>
                            <a:pt x="8" y="4"/>
                            <a:pt x="11" y="2"/>
                          </a:cubicBezTo>
                          <a:cubicBezTo>
                            <a:pt x="12" y="2"/>
                            <a:pt x="11" y="0"/>
                            <a:pt x="10" y="1"/>
                          </a:cubicBezTo>
                          <a:cubicBezTo>
                            <a:pt x="7" y="3"/>
                            <a:pt x="4" y="5"/>
                            <a:pt x="1" y="7"/>
                          </a:cubicBezTo>
                          <a:cubicBezTo>
                            <a:pt x="0" y="7"/>
                            <a:pt x="1" y="9"/>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5" name="Freeform 378"/>
                    <p:cNvSpPr/>
                    <p:nvPr/>
                  </p:nvSpPr>
                  <p:spPr bwMode="auto">
                    <a:xfrm>
                      <a:off x="570" y="1465"/>
                      <a:ext cx="6" cy="6"/>
                    </a:xfrm>
                    <a:custGeom>
                      <a:avLst/>
                      <a:gdLst>
                        <a:gd name="T0" fmla="*/ 2 w 10"/>
                        <a:gd name="T1" fmla="*/ 8 h 9"/>
                        <a:gd name="T2" fmla="*/ 9 w 10"/>
                        <a:gd name="T3" fmla="*/ 2 h 9"/>
                        <a:gd name="T4" fmla="*/ 8 w 10"/>
                        <a:gd name="T5" fmla="*/ 1 h 9"/>
                        <a:gd name="T6" fmla="*/ 1 w 10"/>
                        <a:gd name="T7" fmla="*/ 7 h 9"/>
                        <a:gd name="T8" fmla="*/ 2 w 10"/>
                        <a:gd name="T9" fmla="*/ 8 h 9"/>
                      </a:gdLst>
                      <a:ahLst/>
                      <a:cxnLst>
                        <a:cxn ang="0">
                          <a:pos x="T0" y="T1"/>
                        </a:cxn>
                        <a:cxn ang="0">
                          <a:pos x="T2" y="T3"/>
                        </a:cxn>
                        <a:cxn ang="0">
                          <a:pos x="T4" y="T5"/>
                        </a:cxn>
                        <a:cxn ang="0">
                          <a:pos x="T6" y="T7"/>
                        </a:cxn>
                        <a:cxn ang="0">
                          <a:pos x="T8" y="T9"/>
                        </a:cxn>
                      </a:cxnLst>
                      <a:rect l="0" t="0" r="r" b="b"/>
                      <a:pathLst>
                        <a:path w="10" h="9">
                          <a:moveTo>
                            <a:pt x="2" y="8"/>
                          </a:moveTo>
                          <a:cubicBezTo>
                            <a:pt x="5" y="6"/>
                            <a:pt x="7" y="4"/>
                            <a:pt x="9" y="2"/>
                          </a:cubicBezTo>
                          <a:cubicBezTo>
                            <a:pt x="10" y="1"/>
                            <a:pt x="8" y="0"/>
                            <a:pt x="8" y="1"/>
                          </a:cubicBezTo>
                          <a:cubicBezTo>
                            <a:pt x="6" y="3"/>
                            <a:pt x="3" y="5"/>
                            <a:pt x="1" y="7"/>
                          </a:cubicBezTo>
                          <a:cubicBezTo>
                            <a:pt x="0" y="8"/>
                            <a:pt x="1" y="9"/>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6" name="Freeform 379"/>
                    <p:cNvSpPr/>
                    <p:nvPr/>
                  </p:nvSpPr>
                  <p:spPr bwMode="auto">
                    <a:xfrm>
                      <a:off x="570" y="1468"/>
                      <a:ext cx="6" cy="6"/>
                    </a:xfrm>
                    <a:custGeom>
                      <a:avLst/>
                      <a:gdLst>
                        <a:gd name="T0" fmla="*/ 2 w 10"/>
                        <a:gd name="T1" fmla="*/ 7 h 8"/>
                        <a:gd name="T2" fmla="*/ 9 w 10"/>
                        <a:gd name="T3" fmla="*/ 2 h 8"/>
                        <a:gd name="T4" fmla="*/ 8 w 10"/>
                        <a:gd name="T5" fmla="*/ 1 h 8"/>
                        <a:gd name="T6" fmla="*/ 1 w 10"/>
                        <a:gd name="T7" fmla="*/ 6 h 8"/>
                        <a:gd name="T8" fmla="*/ 2 w 10"/>
                        <a:gd name="T9" fmla="*/ 7 h 8"/>
                      </a:gdLst>
                      <a:ahLst/>
                      <a:cxnLst>
                        <a:cxn ang="0">
                          <a:pos x="T0" y="T1"/>
                        </a:cxn>
                        <a:cxn ang="0">
                          <a:pos x="T2" y="T3"/>
                        </a:cxn>
                        <a:cxn ang="0">
                          <a:pos x="T4" y="T5"/>
                        </a:cxn>
                        <a:cxn ang="0">
                          <a:pos x="T6" y="T7"/>
                        </a:cxn>
                        <a:cxn ang="0">
                          <a:pos x="T8" y="T9"/>
                        </a:cxn>
                      </a:cxnLst>
                      <a:rect l="0" t="0" r="r" b="b"/>
                      <a:pathLst>
                        <a:path w="10" h="8">
                          <a:moveTo>
                            <a:pt x="2" y="7"/>
                          </a:moveTo>
                          <a:cubicBezTo>
                            <a:pt x="5" y="6"/>
                            <a:pt x="7" y="4"/>
                            <a:pt x="9" y="2"/>
                          </a:cubicBezTo>
                          <a:cubicBezTo>
                            <a:pt x="10" y="2"/>
                            <a:pt x="9" y="0"/>
                            <a:pt x="8" y="1"/>
                          </a:cubicBezTo>
                          <a:cubicBezTo>
                            <a:pt x="6" y="3"/>
                            <a:pt x="4" y="5"/>
                            <a:pt x="1" y="6"/>
                          </a:cubicBezTo>
                          <a:cubicBezTo>
                            <a:pt x="0" y="6"/>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7" name="Freeform 380"/>
                    <p:cNvSpPr/>
                    <p:nvPr/>
                  </p:nvSpPr>
                  <p:spPr bwMode="auto">
                    <a:xfrm>
                      <a:off x="570" y="1472"/>
                      <a:ext cx="6" cy="4"/>
                    </a:xfrm>
                    <a:custGeom>
                      <a:avLst/>
                      <a:gdLst>
                        <a:gd name="T0" fmla="*/ 2 w 9"/>
                        <a:gd name="T1" fmla="*/ 6 h 7"/>
                        <a:gd name="T2" fmla="*/ 8 w 9"/>
                        <a:gd name="T3" fmla="*/ 2 h 7"/>
                        <a:gd name="T4" fmla="*/ 7 w 9"/>
                        <a:gd name="T5" fmla="*/ 1 h 7"/>
                        <a:gd name="T6" fmla="*/ 1 w 9"/>
                        <a:gd name="T7" fmla="*/ 5 h 7"/>
                        <a:gd name="T8" fmla="*/ 2 w 9"/>
                        <a:gd name="T9" fmla="*/ 6 h 7"/>
                      </a:gdLst>
                      <a:ahLst/>
                      <a:cxnLst>
                        <a:cxn ang="0">
                          <a:pos x="T0" y="T1"/>
                        </a:cxn>
                        <a:cxn ang="0">
                          <a:pos x="T2" y="T3"/>
                        </a:cxn>
                        <a:cxn ang="0">
                          <a:pos x="T4" y="T5"/>
                        </a:cxn>
                        <a:cxn ang="0">
                          <a:pos x="T6" y="T7"/>
                        </a:cxn>
                        <a:cxn ang="0">
                          <a:pos x="T8" y="T9"/>
                        </a:cxn>
                      </a:cxnLst>
                      <a:rect l="0" t="0" r="r" b="b"/>
                      <a:pathLst>
                        <a:path w="9" h="7">
                          <a:moveTo>
                            <a:pt x="2" y="6"/>
                          </a:moveTo>
                          <a:cubicBezTo>
                            <a:pt x="4" y="5"/>
                            <a:pt x="6" y="4"/>
                            <a:pt x="8" y="2"/>
                          </a:cubicBezTo>
                          <a:cubicBezTo>
                            <a:pt x="9" y="1"/>
                            <a:pt x="8" y="0"/>
                            <a:pt x="7" y="1"/>
                          </a:cubicBezTo>
                          <a:cubicBezTo>
                            <a:pt x="5" y="3"/>
                            <a:pt x="3" y="4"/>
                            <a:pt x="1" y="5"/>
                          </a:cubicBezTo>
                          <a:cubicBezTo>
                            <a:pt x="0" y="5"/>
                            <a:pt x="1" y="7"/>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8" name="Freeform 381"/>
                    <p:cNvSpPr/>
                    <p:nvPr/>
                  </p:nvSpPr>
                  <p:spPr bwMode="auto">
                    <a:xfrm>
                      <a:off x="570" y="1475"/>
                      <a:ext cx="6" cy="5"/>
                    </a:xfrm>
                    <a:custGeom>
                      <a:avLst/>
                      <a:gdLst>
                        <a:gd name="T0" fmla="*/ 2 w 10"/>
                        <a:gd name="T1" fmla="*/ 7 h 7"/>
                        <a:gd name="T2" fmla="*/ 9 w 10"/>
                        <a:gd name="T3" fmla="*/ 2 h 7"/>
                        <a:gd name="T4" fmla="*/ 7 w 10"/>
                        <a:gd name="T5" fmla="*/ 1 h 7"/>
                        <a:gd name="T6" fmla="*/ 1 w 10"/>
                        <a:gd name="T7" fmla="*/ 5 h 7"/>
                        <a:gd name="T8" fmla="*/ 2 w 10"/>
                        <a:gd name="T9" fmla="*/ 7 h 7"/>
                      </a:gdLst>
                      <a:ahLst/>
                      <a:cxnLst>
                        <a:cxn ang="0">
                          <a:pos x="T0" y="T1"/>
                        </a:cxn>
                        <a:cxn ang="0">
                          <a:pos x="T2" y="T3"/>
                        </a:cxn>
                        <a:cxn ang="0">
                          <a:pos x="T4" y="T5"/>
                        </a:cxn>
                        <a:cxn ang="0">
                          <a:pos x="T6" y="T7"/>
                        </a:cxn>
                        <a:cxn ang="0">
                          <a:pos x="T8" y="T9"/>
                        </a:cxn>
                      </a:cxnLst>
                      <a:rect l="0" t="0" r="r" b="b"/>
                      <a:pathLst>
                        <a:path w="10" h="7">
                          <a:moveTo>
                            <a:pt x="2" y="7"/>
                          </a:moveTo>
                          <a:cubicBezTo>
                            <a:pt x="5" y="6"/>
                            <a:pt x="7" y="4"/>
                            <a:pt x="9" y="2"/>
                          </a:cubicBezTo>
                          <a:cubicBezTo>
                            <a:pt x="10" y="1"/>
                            <a:pt x="8" y="0"/>
                            <a:pt x="7" y="1"/>
                          </a:cubicBezTo>
                          <a:cubicBezTo>
                            <a:pt x="6" y="2"/>
                            <a:pt x="4" y="4"/>
                            <a:pt x="1" y="5"/>
                          </a:cubicBezTo>
                          <a:cubicBezTo>
                            <a:pt x="0" y="5"/>
                            <a:pt x="1" y="7"/>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9" name="Freeform 382"/>
                    <p:cNvSpPr/>
                    <p:nvPr/>
                  </p:nvSpPr>
                  <p:spPr bwMode="auto">
                    <a:xfrm>
                      <a:off x="571" y="1476"/>
                      <a:ext cx="6" cy="4"/>
                    </a:xfrm>
                    <a:custGeom>
                      <a:avLst/>
                      <a:gdLst>
                        <a:gd name="T0" fmla="*/ 1 w 9"/>
                        <a:gd name="T1" fmla="*/ 6 h 6"/>
                        <a:gd name="T2" fmla="*/ 8 w 9"/>
                        <a:gd name="T3" fmla="*/ 2 h 6"/>
                        <a:gd name="T4" fmla="*/ 7 w 9"/>
                        <a:gd name="T5" fmla="*/ 0 h 6"/>
                        <a:gd name="T6" fmla="*/ 1 w 9"/>
                        <a:gd name="T7" fmla="*/ 4 h 6"/>
                        <a:gd name="T8" fmla="*/ 1 w 9"/>
                        <a:gd name="T9" fmla="*/ 6 h 6"/>
                      </a:gdLst>
                      <a:ahLst/>
                      <a:cxnLst>
                        <a:cxn ang="0">
                          <a:pos x="T0" y="T1"/>
                        </a:cxn>
                        <a:cxn ang="0">
                          <a:pos x="T2" y="T3"/>
                        </a:cxn>
                        <a:cxn ang="0">
                          <a:pos x="T4" y="T5"/>
                        </a:cxn>
                        <a:cxn ang="0">
                          <a:pos x="T6" y="T7"/>
                        </a:cxn>
                        <a:cxn ang="0">
                          <a:pos x="T8" y="T9"/>
                        </a:cxn>
                      </a:cxnLst>
                      <a:rect l="0" t="0" r="r" b="b"/>
                      <a:pathLst>
                        <a:path w="9" h="6">
                          <a:moveTo>
                            <a:pt x="1" y="6"/>
                          </a:moveTo>
                          <a:cubicBezTo>
                            <a:pt x="3" y="5"/>
                            <a:pt x="6" y="3"/>
                            <a:pt x="8" y="2"/>
                          </a:cubicBezTo>
                          <a:cubicBezTo>
                            <a:pt x="9" y="1"/>
                            <a:pt x="8" y="0"/>
                            <a:pt x="7" y="0"/>
                          </a:cubicBezTo>
                          <a:cubicBezTo>
                            <a:pt x="5" y="2"/>
                            <a:pt x="3" y="3"/>
                            <a:pt x="1" y="4"/>
                          </a:cubicBezTo>
                          <a:cubicBezTo>
                            <a:pt x="0" y="4"/>
                            <a:pt x="0"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0" name="Freeform 383"/>
                    <p:cNvSpPr/>
                    <p:nvPr/>
                  </p:nvSpPr>
                  <p:spPr bwMode="auto">
                    <a:xfrm>
                      <a:off x="571" y="1469"/>
                      <a:ext cx="5" cy="6"/>
                    </a:xfrm>
                    <a:custGeom>
                      <a:avLst/>
                      <a:gdLst>
                        <a:gd name="T0" fmla="*/ 2 w 8"/>
                        <a:gd name="T1" fmla="*/ 8 h 9"/>
                        <a:gd name="T2" fmla="*/ 7 w 8"/>
                        <a:gd name="T3" fmla="*/ 2 h 9"/>
                        <a:gd name="T4" fmla="*/ 6 w 8"/>
                        <a:gd name="T5" fmla="*/ 1 h 9"/>
                        <a:gd name="T6" fmla="*/ 1 w 8"/>
                        <a:gd name="T7" fmla="*/ 7 h 9"/>
                        <a:gd name="T8" fmla="*/ 2 w 8"/>
                        <a:gd name="T9" fmla="*/ 8 h 9"/>
                      </a:gdLst>
                      <a:ahLst/>
                      <a:cxnLst>
                        <a:cxn ang="0">
                          <a:pos x="T0" y="T1"/>
                        </a:cxn>
                        <a:cxn ang="0">
                          <a:pos x="T2" y="T3"/>
                        </a:cxn>
                        <a:cxn ang="0">
                          <a:pos x="T4" y="T5"/>
                        </a:cxn>
                        <a:cxn ang="0">
                          <a:pos x="T6" y="T7"/>
                        </a:cxn>
                        <a:cxn ang="0">
                          <a:pos x="T8" y="T9"/>
                        </a:cxn>
                      </a:cxnLst>
                      <a:rect l="0" t="0" r="r" b="b"/>
                      <a:pathLst>
                        <a:path w="8" h="9">
                          <a:moveTo>
                            <a:pt x="2" y="8"/>
                          </a:moveTo>
                          <a:cubicBezTo>
                            <a:pt x="3" y="6"/>
                            <a:pt x="5" y="4"/>
                            <a:pt x="7" y="2"/>
                          </a:cubicBezTo>
                          <a:cubicBezTo>
                            <a:pt x="8" y="1"/>
                            <a:pt x="7" y="0"/>
                            <a:pt x="6" y="1"/>
                          </a:cubicBezTo>
                          <a:cubicBezTo>
                            <a:pt x="4" y="3"/>
                            <a:pt x="2" y="5"/>
                            <a:pt x="1" y="7"/>
                          </a:cubicBezTo>
                          <a:cubicBezTo>
                            <a:pt x="0" y="8"/>
                            <a:pt x="1" y="9"/>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1" name="Freeform 384"/>
                    <p:cNvSpPr/>
                    <p:nvPr/>
                  </p:nvSpPr>
                  <p:spPr bwMode="auto">
                    <a:xfrm>
                      <a:off x="571" y="1474"/>
                      <a:ext cx="7" cy="4"/>
                    </a:xfrm>
                    <a:custGeom>
                      <a:avLst/>
                      <a:gdLst>
                        <a:gd name="T0" fmla="*/ 2 w 10"/>
                        <a:gd name="T1" fmla="*/ 5 h 6"/>
                        <a:gd name="T2" fmla="*/ 9 w 10"/>
                        <a:gd name="T3" fmla="*/ 2 h 6"/>
                        <a:gd name="T4" fmla="*/ 9 w 10"/>
                        <a:gd name="T5" fmla="*/ 0 h 6"/>
                        <a:gd name="T6" fmla="*/ 1 w 10"/>
                        <a:gd name="T7" fmla="*/ 4 h 6"/>
                        <a:gd name="T8" fmla="*/ 2 w 10"/>
                        <a:gd name="T9" fmla="*/ 5 h 6"/>
                      </a:gdLst>
                      <a:ahLst/>
                      <a:cxnLst>
                        <a:cxn ang="0">
                          <a:pos x="T0" y="T1"/>
                        </a:cxn>
                        <a:cxn ang="0">
                          <a:pos x="T2" y="T3"/>
                        </a:cxn>
                        <a:cxn ang="0">
                          <a:pos x="T4" y="T5"/>
                        </a:cxn>
                        <a:cxn ang="0">
                          <a:pos x="T6" y="T7"/>
                        </a:cxn>
                        <a:cxn ang="0">
                          <a:pos x="T8" y="T9"/>
                        </a:cxn>
                      </a:cxnLst>
                      <a:rect l="0" t="0" r="r" b="b"/>
                      <a:pathLst>
                        <a:path w="10" h="6">
                          <a:moveTo>
                            <a:pt x="2" y="5"/>
                          </a:moveTo>
                          <a:cubicBezTo>
                            <a:pt x="4" y="4"/>
                            <a:pt x="6" y="2"/>
                            <a:pt x="9" y="2"/>
                          </a:cubicBezTo>
                          <a:cubicBezTo>
                            <a:pt x="10" y="2"/>
                            <a:pt x="10" y="0"/>
                            <a:pt x="9" y="0"/>
                          </a:cubicBezTo>
                          <a:cubicBezTo>
                            <a:pt x="6" y="0"/>
                            <a:pt x="4" y="2"/>
                            <a:pt x="1" y="4"/>
                          </a:cubicBezTo>
                          <a:cubicBezTo>
                            <a:pt x="0" y="4"/>
                            <a:pt x="1"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2" name="Freeform 385"/>
                    <p:cNvSpPr/>
                    <p:nvPr/>
                  </p:nvSpPr>
                  <p:spPr bwMode="auto">
                    <a:xfrm>
                      <a:off x="573" y="1476"/>
                      <a:ext cx="4" cy="4"/>
                    </a:xfrm>
                    <a:custGeom>
                      <a:avLst/>
                      <a:gdLst>
                        <a:gd name="T0" fmla="*/ 2 w 6"/>
                        <a:gd name="T1" fmla="*/ 5 h 6"/>
                        <a:gd name="T2" fmla="*/ 5 w 6"/>
                        <a:gd name="T3" fmla="*/ 2 h 6"/>
                        <a:gd name="T4" fmla="*/ 4 w 6"/>
                        <a:gd name="T5" fmla="*/ 1 h 6"/>
                        <a:gd name="T6" fmla="*/ 0 w 6"/>
                        <a:gd name="T7" fmla="*/ 4 h 6"/>
                        <a:gd name="T8" fmla="*/ 2 w 6"/>
                        <a:gd name="T9" fmla="*/ 5 h 6"/>
                      </a:gdLst>
                      <a:ahLst/>
                      <a:cxnLst>
                        <a:cxn ang="0">
                          <a:pos x="T0" y="T1"/>
                        </a:cxn>
                        <a:cxn ang="0">
                          <a:pos x="T2" y="T3"/>
                        </a:cxn>
                        <a:cxn ang="0">
                          <a:pos x="T4" y="T5"/>
                        </a:cxn>
                        <a:cxn ang="0">
                          <a:pos x="T6" y="T7"/>
                        </a:cxn>
                        <a:cxn ang="0">
                          <a:pos x="T8" y="T9"/>
                        </a:cxn>
                      </a:cxnLst>
                      <a:rect l="0" t="0" r="r" b="b"/>
                      <a:pathLst>
                        <a:path w="6" h="6">
                          <a:moveTo>
                            <a:pt x="2" y="5"/>
                          </a:moveTo>
                          <a:cubicBezTo>
                            <a:pt x="3" y="4"/>
                            <a:pt x="4" y="3"/>
                            <a:pt x="5" y="2"/>
                          </a:cubicBezTo>
                          <a:cubicBezTo>
                            <a:pt x="6" y="1"/>
                            <a:pt x="5" y="0"/>
                            <a:pt x="4" y="1"/>
                          </a:cubicBezTo>
                          <a:cubicBezTo>
                            <a:pt x="3" y="2"/>
                            <a:pt x="2" y="3"/>
                            <a:pt x="0" y="4"/>
                          </a:cubicBezTo>
                          <a:cubicBezTo>
                            <a:pt x="0" y="5"/>
                            <a:pt x="1"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3" name="Freeform 386"/>
                    <p:cNvSpPr/>
                    <p:nvPr/>
                  </p:nvSpPr>
                  <p:spPr bwMode="auto">
                    <a:xfrm>
                      <a:off x="900" y="1709"/>
                      <a:ext cx="23" cy="24"/>
                    </a:xfrm>
                    <a:custGeom>
                      <a:avLst/>
                      <a:gdLst>
                        <a:gd name="T0" fmla="*/ 24 w 35"/>
                        <a:gd name="T1" fmla="*/ 5 h 35"/>
                        <a:gd name="T2" fmla="*/ 3 w 35"/>
                        <a:gd name="T3" fmla="*/ 13 h 35"/>
                        <a:gd name="T4" fmla="*/ 14 w 35"/>
                        <a:gd name="T5" fmla="*/ 32 h 35"/>
                        <a:gd name="T6" fmla="*/ 33 w 35"/>
                        <a:gd name="T7" fmla="*/ 23 h 35"/>
                        <a:gd name="T8" fmla="*/ 21 w 35"/>
                        <a:gd name="T9" fmla="*/ 5 h 35"/>
                        <a:gd name="T10" fmla="*/ 22 w 35"/>
                        <a:gd name="T11" fmla="*/ 7 h 35"/>
                        <a:gd name="T12" fmla="*/ 30 w 35"/>
                        <a:gd name="T13" fmla="*/ 13 h 35"/>
                        <a:gd name="T14" fmla="*/ 30 w 35"/>
                        <a:gd name="T15" fmla="*/ 25 h 35"/>
                        <a:gd name="T16" fmla="*/ 15 w 35"/>
                        <a:gd name="T17" fmla="*/ 31 h 35"/>
                        <a:gd name="T18" fmla="*/ 5 w 35"/>
                        <a:gd name="T19" fmla="*/ 14 h 35"/>
                        <a:gd name="T20" fmla="*/ 11 w 35"/>
                        <a:gd name="T21" fmla="*/ 5 h 35"/>
                        <a:gd name="T22" fmla="*/ 23 w 35"/>
                        <a:gd name="T23" fmla="*/ 7 h 35"/>
                        <a:gd name="T24" fmla="*/ 24 w 35"/>
                        <a:gd name="T25"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35">
                          <a:moveTo>
                            <a:pt x="24" y="5"/>
                          </a:moveTo>
                          <a:cubicBezTo>
                            <a:pt x="15" y="0"/>
                            <a:pt x="7" y="3"/>
                            <a:pt x="3" y="13"/>
                          </a:cubicBezTo>
                          <a:cubicBezTo>
                            <a:pt x="0" y="21"/>
                            <a:pt x="6" y="30"/>
                            <a:pt x="14" y="32"/>
                          </a:cubicBezTo>
                          <a:cubicBezTo>
                            <a:pt x="22" y="35"/>
                            <a:pt x="30" y="31"/>
                            <a:pt x="33" y="23"/>
                          </a:cubicBezTo>
                          <a:cubicBezTo>
                            <a:pt x="35" y="17"/>
                            <a:pt x="30" y="3"/>
                            <a:pt x="21" y="5"/>
                          </a:cubicBezTo>
                          <a:cubicBezTo>
                            <a:pt x="20" y="5"/>
                            <a:pt x="21" y="7"/>
                            <a:pt x="22" y="7"/>
                          </a:cubicBezTo>
                          <a:cubicBezTo>
                            <a:pt x="26" y="6"/>
                            <a:pt x="28" y="10"/>
                            <a:pt x="30" y="13"/>
                          </a:cubicBezTo>
                          <a:cubicBezTo>
                            <a:pt x="32" y="17"/>
                            <a:pt x="32" y="21"/>
                            <a:pt x="30" y="25"/>
                          </a:cubicBezTo>
                          <a:cubicBezTo>
                            <a:pt x="28" y="31"/>
                            <a:pt x="20" y="32"/>
                            <a:pt x="15" y="31"/>
                          </a:cubicBezTo>
                          <a:cubicBezTo>
                            <a:pt x="7" y="29"/>
                            <a:pt x="3" y="22"/>
                            <a:pt x="5" y="14"/>
                          </a:cubicBezTo>
                          <a:cubicBezTo>
                            <a:pt x="5" y="11"/>
                            <a:pt x="8" y="7"/>
                            <a:pt x="11" y="5"/>
                          </a:cubicBezTo>
                          <a:cubicBezTo>
                            <a:pt x="15" y="2"/>
                            <a:pt x="20" y="4"/>
                            <a:pt x="23" y="7"/>
                          </a:cubicBezTo>
                          <a:cubicBezTo>
                            <a:pt x="24" y="7"/>
                            <a:pt x="25" y="6"/>
                            <a:pt x="2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4" name="Freeform 387"/>
                    <p:cNvSpPr/>
                    <p:nvPr/>
                  </p:nvSpPr>
                  <p:spPr bwMode="auto">
                    <a:xfrm>
                      <a:off x="916" y="1727"/>
                      <a:ext cx="12" cy="10"/>
                    </a:xfrm>
                    <a:custGeom>
                      <a:avLst/>
                      <a:gdLst>
                        <a:gd name="T0" fmla="*/ 2 w 18"/>
                        <a:gd name="T1" fmla="*/ 5 h 16"/>
                        <a:gd name="T2" fmla="*/ 2 w 18"/>
                        <a:gd name="T3" fmla="*/ 5 h 16"/>
                        <a:gd name="T4" fmla="*/ 1 w 18"/>
                        <a:gd name="T5" fmla="*/ 6 h 16"/>
                        <a:gd name="T6" fmla="*/ 6 w 18"/>
                        <a:gd name="T7" fmla="*/ 10 h 16"/>
                        <a:gd name="T8" fmla="*/ 10 w 18"/>
                        <a:gd name="T9" fmla="*/ 14 h 16"/>
                        <a:gd name="T10" fmla="*/ 15 w 18"/>
                        <a:gd name="T11" fmla="*/ 14 h 16"/>
                        <a:gd name="T12" fmla="*/ 16 w 18"/>
                        <a:gd name="T13" fmla="*/ 8 h 16"/>
                        <a:gd name="T14" fmla="*/ 6 w 18"/>
                        <a:gd name="T15" fmla="*/ 1 h 16"/>
                        <a:gd name="T16" fmla="*/ 5 w 18"/>
                        <a:gd name="T17" fmla="*/ 2 h 16"/>
                        <a:gd name="T18" fmla="*/ 14 w 18"/>
                        <a:gd name="T19" fmla="*/ 8 h 16"/>
                        <a:gd name="T20" fmla="*/ 14 w 18"/>
                        <a:gd name="T21" fmla="*/ 13 h 16"/>
                        <a:gd name="T22" fmla="*/ 13 w 18"/>
                        <a:gd name="T23" fmla="*/ 14 h 16"/>
                        <a:gd name="T24" fmla="*/ 11 w 18"/>
                        <a:gd name="T25" fmla="*/ 12 h 16"/>
                        <a:gd name="T26" fmla="*/ 0 w 18"/>
                        <a:gd name="T27" fmla="*/ 5 h 16"/>
                        <a:gd name="T28" fmla="*/ 0 w 18"/>
                        <a:gd name="T29" fmla="*/ 6 h 16"/>
                        <a:gd name="T30" fmla="*/ 0 w 18"/>
                        <a:gd name="T31" fmla="*/ 6 h 16"/>
                        <a:gd name="T32" fmla="*/ 2 w 18"/>
                        <a:gd name="T33"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16">
                          <a:moveTo>
                            <a:pt x="2" y="5"/>
                          </a:moveTo>
                          <a:cubicBezTo>
                            <a:pt x="2" y="5"/>
                            <a:pt x="2" y="5"/>
                            <a:pt x="2" y="5"/>
                          </a:cubicBezTo>
                          <a:cubicBezTo>
                            <a:pt x="2" y="5"/>
                            <a:pt x="2" y="6"/>
                            <a:pt x="1" y="6"/>
                          </a:cubicBezTo>
                          <a:cubicBezTo>
                            <a:pt x="2" y="6"/>
                            <a:pt x="5" y="9"/>
                            <a:pt x="6" y="10"/>
                          </a:cubicBezTo>
                          <a:cubicBezTo>
                            <a:pt x="7" y="11"/>
                            <a:pt x="9" y="12"/>
                            <a:pt x="10" y="14"/>
                          </a:cubicBezTo>
                          <a:cubicBezTo>
                            <a:pt x="13" y="16"/>
                            <a:pt x="13" y="16"/>
                            <a:pt x="15" y="14"/>
                          </a:cubicBezTo>
                          <a:cubicBezTo>
                            <a:pt x="17" y="12"/>
                            <a:pt x="18" y="10"/>
                            <a:pt x="16" y="8"/>
                          </a:cubicBezTo>
                          <a:cubicBezTo>
                            <a:pt x="13" y="5"/>
                            <a:pt x="10" y="3"/>
                            <a:pt x="6" y="1"/>
                          </a:cubicBezTo>
                          <a:cubicBezTo>
                            <a:pt x="5" y="0"/>
                            <a:pt x="4" y="2"/>
                            <a:pt x="5" y="2"/>
                          </a:cubicBezTo>
                          <a:cubicBezTo>
                            <a:pt x="8" y="4"/>
                            <a:pt x="11" y="6"/>
                            <a:pt x="14" y="8"/>
                          </a:cubicBezTo>
                          <a:cubicBezTo>
                            <a:pt x="16" y="10"/>
                            <a:pt x="15" y="11"/>
                            <a:pt x="14" y="13"/>
                          </a:cubicBezTo>
                          <a:cubicBezTo>
                            <a:pt x="13" y="13"/>
                            <a:pt x="13" y="14"/>
                            <a:pt x="13" y="14"/>
                          </a:cubicBezTo>
                          <a:cubicBezTo>
                            <a:pt x="12" y="13"/>
                            <a:pt x="12" y="13"/>
                            <a:pt x="11" y="12"/>
                          </a:cubicBezTo>
                          <a:cubicBezTo>
                            <a:pt x="9" y="11"/>
                            <a:pt x="3" y="3"/>
                            <a:pt x="0" y="5"/>
                          </a:cubicBezTo>
                          <a:cubicBezTo>
                            <a:pt x="0" y="5"/>
                            <a:pt x="0" y="5"/>
                            <a:pt x="0" y="6"/>
                          </a:cubicBezTo>
                          <a:cubicBezTo>
                            <a:pt x="0" y="6"/>
                            <a:pt x="0" y="6"/>
                            <a:pt x="0" y="6"/>
                          </a:cubicBezTo>
                          <a:cubicBezTo>
                            <a:pt x="1" y="7"/>
                            <a:pt x="2"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5" name="Freeform 388"/>
                    <p:cNvSpPr/>
                    <p:nvPr/>
                  </p:nvSpPr>
                  <p:spPr bwMode="auto">
                    <a:xfrm>
                      <a:off x="902" y="1708"/>
                      <a:ext cx="20" cy="25"/>
                    </a:xfrm>
                    <a:custGeom>
                      <a:avLst/>
                      <a:gdLst>
                        <a:gd name="T0" fmla="*/ 19 w 30"/>
                        <a:gd name="T1" fmla="*/ 7 h 37"/>
                        <a:gd name="T2" fmla="*/ 2 w 30"/>
                        <a:gd name="T3" fmla="*/ 18 h 37"/>
                        <a:gd name="T4" fmla="*/ 21 w 30"/>
                        <a:gd name="T5" fmla="*/ 32 h 37"/>
                        <a:gd name="T6" fmla="*/ 25 w 30"/>
                        <a:gd name="T7" fmla="*/ 11 h 37"/>
                        <a:gd name="T8" fmla="*/ 5 w 30"/>
                        <a:gd name="T9" fmla="*/ 10 h 37"/>
                        <a:gd name="T10" fmla="*/ 7 w 30"/>
                        <a:gd name="T11" fmla="*/ 11 h 37"/>
                        <a:gd name="T12" fmla="*/ 20 w 30"/>
                        <a:gd name="T13" fmla="*/ 10 h 37"/>
                        <a:gd name="T14" fmla="*/ 26 w 30"/>
                        <a:gd name="T15" fmla="*/ 24 h 37"/>
                        <a:gd name="T16" fmla="*/ 5 w 30"/>
                        <a:gd name="T17" fmla="*/ 24 h 37"/>
                        <a:gd name="T18" fmla="*/ 18 w 30"/>
                        <a:gd name="T19" fmla="*/ 9 h 37"/>
                        <a:gd name="T20" fmla="*/ 19 w 30"/>
                        <a:gd name="T21" fmla="*/ 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7">
                          <a:moveTo>
                            <a:pt x="19" y="7"/>
                          </a:moveTo>
                          <a:cubicBezTo>
                            <a:pt x="12" y="0"/>
                            <a:pt x="3" y="11"/>
                            <a:pt x="2" y="18"/>
                          </a:cubicBezTo>
                          <a:cubicBezTo>
                            <a:pt x="1" y="26"/>
                            <a:pt x="12" y="37"/>
                            <a:pt x="21" y="32"/>
                          </a:cubicBezTo>
                          <a:cubicBezTo>
                            <a:pt x="29" y="27"/>
                            <a:pt x="30" y="18"/>
                            <a:pt x="25" y="11"/>
                          </a:cubicBezTo>
                          <a:cubicBezTo>
                            <a:pt x="20" y="6"/>
                            <a:pt x="10" y="3"/>
                            <a:pt x="5" y="10"/>
                          </a:cubicBezTo>
                          <a:cubicBezTo>
                            <a:pt x="5" y="11"/>
                            <a:pt x="6" y="12"/>
                            <a:pt x="7" y="11"/>
                          </a:cubicBezTo>
                          <a:cubicBezTo>
                            <a:pt x="10" y="6"/>
                            <a:pt x="16" y="7"/>
                            <a:pt x="20" y="10"/>
                          </a:cubicBezTo>
                          <a:cubicBezTo>
                            <a:pt x="25" y="13"/>
                            <a:pt x="28" y="18"/>
                            <a:pt x="26" y="24"/>
                          </a:cubicBezTo>
                          <a:cubicBezTo>
                            <a:pt x="22" y="34"/>
                            <a:pt x="10" y="32"/>
                            <a:pt x="5" y="24"/>
                          </a:cubicBezTo>
                          <a:cubicBezTo>
                            <a:pt x="0" y="17"/>
                            <a:pt x="11" y="1"/>
                            <a:pt x="18" y="9"/>
                          </a:cubicBezTo>
                          <a:cubicBezTo>
                            <a:pt x="19" y="9"/>
                            <a:pt x="20" y="8"/>
                            <a:pt x="19"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6" name="Freeform 389"/>
                    <p:cNvSpPr/>
                    <p:nvPr/>
                  </p:nvSpPr>
                  <p:spPr bwMode="auto">
                    <a:xfrm>
                      <a:off x="918" y="1727"/>
                      <a:ext cx="3" cy="6"/>
                    </a:xfrm>
                    <a:custGeom>
                      <a:avLst/>
                      <a:gdLst>
                        <a:gd name="T0" fmla="*/ 3 w 5"/>
                        <a:gd name="T1" fmla="*/ 5 h 8"/>
                        <a:gd name="T2" fmla="*/ 3 w 5"/>
                        <a:gd name="T3" fmla="*/ 3 h 8"/>
                        <a:gd name="T4" fmla="*/ 1 w 5"/>
                        <a:gd name="T5" fmla="*/ 3 h 8"/>
                        <a:gd name="T6" fmla="*/ 0 w 5"/>
                        <a:gd name="T7" fmla="*/ 5 h 8"/>
                        <a:gd name="T8" fmla="*/ 2 w 5"/>
                        <a:gd name="T9" fmla="*/ 5 h 8"/>
                        <a:gd name="T10" fmla="*/ 2 w 5"/>
                        <a:gd name="T11" fmla="*/ 3 h 8"/>
                        <a:gd name="T12" fmla="*/ 0 w 5"/>
                        <a:gd name="T13" fmla="*/ 3 h 8"/>
                        <a:gd name="T14" fmla="*/ 0 w 5"/>
                        <a:gd name="T15" fmla="*/ 4 h 8"/>
                        <a:gd name="T16" fmla="*/ 1 w 5"/>
                        <a:gd name="T17" fmla="*/ 4 h 8"/>
                        <a:gd name="T18" fmla="*/ 2 w 5"/>
                        <a:gd name="T19" fmla="*/ 3 h 8"/>
                        <a:gd name="T20" fmla="*/ 1 w 5"/>
                        <a:gd name="T21" fmla="*/ 3 h 8"/>
                        <a:gd name="T22" fmla="*/ 1 w 5"/>
                        <a:gd name="T23" fmla="*/ 6 h 8"/>
                        <a:gd name="T24" fmla="*/ 3 w 5"/>
                        <a:gd name="T25" fmla="*/ 6 h 8"/>
                        <a:gd name="T26" fmla="*/ 4 w 5"/>
                        <a:gd name="T27" fmla="*/ 1 h 8"/>
                        <a:gd name="T28" fmla="*/ 2 w 5"/>
                        <a:gd name="T29" fmla="*/ 2 h 8"/>
                        <a:gd name="T30" fmla="*/ 3 w 5"/>
                        <a:gd name="T31" fmla="*/ 7 h 8"/>
                        <a:gd name="T32" fmla="*/ 4 w 5"/>
                        <a:gd name="T33" fmla="*/ 7 h 8"/>
                        <a:gd name="T34" fmla="*/ 5 w 5"/>
                        <a:gd name="T35" fmla="*/ 4 h 8"/>
                        <a:gd name="T36" fmla="*/ 3 w 5"/>
                        <a:gd name="T37" fmla="*/ 4 h 8"/>
                        <a:gd name="T38" fmla="*/ 3 w 5"/>
                        <a:gd name="T39" fmla="*/ 7 h 8"/>
                        <a:gd name="T40" fmla="*/ 4 w 5"/>
                        <a:gd name="T41" fmla="*/ 6 h 8"/>
                        <a:gd name="T42" fmla="*/ 4 w 5"/>
                        <a:gd name="T43" fmla="*/ 1 h 8"/>
                        <a:gd name="T44" fmla="*/ 2 w 5"/>
                        <a:gd name="T45" fmla="*/ 1 h 8"/>
                        <a:gd name="T46" fmla="*/ 1 w 5"/>
                        <a:gd name="T47" fmla="*/ 5 h 8"/>
                        <a:gd name="T48" fmla="*/ 3 w 5"/>
                        <a:gd name="T49" fmla="*/ 5 h 8"/>
                        <a:gd name="T50" fmla="*/ 2 w 5"/>
                        <a:gd name="T51" fmla="*/ 2 h 8"/>
                        <a:gd name="T52" fmla="*/ 1 w 5"/>
                        <a:gd name="T53" fmla="*/ 2 h 8"/>
                        <a:gd name="T54" fmla="*/ 0 w 5"/>
                        <a:gd name="T55" fmla="*/ 3 h 8"/>
                        <a:gd name="T56" fmla="*/ 1 w 5"/>
                        <a:gd name="T57" fmla="*/ 4 h 8"/>
                        <a:gd name="T58" fmla="*/ 2 w 5"/>
                        <a:gd name="T59" fmla="*/ 3 h 8"/>
                        <a:gd name="T60" fmla="*/ 0 w 5"/>
                        <a:gd name="T61" fmla="*/ 3 h 8"/>
                        <a:gd name="T62" fmla="*/ 0 w 5"/>
                        <a:gd name="T63" fmla="*/ 5 h 8"/>
                        <a:gd name="T64" fmla="*/ 2 w 5"/>
                        <a:gd name="T65" fmla="*/ 5 h 8"/>
                        <a:gd name="T66" fmla="*/ 3 w 5"/>
                        <a:gd name="T67" fmla="*/ 4 h 8"/>
                        <a:gd name="T68" fmla="*/ 1 w 5"/>
                        <a:gd name="T69" fmla="*/ 3 h 8"/>
                        <a:gd name="T70" fmla="*/ 1 w 5"/>
                        <a:gd name="T71" fmla="*/ 5 h 8"/>
                        <a:gd name="T72" fmla="*/ 3 w 5"/>
                        <a:gd name="T73"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 h="8">
                          <a:moveTo>
                            <a:pt x="3" y="5"/>
                          </a:moveTo>
                          <a:cubicBezTo>
                            <a:pt x="3" y="4"/>
                            <a:pt x="3" y="4"/>
                            <a:pt x="3" y="3"/>
                          </a:cubicBezTo>
                          <a:cubicBezTo>
                            <a:pt x="3" y="2"/>
                            <a:pt x="2" y="2"/>
                            <a:pt x="1" y="3"/>
                          </a:cubicBezTo>
                          <a:cubicBezTo>
                            <a:pt x="1" y="3"/>
                            <a:pt x="1" y="4"/>
                            <a:pt x="0" y="5"/>
                          </a:cubicBezTo>
                          <a:cubicBezTo>
                            <a:pt x="1" y="5"/>
                            <a:pt x="2" y="5"/>
                            <a:pt x="2" y="5"/>
                          </a:cubicBezTo>
                          <a:cubicBezTo>
                            <a:pt x="2" y="4"/>
                            <a:pt x="2" y="3"/>
                            <a:pt x="2" y="3"/>
                          </a:cubicBezTo>
                          <a:cubicBezTo>
                            <a:pt x="2" y="2"/>
                            <a:pt x="0" y="2"/>
                            <a:pt x="0" y="3"/>
                          </a:cubicBezTo>
                          <a:cubicBezTo>
                            <a:pt x="0" y="3"/>
                            <a:pt x="0" y="3"/>
                            <a:pt x="0" y="4"/>
                          </a:cubicBezTo>
                          <a:cubicBezTo>
                            <a:pt x="0" y="5"/>
                            <a:pt x="1" y="5"/>
                            <a:pt x="1" y="4"/>
                          </a:cubicBezTo>
                          <a:cubicBezTo>
                            <a:pt x="2" y="4"/>
                            <a:pt x="2" y="4"/>
                            <a:pt x="2" y="3"/>
                          </a:cubicBezTo>
                          <a:cubicBezTo>
                            <a:pt x="2" y="3"/>
                            <a:pt x="1" y="3"/>
                            <a:pt x="1" y="3"/>
                          </a:cubicBezTo>
                          <a:cubicBezTo>
                            <a:pt x="1" y="4"/>
                            <a:pt x="1" y="5"/>
                            <a:pt x="1" y="6"/>
                          </a:cubicBezTo>
                          <a:cubicBezTo>
                            <a:pt x="1" y="6"/>
                            <a:pt x="3" y="6"/>
                            <a:pt x="3" y="6"/>
                          </a:cubicBezTo>
                          <a:cubicBezTo>
                            <a:pt x="3" y="4"/>
                            <a:pt x="3" y="3"/>
                            <a:pt x="4" y="1"/>
                          </a:cubicBezTo>
                          <a:cubicBezTo>
                            <a:pt x="3" y="2"/>
                            <a:pt x="2" y="2"/>
                            <a:pt x="2" y="2"/>
                          </a:cubicBezTo>
                          <a:cubicBezTo>
                            <a:pt x="2" y="4"/>
                            <a:pt x="2" y="6"/>
                            <a:pt x="3" y="7"/>
                          </a:cubicBezTo>
                          <a:cubicBezTo>
                            <a:pt x="3" y="8"/>
                            <a:pt x="4" y="8"/>
                            <a:pt x="4" y="7"/>
                          </a:cubicBezTo>
                          <a:cubicBezTo>
                            <a:pt x="4" y="6"/>
                            <a:pt x="5" y="5"/>
                            <a:pt x="5" y="4"/>
                          </a:cubicBezTo>
                          <a:cubicBezTo>
                            <a:pt x="5" y="3"/>
                            <a:pt x="3" y="3"/>
                            <a:pt x="3" y="4"/>
                          </a:cubicBezTo>
                          <a:cubicBezTo>
                            <a:pt x="3" y="5"/>
                            <a:pt x="3" y="6"/>
                            <a:pt x="3" y="7"/>
                          </a:cubicBezTo>
                          <a:cubicBezTo>
                            <a:pt x="3" y="7"/>
                            <a:pt x="4" y="6"/>
                            <a:pt x="4" y="6"/>
                          </a:cubicBezTo>
                          <a:cubicBezTo>
                            <a:pt x="3" y="5"/>
                            <a:pt x="4" y="3"/>
                            <a:pt x="4" y="1"/>
                          </a:cubicBezTo>
                          <a:cubicBezTo>
                            <a:pt x="3" y="0"/>
                            <a:pt x="2" y="1"/>
                            <a:pt x="2" y="1"/>
                          </a:cubicBezTo>
                          <a:cubicBezTo>
                            <a:pt x="2" y="3"/>
                            <a:pt x="2" y="4"/>
                            <a:pt x="1" y="5"/>
                          </a:cubicBezTo>
                          <a:cubicBezTo>
                            <a:pt x="2" y="5"/>
                            <a:pt x="2" y="5"/>
                            <a:pt x="3" y="5"/>
                          </a:cubicBezTo>
                          <a:cubicBezTo>
                            <a:pt x="3" y="4"/>
                            <a:pt x="3" y="3"/>
                            <a:pt x="2" y="2"/>
                          </a:cubicBezTo>
                          <a:cubicBezTo>
                            <a:pt x="2" y="2"/>
                            <a:pt x="1" y="2"/>
                            <a:pt x="1" y="2"/>
                          </a:cubicBezTo>
                          <a:cubicBezTo>
                            <a:pt x="0" y="3"/>
                            <a:pt x="0" y="3"/>
                            <a:pt x="0" y="3"/>
                          </a:cubicBezTo>
                          <a:cubicBezTo>
                            <a:pt x="0" y="4"/>
                            <a:pt x="1" y="4"/>
                            <a:pt x="1" y="4"/>
                          </a:cubicBezTo>
                          <a:cubicBezTo>
                            <a:pt x="1" y="4"/>
                            <a:pt x="2" y="4"/>
                            <a:pt x="2" y="3"/>
                          </a:cubicBezTo>
                          <a:cubicBezTo>
                            <a:pt x="1" y="3"/>
                            <a:pt x="1" y="3"/>
                            <a:pt x="0" y="3"/>
                          </a:cubicBezTo>
                          <a:cubicBezTo>
                            <a:pt x="0" y="4"/>
                            <a:pt x="0" y="4"/>
                            <a:pt x="0" y="5"/>
                          </a:cubicBezTo>
                          <a:cubicBezTo>
                            <a:pt x="1" y="6"/>
                            <a:pt x="2" y="6"/>
                            <a:pt x="2" y="5"/>
                          </a:cubicBezTo>
                          <a:cubicBezTo>
                            <a:pt x="2" y="5"/>
                            <a:pt x="3" y="4"/>
                            <a:pt x="3" y="4"/>
                          </a:cubicBezTo>
                          <a:cubicBezTo>
                            <a:pt x="2" y="3"/>
                            <a:pt x="2" y="3"/>
                            <a:pt x="1" y="3"/>
                          </a:cubicBezTo>
                          <a:cubicBezTo>
                            <a:pt x="1" y="4"/>
                            <a:pt x="1" y="4"/>
                            <a:pt x="1" y="5"/>
                          </a:cubicBezTo>
                          <a:cubicBezTo>
                            <a:pt x="1" y="6"/>
                            <a:pt x="3" y="6"/>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7" name="Freeform 390"/>
                    <p:cNvSpPr/>
                    <p:nvPr/>
                  </p:nvSpPr>
                  <p:spPr bwMode="auto">
                    <a:xfrm>
                      <a:off x="920" y="1728"/>
                      <a:ext cx="2" cy="5"/>
                    </a:xfrm>
                    <a:custGeom>
                      <a:avLst/>
                      <a:gdLst>
                        <a:gd name="T0" fmla="*/ 0 w 3"/>
                        <a:gd name="T1" fmla="*/ 1 h 8"/>
                        <a:gd name="T2" fmla="*/ 1 w 3"/>
                        <a:gd name="T3" fmla="*/ 7 h 8"/>
                        <a:gd name="T4" fmla="*/ 2 w 3"/>
                        <a:gd name="T5" fmla="*/ 7 h 8"/>
                        <a:gd name="T6" fmla="*/ 2 w 3"/>
                        <a:gd name="T7" fmla="*/ 7 h 8"/>
                        <a:gd name="T8" fmla="*/ 3 w 3"/>
                        <a:gd name="T9" fmla="*/ 7 h 8"/>
                        <a:gd name="T10" fmla="*/ 3 w 3"/>
                        <a:gd name="T11" fmla="*/ 6 h 8"/>
                        <a:gd name="T12" fmla="*/ 1 w 3"/>
                        <a:gd name="T13" fmla="*/ 6 h 8"/>
                        <a:gd name="T14" fmla="*/ 1 w 3"/>
                        <a:gd name="T15" fmla="*/ 7 h 8"/>
                        <a:gd name="T16" fmla="*/ 1 w 3"/>
                        <a:gd name="T17" fmla="*/ 6 h 8"/>
                        <a:gd name="T18" fmla="*/ 1 w 3"/>
                        <a:gd name="T19" fmla="*/ 6 h 8"/>
                        <a:gd name="T20" fmla="*/ 2 w 3"/>
                        <a:gd name="T21" fmla="*/ 6 h 8"/>
                        <a:gd name="T22" fmla="*/ 2 w 3"/>
                        <a:gd name="T23" fmla="*/ 1 h 8"/>
                        <a:gd name="T24" fmla="*/ 0 w 3"/>
                        <a:gd name="T25"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8">
                          <a:moveTo>
                            <a:pt x="0" y="1"/>
                          </a:moveTo>
                          <a:cubicBezTo>
                            <a:pt x="0" y="3"/>
                            <a:pt x="0" y="5"/>
                            <a:pt x="1" y="7"/>
                          </a:cubicBezTo>
                          <a:cubicBezTo>
                            <a:pt x="1" y="7"/>
                            <a:pt x="1" y="8"/>
                            <a:pt x="2" y="7"/>
                          </a:cubicBezTo>
                          <a:cubicBezTo>
                            <a:pt x="2" y="7"/>
                            <a:pt x="2" y="7"/>
                            <a:pt x="2" y="7"/>
                          </a:cubicBezTo>
                          <a:cubicBezTo>
                            <a:pt x="2" y="7"/>
                            <a:pt x="3" y="7"/>
                            <a:pt x="3" y="7"/>
                          </a:cubicBezTo>
                          <a:cubicBezTo>
                            <a:pt x="3" y="6"/>
                            <a:pt x="3" y="6"/>
                            <a:pt x="3" y="6"/>
                          </a:cubicBezTo>
                          <a:cubicBezTo>
                            <a:pt x="2" y="5"/>
                            <a:pt x="1" y="5"/>
                            <a:pt x="1" y="6"/>
                          </a:cubicBezTo>
                          <a:cubicBezTo>
                            <a:pt x="1" y="6"/>
                            <a:pt x="1" y="6"/>
                            <a:pt x="1" y="7"/>
                          </a:cubicBezTo>
                          <a:cubicBezTo>
                            <a:pt x="1" y="6"/>
                            <a:pt x="1" y="6"/>
                            <a:pt x="1" y="6"/>
                          </a:cubicBezTo>
                          <a:cubicBezTo>
                            <a:pt x="1" y="6"/>
                            <a:pt x="1" y="6"/>
                            <a:pt x="1" y="6"/>
                          </a:cubicBezTo>
                          <a:cubicBezTo>
                            <a:pt x="2" y="6"/>
                            <a:pt x="2" y="6"/>
                            <a:pt x="2" y="6"/>
                          </a:cubicBezTo>
                          <a:cubicBezTo>
                            <a:pt x="2" y="5"/>
                            <a:pt x="2" y="3"/>
                            <a:pt x="2" y="1"/>
                          </a:cubicBezTo>
                          <a:cubicBezTo>
                            <a:pt x="2"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8" name="Freeform 391"/>
                    <p:cNvSpPr/>
                    <p:nvPr/>
                  </p:nvSpPr>
                  <p:spPr bwMode="auto">
                    <a:xfrm>
                      <a:off x="921" y="1729"/>
                      <a:ext cx="2" cy="4"/>
                    </a:xfrm>
                    <a:custGeom>
                      <a:avLst/>
                      <a:gdLst>
                        <a:gd name="T0" fmla="*/ 0 w 3"/>
                        <a:gd name="T1" fmla="*/ 1 h 7"/>
                        <a:gd name="T2" fmla="*/ 1 w 3"/>
                        <a:gd name="T3" fmla="*/ 6 h 7"/>
                        <a:gd name="T4" fmla="*/ 2 w 3"/>
                        <a:gd name="T5" fmla="*/ 6 h 7"/>
                        <a:gd name="T6" fmla="*/ 2 w 3"/>
                        <a:gd name="T7" fmla="*/ 5 h 7"/>
                        <a:gd name="T8" fmla="*/ 1 w 3"/>
                        <a:gd name="T9" fmla="*/ 5 h 7"/>
                        <a:gd name="T10" fmla="*/ 1 w 3"/>
                        <a:gd name="T11" fmla="*/ 6 h 7"/>
                        <a:gd name="T12" fmla="*/ 2 w 3"/>
                        <a:gd name="T13" fmla="*/ 6 h 7"/>
                        <a:gd name="T14" fmla="*/ 2 w 3"/>
                        <a:gd name="T15" fmla="*/ 1 h 7"/>
                        <a:gd name="T16" fmla="*/ 0 w 3"/>
                        <a:gd name="T17"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7">
                          <a:moveTo>
                            <a:pt x="0" y="1"/>
                          </a:moveTo>
                          <a:cubicBezTo>
                            <a:pt x="0" y="3"/>
                            <a:pt x="0" y="4"/>
                            <a:pt x="1" y="6"/>
                          </a:cubicBezTo>
                          <a:cubicBezTo>
                            <a:pt x="1" y="7"/>
                            <a:pt x="2" y="7"/>
                            <a:pt x="2" y="6"/>
                          </a:cubicBezTo>
                          <a:cubicBezTo>
                            <a:pt x="2" y="6"/>
                            <a:pt x="2" y="6"/>
                            <a:pt x="2" y="5"/>
                          </a:cubicBezTo>
                          <a:cubicBezTo>
                            <a:pt x="3" y="4"/>
                            <a:pt x="1" y="4"/>
                            <a:pt x="1" y="5"/>
                          </a:cubicBezTo>
                          <a:cubicBezTo>
                            <a:pt x="1" y="5"/>
                            <a:pt x="1" y="5"/>
                            <a:pt x="1" y="6"/>
                          </a:cubicBezTo>
                          <a:cubicBezTo>
                            <a:pt x="1" y="6"/>
                            <a:pt x="2" y="6"/>
                            <a:pt x="2" y="6"/>
                          </a:cubicBezTo>
                          <a:cubicBezTo>
                            <a:pt x="2" y="4"/>
                            <a:pt x="2" y="3"/>
                            <a:pt x="2" y="1"/>
                          </a:cubicBezTo>
                          <a:cubicBezTo>
                            <a:pt x="2"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9" name="Freeform 392"/>
                    <p:cNvSpPr/>
                    <p:nvPr/>
                  </p:nvSpPr>
                  <p:spPr bwMode="auto">
                    <a:xfrm>
                      <a:off x="921" y="1729"/>
                      <a:ext cx="2" cy="6"/>
                    </a:xfrm>
                    <a:custGeom>
                      <a:avLst/>
                      <a:gdLst>
                        <a:gd name="T0" fmla="*/ 0 w 3"/>
                        <a:gd name="T1" fmla="*/ 2 h 8"/>
                        <a:gd name="T2" fmla="*/ 1 w 3"/>
                        <a:gd name="T3" fmla="*/ 7 h 8"/>
                        <a:gd name="T4" fmla="*/ 2 w 3"/>
                        <a:gd name="T5" fmla="*/ 7 h 8"/>
                        <a:gd name="T6" fmla="*/ 3 w 3"/>
                        <a:gd name="T7" fmla="*/ 5 h 8"/>
                        <a:gd name="T8" fmla="*/ 1 w 3"/>
                        <a:gd name="T9" fmla="*/ 5 h 8"/>
                        <a:gd name="T10" fmla="*/ 1 w 3"/>
                        <a:gd name="T11" fmla="*/ 7 h 8"/>
                        <a:gd name="T12" fmla="*/ 2 w 3"/>
                        <a:gd name="T13" fmla="*/ 7 h 8"/>
                        <a:gd name="T14" fmla="*/ 2 w 3"/>
                        <a:gd name="T15" fmla="*/ 2 h 8"/>
                        <a:gd name="T16" fmla="*/ 0 w 3"/>
                        <a:gd name="T1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8">
                          <a:moveTo>
                            <a:pt x="0" y="2"/>
                          </a:moveTo>
                          <a:cubicBezTo>
                            <a:pt x="0" y="3"/>
                            <a:pt x="0" y="5"/>
                            <a:pt x="1" y="7"/>
                          </a:cubicBezTo>
                          <a:cubicBezTo>
                            <a:pt x="1" y="8"/>
                            <a:pt x="2" y="8"/>
                            <a:pt x="2" y="7"/>
                          </a:cubicBezTo>
                          <a:cubicBezTo>
                            <a:pt x="3" y="6"/>
                            <a:pt x="3" y="6"/>
                            <a:pt x="3" y="5"/>
                          </a:cubicBezTo>
                          <a:cubicBezTo>
                            <a:pt x="3" y="4"/>
                            <a:pt x="1" y="4"/>
                            <a:pt x="1" y="5"/>
                          </a:cubicBezTo>
                          <a:cubicBezTo>
                            <a:pt x="1" y="5"/>
                            <a:pt x="1" y="6"/>
                            <a:pt x="1" y="7"/>
                          </a:cubicBezTo>
                          <a:cubicBezTo>
                            <a:pt x="1" y="7"/>
                            <a:pt x="2" y="7"/>
                            <a:pt x="2" y="7"/>
                          </a:cubicBezTo>
                          <a:cubicBezTo>
                            <a:pt x="2" y="5"/>
                            <a:pt x="2" y="3"/>
                            <a:pt x="2" y="2"/>
                          </a:cubicBezTo>
                          <a:cubicBezTo>
                            <a:pt x="2" y="0"/>
                            <a:pt x="0" y="0"/>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0" name="Freeform 393"/>
                    <p:cNvSpPr/>
                    <p:nvPr/>
                  </p:nvSpPr>
                  <p:spPr bwMode="auto">
                    <a:xfrm>
                      <a:off x="921" y="1729"/>
                      <a:ext cx="4" cy="7"/>
                    </a:xfrm>
                    <a:custGeom>
                      <a:avLst/>
                      <a:gdLst>
                        <a:gd name="T0" fmla="*/ 0 w 5"/>
                        <a:gd name="T1" fmla="*/ 2 h 10"/>
                        <a:gd name="T2" fmla="*/ 2 w 5"/>
                        <a:gd name="T3" fmla="*/ 7 h 10"/>
                        <a:gd name="T4" fmla="*/ 4 w 5"/>
                        <a:gd name="T5" fmla="*/ 7 h 10"/>
                        <a:gd name="T6" fmla="*/ 4 w 5"/>
                        <a:gd name="T7" fmla="*/ 2 h 10"/>
                        <a:gd name="T8" fmla="*/ 2 w 5"/>
                        <a:gd name="T9" fmla="*/ 2 h 10"/>
                        <a:gd name="T10" fmla="*/ 3 w 5"/>
                        <a:gd name="T11" fmla="*/ 7 h 10"/>
                        <a:gd name="T12" fmla="*/ 4 w 5"/>
                        <a:gd name="T13" fmla="*/ 7 h 10"/>
                        <a:gd name="T14" fmla="*/ 4 w 5"/>
                        <a:gd name="T15" fmla="*/ 3 h 10"/>
                        <a:gd name="T16" fmla="*/ 3 w 5"/>
                        <a:gd name="T17" fmla="*/ 3 h 10"/>
                        <a:gd name="T18" fmla="*/ 3 w 5"/>
                        <a:gd name="T19" fmla="*/ 9 h 10"/>
                        <a:gd name="T20" fmla="*/ 5 w 5"/>
                        <a:gd name="T21" fmla="*/ 9 h 10"/>
                        <a:gd name="T22" fmla="*/ 5 w 5"/>
                        <a:gd name="T23" fmla="*/ 7 h 10"/>
                        <a:gd name="T24" fmla="*/ 3 w 5"/>
                        <a:gd name="T25" fmla="*/ 7 h 10"/>
                        <a:gd name="T26" fmla="*/ 3 w 5"/>
                        <a:gd name="T27" fmla="*/ 9 h 10"/>
                        <a:gd name="T28" fmla="*/ 5 w 5"/>
                        <a:gd name="T29" fmla="*/ 9 h 10"/>
                        <a:gd name="T30" fmla="*/ 4 w 5"/>
                        <a:gd name="T31" fmla="*/ 3 h 10"/>
                        <a:gd name="T32" fmla="*/ 3 w 5"/>
                        <a:gd name="T33" fmla="*/ 3 h 10"/>
                        <a:gd name="T34" fmla="*/ 3 w 5"/>
                        <a:gd name="T35" fmla="*/ 7 h 10"/>
                        <a:gd name="T36" fmla="*/ 4 w 5"/>
                        <a:gd name="T37" fmla="*/ 7 h 10"/>
                        <a:gd name="T38" fmla="*/ 4 w 5"/>
                        <a:gd name="T39" fmla="*/ 2 h 10"/>
                        <a:gd name="T40" fmla="*/ 2 w 5"/>
                        <a:gd name="T41" fmla="*/ 2 h 10"/>
                        <a:gd name="T42" fmla="*/ 2 w 5"/>
                        <a:gd name="T43" fmla="*/ 7 h 10"/>
                        <a:gd name="T44" fmla="*/ 3 w 5"/>
                        <a:gd name="T45" fmla="*/ 6 h 10"/>
                        <a:gd name="T46" fmla="*/ 2 w 5"/>
                        <a:gd name="T47" fmla="*/ 1 h 10"/>
                        <a:gd name="T48" fmla="*/ 0 w 5"/>
                        <a:gd name="T4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 h="10">
                          <a:moveTo>
                            <a:pt x="0" y="2"/>
                          </a:moveTo>
                          <a:cubicBezTo>
                            <a:pt x="1" y="3"/>
                            <a:pt x="1" y="5"/>
                            <a:pt x="2" y="7"/>
                          </a:cubicBezTo>
                          <a:cubicBezTo>
                            <a:pt x="2" y="8"/>
                            <a:pt x="4" y="7"/>
                            <a:pt x="4" y="7"/>
                          </a:cubicBezTo>
                          <a:cubicBezTo>
                            <a:pt x="4" y="5"/>
                            <a:pt x="3" y="4"/>
                            <a:pt x="4" y="2"/>
                          </a:cubicBezTo>
                          <a:cubicBezTo>
                            <a:pt x="3" y="2"/>
                            <a:pt x="2" y="2"/>
                            <a:pt x="2" y="2"/>
                          </a:cubicBezTo>
                          <a:cubicBezTo>
                            <a:pt x="2" y="4"/>
                            <a:pt x="2" y="5"/>
                            <a:pt x="3" y="7"/>
                          </a:cubicBezTo>
                          <a:cubicBezTo>
                            <a:pt x="3" y="8"/>
                            <a:pt x="4" y="8"/>
                            <a:pt x="4" y="7"/>
                          </a:cubicBezTo>
                          <a:cubicBezTo>
                            <a:pt x="4" y="6"/>
                            <a:pt x="4" y="4"/>
                            <a:pt x="4" y="3"/>
                          </a:cubicBezTo>
                          <a:cubicBezTo>
                            <a:pt x="4" y="3"/>
                            <a:pt x="3" y="3"/>
                            <a:pt x="3" y="3"/>
                          </a:cubicBezTo>
                          <a:cubicBezTo>
                            <a:pt x="3" y="5"/>
                            <a:pt x="3" y="7"/>
                            <a:pt x="3" y="9"/>
                          </a:cubicBezTo>
                          <a:cubicBezTo>
                            <a:pt x="4" y="9"/>
                            <a:pt x="4" y="9"/>
                            <a:pt x="5" y="9"/>
                          </a:cubicBezTo>
                          <a:cubicBezTo>
                            <a:pt x="5" y="8"/>
                            <a:pt x="5" y="8"/>
                            <a:pt x="5" y="7"/>
                          </a:cubicBezTo>
                          <a:cubicBezTo>
                            <a:pt x="5" y="6"/>
                            <a:pt x="3" y="6"/>
                            <a:pt x="3" y="7"/>
                          </a:cubicBezTo>
                          <a:cubicBezTo>
                            <a:pt x="3" y="8"/>
                            <a:pt x="3" y="8"/>
                            <a:pt x="3" y="9"/>
                          </a:cubicBezTo>
                          <a:cubicBezTo>
                            <a:pt x="3" y="10"/>
                            <a:pt x="5" y="10"/>
                            <a:pt x="5" y="9"/>
                          </a:cubicBezTo>
                          <a:cubicBezTo>
                            <a:pt x="5" y="7"/>
                            <a:pt x="5" y="4"/>
                            <a:pt x="4" y="3"/>
                          </a:cubicBezTo>
                          <a:cubicBezTo>
                            <a:pt x="4" y="2"/>
                            <a:pt x="3" y="2"/>
                            <a:pt x="3" y="3"/>
                          </a:cubicBezTo>
                          <a:cubicBezTo>
                            <a:pt x="2" y="4"/>
                            <a:pt x="3" y="5"/>
                            <a:pt x="3" y="7"/>
                          </a:cubicBezTo>
                          <a:cubicBezTo>
                            <a:pt x="3" y="7"/>
                            <a:pt x="4" y="7"/>
                            <a:pt x="4" y="7"/>
                          </a:cubicBezTo>
                          <a:cubicBezTo>
                            <a:pt x="4" y="5"/>
                            <a:pt x="4" y="3"/>
                            <a:pt x="4" y="2"/>
                          </a:cubicBezTo>
                          <a:cubicBezTo>
                            <a:pt x="3" y="1"/>
                            <a:pt x="2" y="1"/>
                            <a:pt x="2" y="2"/>
                          </a:cubicBezTo>
                          <a:cubicBezTo>
                            <a:pt x="2" y="3"/>
                            <a:pt x="2" y="5"/>
                            <a:pt x="2" y="7"/>
                          </a:cubicBezTo>
                          <a:cubicBezTo>
                            <a:pt x="2" y="6"/>
                            <a:pt x="3" y="6"/>
                            <a:pt x="3" y="6"/>
                          </a:cubicBezTo>
                          <a:cubicBezTo>
                            <a:pt x="3" y="4"/>
                            <a:pt x="3" y="2"/>
                            <a:pt x="2" y="1"/>
                          </a:cubicBezTo>
                          <a:cubicBezTo>
                            <a:pt x="1"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1" name="Freeform 394"/>
                    <p:cNvSpPr/>
                    <p:nvPr/>
                  </p:nvSpPr>
                  <p:spPr bwMode="auto">
                    <a:xfrm>
                      <a:off x="922" y="1731"/>
                      <a:ext cx="3" cy="5"/>
                    </a:xfrm>
                    <a:custGeom>
                      <a:avLst/>
                      <a:gdLst>
                        <a:gd name="T0" fmla="*/ 1 w 5"/>
                        <a:gd name="T1" fmla="*/ 1 h 7"/>
                        <a:gd name="T2" fmla="*/ 1 w 5"/>
                        <a:gd name="T3" fmla="*/ 6 h 7"/>
                        <a:gd name="T4" fmla="*/ 2 w 5"/>
                        <a:gd name="T5" fmla="*/ 5 h 7"/>
                        <a:gd name="T6" fmla="*/ 2 w 5"/>
                        <a:gd name="T7" fmla="*/ 5 h 7"/>
                        <a:gd name="T8" fmla="*/ 1 w 5"/>
                        <a:gd name="T9" fmla="*/ 5 h 7"/>
                        <a:gd name="T10" fmla="*/ 3 w 5"/>
                        <a:gd name="T11" fmla="*/ 7 h 7"/>
                        <a:gd name="T12" fmla="*/ 4 w 5"/>
                        <a:gd name="T13" fmla="*/ 7 h 7"/>
                        <a:gd name="T14" fmla="*/ 4 w 5"/>
                        <a:gd name="T15" fmla="*/ 3 h 7"/>
                        <a:gd name="T16" fmla="*/ 2 w 5"/>
                        <a:gd name="T17" fmla="*/ 3 h 7"/>
                        <a:gd name="T18" fmla="*/ 3 w 5"/>
                        <a:gd name="T19" fmla="*/ 6 h 7"/>
                        <a:gd name="T20" fmla="*/ 4 w 5"/>
                        <a:gd name="T21" fmla="*/ 6 h 7"/>
                        <a:gd name="T22" fmla="*/ 2 w 5"/>
                        <a:gd name="T23" fmla="*/ 3 h 7"/>
                        <a:gd name="T24" fmla="*/ 1 w 5"/>
                        <a:gd name="T25" fmla="*/ 4 h 7"/>
                        <a:gd name="T26" fmla="*/ 1 w 5"/>
                        <a:gd name="T27" fmla="*/ 6 h 7"/>
                        <a:gd name="T28" fmla="*/ 2 w 5"/>
                        <a:gd name="T29" fmla="*/ 6 h 7"/>
                        <a:gd name="T30" fmla="*/ 2 w 5"/>
                        <a:gd name="T31" fmla="*/ 1 h 7"/>
                        <a:gd name="T32" fmla="*/ 1 w 5"/>
                        <a:gd name="T33"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7">
                          <a:moveTo>
                            <a:pt x="1" y="1"/>
                          </a:moveTo>
                          <a:cubicBezTo>
                            <a:pt x="1" y="3"/>
                            <a:pt x="1" y="4"/>
                            <a:pt x="1" y="6"/>
                          </a:cubicBezTo>
                          <a:cubicBezTo>
                            <a:pt x="1" y="6"/>
                            <a:pt x="2" y="5"/>
                            <a:pt x="2" y="5"/>
                          </a:cubicBezTo>
                          <a:cubicBezTo>
                            <a:pt x="2" y="5"/>
                            <a:pt x="2" y="5"/>
                            <a:pt x="2" y="5"/>
                          </a:cubicBezTo>
                          <a:cubicBezTo>
                            <a:pt x="2" y="5"/>
                            <a:pt x="1" y="5"/>
                            <a:pt x="1" y="5"/>
                          </a:cubicBezTo>
                          <a:cubicBezTo>
                            <a:pt x="2" y="5"/>
                            <a:pt x="2" y="6"/>
                            <a:pt x="3" y="7"/>
                          </a:cubicBezTo>
                          <a:cubicBezTo>
                            <a:pt x="4" y="7"/>
                            <a:pt x="4" y="7"/>
                            <a:pt x="4" y="7"/>
                          </a:cubicBezTo>
                          <a:cubicBezTo>
                            <a:pt x="5" y="5"/>
                            <a:pt x="4" y="4"/>
                            <a:pt x="4" y="3"/>
                          </a:cubicBezTo>
                          <a:cubicBezTo>
                            <a:pt x="3" y="2"/>
                            <a:pt x="2" y="3"/>
                            <a:pt x="2" y="3"/>
                          </a:cubicBezTo>
                          <a:cubicBezTo>
                            <a:pt x="2" y="4"/>
                            <a:pt x="3" y="5"/>
                            <a:pt x="3" y="6"/>
                          </a:cubicBezTo>
                          <a:cubicBezTo>
                            <a:pt x="3" y="6"/>
                            <a:pt x="3" y="6"/>
                            <a:pt x="4" y="6"/>
                          </a:cubicBezTo>
                          <a:cubicBezTo>
                            <a:pt x="3" y="5"/>
                            <a:pt x="3" y="4"/>
                            <a:pt x="2" y="3"/>
                          </a:cubicBezTo>
                          <a:cubicBezTo>
                            <a:pt x="2" y="3"/>
                            <a:pt x="1" y="3"/>
                            <a:pt x="1" y="4"/>
                          </a:cubicBezTo>
                          <a:cubicBezTo>
                            <a:pt x="0" y="5"/>
                            <a:pt x="0" y="5"/>
                            <a:pt x="1" y="6"/>
                          </a:cubicBezTo>
                          <a:cubicBezTo>
                            <a:pt x="1" y="7"/>
                            <a:pt x="2" y="7"/>
                            <a:pt x="2" y="6"/>
                          </a:cubicBezTo>
                          <a:cubicBezTo>
                            <a:pt x="2" y="4"/>
                            <a:pt x="2" y="3"/>
                            <a:pt x="2" y="1"/>
                          </a:cubicBezTo>
                          <a:cubicBezTo>
                            <a:pt x="3"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2" name="Freeform 395"/>
                    <p:cNvSpPr/>
                    <p:nvPr/>
                  </p:nvSpPr>
                  <p:spPr bwMode="auto">
                    <a:xfrm>
                      <a:off x="923" y="1731"/>
                      <a:ext cx="4" cy="4"/>
                    </a:xfrm>
                    <a:custGeom>
                      <a:avLst/>
                      <a:gdLst>
                        <a:gd name="T0" fmla="*/ 1 w 6"/>
                        <a:gd name="T1" fmla="*/ 1 h 6"/>
                        <a:gd name="T2" fmla="*/ 2 w 6"/>
                        <a:gd name="T3" fmla="*/ 5 h 6"/>
                        <a:gd name="T4" fmla="*/ 4 w 6"/>
                        <a:gd name="T5" fmla="*/ 5 h 6"/>
                        <a:gd name="T6" fmla="*/ 4 w 6"/>
                        <a:gd name="T7" fmla="*/ 1 h 6"/>
                        <a:gd name="T8" fmla="*/ 2 w 6"/>
                        <a:gd name="T9" fmla="*/ 1 h 6"/>
                        <a:gd name="T10" fmla="*/ 3 w 6"/>
                        <a:gd name="T11" fmla="*/ 4 h 6"/>
                        <a:gd name="T12" fmla="*/ 5 w 6"/>
                        <a:gd name="T13" fmla="*/ 4 h 6"/>
                        <a:gd name="T14" fmla="*/ 5 w 6"/>
                        <a:gd name="T15" fmla="*/ 1 h 6"/>
                        <a:gd name="T16" fmla="*/ 3 w 6"/>
                        <a:gd name="T17" fmla="*/ 1 h 6"/>
                        <a:gd name="T18" fmla="*/ 4 w 6"/>
                        <a:gd name="T19" fmla="*/ 4 h 6"/>
                        <a:gd name="T20" fmla="*/ 6 w 6"/>
                        <a:gd name="T21" fmla="*/ 4 h 6"/>
                        <a:gd name="T22" fmla="*/ 6 w 6"/>
                        <a:gd name="T23" fmla="*/ 2 h 6"/>
                        <a:gd name="T24" fmla="*/ 4 w 6"/>
                        <a:gd name="T25" fmla="*/ 2 h 6"/>
                        <a:gd name="T26" fmla="*/ 4 w 6"/>
                        <a:gd name="T27" fmla="*/ 4 h 6"/>
                        <a:gd name="T28" fmla="*/ 6 w 6"/>
                        <a:gd name="T29" fmla="*/ 4 h 6"/>
                        <a:gd name="T30" fmla="*/ 5 w 6"/>
                        <a:gd name="T31" fmla="*/ 1 h 6"/>
                        <a:gd name="T32" fmla="*/ 3 w 6"/>
                        <a:gd name="T33" fmla="*/ 1 h 6"/>
                        <a:gd name="T34" fmla="*/ 3 w 6"/>
                        <a:gd name="T35" fmla="*/ 4 h 6"/>
                        <a:gd name="T36" fmla="*/ 5 w 6"/>
                        <a:gd name="T37" fmla="*/ 4 h 6"/>
                        <a:gd name="T38" fmla="*/ 4 w 6"/>
                        <a:gd name="T39" fmla="*/ 0 h 6"/>
                        <a:gd name="T40" fmla="*/ 2 w 6"/>
                        <a:gd name="T41" fmla="*/ 1 h 6"/>
                        <a:gd name="T42" fmla="*/ 2 w 6"/>
                        <a:gd name="T43" fmla="*/ 5 h 6"/>
                        <a:gd name="T44" fmla="*/ 4 w 6"/>
                        <a:gd name="T45" fmla="*/ 5 h 6"/>
                        <a:gd name="T46" fmla="*/ 2 w 6"/>
                        <a:gd name="T47" fmla="*/ 0 h 6"/>
                        <a:gd name="T48" fmla="*/ 1 w 6"/>
                        <a:gd name="T4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 h="6">
                          <a:moveTo>
                            <a:pt x="1" y="1"/>
                          </a:moveTo>
                          <a:cubicBezTo>
                            <a:pt x="2" y="2"/>
                            <a:pt x="2" y="4"/>
                            <a:pt x="2" y="5"/>
                          </a:cubicBezTo>
                          <a:cubicBezTo>
                            <a:pt x="3" y="6"/>
                            <a:pt x="4" y="6"/>
                            <a:pt x="4" y="5"/>
                          </a:cubicBezTo>
                          <a:cubicBezTo>
                            <a:pt x="4" y="3"/>
                            <a:pt x="4" y="2"/>
                            <a:pt x="4" y="1"/>
                          </a:cubicBezTo>
                          <a:cubicBezTo>
                            <a:pt x="3" y="1"/>
                            <a:pt x="3" y="1"/>
                            <a:pt x="2" y="1"/>
                          </a:cubicBezTo>
                          <a:cubicBezTo>
                            <a:pt x="3" y="2"/>
                            <a:pt x="3" y="4"/>
                            <a:pt x="3" y="4"/>
                          </a:cubicBezTo>
                          <a:cubicBezTo>
                            <a:pt x="3" y="5"/>
                            <a:pt x="5" y="5"/>
                            <a:pt x="5" y="4"/>
                          </a:cubicBezTo>
                          <a:cubicBezTo>
                            <a:pt x="5" y="3"/>
                            <a:pt x="5" y="2"/>
                            <a:pt x="5" y="1"/>
                          </a:cubicBezTo>
                          <a:cubicBezTo>
                            <a:pt x="4" y="1"/>
                            <a:pt x="4" y="1"/>
                            <a:pt x="3" y="1"/>
                          </a:cubicBezTo>
                          <a:cubicBezTo>
                            <a:pt x="4" y="2"/>
                            <a:pt x="4" y="3"/>
                            <a:pt x="4" y="4"/>
                          </a:cubicBezTo>
                          <a:cubicBezTo>
                            <a:pt x="4" y="5"/>
                            <a:pt x="6" y="5"/>
                            <a:pt x="6" y="4"/>
                          </a:cubicBezTo>
                          <a:cubicBezTo>
                            <a:pt x="6" y="3"/>
                            <a:pt x="6" y="3"/>
                            <a:pt x="6" y="2"/>
                          </a:cubicBezTo>
                          <a:cubicBezTo>
                            <a:pt x="6" y="1"/>
                            <a:pt x="4" y="1"/>
                            <a:pt x="4" y="2"/>
                          </a:cubicBezTo>
                          <a:cubicBezTo>
                            <a:pt x="4" y="3"/>
                            <a:pt x="4" y="3"/>
                            <a:pt x="4" y="4"/>
                          </a:cubicBezTo>
                          <a:cubicBezTo>
                            <a:pt x="5" y="4"/>
                            <a:pt x="5" y="4"/>
                            <a:pt x="6" y="4"/>
                          </a:cubicBezTo>
                          <a:cubicBezTo>
                            <a:pt x="5" y="3"/>
                            <a:pt x="5" y="2"/>
                            <a:pt x="5" y="1"/>
                          </a:cubicBezTo>
                          <a:cubicBezTo>
                            <a:pt x="5" y="0"/>
                            <a:pt x="4" y="0"/>
                            <a:pt x="3" y="1"/>
                          </a:cubicBezTo>
                          <a:cubicBezTo>
                            <a:pt x="3" y="2"/>
                            <a:pt x="3" y="3"/>
                            <a:pt x="3" y="4"/>
                          </a:cubicBezTo>
                          <a:cubicBezTo>
                            <a:pt x="4" y="4"/>
                            <a:pt x="4" y="4"/>
                            <a:pt x="5" y="4"/>
                          </a:cubicBezTo>
                          <a:cubicBezTo>
                            <a:pt x="4" y="3"/>
                            <a:pt x="5" y="1"/>
                            <a:pt x="4" y="0"/>
                          </a:cubicBezTo>
                          <a:cubicBezTo>
                            <a:pt x="3" y="0"/>
                            <a:pt x="2" y="0"/>
                            <a:pt x="2" y="1"/>
                          </a:cubicBezTo>
                          <a:cubicBezTo>
                            <a:pt x="2" y="2"/>
                            <a:pt x="2" y="3"/>
                            <a:pt x="2" y="5"/>
                          </a:cubicBezTo>
                          <a:cubicBezTo>
                            <a:pt x="3" y="5"/>
                            <a:pt x="4" y="5"/>
                            <a:pt x="4" y="5"/>
                          </a:cubicBezTo>
                          <a:cubicBezTo>
                            <a:pt x="4" y="3"/>
                            <a:pt x="4" y="0"/>
                            <a:pt x="2" y="0"/>
                          </a:cubicBez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3" name="Freeform 396"/>
                    <p:cNvSpPr/>
                    <p:nvPr/>
                  </p:nvSpPr>
                  <p:spPr bwMode="auto">
                    <a:xfrm>
                      <a:off x="591" y="1334"/>
                      <a:ext cx="21" cy="27"/>
                    </a:xfrm>
                    <a:custGeom>
                      <a:avLst/>
                      <a:gdLst>
                        <a:gd name="T0" fmla="*/ 7 w 31"/>
                        <a:gd name="T1" fmla="*/ 16 h 41"/>
                        <a:gd name="T2" fmla="*/ 11 w 31"/>
                        <a:gd name="T3" fmla="*/ 4 h 41"/>
                        <a:gd name="T4" fmla="*/ 19 w 31"/>
                        <a:gd name="T5" fmla="*/ 3 h 41"/>
                        <a:gd name="T6" fmla="*/ 24 w 31"/>
                        <a:gd name="T7" fmla="*/ 21 h 41"/>
                        <a:gd name="T8" fmla="*/ 16 w 31"/>
                        <a:gd name="T9" fmla="*/ 40 h 41"/>
                        <a:gd name="T10" fmla="*/ 18 w 31"/>
                        <a:gd name="T11" fmla="*/ 40 h 41"/>
                        <a:gd name="T12" fmla="*/ 24 w 31"/>
                        <a:gd name="T13" fmla="*/ 23 h 41"/>
                        <a:gd name="T14" fmla="*/ 29 w 31"/>
                        <a:gd name="T15" fmla="*/ 16 h 41"/>
                        <a:gd name="T16" fmla="*/ 21 w 31"/>
                        <a:gd name="T17" fmla="*/ 2 h 41"/>
                        <a:gd name="T18" fmla="*/ 4 w 31"/>
                        <a:gd name="T19" fmla="*/ 7 h 41"/>
                        <a:gd name="T20" fmla="*/ 6 w 31"/>
                        <a:gd name="T21" fmla="*/ 18 h 41"/>
                        <a:gd name="T22" fmla="*/ 7 w 31"/>
                        <a:gd name="T23" fmla="*/ 1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41">
                          <a:moveTo>
                            <a:pt x="7" y="16"/>
                          </a:moveTo>
                          <a:cubicBezTo>
                            <a:pt x="0" y="14"/>
                            <a:pt x="7" y="5"/>
                            <a:pt x="11" y="4"/>
                          </a:cubicBezTo>
                          <a:cubicBezTo>
                            <a:pt x="14" y="3"/>
                            <a:pt x="16" y="3"/>
                            <a:pt x="19" y="3"/>
                          </a:cubicBezTo>
                          <a:cubicBezTo>
                            <a:pt x="28" y="5"/>
                            <a:pt x="29" y="14"/>
                            <a:pt x="24" y="21"/>
                          </a:cubicBezTo>
                          <a:cubicBezTo>
                            <a:pt x="19" y="27"/>
                            <a:pt x="15" y="31"/>
                            <a:pt x="16" y="40"/>
                          </a:cubicBezTo>
                          <a:cubicBezTo>
                            <a:pt x="16" y="41"/>
                            <a:pt x="18" y="41"/>
                            <a:pt x="18" y="40"/>
                          </a:cubicBezTo>
                          <a:cubicBezTo>
                            <a:pt x="17" y="33"/>
                            <a:pt x="20" y="28"/>
                            <a:pt x="24" y="23"/>
                          </a:cubicBezTo>
                          <a:cubicBezTo>
                            <a:pt x="26" y="21"/>
                            <a:pt x="28" y="19"/>
                            <a:pt x="29" y="16"/>
                          </a:cubicBezTo>
                          <a:cubicBezTo>
                            <a:pt x="31" y="10"/>
                            <a:pt x="26" y="5"/>
                            <a:pt x="21" y="2"/>
                          </a:cubicBezTo>
                          <a:cubicBezTo>
                            <a:pt x="15" y="0"/>
                            <a:pt x="9" y="2"/>
                            <a:pt x="4" y="7"/>
                          </a:cubicBezTo>
                          <a:cubicBezTo>
                            <a:pt x="1" y="10"/>
                            <a:pt x="1" y="16"/>
                            <a:pt x="6" y="18"/>
                          </a:cubicBezTo>
                          <a:cubicBezTo>
                            <a:pt x="7" y="18"/>
                            <a:pt x="8" y="17"/>
                            <a:pt x="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4" name="Freeform 397"/>
                    <p:cNvSpPr/>
                    <p:nvPr/>
                  </p:nvSpPr>
                  <p:spPr bwMode="auto">
                    <a:xfrm>
                      <a:off x="598" y="1363"/>
                      <a:ext cx="8" cy="8"/>
                    </a:xfrm>
                    <a:custGeom>
                      <a:avLst/>
                      <a:gdLst>
                        <a:gd name="T0" fmla="*/ 9 w 12"/>
                        <a:gd name="T1" fmla="*/ 1 h 11"/>
                        <a:gd name="T2" fmla="*/ 2 w 12"/>
                        <a:gd name="T3" fmla="*/ 2 h 11"/>
                        <a:gd name="T4" fmla="*/ 2 w 12"/>
                        <a:gd name="T5" fmla="*/ 7 h 11"/>
                        <a:gd name="T6" fmla="*/ 11 w 12"/>
                        <a:gd name="T7" fmla="*/ 2 h 11"/>
                        <a:gd name="T8" fmla="*/ 9 w 12"/>
                        <a:gd name="T9" fmla="*/ 3 h 11"/>
                        <a:gd name="T10" fmla="*/ 3 w 12"/>
                        <a:gd name="T11" fmla="*/ 6 h 11"/>
                        <a:gd name="T12" fmla="*/ 4 w 12"/>
                        <a:gd name="T13" fmla="*/ 3 h 11"/>
                        <a:gd name="T14" fmla="*/ 8 w 12"/>
                        <a:gd name="T15" fmla="*/ 2 h 11"/>
                        <a:gd name="T16" fmla="*/ 9 w 12"/>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1">
                          <a:moveTo>
                            <a:pt x="9" y="1"/>
                          </a:moveTo>
                          <a:cubicBezTo>
                            <a:pt x="6" y="0"/>
                            <a:pt x="4" y="0"/>
                            <a:pt x="2" y="2"/>
                          </a:cubicBezTo>
                          <a:cubicBezTo>
                            <a:pt x="0" y="3"/>
                            <a:pt x="0" y="6"/>
                            <a:pt x="2" y="7"/>
                          </a:cubicBezTo>
                          <a:cubicBezTo>
                            <a:pt x="5" y="11"/>
                            <a:pt x="12" y="7"/>
                            <a:pt x="11" y="2"/>
                          </a:cubicBezTo>
                          <a:cubicBezTo>
                            <a:pt x="11" y="1"/>
                            <a:pt x="9" y="2"/>
                            <a:pt x="9" y="3"/>
                          </a:cubicBezTo>
                          <a:cubicBezTo>
                            <a:pt x="10" y="6"/>
                            <a:pt x="5" y="8"/>
                            <a:pt x="3" y="6"/>
                          </a:cubicBezTo>
                          <a:cubicBezTo>
                            <a:pt x="2" y="5"/>
                            <a:pt x="2" y="3"/>
                            <a:pt x="4" y="3"/>
                          </a:cubicBezTo>
                          <a:cubicBezTo>
                            <a:pt x="5" y="2"/>
                            <a:pt x="7" y="2"/>
                            <a:pt x="8" y="2"/>
                          </a:cubicBezTo>
                          <a:cubicBezTo>
                            <a:pt x="9" y="3"/>
                            <a:pt x="10" y="1"/>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5" name="Freeform 398"/>
                    <p:cNvSpPr/>
                    <p:nvPr/>
                  </p:nvSpPr>
                  <p:spPr bwMode="auto">
                    <a:xfrm>
                      <a:off x="599" y="1365"/>
                      <a:ext cx="1" cy="2"/>
                    </a:xfrm>
                    <a:custGeom>
                      <a:avLst/>
                      <a:gdLst>
                        <a:gd name="T0" fmla="*/ 0 w 2"/>
                        <a:gd name="T1" fmla="*/ 3 h 4"/>
                        <a:gd name="T2" fmla="*/ 2 w 2"/>
                        <a:gd name="T3" fmla="*/ 0 h 4"/>
                        <a:gd name="T4" fmla="*/ 1 w 2"/>
                        <a:gd name="T5" fmla="*/ 0 h 4"/>
                        <a:gd name="T6" fmla="*/ 0 w 2"/>
                        <a:gd name="T7" fmla="*/ 3 h 4"/>
                        <a:gd name="T8" fmla="*/ 0 w 2"/>
                        <a:gd name="T9" fmla="*/ 3 h 4"/>
                      </a:gdLst>
                      <a:ahLst/>
                      <a:cxnLst>
                        <a:cxn ang="0">
                          <a:pos x="T0" y="T1"/>
                        </a:cxn>
                        <a:cxn ang="0">
                          <a:pos x="T2" y="T3"/>
                        </a:cxn>
                        <a:cxn ang="0">
                          <a:pos x="T4" y="T5"/>
                        </a:cxn>
                        <a:cxn ang="0">
                          <a:pos x="T6" y="T7"/>
                        </a:cxn>
                        <a:cxn ang="0">
                          <a:pos x="T8" y="T9"/>
                        </a:cxn>
                      </a:cxnLst>
                      <a:rect l="0" t="0" r="r" b="b"/>
                      <a:pathLst>
                        <a:path w="2" h="4">
                          <a:moveTo>
                            <a:pt x="0" y="3"/>
                          </a:moveTo>
                          <a:cubicBezTo>
                            <a:pt x="1" y="2"/>
                            <a:pt x="1" y="1"/>
                            <a:pt x="2" y="0"/>
                          </a:cubicBezTo>
                          <a:cubicBezTo>
                            <a:pt x="2" y="0"/>
                            <a:pt x="2" y="0"/>
                            <a:pt x="1" y="0"/>
                          </a:cubicBezTo>
                          <a:cubicBezTo>
                            <a:pt x="1" y="1"/>
                            <a:pt x="0" y="2"/>
                            <a:pt x="0" y="3"/>
                          </a:cubicBezTo>
                          <a:cubicBezTo>
                            <a:pt x="0" y="4"/>
                            <a:pt x="0" y="4"/>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6" name="Freeform 399"/>
                    <p:cNvSpPr/>
                    <p:nvPr/>
                  </p:nvSpPr>
                  <p:spPr bwMode="auto">
                    <a:xfrm>
                      <a:off x="599" y="1365"/>
                      <a:ext cx="2" cy="2"/>
                    </a:xfrm>
                    <a:custGeom>
                      <a:avLst/>
                      <a:gdLst>
                        <a:gd name="T0" fmla="*/ 1 w 3"/>
                        <a:gd name="T1" fmla="*/ 4 h 4"/>
                        <a:gd name="T2" fmla="*/ 3 w 3"/>
                        <a:gd name="T3" fmla="*/ 1 h 4"/>
                        <a:gd name="T4" fmla="*/ 2 w 3"/>
                        <a:gd name="T5" fmla="*/ 0 h 4"/>
                        <a:gd name="T6" fmla="*/ 0 w 3"/>
                        <a:gd name="T7" fmla="*/ 4 h 4"/>
                        <a:gd name="T8" fmla="*/ 1 w 3"/>
                        <a:gd name="T9" fmla="*/ 4 h 4"/>
                      </a:gdLst>
                      <a:ahLst/>
                      <a:cxnLst>
                        <a:cxn ang="0">
                          <a:pos x="T0" y="T1"/>
                        </a:cxn>
                        <a:cxn ang="0">
                          <a:pos x="T2" y="T3"/>
                        </a:cxn>
                        <a:cxn ang="0">
                          <a:pos x="T4" y="T5"/>
                        </a:cxn>
                        <a:cxn ang="0">
                          <a:pos x="T6" y="T7"/>
                        </a:cxn>
                        <a:cxn ang="0">
                          <a:pos x="T8" y="T9"/>
                        </a:cxn>
                      </a:cxnLst>
                      <a:rect l="0" t="0" r="r" b="b"/>
                      <a:pathLst>
                        <a:path w="3" h="4">
                          <a:moveTo>
                            <a:pt x="1" y="4"/>
                          </a:moveTo>
                          <a:cubicBezTo>
                            <a:pt x="1" y="3"/>
                            <a:pt x="2" y="2"/>
                            <a:pt x="3" y="1"/>
                          </a:cubicBezTo>
                          <a:cubicBezTo>
                            <a:pt x="3" y="0"/>
                            <a:pt x="3" y="0"/>
                            <a:pt x="2" y="0"/>
                          </a:cubicBezTo>
                          <a:cubicBezTo>
                            <a:pt x="2" y="1"/>
                            <a:pt x="1" y="2"/>
                            <a:pt x="0" y="4"/>
                          </a:cubicBezTo>
                          <a:cubicBezTo>
                            <a:pt x="0"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7" name="Freeform 400"/>
                    <p:cNvSpPr/>
                    <p:nvPr/>
                  </p:nvSpPr>
                  <p:spPr bwMode="auto">
                    <a:xfrm>
                      <a:off x="600" y="1365"/>
                      <a:ext cx="2" cy="3"/>
                    </a:xfrm>
                    <a:custGeom>
                      <a:avLst/>
                      <a:gdLst>
                        <a:gd name="T0" fmla="*/ 0 w 3"/>
                        <a:gd name="T1" fmla="*/ 5 h 5"/>
                        <a:gd name="T2" fmla="*/ 3 w 3"/>
                        <a:gd name="T3" fmla="*/ 1 h 5"/>
                        <a:gd name="T4" fmla="*/ 2 w 3"/>
                        <a:gd name="T5" fmla="*/ 0 h 5"/>
                        <a:gd name="T6" fmla="*/ 0 w 3"/>
                        <a:gd name="T7" fmla="*/ 5 h 5"/>
                        <a:gd name="T8" fmla="*/ 0 w 3"/>
                        <a:gd name="T9" fmla="*/ 5 h 5"/>
                      </a:gdLst>
                      <a:ahLst/>
                      <a:cxnLst>
                        <a:cxn ang="0">
                          <a:pos x="T0" y="T1"/>
                        </a:cxn>
                        <a:cxn ang="0">
                          <a:pos x="T2" y="T3"/>
                        </a:cxn>
                        <a:cxn ang="0">
                          <a:pos x="T4" y="T5"/>
                        </a:cxn>
                        <a:cxn ang="0">
                          <a:pos x="T6" y="T7"/>
                        </a:cxn>
                        <a:cxn ang="0">
                          <a:pos x="T8" y="T9"/>
                        </a:cxn>
                      </a:cxnLst>
                      <a:rect l="0" t="0" r="r" b="b"/>
                      <a:pathLst>
                        <a:path w="3" h="5">
                          <a:moveTo>
                            <a:pt x="0" y="5"/>
                          </a:moveTo>
                          <a:cubicBezTo>
                            <a:pt x="1" y="3"/>
                            <a:pt x="2" y="2"/>
                            <a:pt x="3" y="1"/>
                          </a:cubicBezTo>
                          <a:cubicBezTo>
                            <a:pt x="3" y="1"/>
                            <a:pt x="3" y="0"/>
                            <a:pt x="2" y="0"/>
                          </a:cubicBezTo>
                          <a:cubicBezTo>
                            <a:pt x="1" y="2"/>
                            <a:pt x="0" y="3"/>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8" name="Freeform 401"/>
                    <p:cNvSpPr/>
                    <p:nvPr/>
                  </p:nvSpPr>
                  <p:spPr bwMode="auto">
                    <a:xfrm>
                      <a:off x="600" y="1365"/>
                      <a:ext cx="2" cy="3"/>
                    </a:xfrm>
                    <a:custGeom>
                      <a:avLst/>
                      <a:gdLst>
                        <a:gd name="T0" fmla="*/ 0 w 3"/>
                        <a:gd name="T1" fmla="*/ 5 h 5"/>
                        <a:gd name="T2" fmla="*/ 3 w 3"/>
                        <a:gd name="T3" fmla="*/ 0 h 5"/>
                        <a:gd name="T4" fmla="*/ 2 w 3"/>
                        <a:gd name="T5" fmla="*/ 0 h 5"/>
                        <a:gd name="T6" fmla="*/ 0 w 3"/>
                        <a:gd name="T7" fmla="*/ 5 h 5"/>
                        <a:gd name="T8" fmla="*/ 0 w 3"/>
                        <a:gd name="T9" fmla="*/ 5 h 5"/>
                      </a:gdLst>
                      <a:ahLst/>
                      <a:cxnLst>
                        <a:cxn ang="0">
                          <a:pos x="T0" y="T1"/>
                        </a:cxn>
                        <a:cxn ang="0">
                          <a:pos x="T2" y="T3"/>
                        </a:cxn>
                        <a:cxn ang="0">
                          <a:pos x="T4" y="T5"/>
                        </a:cxn>
                        <a:cxn ang="0">
                          <a:pos x="T6" y="T7"/>
                        </a:cxn>
                        <a:cxn ang="0">
                          <a:pos x="T8" y="T9"/>
                        </a:cxn>
                      </a:cxnLst>
                      <a:rect l="0" t="0" r="r" b="b"/>
                      <a:pathLst>
                        <a:path w="3" h="5">
                          <a:moveTo>
                            <a:pt x="0" y="5"/>
                          </a:moveTo>
                          <a:cubicBezTo>
                            <a:pt x="1" y="3"/>
                            <a:pt x="2" y="2"/>
                            <a:pt x="3" y="0"/>
                          </a:cubicBezTo>
                          <a:cubicBezTo>
                            <a:pt x="3" y="0"/>
                            <a:pt x="3" y="0"/>
                            <a:pt x="2" y="0"/>
                          </a:cubicBezTo>
                          <a:cubicBezTo>
                            <a:pt x="2" y="2"/>
                            <a:pt x="0" y="3"/>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9" name="Freeform 402"/>
                    <p:cNvSpPr/>
                    <p:nvPr/>
                  </p:nvSpPr>
                  <p:spPr bwMode="auto">
                    <a:xfrm>
                      <a:off x="601" y="1365"/>
                      <a:ext cx="2" cy="3"/>
                    </a:xfrm>
                    <a:custGeom>
                      <a:avLst/>
                      <a:gdLst>
                        <a:gd name="T0" fmla="*/ 0 w 3"/>
                        <a:gd name="T1" fmla="*/ 5 h 5"/>
                        <a:gd name="T2" fmla="*/ 3 w 3"/>
                        <a:gd name="T3" fmla="*/ 1 h 5"/>
                        <a:gd name="T4" fmla="*/ 2 w 3"/>
                        <a:gd name="T5" fmla="*/ 0 h 5"/>
                        <a:gd name="T6" fmla="*/ 0 w 3"/>
                        <a:gd name="T7" fmla="*/ 5 h 5"/>
                        <a:gd name="T8" fmla="*/ 0 w 3"/>
                        <a:gd name="T9" fmla="*/ 5 h 5"/>
                      </a:gdLst>
                      <a:ahLst/>
                      <a:cxnLst>
                        <a:cxn ang="0">
                          <a:pos x="T0" y="T1"/>
                        </a:cxn>
                        <a:cxn ang="0">
                          <a:pos x="T2" y="T3"/>
                        </a:cxn>
                        <a:cxn ang="0">
                          <a:pos x="T4" y="T5"/>
                        </a:cxn>
                        <a:cxn ang="0">
                          <a:pos x="T6" y="T7"/>
                        </a:cxn>
                        <a:cxn ang="0">
                          <a:pos x="T8" y="T9"/>
                        </a:cxn>
                      </a:cxnLst>
                      <a:rect l="0" t="0" r="r" b="b"/>
                      <a:pathLst>
                        <a:path w="3" h="5">
                          <a:moveTo>
                            <a:pt x="0" y="5"/>
                          </a:moveTo>
                          <a:cubicBezTo>
                            <a:pt x="0" y="3"/>
                            <a:pt x="1" y="2"/>
                            <a:pt x="3" y="1"/>
                          </a:cubicBezTo>
                          <a:cubicBezTo>
                            <a:pt x="3" y="1"/>
                            <a:pt x="2" y="0"/>
                            <a:pt x="2" y="0"/>
                          </a:cubicBezTo>
                          <a:cubicBezTo>
                            <a:pt x="1" y="2"/>
                            <a:pt x="0" y="3"/>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0" name="Freeform 403"/>
                    <p:cNvSpPr/>
                    <p:nvPr/>
                  </p:nvSpPr>
                  <p:spPr bwMode="auto">
                    <a:xfrm>
                      <a:off x="602" y="1365"/>
                      <a:ext cx="2" cy="3"/>
                    </a:xfrm>
                    <a:custGeom>
                      <a:avLst/>
                      <a:gdLst>
                        <a:gd name="T0" fmla="*/ 0 w 3"/>
                        <a:gd name="T1" fmla="*/ 5 h 5"/>
                        <a:gd name="T2" fmla="*/ 3 w 3"/>
                        <a:gd name="T3" fmla="*/ 1 h 5"/>
                        <a:gd name="T4" fmla="*/ 2 w 3"/>
                        <a:gd name="T5" fmla="*/ 0 h 5"/>
                        <a:gd name="T6" fmla="*/ 0 w 3"/>
                        <a:gd name="T7" fmla="*/ 5 h 5"/>
                        <a:gd name="T8" fmla="*/ 0 w 3"/>
                        <a:gd name="T9" fmla="*/ 5 h 5"/>
                      </a:gdLst>
                      <a:ahLst/>
                      <a:cxnLst>
                        <a:cxn ang="0">
                          <a:pos x="T0" y="T1"/>
                        </a:cxn>
                        <a:cxn ang="0">
                          <a:pos x="T2" y="T3"/>
                        </a:cxn>
                        <a:cxn ang="0">
                          <a:pos x="T4" y="T5"/>
                        </a:cxn>
                        <a:cxn ang="0">
                          <a:pos x="T6" y="T7"/>
                        </a:cxn>
                        <a:cxn ang="0">
                          <a:pos x="T8" y="T9"/>
                        </a:cxn>
                      </a:cxnLst>
                      <a:rect l="0" t="0" r="r" b="b"/>
                      <a:pathLst>
                        <a:path w="3" h="5">
                          <a:moveTo>
                            <a:pt x="0" y="5"/>
                          </a:moveTo>
                          <a:cubicBezTo>
                            <a:pt x="1" y="3"/>
                            <a:pt x="2" y="2"/>
                            <a:pt x="3" y="1"/>
                          </a:cubicBezTo>
                          <a:cubicBezTo>
                            <a:pt x="3" y="0"/>
                            <a:pt x="2" y="0"/>
                            <a:pt x="2" y="0"/>
                          </a:cubicBezTo>
                          <a:cubicBezTo>
                            <a:pt x="1" y="2"/>
                            <a:pt x="0" y="3"/>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1" name="Freeform 404"/>
                    <p:cNvSpPr/>
                    <p:nvPr/>
                  </p:nvSpPr>
                  <p:spPr bwMode="auto">
                    <a:xfrm>
                      <a:off x="602" y="1365"/>
                      <a:ext cx="2" cy="3"/>
                    </a:xfrm>
                    <a:custGeom>
                      <a:avLst/>
                      <a:gdLst>
                        <a:gd name="T0" fmla="*/ 0 w 2"/>
                        <a:gd name="T1" fmla="*/ 5 h 5"/>
                        <a:gd name="T2" fmla="*/ 2 w 2"/>
                        <a:gd name="T3" fmla="*/ 1 h 5"/>
                        <a:gd name="T4" fmla="*/ 2 w 2"/>
                        <a:gd name="T5" fmla="*/ 1 h 5"/>
                        <a:gd name="T6" fmla="*/ 0 w 2"/>
                        <a:gd name="T7" fmla="*/ 5 h 5"/>
                        <a:gd name="T8" fmla="*/ 0 w 2"/>
                        <a:gd name="T9" fmla="*/ 5 h 5"/>
                      </a:gdLst>
                      <a:ahLst/>
                      <a:cxnLst>
                        <a:cxn ang="0">
                          <a:pos x="T0" y="T1"/>
                        </a:cxn>
                        <a:cxn ang="0">
                          <a:pos x="T2" y="T3"/>
                        </a:cxn>
                        <a:cxn ang="0">
                          <a:pos x="T4" y="T5"/>
                        </a:cxn>
                        <a:cxn ang="0">
                          <a:pos x="T6" y="T7"/>
                        </a:cxn>
                        <a:cxn ang="0">
                          <a:pos x="T8" y="T9"/>
                        </a:cxn>
                      </a:cxnLst>
                      <a:rect l="0" t="0" r="r" b="b"/>
                      <a:pathLst>
                        <a:path w="2" h="5">
                          <a:moveTo>
                            <a:pt x="0" y="5"/>
                          </a:moveTo>
                          <a:cubicBezTo>
                            <a:pt x="1" y="3"/>
                            <a:pt x="1" y="2"/>
                            <a:pt x="2" y="1"/>
                          </a:cubicBezTo>
                          <a:cubicBezTo>
                            <a:pt x="2" y="1"/>
                            <a:pt x="2" y="0"/>
                            <a:pt x="2" y="1"/>
                          </a:cubicBezTo>
                          <a:cubicBezTo>
                            <a:pt x="1" y="2"/>
                            <a:pt x="0" y="3"/>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2" name="Freeform 405"/>
                    <p:cNvSpPr/>
                    <p:nvPr/>
                  </p:nvSpPr>
                  <p:spPr bwMode="auto">
                    <a:xfrm>
                      <a:off x="603" y="1365"/>
                      <a:ext cx="1" cy="2"/>
                    </a:xfrm>
                    <a:custGeom>
                      <a:avLst/>
                      <a:gdLst>
                        <a:gd name="T0" fmla="*/ 0 w 2"/>
                        <a:gd name="T1" fmla="*/ 3 h 3"/>
                        <a:gd name="T2" fmla="*/ 2 w 2"/>
                        <a:gd name="T3" fmla="*/ 0 h 3"/>
                        <a:gd name="T4" fmla="*/ 1 w 2"/>
                        <a:gd name="T5" fmla="*/ 0 h 3"/>
                        <a:gd name="T6" fmla="*/ 0 w 2"/>
                        <a:gd name="T7" fmla="*/ 3 h 3"/>
                        <a:gd name="T8" fmla="*/ 0 w 2"/>
                        <a:gd name="T9" fmla="*/ 3 h 3"/>
                      </a:gdLst>
                      <a:ahLst/>
                      <a:cxnLst>
                        <a:cxn ang="0">
                          <a:pos x="T0" y="T1"/>
                        </a:cxn>
                        <a:cxn ang="0">
                          <a:pos x="T2" y="T3"/>
                        </a:cxn>
                        <a:cxn ang="0">
                          <a:pos x="T4" y="T5"/>
                        </a:cxn>
                        <a:cxn ang="0">
                          <a:pos x="T6" y="T7"/>
                        </a:cxn>
                        <a:cxn ang="0">
                          <a:pos x="T8" y="T9"/>
                        </a:cxn>
                      </a:cxnLst>
                      <a:rect l="0" t="0" r="r" b="b"/>
                      <a:pathLst>
                        <a:path w="2" h="3">
                          <a:moveTo>
                            <a:pt x="0" y="3"/>
                          </a:moveTo>
                          <a:cubicBezTo>
                            <a:pt x="1" y="2"/>
                            <a:pt x="1" y="1"/>
                            <a:pt x="2" y="0"/>
                          </a:cubicBezTo>
                          <a:cubicBezTo>
                            <a:pt x="2" y="0"/>
                            <a:pt x="2" y="0"/>
                            <a:pt x="1" y="0"/>
                          </a:cubicBezTo>
                          <a:cubicBezTo>
                            <a:pt x="1" y="1"/>
                            <a:pt x="0" y="2"/>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3" name="Freeform 406"/>
                    <p:cNvSpPr/>
                    <p:nvPr/>
                  </p:nvSpPr>
                  <p:spPr bwMode="auto">
                    <a:xfrm>
                      <a:off x="622" y="1736"/>
                      <a:ext cx="24" cy="24"/>
                    </a:xfrm>
                    <a:custGeom>
                      <a:avLst/>
                      <a:gdLst>
                        <a:gd name="T0" fmla="*/ 24 w 35"/>
                        <a:gd name="T1" fmla="*/ 2 h 36"/>
                        <a:gd name="T2" fmla="*/ 9 w 35"/>
                        <a:gd name="T3" fmla="*/ 6 h 36"/>
                        <a:gd name="T4" fmla="*/ 6 w 35"/>
                        <a:gd name="T5" fmla="*/ 17 h 36"/>
                        <a:gd name="T6" fmla="*/ 0 w 35"/>
                        <a:gd name="T7" fmla="*/ 35 h 36"/>
                        <a:gd name="T8" fmla="*/ 1 w 35"/>
                        <a:gd name="T9" fmla="*/ 36 h 36"/>
                        <a:gd name="T10" fmla="*/ 12 w 35"/>
                        <a:gd name="T11" fmla="*/ 35 h 36"/>
                        <a:gd name="T12" fmla="*/ 14 w 35"/>
                        <a:gd name="T13" fmla="*/ 33 h 36"/>
                        <a:gd name="T14" fmla="*/ 15 w 35"/>
                        <a:gd name="T15" fmla="*/ 31 h 36"/>
                        <a:gd name="T16" fmla="*/ 15 w 35"/>
                        <a:gd name="T17" fmla="*/ 31 h 36"/>
                        <a:gd name="T18" fmla="*/ 18 w 35"/>
                        <a:gd name="T19" fmla="*/ 36 h 36"/>
                        <a:gd name="T20" fmla="*/ 24 w 35"/>
                        <a:gd name="T21" fmla="*/ 36 h 36"/>
                        <a:gd name="T22" fmla="*/ 29 w 35"/>
                        <a:gd name="T23" fmla="*/ 36 h 36"/>
                        <a:gd name="T24" fmla="*/ 33 w 35"/>
                        <a:gd name="T25" fmla="*/ 35 h 36"/>
                        <a:gd name="T26" fmla="*/ 33 w 35"/>
                        <a:gd name="T27" fmla="*/ 36 h 36"/>
                        <a:gd name="T28" fmla="*/ 34 w 35"/>
                        <a:gd name="T29" fmla="*/ 36 h 36"/>
                        <a:gd name="T30" fmla="*/ 34 w 35"/>
                        <a:gd name="T31" fmla="*/ 35 h 36"/>
                        <a:gd name="T32" fmla="*/ 27 w 35"/>
                        <a:gd name="T33" fmla="*/ 34 h 36"/>
                        <a:gd name="T34" fmla="*/ 17 w 35"/>
                        <a:gd name="T35" fmla="*/ 32 h 36"/>
                        <a:gd name="T36" fmla="*/ 16 w 35"/>
                        <a:gd name="T37" fmla="*/ 27 h 36"/>
                        <a:gd name="T38" fmla="*/ 14 w 35"/>
                        <a:gd name="T39" fmla="*/ 27 h 36"/>
                        <a:gd name="T40" fmla="*/ 13 w 35"/>
                        <a:gd name="T41" fmla="*/ 31 h 36"/>
                        <a:gd name="T42" fmla="*/ 4 w 35"/>
                        <a:gd name="T43" fmla="*/ 35 h 36"/>
                        <a:gd name="T44" fmla="*/ 3 w 35"/>
                        <a:gd name="T45" fmla="*/ 31 h 36"/>
                        <a:gd name="T46" fmla="*/ 6 w 35"/>
                        <a:gd name="T47" fmla="*/ 22 h 36"/>
                        <a:gd name="T48" fmla="*/ 10 w 35"/>
                        <a:gd name="T49" fmla="*/ 8 h 36"/>
                        <a:gd name="T50" fmla="*/ 24 w 35"/>
                        <a:gd name="T51" fmla="*/ 3 h 36"/>
                        <a:gd name="T52" fmla="*/ 24 w 35"/>
                        <a:gd name="T53"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 h="36">
                          <a:moveTo>
                            <a:pt x="24" y="2"/>
                          </a:moveTo>
                          <a:cubicBezTo>
                            <a:pt x="19" y="2"/>
                            <a:pt x="12" y="0"/>
                            <a:pt x="9" y="6"/>
                          </a:cubicBezTo>
                          <a:cubicBezTo>
                            <a:pt x="8" y="9"/>
                            <a:pt x="7" y="13"/>
                            <a:pt x="6" y="17"/>
                          </a:cubicBezTo>
                          <a:cubicBezTo>
                            <a:pt x="4" y="23"/>
                            <a:pt x="2" y="29"/>
                            <a:pt x="0" y="35"/>
                          </a:cubicBezTo>
                          <a:cubicBezTo>
                            <a:pt x="0" y="36"/>
                            <a:pt x="0" y="36"/>
                            <a:pt x="1" y="36"/>
                          </a:cubicBezTo>
                          <a:cubicBezTo>
                            <a:pt x="5" y="36"/>
                            <a:pt x="9" y="36"/>
                            <a:pt x="12" y="35"/>
                          </a:cubicBezTo>
                          <a:cubicBezTo>
                            <a:pt x="13" y="34"/>
                            <a:pt x="14" y="33"/>
                            <a:pt x="14" y="33"/>
                          </a:cubicBezTo>
                          <a:cubicBezTo>
                            <a:pt x="14" y="32"/>
                            <a:pt x="15" y="31"/>
                            <a:pt x="15" y="31"/>
                          </a:cubicBezTo>
                          <a:cubicBezTo>
                            <a:pt x="15" y="29"/>
                            <a:pt x="15" y="29"/>
                            <a:pt x="15" y="31"/>
                          </a:cubicBezTo>
                          <a:cubicBezTo>
                            <a:pt x="15" y="32"/>
                            <a:pt x="16" y="35"/>
                            <a:pt x="18" y="36"/>
                          </a:cubicBezTo>
                          <a:cubicBezTo>
                            <a:pt x="20" y="36"/>
                            <a:pt x="22" y="36"/>
                            <a:pt x="24" y="36"/>
                          </a:cubicBezTo>
                          <a:cubicBezTo>
                            <a:pt x="26" y="36"/>
                            <a:pt x="27" y="36"/>
                            <a:pt x="29" y="36"/>
                          </a:cubicBezTo>
                          <a:cubicBezTo>
                            <a:pt x="29" y="36"/>
                            <a:pt x="35" y="35"/>
                            <a:pt x="33" y="35"/>
                          </a:cubicBezTo>
                          <a:cubicBezTo>
                            <a:pt x="32" y="35"/>
                            <a:pt x="32" y="36"/>
                            <a:pt x="33" y="36"/>
                          </a:cubicBezTo>
                          <a:cubicBezTo>
                            <a:pt x="34" y="36"/>
                            <a:pt x="34" y="36"/>
                            <a:pt x="34" y="36"/>
                          </a:cubicBezTo>
                          <a:cubicBezTo>
                            <a:pt x="35" y="36"/>
                            <a:pt x="35" y="35"/>
                            <a:pt x="34" y="35"/>
                          </a:cubicBezTo>
                          <a:cubicBezTo>
                            <a:pt x="33" y="34"/>
                            <a:pt x="29" y="34"/>
                            <a:pt x="27" y="34"/>
                          </a:cubicBezTo>
                          <a:cubicBezTo>
                            <a:pt x="24" y="34"/>
                            <a:pt x="18" y="36"/>
                            <a:pt x="17" y="32"/>
                          </a:cubicBezTo>
                          <a:cubicBezTo>
                            <a:pt x="16" y="31"/>
                            <a:pt x="16" y="29"/>
                            <a:pt x="16" y="27"/>
                          </a:cubicBezTo>
                          <a:cubicBezTo>
                            <a:pt x="16" y="26"/>
                            <a:pt x="15" y="27"/>
                            <a:pt x="14" y="27"/>
                          </a:cubicBezTo>
                          <a:cubicBezTo>
                            <a:pt x="14" y="29"/>
                            <a:pt x="14" y="30"/>
                            <a:pt x="13" y="31"/>
                          </a:cubicBezTo>
                          <a:cubicBezTo>
                            <a:pt x="12" y="35"/>
                            <a:pt x="7" y="35"/>
                            <a:pt x="4" y="35"/>
                          </a:cubicBezTo>
                          <a:cubicBezTo>
                            <a:pt x="1" y="35"/>
                            <a:pt x="2" y="33"/>
                            <a:pt x="3" y="31"/>
                          </a:cubicBezTo>
                          <a:cubicBezTo>
                            <a:pt x="4" y="28"/>
                            <a:pt x="5" y="25"/>
                            <a:pt x="6" y="22"/>
                          </a:cubicBezTo>
                          <a:cubicBezTo>
                            <a:pt x="7" y="17"/>
                            <a:pt x="9" y="13"/>
                            <a:pt x="10" y="8"/>
                          </a:cubicBezTo>
                          <a:cubicBezTo>
                            <a:pt x="12" y="1"/>
                            <a:pt x="19" y="3"/>
                            <a:pt x="24" y="3"/>
                          </a:cubicBezTo>
                          <a:cubicBezTo>
                            <a:pt x="25" y="3"/>
                            <a:pt x="25" y="2"/>
                            <a:pt x="2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2" name="组合 31"/>
                  <p:cNvGrpSpPr/>
                  <p:nvPr/>
                </p:nvGrpSpPr>
                <p:grpSpPr>
                  <a:xfrm>
                    <a:off x="819150" y="2128838"/>
                    <a:ext cx="293688" cy="666750"/>
                    <a:chOff x="819150" y="2128838"/>
                    <a:chExt cx="293688" cy="666750"/>
                  </a:xfrm>
                  <a:grpFill/>
                </p:grpSpPr>
                <p:sp>
                  <p:nvSpPr>
                    <p:cNvPr id="33" name="Freeform 82"/>
                    <p:cNvSpPr/>
                    <p:nvPr/>
                  </p:nvSpPr>
                  <p:spPr bwMode="auto">
                    <a:xfrm>
                      <a:off x="922338" y="2671763"/>
                      <a:ext cx="87313" cy="77788"/>
                    </a:xfrm>
                    <a:custGeom>
                      <a:avLst/>
                      <a:gdLst>
                        <a:gd name="T0" fmla="*/ 66 w 82"/>
                        <a:gd name="T1" fmla="*/ 4 h 73"/>
                        <a:gd name="T2" fmla="*/ 13 w 82"/>
                        <a:gd name="T3" fmla="*/ 22 h 73"/>
                        <a:gd name="T4" fmla="*/ 26 w 82"/>
                        <a:gd name="T5" fmla="*/ 66 h 73"/>
                        <a:gd name="T6" fmla="*/ 76 w 82"/>
                        <a:gd name="T7" fmla="*/ 51 h 73"/>
                        <a:gd name="T8" fmla="*/ 58 w 82"/>
                        <a:gd name="T9" fmla="*/ 3 h 73"/>
                        <a:gd name="T10" fmla="*/ 58 w 82"/>
                        <a:gd name="T11" fmla="*/ 4 h 73"/>
                        <a:gd name="T12" fmla="*/ 78 w 82"/>
                        <a:gd name="T13" fmla="*/ 31 h 73"/>
                        <a:gd name="T14" fmla="*/ 69 w 82"/>
                        <a:gd name="T15" fmla="*/ 60 h 73"/>
                        <a:gd name="T16" fmla="*/ 21 w 82"/>
                        <a:gd name="T17" fmla="*/ 62 h 73"/>
                        <a:gd name="T18" fmla="*/ 18 w 82"/>
                        <a:gd name="T19" fmla="*/ 18 h 73"/>
                        <a:gd name="T20" fmla="*/ 65 w 82"/>
                        <a:gd name="T21" fmla="*/ 6 h 73"/>
                        <a:gd name="T22" fmla="*/ 66 w 82"/>
                        <a:gd name="T23" fmla="*/ 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73">
                          <a:moveTo>
                            <a:pt x="66" y="4"/>
                          </a:moveTo>
                          <a:cubicBezTo>
                            <a:pt x="47" y="0"/>
                            <a:pt x="25" y="7"/>
                            <a:pt x="13" y="22"/>
                          </a:cubicBezTo>
                          <a:cubicBezTo>
                            <a:pt x="0" y="38"/>
                            <a:pt x="8" y="59"/>
                            <a:pt x="26" y="66"/>
                          </a:cubicBezTo>
                          <a:cubicBezTo>
                            <a:pt x="45" y="73"/>
                            <a:pt x="67" y="71"/>
                            <a:pt x="76" y="51"/>
                          </a:cubicBezTo>
                          <a:cubicBezTo>
                            <a:pt x="82" y="37"/>
                            <a:pt x="80" y="0"/>
                            <a:pt x="58" y="3"/>
                          </a:cubicBezTo>
                          <a:cubicBezTo>
                            <a:pt x="57" y="3"/>
                            <a:pt x="57" y="4"/>
                            <a:pt x="58" y="4"/>
                          </a:cubicBezTo>
                          <a:cubicBezTo>
                            <a:pt x="72" y="2"/>
                            <a:pt x="77" y="21"/>
                            <a:pt x="78" y="31"/>
                          </a:cubicBezTo>
                          <a:cubicBezTo>
                            <a:pt x="79" y="41"/>
                            <a:pt x="76" y="52"/>
                            <a:pt x="69" y="60"/>
                          </a:cubicBezTo>
                          <a:cubicBezTo>
                            <a:pt x="57" y="73"/>
                            <a:pt x="35" y="69"/>
                            <a:pt x="21" y="62"/>
                          </a:cubicBezTo>
                          <a:cubicBezTo>
                            <a:pt x="4" y="52"/>
                            <a:pt x="6" y="31"/>
                            <a:pt x="18" y="18"/>
                          </a:cubicBezTo>
                          <a:cubicBezTo>
                            <a:pt x="30" y="7"/>
                            <a:pt x="49" y="2"/>
                            <a:pt x="65" y="6"/>
                          </a:cubicBezTo>
                          <a:cubicBezTo>
                            <a:pt x="66" y="6"/>
                            <a:pt x="66" y="5"/>
                            <a:pt x="6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83"/>
                    <p:cNvSpPr/>
                    <p:nvPr/>
                  </p:nvSpPr>
                  <p:spPr bwMode="auto">
                    <a:xfrm>
                      <a:off x="958850" y="2709863"/>
                      <a:ext cx="33338" cy="34925"/>
                    </a:xfrm>
                    <a:custGeom>
                      <a:avLst/>
                      <a:gdLst>
                        <a:gd name="T0" fmla="*/ 2 w 31"/>
                        <a:gd name="T1" fmla="*/ 29 h 33"/>
                        <a:gd name="T2" fmla="*/ 0 w 31"/>
                        <a:gd name="T3" fmla="*/ 31 h 33"/>
                        <a:gd name="T4" fmla="*/ 1 w 31"/>
                        <a:gd name="T5" fmla="*/ 32 h 33"/>
                        <a:gd name="T6" fmla="*/ 6 w 31"/>
                        <a:gd name="T7" fmla="*/ 17 h 33"/>
                        <a:gd name="T8" fmla="*/ 8 w 31"/>
                        <a:gd name="T9" fmla="*/ 9 h 33"/>
                        <a:gd name="T10" fmla="*/ 8 w 31"/>
                        <a:gd name="T11" fmla="*/ 5 h 33"/>
                        <a:gd name="T12" fmla="*/ 10 w 31"/>
                        <a:gd name="T13" fmla="*/ 3 h 33"/>
                        <a:gd name="T14" fmla="*/ 30 w 31"/>
                        <a:gd name="T15" fmla="*/ 27 h 33"/>
                        <a:gd name="T16" fmla="*/ 31 w 31"/>
                        <a:gd name="T17" fmla="*/ 26 h 33"/>
                        <a:gd name="T18" fmla="*/ 9 w 31"/>
                        <a:gd name="T19" fmla="*/ 0 h 33"/>
                        <a:gd name="T20" fmla="*/ 8 w 31"/>
                        <a:gd name="T21" fmla="*/ 0 h 33"/>
                        <a:gd name="T22" fmla="*/ 0 w 31"/>
                        <a:gd name="T23" fmla="*/ 31 h 33"/>
                        <a:gd name="T24" fmla="*/ 1 w 31"/>
                        <a:gd name="T25" fmla="*/ 32 h 33"/>
                        <a:gd name="T26" fmla="*/ 3 w 31"/>
                        <a:gd name="T27" fmla="*/ 30 h 33"/>
                        <a:gd name="T28" fmla="*/ 2 w 31"/>
                        <a:gd name="T29" fmla="*/ 2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33">
                          <a:moveTo>
                            <a:pt x="2" y="29"/>
                          </a:moveTo>
                          <a:cubicBezTo>
                            <a:pt x="1" y="30"/>
                            <a:pt x="1" y="30"/>
                            <a:pt x="0" y="31"/>
                          </a:cubicBezTo>
                          <a:cubicBezTo>
                            <a:pt x="1" y="31"/>
                            <a:pt x="1" y="31"/>
                            <a:pt x="1" y="32"/>
                          </a:cubicBezTo>
                          <a:cubicBezTo>
                            <a:pt x="4" y="27"/>
                            <a:pt x="5" y="22"/>
                            <a:pt x="6" y="17"/>
                          </a:cubicBezTo>
                          <a:cubicBezTo>
                            <a:pt x="7" y="15"/>
                            <a:pt x="7" y="12"/>
                            <a:pt x="8" y="9"/>
                          </a:cubicBezTo>
                          <a:cubicBezTo>
                            <a:pt x="8" y="7"/>
                            <a:pt x="8" y="6"/>
                            <a:pt x="8" y="5"/>
                          </a:cubicBezTo>
                          <a:cubicBezTo>
                            <a:pt x="9" y="3"/>
                            <a:pt x="8" y="1"/>
                            <a:pt x="10" y="3"/>
                          </a:cubicBezTo>
                          <a:cubicBezTo>
                            <a:pt x="16" y="12"/>
                            <a:pt x="27" y="17"/>
                            <a:pt x="30" y="27"/>
                          </a:cubicBezTo>
                          <a:cubicBezTo>
                            <a:pt x="30" y="28"/>
                            <a:pt x="31" y="27"/>
                            <a:pt x="31" y="26"/>
                          </a:cubicBezTo>
                          <a:cubicBezTo>
                            <a:pt x="28" y="15"/>
                            <a:pt x="15" y="10"/>
                            <a:pt x="9" y="0"/>
                          </a:cubicBezTo>
                          <a:cubicBezTo>
                            <a:pt x="9" y="0"/>
                            <a:pt x="8" y="0"/>
                            <a:pt x="8" y="0"/>
                          </a:cubicBezTo>
                          <a:cubicBezTo>
                            <a:pt x="5" y="11"/>
                            <a:pt x="5" y="21"/>
                            <a:pt x="0" y="31"/>
                          </a:cubicBezTo>
                          <a:cubicBezTo>
                            <a:pt x="0" y="32"/>
                            <a:pt x="1" y="33"/>
                            <a:pt x="1" y="32"/>
                          </a:cubicBezTo>
                          <a:cubicBezTo>
                            <a:pt x="2" y="31"/>
                            <a:pt x="2" y="31"/>
                            <a:pt x="3" y="30"/>
                          </a:cubicBezTo>
                          <a:cubicBezTo>
                            <a:pt x="3" y="30"/>
                            <a:pt x="2" y="29"/>
                            <a:pt x="2"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84"/>
                    <p:cNvSpPr/>
                    <p:nvPr/>
                  </p:nvSpPr>
                  <p:spPr bwMode="auto">
                    <a:xfrm>
                      <a:off x="962025" y="2713038"/>
                      <a:ext cx="28575" cy="33338"/>
                    </a:xfrm>
                    <a:custGeom>
                      <a:avLst/>
                      <a:gdLst>
                        <a:gd name="T0" fmla="*/ 4 w 28"/>
                        <a:gd name="T1" fmla="*/ 26 h 32"/>
                        <a:gd name="T2" fmla="*/ 5 w 28"/>
                        <a:gd name="T3" fmla="*/ 19 h 32"/>
                        <a:gd name="T4" fmla="*/ 9 w 28"/>
                        <a:gd name="T5" fmla="*/ 26 h 32"/>
                        <a:gd name="T6" fmla="*/ 13 w 28"/>
                        <a:gd name="T7" fmla="*/ 27 h 32"/>
                        <a:gd name="T8" fmla="*/ 16 w 28"/>
                        <a:gd name="T9" fmla="*/ 28 h 32"/>
                        <a:gd name="T10" fmla="*/ 22 w 28"/>
                        <a:gd name="T11" fmla="*/ 27 h 32"/>
                        <a:gd name="T12" fmla="*/ 14 w 28"/>
                        <a:gd name="T13" fmla="*/ 14 h 32"/>
                        <a:gd name="T14" fmla="*/ 22 w 28"/>
                        <a:gd name="T15" fmla="*/ 15 h 32"/>
                        <a:gd name="T16" fmla="*/ 9 w 28"/>
                        <a:gd name="T17" fmla="*/ 8 h 32"/>
                        <a:gd name="T18" fmla="*/ 11 w 28"/>
                        <a:gd name="T19" fmla="*/ 5 h 32"/>
                        <a:gd name="T20" fmla="*/ 10 w 28"/>
                        <a:gd name="T21" fmla="*/ 16 h 32"/>
                        <a:gd name="T22" fmla="*/ 9 w 28"/>
                        <a:gd name="T23" fmla="*/ 14 h 32"/>
                        <a:gd name="T24" fmla="*/ 10 w 28"/>
                        <a:gd name="T25" fmla="*/ 27 h 32"/>
                        <a:gd name="T26" fmla="*/ 8 w 28"/>
                        <a:gd name="T27" fmla="*/ 30 h 32"/>
                        <a:gd name="T28" fmla="*/ 12 w 28"/>
                        <a:gd name="T29" fmla="*/ 28 h 32"/>
                        <a:gd name="T30" fmla="*/ 17 w 28"/>
                        <a:gd name="T31" fmla="*/ 28 h 32"/>
                        <a:gd name="T32" fmla="*/ 22 w 28"/>
                        <a:gd name="T33" fmla="*/ 26 h 32"/>
                        <a:gd name="T34" fmla="*/ 19 w 28"/>
                        <a:gd name="T35" fmla="*/ 21 h 32"/>
                        <a:gd name="T36" fmla="*/ 24 w 28"/>
                        <a:gd name="T37" fmla="*/ 24 h 32"/>
                        <a:gd name="T38" fmla="*/ 20 w 28"/>
                        <a:gd name="T39" fmla="*/ 26 h 32"/>
                        <a:gd name="T40" fmla="*/ 6 w 28"/>
                        <a:gd name="T41" fmla="*/ 22 h 32"/>
                        <a:gd name="T42" fmla="*/ 8 w 28"/>
                        <a:gd name="T43" fmla="*/ 22 h 32"/>
                        <a:gd name="T44" fmla="*/ 1 w 28"/>
                        <a:gd name="T45" fmla="*/ 31 h 32"/>
                        <a:gd name="T46" fmla="*/ 8 w 28"/>
                        <a:gd name="T47" fmla="*/ 24 h 32"/>
                        <a:gd name="T48" fmla="*/ 22 w 28"/>
                        <a:gd name="T49" fmla="*/ 25 h 32"/>
                        <a:gd name="T50" fmla="*/ 25 w 28"/>
                        <a:gd name="T51" fmla="*/ 25 h 32"/>
                        <a:gd name="T52" fmla="*/ 26 w 28"/>
                        <a:gd name="T53" fmla="*/ 23 h 32"/>
                        <a:gd name="T54" fmla="*/ 14 w 28"/>
                        <a:gd name="T55" fmla="*/ 23 h 32"/>
                        <a:gd name="T56" fmla="*/ 14 w 28"/>
                        <a:gd name="T57" fmla="*/ 26 h 32"/>
                        <a:gd name="T58" fmla="*/ 17 w 28"/>
                        <a:gd name="T59" fmla="*/ 25 h 32"/>
                        <a:gd name="T60" fmla="*/ 21 w 28"/>
                        <a:gd name="T61" fmla="*/ 24 h 32"/>
                        <a:gd name="T62" fmla="*/ 14 w 28"/>
                        <a:gd name="T63" fmla="*/ 26 h 32"/>
                        <a:gd name="T64" fmla="*/ 15 w 28"/>
                        <a:gd name="T65" fmla="*/ 23 h 32"/>
                        <a:gd name="T66" fmla="*/ 28 w 28"/>
                        <a:gd name="T67" fmla="*/ 23 h 32"/>
                        <a:gd name="T68" fmla="*/ 26 w 28"/>
                        <a:gd name="T69" fmla="*/ 26 h 32"/>
                        <a:gd name="T70" fmla="*/ 20 w 28"/>
                        <a:gd name="T71" fmla="*/ 21 h 32"/>
                        <a:gd name="T72" fmla="*/ 6 w 28"/>
                        <a:gd name="T73" fmla="*/ 25 h 32"/>
                        <a:gd name="T74" fmla="*/ 1 w 28"/>
                        <a:gd name="T75" fmla="*/ 25 h 32"/>
                        <a:gd name="T76" fmla="*/ 7 w 28"/>
                        <a:gd name="T77" fmla="*/ 20 h 32"/>
                        <a:gd name="T78" fmla="*/ 9 w 28"/>
                        <a:gd name="T79" fmla="*/ 31 h 32"/>
                        <a:gd name="T80" fmla="*/ 25 w 28"/>
                        <a:gd name="T81" fmla="*/ 26 h 32"/>
                        <a:gd name="T82" fmla="*/ 19 w 28"/>
                        <a:gd name="T83" fmla="*/ 28 h 32"/>
                        <a:gd name="T84" fmla="*/ 17 w 28"/>
                        <a:gd name="T85" fmla="*/ 26 h 32"/>
                        <a:gd name="T86" fmla="*/ 13 w 28"/>
                        <a:gd name="T87" fmla="*/ 28 h 32"/>
                        <a:gd name="T88" fmla="*/ 6 w 28"/>
                        <a:gd name="T89" fmla="*/ 28 h 32"/>
                        <a:gd name="T90" fmla="*/ 4 w 28"/>
                        <a:gd name="T91" fmla="*/ 28 h 32"/>
                        <a:gd name="T92" fmla="*/ 2 w 28"/>
                        <a:gd name="T93" fmla="*/ 29 h 32"/>
                        <a:gd name="T94" fmla="*/ 4 w 28"/>
                        <a:gd name="T95" fmla="*/ 27 h 32"/>
                        <a:gd name="T96" fmla="*/ 9 w 28"/>
                        <a:gd name="T97" fmla="*/ 25 h 32"/>
                        <a:gd name="T98" fmla="*/ 8 w 28"/>
                        <a:gd name="T99" fmla="*/ 5 h 32"/>
                        <a:gd name="T100" fmla="*/ 9 w 28"/>
                        <a:gd name="T101" fmla="*/ 6 h 32"/>
                        <a:gd name="T102" fmla="*/ 19 w 28"/>
                        <a:gd name="T103" fmla="*/ 16 h 32"/>
                        <a:gd name="T104" fmla="*/ 14 w 28"/>
                        <a:gd name="T105" fmla="*/ 11 h 32"/>
                        <a:gd name="T106" fmla="*/ 18 w 28"/>
                        <a:gd name="T107" fmla="*/ 19 h 32"/>
                        <a:gd name="T108" fmla="*/ 19 w 28"/>
                        <a:gd name="T109" fmla="*/ 17 h 32"/>
                        <a:gd name="T110" fmla="*/ 15 w 28"/>
                        <a:gd name="T111" fmla="*/ 14 h 32"/>
                        <a:gd name="T112" fmla="*/ 13 w 28"/>
                        <a:gd name="T113" fmla="*/ 13 h 32"/>
                        <a:gd name="T114" fmla="*/ 10 w 28"/>
                        <a:gd name="T115" fmla="*/ 6 h 32"/>
                        <a:gd name="T116" fmla="*/ 7 w 28"/>
                        <a:gd name="T117" fmla="*/ 1 h 32"/>
                        <a:gd name="T118" fmla="*/ 6 w 28"/>
                        <a:gd name="T119"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 h="32">
                          <a:moveTo>
                            <a:pt x="2" y="27"/>
                          </a:moveTo>
                          <a:cubicBezTo>
                            <a:pt x="4" y="22"/>
                            <a:pt x="5" y="18"/>
                            <a:pt x="7" y="14"/>
                          </a:cubicBezTo>
                          <a:cubicBezTo>
                            <a:pt x="6" y="14"/>
                            <a:pt x="6" y="13"/>
                            <a:pt x="5" y="13"/>
                          </a:cubicBezTo>
                          <a:cubicBezTo>
                            <a:pt x="4" y="17"/>
                            <a:pt x="4" y="21"/>
                            <a:pt x="3" y="25"/>
                          </a:cubicBezTo>
                          <a:cubicBezTo>
                            <a:pt x="3" y="25"/>
                            <a:pt x="4" y="25"/>
                            <a:pt x="4" y="25"/>
                          </a:cubicBezTo>
                          <a:cubicBezTo>
                            <a:pt x="5" y="20"/>
                            <a:pt x="6" y="15"/>
                            <a:pt x="7" y="9"/>
                          </a:cubicBezTo>
                          <a:cubicBezTo>
                            <a:pt x="7" y="9"/>
                            <a:pt x="6" y="9"/>
                            <a:pt x="6" y="9"/>
                          </a:cubicBezTo>
                          <a:cubicBezTo>
                            <a:pt x="6" y="15"/>
                            <a:pt x="4" y="20"/>
                            <a:pt x="4" y="26"/>
                          </a:cubicBezTo>
                          <a:cubicBezTo>
                            <a:pt x="4" y="26"/>
                            <a:pt x="5" y="26"/>
                            <a:pt x="5" y="26"/>
                          </a:cubicBezTo>
                          <a:cubicBezTo>
                            <a:pt x="6" y="20"/>
                            <a:pt x="7" y="14"/>
                            <a:pt x="8" y="7"/>
                          </a:cubicBezTo>
                          <a:cubicBezTo>
                            <a:pt x="8" y="7"/>
                            <a:pt x="7" y="7"/>
                            <a:pt x="7" y="7"/>
                          </a:cubicBezTo>
                          <a:cubicBezTo>
                            <a:pt x="7" y="8"/>
                            <a:pt x="7" y="8"/>
                            <a:pt x="7" y="9"/>
                          </a:cubicBezTo>
                          <a:cubicBezTo>
                            <a:pt x="7" y="9"/>
                            <a:pt x="7" y="9"/>
                            <a:pt x="8" y="9"/>
                          </a:cubicBezTo>
                          <a:cubicBezTo>
                            <a:pt x="8" y="6"/>
                            <a:pt x="8" y="3"/>
                            <a:pt x="8" y="1"/>
                          </a:cubicBezTo>
                          <a:cubicBezTo>
                            <a:pt x="8" y="1"/>
                            <a:pt x="7" y="1"/>
                            <a:pt x="7" y="1"/>
                          </a:cubicBezTo>
                          <a:cubicBezTo>
                            <a:pt x="7" y="7"/>
                            <a:pt x="5" y="13"/>
                            <a:pt x="5" y="19"/>
                          </a:cubicBezTo>
                          <a:cubicBezTo>
                            <a:pt x="5" y="19"/>
                            <a:pt x="6" y="19"/>
                            <a:pt x="6" y="19"/>
                          </a:cubicBezTo>
                          <a:cubicBezTo>
                            <a:pt x="6" y="14"/>
                            <a:pt x="7" y="9"/>
                            <a:pt x="9" y="4"/>
                          </a:cubicBezTo>
                          <a:cubicBezTo>
                            <a:pt x="9" y="4"/>
                            <a:pt x="8" y="4"/>
                            <a:pt x="8" y="4"/>
                          </a:cubicBezTo>
                          <a:cubicBezTo>
                            <a:pt x="10" y="10"/>
                            <a:pt x="8" y="17"/>
                            <a:pt x="7" y="23"/>
                          </a:cubicBezTo>
                          <a:cubicBezTo>
                            <a:pt x="8" y="23"/>
                            <a:pt x="8" y="23"/>
                            <a:pt x="9" y="23"/>
                          </a:cubicBezTo>
                          <a:cubicBezTo>
                            <a:pt x="8" y="17"/>
                            <a:pt x="10" y="12"/>
                            <a:pt x="11" y="7"/>
                          </a:cubicBezTo>
                          <a:cubicBezTo>
                            <a:pt x="11" y="7"/>
                            <a:pt x="10" y="6"/>
                            <a:pt x="10" y="6"/>
                          </a:cubicBezTo>
                          <a:cubicBezTo>
                            <a:pt x="10" y="13"/>
                            <a:pt x="10" y="20"/>
                            <a:pt x="9" y="26"/>
                          </a:cubicBezTo>
                          <a:cubicBezTo>
                            <a:pt x="10" y="26"/>
                            <a:pt x="10" y="26"/>
                            <a:pt x="10" y="26"/>
                          </a:cubicBezTo>
                          <a:cubicBezTo>
                            <a:pt x="11" y="21"/>
                            <a:pt x="12" y="15"/>
                            <a:pt x="14" y="10"/>
                          </a:cubicBezTo>
                          <a:cubicBezTo>
                            <a:pt x="13" y="10"/>
                            <a:pt x="13" y="10"/>
                            <a:pt x="13" y="10"/>
                          </a:cubicBezTo>
                          <a:cubicBezTo>
                            <a:pt x="13" y="16"/>
                            <a:pt x="12" y="22"/>
                            <a:pt x="11" y="28"/>
                          </a:cubicBezTo>
                          <a:cubicBezTo>
                            <a:pt x="11" y="28"/>
                            <a:pt x="11" y="28"/>
                            <a:pt x="12" y="28"/>
                          </a:cubicBezTo>
                          <a:cubicBezTo>
                            <a:pt x="12" y="23"/>
                            <a:pt x="13" y="18"/>
                            <a:pt x="14" y="13"/>
                          </a:cubicBezTo>
                          <a:cubicBezTo>
                            <a:pt x="14" y="13"/>
                            <a:pt x="13" y="13"/>
                            <a:pt x="13" y="13"/>
                          </a:cubicBezTo>
                          <a:cubicBezTo>
                            <a:pt x="14" y="18"/>
                            <a:pt x="13" y="22"/>
                            <a:pt x="13" y="27"/>
                          </a:cubicBezTo>
                          <a:cubicBezTo>
                            <a:pt x="13" y="27"/>
                            <a:pt x="14" y="27"/>
                            <a:pt x="14" y="27"/>
                          </a:cubicBezTo>
                          <a:cubicBezTo>
                            <a:pt x="14" y="22"/>
                            <a:pt x="14" y="17"/>
                            <a:pt x="16" y="12"/>
                          </a:cubicBezTo>
                          <a:cubicBezTo>
                            <a:pt x="15" y="12"/>
                            <a:pt x="15" y="12"/>
                            <a:pt x="14" y="12"/>
                          </a:cubicBezTo>
                          <a:cubicBezTo>
                            <a:pt x="15" y="17"/>
                            <a:pt x="15" y="22"/>
                            <a:pt x="15" y="27"/>
                          </a:cubicBezTo>
                          <a:cubicBezTo>
                            <a:pt x="15" y="27"/>
                            <a:pt x="16" y="27"/>
                            <a:pt x="16" y="27"/>
                          </a:cubicBezTo>
                          <a:cubicBezTo>
                            <a:pt x="16" y="22"/>
                            <a:pt x="16" y="18"/>
                            <a:pt x="17" y="14"/>
                          </a:cubicBezTo>
                          <a:cubicBezTo>
                            <a:pt x="16" y="14"/>
                            <a:pt x="16" y="14"/>
                            <a:pt x="15" y="14"/>
                          </a:cubicBezTo>
                          <a:cubicBezTo>
                            <a:pt x="16" y="19"/>
                            <a:pt x="16" y="23"/>
                            <a:pt x="16" y="28"/>
                          </a:cubicBezTo>
                          <a:cubicBezTo>
                            <a:pt x="17" y="28"/>
                            <a:pt x="17" y="28"/>
                            <a:pt x="18" y="28"/>
                          </a:cubicBezTo>
                          <a:cubicBezTo>
                            <a:pt x="17" y="23"/>
                            <a:pt x="18" y="19"/>
                            <a:pt x="19" y="15"/>
                          </a:cubicBezTo>
                          <a:cubicBezTo>
                            <a:pt x="18" y="15"/>
                            <a:pt x="18" y="15"/>
                            <a:pt x="17" y="15"/>
                          </a:cubicBezTo>
                          <a:cubicBezTo>
                            <a:pt x="18" y="19"/>
                            <a:pt x="18" y="23"/>
                            <a:pt x="18" y="28"/>
                          </a:cubicBezTo>
                          <a:cubicBezTo>
                            <a:pt x="19" y="28"/>
                            <a:pt x="19" y="28"/>
                            <a:pt x="19" y="28"/>
                          </a:cubicBezTo>
                          <a:cubicBezTo>
                            <a:pt x="19" y="24"/>
                            <a:pt x="20" y="20"/>
                            <a:pt x="20" y="17"/>
                          </a:cubicBezTo>
                          <a:cubicBezTo>
                            <a:pt x="20" y="17"/>
                            <a:pt x="19" y="17"/>
                            <a:pt x="19" y="17"/>
                          </a:cubicBezTo>
                          <a:cubicBezTo>
                            <a:pt x="21" y="20"/>
                            <a:pt x="21" y="23"/>
                            <a:pt x="22" y="27"/>
                          </a:cubicBezTo>
                          <a:cubicBezTo>
                            <a:pt x="22" y="27"/>
                            <a:pt x="23" y="27"/>
                            <a:pt x="23" y="26"/>
                          </a:cubicBezTo>
                          <a:cubicBezTo>
                            <a:pt x="22" y="24"/>
                            <a:pt x="20" y="18"/>
                            <a:pt x="26" y="25"/>
                          </a:cubicBezTo>
                          <a:cubicBezTo>
                            <a:pt x="26" y="24"/>
                            <a:pt x="26" y="24"/>
                            <a:pt x="27" y="24"/>
                          </a:cubicBezTo>
                          <a:cubicBezTo>
                            <a:pt x="24" y="22"/>
                            <a:pt x="21" y="20"/>
                            <a:pt x="19" y="18"/>
                          </a:cubicBezTo>
                          <a:cubicBezTo>
                            <a:pt x="19" y="19"/>
                            <a:pt x="18" y="19"/>
                            <a:pt x="18" y="20"/>
                          </a:cubicBezTo>
                          <a:cubicBezTo>
                            <a:pt x="19" y="20"/>
                            <a:pt x="21" y="21"/>
                            <a:pt x="22" y="22"/>
                          </a:cubicBezTo>
                          <a:cubicBezTo>
                            <a:pt x="22" y="22"/>
                            <a:pt x="23" y="22"/>
                            <a:pt x="23" y="21"/>
                          </a:cubicBezTo>
                          <a:cubicBezTo>
                            <a:pt x="20" y="19"/>
                            <a:pt x="16" y="17"/>
                            <a:pt x="14" y="14"/>
                          </a:cubicBezTo>
                          <a:cubicBezTo>
                            <a:pt x="14" y="14"/>
                            <a:pt x="13" y="14"/>
                            <a:pt x="13" y="15"/>
                          </a:cubicBezTo>
                          <a:cubicBezTo>
                            <a:pt x="16" y="16"/>
                            <a:pt x="19" y="19"/>
                            <a:pt x="22" y="21"/>
                          </a:cubicBezTo>
                          <a:cubicBezTo>
                            <a:pt x="23" y="22"/>
                            <a:pt x="24" y="21"/>
                            <a:pt x="23" y="20"/>
                          </a:cubicBezTo>
                          <a:cubicBezTo>
                            <a:pt x="20" y="17"/>
                            <a:pt x="17" y="14"/>
                            <a:pt x="15" y="10"/>
                          </a:cubicBezTo>
                          <a:cubicBezTo>
                            <a:pt x="15" y="11"/>
                            <a:pt x="15" y="11"/>
                            <a:pt x="14" y="11"/>
                          </a:cubicBezTo>
                          <a:cubicBezTo>
                            <a:pt x="19" y="13"/>
                            <a:pt x="23" y="18"/>
                            <a:pt x="25" y="22"/>
                          </a:cubicBezTo>
                          <a:cubicBezTo>
                            <a:pt x="25" y="22"/>
                            <a:pt x="26" y="22"/>
                            <a:pt x="26" y="22"/>
                          </a:cubicBezTo>
                          <a:cubicBezTo>
                            <a:pt x="24" y="20"/>
                            <a:pt x="23" y="18"/>
                            <a:pt x="22" y="15"/>
                          </a:cubicBezTo>
                          <a:cubicBezTo>
                            <a:pt x="22" y="15"/>
                            <a:pt x="21" y="15"/>
                            <a:pt x="21" y="16"/>
                          </a:cubicBezTo>
                          <a:cubicBezTo>
                            <a:pt x="23" y="18"/>
                            <a:pt x="24" y="20"/>
                            <a:pt x="24" y="23"/>
                          </a:cubicBezTo>
                          <a:cubicBezTo>
                            <a:pt x="25" y="23"/>
                            <a:pt x="25" y="23"/>
                            <a:pt x="26" y="23"/>
                          </a:cubicBezTo>
                          <a:cubicBezTo>
                            <a:pt x="24" y="20"/>
                            <a:pt x="22" y="18"/>
                            <a:pt x="21" y="16"/>
                          </a:cubicBezTo>
                          <a:cubicBezTo>
                            <a:pt x="20" y="15"/>
                            <a:pt x="19" y="16"/>
                            <a:pt x="19" y="16"/>
                          </a:cubicBezTo>
                          <a:cubicBezTo>
                            <a:pt x="20" y="18"/>
                            <a:pt x="21" y="19"/>
                            <a:pt x="21" y="21"/>
                          </a:cubicBezTo>
                          <a:cubicBezTo>
                            <a:pt x="22" y="21"/>
                            <a:pt x="22" y="20"/>
                            <a:pt x="22" y="20"/>
                          </a:cubicBezTo>
                          <a:cubicBezTo>
                            <a:pt x="18" y="16"/>
                            <a:pt x="14" y="11"/>
                            <a:pt x="9" y="8"/>
                          </a:cubicBezTo>
                          <a:cubicBezTo>
                            <a:pt x="8" y="7"/>
                            <a:pt x="7" y="8"/>
                            <a:pt x="8" y="9"/>
                          </a:cubicBezTo>
                          <a:cubicBezTo>
                            <a:pt x="10" y="12"/>
                            <a:pt x="13" y="14"/>
                            <a:pt x="17" y="15"/>
                          </a:cubicBezTo>
                          <a:cubicBezTo>
                            <a:pt x="17" y="15"/>
                            <a:pt x="18" y="14"/>
                            <a:pt x="17" y="14"/>
                          </a:cubicBezTo>
                          <a:cubicBezTo>
                            <a:pt x="15" y="11"/>
                            <a:pt x="13" y="8"/>
                            <a:pt x="10" y="5"/>
                          </a:cubicBezTo>
                          <a:cubicBezTo>
                            <a:pt x="10" y="6"/>
                            <a:pt x="9" y="6"/>
                            <a:pt x="9" y="6"/>
                          </a:cubicBezTo>
                          <a:cubicBezTo>
                            <a:pt x="11" y="8"/>
                            <a:pt x="13" y="10"/>
                            <a:pt x="15" y="12"/>
                          </a:cubicBezTo>
                          <a:cubicBezTo>
                            <a:pt x="16" y="13"/>
                            <a:pt x="17" y="12"/>
                            <a:pt x="17" y="12"/>
                          </a:cubicBezTo>
                          <a:cubicBezTo>
                            <a:pt x="15" y="9"/>
                            <a:pt x="13" y="7"/>
                            <a:pt x="11" y="5"/>
                          </a:cubicBezTo>
                          <a:cubicBezTo>
                            <a:pt x="11" y="5"/>
                            <a:pt x="10" y="5"/>
                            <a:pt x="10" y="6"/>
                          </a:cubicBezTo>
                          <a:cubicBezTo>
                            <a:pt x="14" y="7"/>
                            <a:pt x="15" y="10"/>
                            <a:pt x="17" y="13"/>
                          </a:cubicBezTo>
                          <a:cubicBezTo>
                            <a:pt x="17" y="13"/>
                            <a:pt x="17" y="12"/>
                            <a:pt x="18" y="12"/>
                          </a:cubicBezTo>
                          <a:cubicBezTo>
                            <a:pt x="14" y="10"/>
                            <a:pt x="12" y="7"/>
                            <a:pt x="9" y="4"/>
                          </a:cubicBezTo>
                          <a:cubicBezTo>
                            <a:pt x="9" y="4"/>
                            <a:pt x="8" y="4"/>
                            <a:pt x="8" y="4"/>
                          </a:cubicBezTo>
                          <a:cubicBezTo>
                            <a:pt x="8" y="9"/>
                            <a:pt x="9" y="14"/>
                            <a:pt x="10" y="19"/>
                          </a:cubicBezTo>
                          <a:cubicBezTo>
                            <a:pt x="10" y="20"/>
                            <a:pt x="12" y="19"/>
                            <a:pt x="12" y="18"/>
                          </a:cubicBezTo>
                          <a:cubicBezTo>
                            <a:pt x="11" y="17"/>
                            <a:pt x="11" y="17"/>
                            <a:pt x="10" y="16"/>
                          </a:cubicBezTo>
                          <a:cubicBezTo>
                            <a:pt x="10" y="15"/>
                            <a:pt x="9" y="15"/>
                            <a:pt x="9" y="16"/>
                          </a:cubicBezTo>
                          <a:cubicBezTo>
                            <a:pt x="8" y="17"/>
                            <a:pt x="7" y="19"/>
                            <a:pt x="7" y="21"/>
                          </a:cubicBezTo>
                          <a:cubicBezTo>
                            <a:pt x="7" y="22"/>
                            <a:pt x="8" y="22"/>
                            <a:pt x="8" y="21"/>
                          </a:cubicBezTo>
                          <a:cubicBezTo>
                            <a:pt x="9" y="19"/>
                            <a:pt x="9" y="17"/>
                            <a:pt x="9" y="14"/>
                          </a:cubicBezTo>
                          <a:cubicBezTo>
                            <a:pt x="9" y="13"/>
                            <a:pt x="7" y="13"/>
                            <a:pt x="7" y="14"/>
                          </a:cubicBezTo>
                          <a:cubicBezTo>
                            <a:pt x="7" y="18"/>
                            <a:pt x="7" y="21"/>
                            <a:pt x="7" y="25"/>
                          </a:cubicBezTo>
                          <a:cubicBezTo>
                            <a:pt x="7" y="26"/>
                            <a:pt x="8" y="26"/>
                            <a:pt x="9" y="25"/>
                          </a:cubicBezTo>
                          <a:cubicBezTo>
                            <a:pt x="9" y="21"/>
                            <a:pt x="9" y="17"/>
                            <a:pt x="9" y="14"/>
                          </a:cubicBezTo>
                          <a:cubicBezTo>
                            <a:pt x="9" y="13"/>
                            <a:pt x="8" y="13"/>
                            <a:pt x="8" y="14"/>
                          </a:cubicBezTo>
                          <a:cubicBezTo>
                            <a:pt x="7" y="18"/>
                            <a:pt x="7" y="22"/>
                            <a:pt x="7" y="25"/>
                          </a:cubicBezTo>
                          <a:cubicBezTo>
                            <a:pt x="6" y="26"/>
                            <a:pt x="8" y="26"/>
                            <a:pt x="8" y="26"/>
                          </a:cubicBezTo>
                          <a:cubicBezTo>
                            <a:pt x="8" y="25"/>
                            <a:pt x="9" y="24"/>
                            <a:pt x="9" y="23"/>
                          </a:cubicBezTo>
                          <a:cubicBezTo>
                            <a:pt x="9" y="22"/>
                            <a:pt x="8" y="22"/>
                            <a:pt x="8" y="22"/>
                          </a:cubicBezTo>
                          <a:cubicBezTo>
                            <a:pt x="7" y="23"/>
                            <a:pt x="5" y="24"/>
                            <a:pt x="4" y="25"/>
                          </a:cubicBezTo>
                          <a:cubicBezTo>
                            <a:pt x="4" y="26"/>
                            <a:pt x="4" y="26"/>
                            <a:pt x="4" y="27"/>
                          </a:cubicBezTo>
                          <a:cubicBezTo>
                            <a:pt x="6" y="27"/>
                            <a:pt x="8" y="27"/>
                            <a:pt x="10" y="27"/>
                          </a:cubicBezTo>
                          <a:cubicBezTo>
                            <a:pt x="11" y="27"/>
                            <a:pt x="11" y="25"/>
                            <a:pt x="10" y="25"/>
                          </a:cubicBezTo>
                          <a:cubicBezTo>
                            <a:pt x="8" y="25"/>
                            <a:pt x="6" y="25"/>
                            <a:pt x="4" y="25"/>
                          </a:cubicBezTo>
                          <a:cubicBezTo>
                            <a:pt x="3" y="25"/>
                            <a:pt x="2" y="25"/>
                            <a:pt x="3" y="26"/>
                          </a:cubicBezTo>
                          <a:cubicBezTo>
                            <a:pt x="4" y="27"/>
                            <a:pt x="5" y="27"/>
                            <a:pt x="6" y="28"/>
                          </a:cubicBezTo>
                          <a:cubicBezTo>
                            <a:pt x="6" y="28"/>
                            <a:pt x="6" y="27"/>
                            <a:pt x="6" y="27"/>
                          </a:cubicBezTo>
                          <a:cubicBezTo>
                            <a:pt x="5" y="27"/>
                            <a:pt x="4" y="27"/>
                            <a:pt x="2" y="27"/>
                          </a:cubicBezTo>
                          <a:cubicBezTo>
                            <a:pt x="1" y="27"/>
                            <a:pt x="1" y="28"/>
                            <a:pt x="2" y="28"/>
                          </a:cubicBezTo>
                          <a:cubicBezTo>
                            <a:pt x="4" y="30"/>
                            <a:pt x="6" y="30"/>
                            <a:pt x="8" y="30"/>
                          </a:cubicBezTo>
                          <a:cubicBezTo>
                            <a:pt x="9" y="30"/>
                            <a:pt x="9" y="29"/>
                            <a:pt x="8" y="29"/>
                          </a:cubicBezTo>
                          <a:cubicBezTo>
                            <a:pt x="6" y="28"/>
                            <a:pt x="4" y="28"/>
                            <a:pt x="2" y="28"/>
                          </a:cubicBezTo>
                          <a:cubicBezTo>
                            <a:pt x="1" y="28"/>
                            <a:pt x="1" y="29"/>
                            <a:pt x="2" y="29"/>
                          </a:cubicBezTo>
                          <a:cubicBezTo>
                            <a:pt x="4" y="30"/>
                            <a:pt x="7" y="31"/>
                            <a:pt x="10" y="30"/>
                          </a:cubicBezTo>
                          <a:cubicBezTo>
                            <a:pt x="10" y="30"/>
                            <a:pt x="11" y="29"/>
                            <a:pt x="10" y="29"/>
                          </a:cubicBezTo>
                          <a:cubicBezTo>
                            <a:pt x="8" y="28"/>
                            <a:pt x="6" y="27"/>
                            <a:pt x="4" y="27"/>
                          </a:cubicBezTo>
                          <a:cubicBezTo>
                            <a:pt x="4" y="27"/>
                            <a:pt x="4" y="28"/>
                            <a:pt x="4" y="28"/>
                          </a:cubicBezTo>
                          <a:cubicBezTo>
                            <a:pt x="7" y="28"/>
                            <a:pt x="9" y="28"/>
                            <a:pt x="12" y="28"/>
                          </a:cubicBezTo>
                          <a:cubicBezTo>
                            <a:pt x="13" y="28"/>
                            <a:pt x="13" y="27"/>
                            <a:pt x="12" y="27"/>
                          </a:cubicBezTo>
                          <a:cubicBezTo>
                            <a:pt x="9" y="27"/>
                            <a:pt x="7" y="26"/>
                            <a:pt x="4" y="26"/>
                          </a:cubicBezTo>
                          <a:cubicBezTo>
                            <a:pt x="3" y="26"/>
                            <a:pt x="3" y="28"/>
                            <a:pt x="4" y="28"/>
                          </a:cubicBezTo>
                          <a:cubicBezTo>
                            <a:pt x="8" y="28"/>
                            <a:pt x="12" y="28"/>
                            <a:pt x="16" y="27"/>
                          </a:cubicBezTo>
                          <a:cubicBezTo>
                            <a:pt x="17" y="27"/>
                            <a:pt x="16" y="26"/>
                            <a:pt x="16" y="26"/>
                          </a:cubicBezTo>
                          <a:cubicBezTo>
                            <a:pt x="12" y="26"/>
                            <a:pt x="9" y="25"/>
                            <a:pt x="6" y="27"/>
                          </a:cubicBezTo>
                          <a:cubicBezTo>
                            <a:pt x="5" y="27"/>
                            <a:pt x="5" y="28"/>
                            <a:pt x="6" y="28"/>
                          </a:cubicBezTo>
                          <a:cubicBezTo>
                            <a:pt x="10" y="30"/>
                            <a:pt x="14" y="30"/>
                            <a:pt x="17" y="28"/>
                          </a:cubicBezTo>
                          <a:cubicBezTo>
                            <a:pt x="18" y="28"/>
                            <a:pt x="18" y="27"/>
                            <a:pt x="17" y="27"/>
                          </a:cubicBezTo>
                          <a:cubicBezTo>
                            <a:pt x="15" y="26"/>
                            <a:pt x="13" y="26"/>
                            <a:pt x="11" y="26"/>
                          </a:cubicBezTo>
                          <a:cubicBezTo>
                            <a:pt x="10" y="26"/>
                            <a:pt x="10" y="28"/>
                            <a:pt x="11" y="28"/>
                          </a:cubicBezTo>
                          <a:cubicBezTo>
                            <a:pt x="14" y="28"/>
                            <a:pt x="17" y="29"/>
                            <a:pt x="20" y="28"/>
                          </a:cubicBezTo>
                          <a:cubicBezTo>
                            <a:pt x="21" y="28"/>
                            <a:pt x="21" y="27"/>
                            <a:pt x="20" y="27"/>
                          </a:cubicBezTo>
                          <a:cubicBezTo>
                            <a:pt x="18" y="26"/>
                            <a:pt x="15" y="26"/>
                            <a:pt x="13" y="27"/>
                          </a:cubicBezTo>
                          <a:cubicBezTo>
                            <a:pt x="12" y="27"/>
                            <a:pt x="12" y="28"/>
                            <a:pt x="13" y="28"/>
                          </a:cubicBezTo>
                          <a:cubicBezTo>
                            <a:pt x="17" y="29"/>
                            <a:pt x="19" y="28"/>
                            <a:pt x="22" y="26"/>
                          </a:cubicBezTo>
                          <a:cubicBezTo>
                            <a:pt x="23" y="26"/>
                            <a:pt x="23" y="25"/>
                            <a:pt x="22" y="25"/>
                          </a:cubicBezTo>
                          <a:cubicBezTo>
                            <a:pt x="20" y="25"/>
                            <a:pt x="19" y="24"/>
                            <a:pt x="17" y="24"/>
                          </a:cubicBezTo>
                          <a:cubicBezTo>
                            <a:pt x="17" y="25"/>
                            <a:pt x="17" y="25"/>
                            <a:pt x="17" y="26"/>
                          </a:cubicBezTo>
                          <a:cubicBezTo>
                            <a:pt x="18" y="24"/>
                            <a:pt x="19" y="23"/>
                            <a:pt x="20" y="22"/>
                          </a:cubicBezTo>
                          <a:cubicBezTo>
                            <a:pt x="20" y="22"/>
                            <a:pt x="20" y="22"/>
                            <a:pt x="19" y="21"/>
                          </a:cubicBezTo>
                          <a:cubicBezTo>
                            <a:pt x="18" y="23"/>
                            <a:pt x="17" y="24"/>
                            <a:pt x="16" y="25"/>
                          </a:cubicBezTo>
                          <a:cubicBezTo>
                            <a:pt x="16" y="26"/>
                            <a:pt x="17" y="26"/>
                            <a:pt x="17" y="26"/>
                          </a:cubicBezTo>
                          <a:cubicBezTo>
                            <a:pt x="18" y="24"/>
                            <a:pt x="18" y="23"/>
                            <a:pt x="19" y="21"/>
                          </a:cubicBezTo>
                          <a:cubicBezTo>
                            <a:pt x="19" y="21"/>
                            <a:pt x="19" y="21"/>
                            <a:pt x="18" y="21"/>
                          </a:cubicBezTo>
                          <a:cubicBezTo>
                            <a:pt x="18" y="23"/>
                            <a:pt x="17" y="25"/>
                            <a:pt x="17" y="27"/>
                          </a:cubicBezTo>
                          <a:cubicBezTo>
                            <a:pt x="16" y="27"/>
                            <a:pt x="17" y="28"/>
                            <a:pt x="18" y="28"/>
                          </a:cubicBezTo>
                          <a:cubicBezTo>
                            <a:pt x="19" y="27"/>
                            <a:pt x="21" y="26"/>
                            <a:pt x="22" y="25"/>
                          </a:cubicBezTo>
                          <a:cubicBezTo>
                            <a:pt x="22" y="25"/>
                            <a:pt x="22" y="24"/>
                            <a:pt x="22" y="24"/>
                          </a:cubicBezTo>
                          <a:cubicBezTo>
                            <a:pt x="20" y="25"/>
                            <a:pt x="19" y="26"/>
                            <a:pt x="18" y="27"/>
                          </a:cubicBezTo>
                          <a:cubicBezTo>
                            <a:pt x="17" y="28"/>
                            <a:pt x="18" y="29"/>
                            <a:pt x="19" y="28"/>
                          </a:cubicBezTo>
                          <a:cubicBezTo>
                            <a:pt x="21" y="27"/>
                            <a:pt x="22" y="25"/>
                            <a:pt x="24" y="24"/>
                          </a:cubicBezTo>
                          <a:cubicBezTo>
                            <a:pt x="24" y="24"/>
                            <a:pt x="24" y="23"/>
                            <a:pt x="23" y="23"/>
                          </a:cubicBezTo>
                          <a:cubicBezTo>
                            <a:pt x="22" y="24"/>
                            <a:pt x="21" y="25"/>
                            <a:pt x="20" y="26"/>
                          </a:cubicBezTo>
                          <a:cubicBezTo>
                            <a:pt x="21" y="26"/>
                            <a:pt x="21" y="26"/>
                            <a:pt x="21" y="27"/>
                          </a:cubicBezTo>
                          <a:cubicBezTo>
                            <a:pt x="21" y="27"/>
                            <a:pt x="24" y="23"/>
                            <a:pt x="23" y="25"/>
                          </a:cubicBezTo>
                          <a:cubicBezTo>
                            <a:pt x="23" y="26"/>
                            <a:pt x="24" y="26"/>
                            <a:pt x="25" y="26"/>
                          </a:cubicBezTo>
                          <a:cubicBezTo>
                            <a:pt x="25" y="25"/>
                            <a:pt x="25" y="25"/>
                            <a:pt x="26" y="25"/>
                          </a:cubicBezTo>
                          <a:cubicBezTo>
                            <a:pt x="26" y="24"/>
                            <a:pt x="26" y="23"/>
                            <a:pt x="25" y="24"/>
                          </a:cubicBezTo>
                          <a:cubicBezTo>
                            <a:pt x="23" y="25"/>
                            <a:pt x="22" y="25"/>
                            <a:pt x="20" y="26"/>
                          </a:cubicBezTo>
                          <a:cubicBezTo>
                            <a:pt x="20" y="27"/>
                            <a:pt x="20" y="27"/>
                            <a:pt x="21" y="27"/>
                          </a:cubicBezTo>
                          <a:cubicBezTo>
                            <a:pt x="22" y="27"/>
                            <a:pt x="23" y="26"/>
                            <a:pt x="25" y="26"/>
                          </a:cubicBezTo>
                          <a:cubicBezTo>
                            <a:pt x="24" y="25"/>
                            <a:pt x="24" y="25"/>
                            <a:pt x="24" y="24"/>
                          </a:cubicBezTo>
                          <a:cubicBezTo>
                            <a:pt x="21" y="27"/>
                            <a:pt x="18" y="28"/>
                            <a:pt x="14" y="29"/>
                          </a:cubicBezTo>
                          <a:cubicBezTo>
                            <a:pt x="6" y="31"/>
                            <a:pt x="6" y="24"/>
                            <a:pt x="6" y="18"/>
                          </a:cubicBezTo>
                          <a:cubicBezTo>
                            <a:pt x="6" y="18"/>
                            <a:pt x="5" y="18"/>
                            <a:pt x="5" y="18"/>
                          </a:cubicBezTo>
                          <a:cubicBezTo>
                            <a:pt x="5" y="19"/>
                            <a:pt x="5" y="21"/>
                            <a:pt x="5" y="22"/>
                          </a:cubicBezTo>
                          <a:cubicBezTo>
                            <a:pt x="5" y="22"/>
                            <a:pt x="6" y="22"/>
                            <a:pt x="6" y="22"/>
                          </a:cubicBezTo>
                          <a:cubicBezTo>
                            <a:pt x="6" y="18"/>
                            <a:pt x="6" y="15"/>
                            <a:pt x="7" y="12"/>
                          </a:cubicBezTo>
                          <a:cubicBezTo>
                            <a:pt x="6" y="12"/>
                            <a:pt x="6" y="12"/>
                            <a:pt x="5" y="12"/>
                          </a:cubicBezTo>
                          <a:cubicBezTo>
                            <a:pt x="6" y="14"/>
                            <a:pt x="7" y="17"/>
                            <a:pt x="7" y="20"/>
                          </a:cubicBezTo>
                          <a:cubicBezTo>
                            <a:pt x="7" y="20"/>
                            <a:pt x="7" y="20"/>
                            <a:pt x="8" y="20"/>
                          </a:cubicBezTo>
                          <a:cubicBezTo>
                            <a:pt x="8" y="16"/>
                            <a:pt x="8" y="12"/>
                            <a:pt x="9" y="8"/>
                          </a:cubicBezTo>
                          <a:cubicBezTo>
                            <a:pt x="9" y="8"/>
                            <a:pt x="8" y="8"/>
                            <a:pt x="8" y="8"/>
                          </a:cubicBezTo>
                          <a:cubicBezTo>
                            <a:pt x="7" y="13"/>
                            <a:pt x="7" y="17"/>
                            <a:pt x="7" y="22"/>
                          </a:cubicBezTo>
                          <a:cubicBezTo>
                            <a:pt x="7" y="22"/>
                            <a:pt x="7" y="22"/>
                            <a:pt x="8" y="22"/>
                          </a:cubicBezTo>
                          <a:cubicBezTo>
                            <a:pt x="8" y="19"/>
                            <a:pt x="8" y="16"/>
                            <a:pt x="9" y="13"/>
                          </a:cubicBezTo>
                          <a:cubicBezTo>
                            <a:pt x="9" y="13"/>
                            <a:pt x="7" y="12"/>
                            <a:pt x="7" y="13"/>
                          </a:cubicBezTo>
                          <a:cubicBezTo>
                            <a:pt x="6" y="17"/>
                            <a:pt x="5" y="22"/>
                            <a:pt x="1" y="25"/>
                          </a:cubicBezTo>
                          <a:cubicBezTo>
                            <a:pt x="2" y="25"/>
                            <a:pt x="2" y="25"/>
                            <a:pt x="2" y="25"/>
                          </a:cubicBezTo>
                          <a:cubicBezTo>
                            <a:pt x="3" y="25"/>
                            <a:pt x="3" y="24"/>
                            <a:pt x="4" y="23"/>
                          </a:cubicBezTo>
                          <a:cubicBezTo>
                            <a:pt x="4" y="22"/>
                            <a:pt x="3" y="21"/>
                            <a:pt x="3" y="22"/>
                          </a:cubicBezTo>
                          <a:cubicBezTo>
                            <a:pt x="1" y="25"/>
                            <a:pt x="0" y="27"/>
                            <a:pt x="0" y="31"/>
                          </a:cubicBezTo>
                          <a:cubicBezTo>
                            <a:pt x="0" y="31"/>
                            <a:pt x="1" y="31"/>
                            <a:pt x="1" y="31"/>
                          </a:cubicBezTo>
                          <a:cubicBezTo>
                            <a:pt x="3" y="27"/>
                            <a:pt x="5" y="23"/>
                            <a:pt x="7" y="19"/>
                          </a:cubicBezTo>
                          <a:cubicBezTo>
                            <a:pt x="7" y="19"/>
                            <a:pt x="6" y="19"/>
                            <a:pt x="6" y="19"/>
                          </a:cubicBezTo>
                          <a:cubicBezTo>
                            <a:pt x="6" y="21"/>
                            <a:pt x="6" y="23"/>
                            <a:pt x="6" y="25"/>
                          </a:cubicBezTo>
                          <a:cubicBezTo>
                            <a:pt x="6" y="25"/>
                            <a:pt x="7" y="25"/>
                            <a:pt x="7" y="25"/>
                          </a:cubicBezTo>
                          <a:cubicBezTo>
                            <a:pt x="7" y="22"/>
                            <a:pt x="8" y="20"/>
                            <a:pt x="8" y="17"/>
                          </a:cubicBezTo>
                          <a:cubicBezTo>
                            <a:pt x="8" y="17"/>
                            <a:pt x="7" y="17"/>
                            <a:pt x="7" y="17"/>
                          </a:cubicBezTo>
                          <a:cubicBezTo>
                            <a:pt x="6" y="20"/>
                            <a:pt x="7" y="22"/>
                            <a:pt x="7" y="24"/>
                          </a:cubicBezTo>
                          <a:cubicBezTo>
                            <a:pt x="7" y="25"/>
                            <a:pt x="8" y="25"/>
                            <a:pt x="8" y="24"/>
                          </a:cubicBezTo>
                          <a:cubicBezTo>
                            <a:pt x="9" y="22"/>
                            <a:pt x="9" y="20"/>
                            <a:pt x="10" y="17"/>
                          </a:cubicBezTo>
                          <a:cubicBezTo>
                            <a:pt x="10" y="17"/>
                            <a:pt x="9" y="17"/>
                            <a:pt x="9" y="17"/>
                          </a:cubicBezTo>
                          <a:cubicBezTo>
                            <a:pt x="11" y="22"/>
                            <a:pt x="15" y="26"/>
                            <a:pt x="20" y="21"/>
                          </a:cubicBezTo>
                          <a:cubicBezTo>
                            <a:pt x="20" y="21"/>
                            <a:pt x="19" y="20"/>
                            <a:pt x="19" y="20"/>
                          </a:cubicBezTo>
                          <a:cubicBezTo>
                            <a:pt x="17" y="22"/>
                            <a:pt x="17" y="23"/>
                            <a:pt x="16" y="24"/>
                          </a:cubicBezTo>
                          <a:cubicBezTo>
                            <a:pt x="15" y="25"/>
                            <a:pt x="16" y="25"/>
                            <a:pt x="16" y="25"/>
                          </a:cubicBezTo>
                          <a:cubicBezTo>
                            <a:pt x="19" y="26"/>
                            <a:pt x="20" y="26"/>
                            <a:pt x="22" y="26"/>
                          </a:cubicBezTo>
                          <a:cubicBezTo>
                            <a:pt x="22" y="25"/>
                            <a:pt x="22" y="25"/>
                            <a:pt x="22" y="25"/>
                          </a:cubicBezTo>
                          <a:cubicBezTo>
                            <a:pt x="19" y="25"/>
                            <a:pt x="18" y="27"/>
                            <a:pt x="17" y="29"/>
                          </a:cubicBezTo>
                          <a:cubicBezTo>
                            <a:pt x="17" y="29"/>
                            <a:pt x="17" y="30"/>
                            <a:pt x="18" y="30"/>
                          </a:cubicBezTo>
                          <a:cubicBezTo>
                            <a:pt x="20" y="30"/>
                            <a:pt x="21" y="29"/>
                            <a:pt x="23" y="28"/>
                          </a:cubicBezTo>
                          <a:cubicBezTo>
                            <a:pt x="24" y="28"/>
                            <a:pt x="24" y="27"/>
                            <a:pt x="23" y="27"/>
                          </a:cubicBezTo>
                          <a:cubicBezTo>
                            <a:pt x="22" y="27"/>
                            <a:pt x="21" y="27"/>
                            <a:pt x="21" y="28"/>
                          </a:cubicBezTo>
                          <a:cubicBezTo>
                            <a:pt x="21" y="28"/>
                            <a:pt x="21" y="28"/>
                            <a:pt x="21" y="29"/>
                          </a:cubicBezTo>
                          <a:cubicBezTo>
                            <a:pt x="23" y="28"/>
                            <a:pt x="24" y="27"/>
                            <a:pt x="26" y="26"/>
                          </a:cubicBezTo>
                          <a:cubicBezTo>
                            <a:pt x="26" y="26"/>
                            <a:pt x="26" y="25"/>
                            <a:pt x="25" y="25"/>
                          </a:cubicBezTo>
                          <a:cubicBezTo>
                            <a:pt x="24" y="25"/>
                            <a:pt x="24" y="26"/>
                            <a:pt x="23" y="26"/>
                          </a:cubicBezTo>
                          <a:cubicBezTo>
                            <a:pt x="23" y="26"/>
                            <a:pt x="23" y="27"/>
                            <a:pt x="24" y="27"/>
                          </a:cubicBezTo>
                          <a:cubicBezTo>
                            <a:pt x="24" y="26"/>
                            <a:pt x="25" y="24"/>
                            <a:pt x="26" y="23"/>
                          </a:cubicBezTo>
                          <a:cubicBezTo>
                            <a:pt x="26" y="23"/>
                            <a:pt x="26" y="23"/>
                            <a:pt x="25" y="22"/>
                          </a:cubicBezTo>
                          <a:cubicBezTo>
                            <a:pt x="25" y="23"/>
                            <a:pt x="24" y="24"/>
                            <a:pt x="24" y="24"/>
                          </a:cubicBezTo>
                          <a:cubicBezTo>
                            <a:pt x="23" y="25"/>
                            <a:pt x="24" y="26"/>
                            <a:pt x="25" y="25"/>
                          </a:cubicBezTo>
                          <a:cubicBezTo>
                            <a:pt x="26" y="25"/>
                            <a:pt x="26" y="24"/>
                            <a:pt x="27" y="23"/>
                          </a:cubicBezTo>
                          <a:cubicBezTo>
                            <a:pt x="27" y="23"/>
                            <a:pt x="27" y="23"/>
                            <a:pt x="26" y="23"/>
                          </a:cubicBezTo>
                          <a:cubicBezTo>
                            <a:pt x="26" y="23"/>
                            <a:pt x="26" y="24"/>
                            <a:pt x="25" y="25"/>
                          </a:cubicBezTo>
                          <a:cubicBezTo>
                            <a:pt x="25" y="25"/>
                            <a:pt x="26" y="26"/>
                            <a:pt x="26" y="26"/>
                          </a:cubicBezTo>
                          <a:cubicBezTo>
                            <a:pt x="27" y="25"/>
                            <a:pt x="27" y="25"/>
                            <a:pt x="27" y="25"/>
                          </a:cubicBezTo>
                          <a:cubicBezTo>
                            <a:pt x="28" y="25"/>
                            <a:pt x="28" y="24"/>
                            <a:pt x="27" y="24"/>
                          </a:cubicBezTo>
                          <a:cubicBezTo>
                            <a:pt x="23" y="21"/>
                            <a:pt x="19" y="18"/>
                            <a:pt x="15" y="15"/>
                          </a:cubicBezTo>
                          <a:cubicBezTo>
                            <a:pt x="14" y="15"/>
                            <a:pt x="14" y="15"/>
                            <a:pt x="14" y="16"/>
                          </a:cubicBezTo>
                          <a:cubicBezTo>
                            <a:pt x="12" y="18"/>
                            <a:pt x="12" y="20"/>
                            <a:pt x="12" y="23"/>
                          </a:cubicBezTo>
                          <a:cubicBezTo>
                            <a:pt x="12" y="24"/>
                            <a:pt x="14" y="24"/>
                            <a:pt x="14" y="23"/>
                          </a:cubicBezTo>
                          <a:cubicBezTo>
                            <a:pt x="14" y="20"/>
                            <a:pt x="14" y="18"/>
                            <a:pt x="13" y="15"/>
                          </a:cubicBezTo>
                          <a:cubicBezTo>
                            <a:pt x="13" y="15"/>
                            <a:pt x="12" y="15"/>
                            <a:pt x="12" y="16"/>
                          </a:cubicBezTo>
                          <a:cubicBezTo>
                            <a:pt x="13" y="18"/>
                            <a:pt x="14" y="20"/>
                            <a:pt x="15" y="23"/>
                          </a:cubicBezTo>
                          <a:cubicBezTo>
                            <a:pt x="16" y="22"/>
                            <a:pt x="16" y="22"/>
                            <a:pt x="17" y="22"/>
                          </a:cubicBezTo>
                          <a:cubicBezTo>
                            <a:pt x="16" y="21"/>
                            <a:pt x="15" y="20"/>
                            <a:pt x="14" y="18"/>
                          </a:cubicBezTo>
                          <a:cubicBezTo>
                            <a:pt x="14" y="18"/>
                            <a:pt x="13" y="18"/>
                            <a:pt x="13" y="18"/>
                          </a:cubicBezTo>
                          <a:cubicBezTo>
                            <a:pt x="12" y="21"/>
                            <a:pt x="12" y="24"/>
                            <a:pt x="12" y="26"/>
                          </a:cubicBezTo>
                          <a:cubicBezTo>
                            <a:pt x="12" y="27"/>
                            <a:pt x="14" y="27"/>
                            <a:pt x="14" y="26"/>
                          </a:cubicBezTo>
                          <a:cubicBezTo>
                            <a:pt x="14" y="25"/>
                            <a:pt x="15" y="24"/>
                            <a:pt x="15" y="23"/>
                          </a:cubicBezTo>
                          <a:cubicBezTo>
                            <a:pt x="15" y="23"/>
                            <a:pt x="14" y="23"/>
                            <a:pt x="14" y="22"/>
                          </a:cubicBezTo>
                          <a:cubicBezTo>
                            <a:pt x="14" y="24"/>
                            <a:pt x="14" y="25"/>
                            <a:pt x="14" y="26"/>
                          </a:cubicBezTo>
                          <a:cubicBezTo>
                            <a:pt x="14" y="27"/>
                            <a:pt x="15" y="27"/>
                            <a:pt x="15" y="26"/>
                          </a:cubicBezTo>
                          <a:cubicBezTo>
                            <a:pt x="15" y="25"/>
                            <a:pt x="16" y="23"/>
                            <a:pt x="16" y="22"/>
                          </a:cubicBezTo>
                          <a:cubicBezTo>
                            <a:pt x="16" y="22"/>
                            <a:pt x="15" y="22"/>
                            <a:pt x="15" y="22"/>
                          </a:cubicBezTo>
                          <a:cubicBezTo>
                            <a:pt x="15" y="23"/>
                            <a:pt x="15" y="24"/>
                            <a:pt x="16" y="25"/>
                          </a:cubicBezTo>
                          <a:cubicBezTo>
                            <a:pt x="16" y="26"/>
                            <a:pt x="17" y="26"/>
                            <a:pt x="17" y="25"/>
                          </a:cubicBezTo>
                          <a:cubicBezTo>
                            <a:pt x="17" y="23"/>
                            <a:pt x="17" y="22"/>
                            <a:pt x="19" y="21"/>
                          </a:cubicBezTo>
                          <a:cubicBezTo>
                            <a:pt x="20" y="22"/>
                            <a:pt x="20" y="23"/>
                            <a:pt x="21" y="24"/>
                          </a:cubicBezTo>
                          <a:cubicBezTo>
                            <a:pt x="22" y="25"/>
                            <a:pt x="23" y="24"/>
                            <a:pt x="22" y="24"/>
                          </a:cubicBezTo>
                          <a:cubicBezTo>
                            <a:pt x="21" y="21"/>
                            <a:pt x="21" y="18"/>
                            <a:pt x="20" y="16"/>
                          </a:cubicBezTo>
                          <a:cubicBezTo>
                            <a:pt x="19" y="16"/>
                            <a:pt x="19" y="16"/>
                            <a:pt x="19" y="16"/>
                          </a:cubicBezTo>
                          <a:cubicBezTo>
                            <a:pt x="19" y="16"/>
                            <a:pt x="19" y="16"/>
                            <a:pt x="18" y="16"/>
                          </a:cubicBezTo>
                          <a:cubicBezTo>
                            <a:pt x="18" y="16"/>
                            <a:pt x="18" y="18"/>
                            <a:pt x="19" y="17"/>
                          </a:cubicBezTo>
                          <a:cubicBezTo>
                            <a:pt x="18" y="18"/>
                            <a:pt x="21" y="23"/>
                            <a:pt x="21" y="24"/>
                          </a:cubicBezTo>
                          <a:cubicBezTo>
                            <a:pt x="22" y="24"/>
                            <a:pt x="22" y="24"/>
                            <a:pt x="22" y="24"/>
                          </a:cubicBezTo>
                          <a:cubicBezTo>
                            <a:pt x="21" y="22"/>
                            <a:pt x="20" y="20"/>
                            <a:pt x="19" y="19"/>
                          </a:cubicBezTo>
                          <a:cubicBezTo>
                            <a:pt x="18" y="18"/>
                            <a:pt x="18" y="18"/>
                            <a:pt x="18" y="18"/>
                          </a:cubicBezTo>
                          <a:cubicBezTo>
                            <a:pt x="16" y="20"/>
                            <a:pt x="15" y="22"/>
                            <a:pt x="16" y="25"/>
                          </a:cubicBezTo>
                          <a:cubicBezTo>
                            <a:pt x="16" y="25"/>
                            <a:pt x="16" y="25"/>
                            <a:pt x="17" y="25"/>
                          </a:cubicBezTo>
                          <a:cubicBezTo>
                            <a:pt x="17" y="24"/>
                            <a:pt x="16" y="22"/>
                            <a:pt x="16" y="21"/>
                          </a:cubicBezTo>
                          <a:cubicBezTo>
                            <a:pt x="16" y="21"/>
                            <a:pt x="15" y="21"/>
                            <a:pt x="15" y="21"/>
                          </a:cubicBezTo>
                          <a:cubicBezTo>
                            <a:pt x="14" y="23"/>
                            <a:pt x="14" y="24"/>
                            <a:pt x="14" y="26"/>
                          </a:cubicBezTo>
                          <a:cubicBezTo>
                            <a:pt x="14" y="26"/>
                            <a:pt x="15" y="26"/>
                            <a:pt x="15" y="26"/>
                          </a:cubicBezTo>
                          <a:cubicBezTo>
                            <a:pt x="15" y="25"/>
                            <a:pt x="15" y="24"/>
                            <a:pt x="15" y="22"/>
                          </a:cubicBezTo>
                          <a:cubicBezTo>
                            <a:pt x="15" y="22"/>
                            <a:pt x="14" y="22"/>
                            <a:pt x="14" y="22"/>
                          </a:cubicBezTo>
                          <a:cubicBezTo>
                            <a:pt x="13" y="24"/>
                            <a:pt x="13" y="25"/>
                            <a:pt x="12" y="26"/>
                          </a:cubicBezTo>
                          <a:cubicBezTo>
                            <a:pt x="13" y="26"/>
                            <a:pt x="13" y="26"/>
                            <a:pt x="14" y="26"/>
                          </a:cubicBezTo>
                          <a:cubicBezTo>
                            <a:pt x="14" y="24"/>
                            <a:pt x="14" y="22"/>
                            <a:pt x="14" y="19"/>
                          </a:cubicBezTo>
                          <a:cubicBezTo>
                            <a:pt x="14" y="19"/>
                            <a:pt x="13" y="19"/>
                            <a:pt x="13" y="19"/>
                          </a:cubicBezTo>
                          <a:cubicBezTo>
                            <a:pt x="14" y="20"/>
                            <a:pt x="15" y="21"/>
                            <a:pt x="15" y="23"/>
                          </a:cubicBezTo>
                          <a:cubicBezTo>
                            <a:pt x="16" y="23"/>
                            <a:pt x="17" y="23"/>
                            <a:pt x="17" y="22"/>
                          </a:cubicBezTo>
                          <a:cubicBezTo>
                            <a:pt x="16" y="20"/>
                            <a:pt x="15" y="17"/>
                            <a:pt x="13" y="15"/>
                          </a:cubicBezTo>
                          <a:cubicBezTo>
                            <a:pt x="13" y="14"/>
                            <a:pt x="12" y="15"/>
                            <a:pt x="12" y="15"/>
                          </a:cubicBezTo>
                          <a:cubicBezTo>
                            <a:pt x="12" y="18"/>
                            <a:pt x="12" y="21"/>
                            <a:pt x="12" y="23"/>
                          </a:cubicBezTo>
                          <a:cubicBezTo>
                            <a:pt x="13" y="23"/>
                            <a:pt x="13" y="23"/>
                            <a:pt x="14" y="23"/>
                          </a:cubicBezTo>
                          <a:cubicBezTo>
                            <a:pt x="13" y="9"/>
                            <a:pt x="22" y="26"/>
                            <a:pt x="26" y="24"/>
                          </a:cubicBezTo>
                          <a:cubicBezTo>
                            <a:pt x="26" y="25"/>
                            <a:pt x="26" y="25"/>
                            <a:pt x="27" y="25"/>
                          </a:cubicBezTo>
                          <a:cubicBezTo>
                            <a:pt x="27" y="24"/>
                            <a:pt x="27" y="24"/>
                            <a:pt x="28" y="23"/>
                          </a:cubicBezTo>
                          <a:cubicBezTo>
                            <a:pt x="28" y="22"/>
                            <a:pt x="27" y="22"/>
                            <a:pt x="27" y="22"/>
                          </a:cubicBezTo>
                          <a:cubicBezTo>
                            <a:pt x="25" y="23"/>
                            <a:pt x="25" y="23"/>
                            <a:pt x="24" y="24"/>
                          </a:cubicBezTo>
                          <a:cubicBezTo>
                            <a:pt x="24" y="25"/>
                            <a:pt x="24" y="25"/>
                            <a:pt x="25" y="25"/>
                          </a:cubicBezTo>
                          <a:cubicBezTo>
                            <a:pt x="25" y="25"/>
                            <a:pt x="26" y="24"/>
                            <a:pt x="26" y="23"/>
                          </a:cubicBezTo>
                          <a:cubicBezTo>
                            <a:pt x="27" y="23"/>
                            <a:pt x="26" y="22"/>
                            <a:pt x="25" y="22"/>
                          </a:cubicBezTo>
                          <a:cubicBezTo>
                            <a:pt x="24" y="24"/>
                            <a:pt x="23" y="25"/>
                            <a:pt x="22" y="26"/>
                          </a:cubicBezTo>
                          <a:cubicBezTo>
                            <a:pt x="22" y="27"/>
                            <a:pt x="23" y="28"/>
                            <a:pt x="23" y="27"/>
                          </a:cubicBezTo>
                          <a:cubicBezTo>
                            <a:pt x="24" y="27"/>
                            <a:pt x="25" y="27"/>
                            <a:pt x="26" y="26"/>
                          </a:cubicBezTo>
                          <a:cubicBezTo>
                            <a:pt x="25" y="26"/>
                            <a:pt x="25" y="26"/>
                            <a:pt x="25" y="25"/>
                          </a:cubicBezTo>
                          <a:cubicBezTo>
                            <a:pt x="23" y="26"/>
                            <a:pt x="22" y="27"/>
                            <a:pt x="20" y="28"/>
                          </a:cubicBezTo>
                          <a:cubicBezTo>
                            <a:pt x="20" y="28"/>
                            <a:pt x="20" y="29"/>
                            <a:pt x="21" y="29"/>
                          </a:cubicBezTo>
                          <a:cubicBezTo>
                            <a:pt x="22" y="29"/>
                            <a:pt x="23" y="29"/>
                            <a:pt x="23" y="28"/>
                          </a:cubicBezTo>
                          <a:cubicBezTo>
                            <a:pt x="23" y="28"/>
                            <a:pt x="23" y="28"/>
                            <a:pt x="23" y="27"/>
                          </a:cubicBezTo>
                          <a:cubicBezTo>
                            <a:pt x="19" y="28"/>
                            <a:pt x="19" y="27"/>
                            <a:pt x="22" y="26"/>
                          </a:cubicBezTo>
                          <a:cubicBezTo>
                            <a:pt x="23" y="25"/>
                            <a:pt x="22" y="24"/>
                            <a:pt x="22" y="24"/>
                          </a:cubicBezTo>
                          <a:cubicBezTo>
                            <a:pt x="18" y="25"/>
                            <a:pt x="16" y="24"/>
                            <a:pt x="20" y="21"/>
                          </a:cubicBezTo>
                          <a:cubicBezTo>
                            <a:pt x="19" y="21"/>
                            <a:pt x="19" y="21"/>
                            <a:pt x="19" y="20"/>
                          </a:cubicBezTo>
                          <a:cubicBezTo>
                            <a:pt x="14" y="22"/>
                            <a:pt x="11" y="21"/>
                            <a:pt x="10" y="17"/>
                          </a:cubicBezTo>
                          <a:cubicBezTo>
                            <a:pt x="10" y="17"/>
                            <a:pt x="9" y="16"/>
                            <a:pt x="9" y="17"/>
                          </a:cubicBezTo>
                          <a:cubicBezTo>
                            <a:pt x="8" y="19"/>
                            <a:pt x="7" y="21"/>
                            <a:pt x="7" y="24"/>
                          </a:cubicBezTo>
                          <a:cubicBezTo>
                            <a:pt x="7" y="24"/>
                            <a:pt x="8" y="24"/>
                            <a:pt x="8" y="24"/>
                          </a:cubicBezTo>
                          <a:cubicBezTo>
                            <a:pt x="8" y="22"/>
                            <a:pt x="8" y="20"/>
                            <a:pt x="8" y="17"/>
                          </a:cubicBezTo>
                          <a:cubicBezTo>
                            <a:pt x="8" y="16"/>
                            <a:pt x="7" y="17"/>
                            <a:pt x="7" y="17"/>
                          </a:cubicBezTo>
                          <a:cubicBezTo>
                            <a:pt x="6" y="20"/>
                            <a:pt x="6" y="22"/>
                            <a:pt x="6" y="25"/>
                          </a:cubicBezTo>
                          <a:cubicBezTo>
                            <a:pt x="6" y="25"/>
                            <a:pt x="7" y="25"/>
                            <a:pt x="7" y="25"/>
                          </a:cubicBezTo>
                          <a:cubicBezTo>
                            <a:pt x="7" y="23"/>
                            <a:pt x="7" y="21"/>
                            <a:pt x="7" y="19"/>
                          </a:cubicBezTo>
                          <a:cubicBezTo>
                            <a:pt x="7" y="18"/>
                            <a:pt x="6" y="18"/>
                            <a:pt x="6" y="19"/>
                          </a:cubicBezTo>
                          <a:cubicBezTo>
                            <a:pt x="4" y="23"/>
                            <a:pt x="2" y="26"/>
                            <a:pt x="0" y="30"/>
                          </a:cubicBezTo>
                          <a:cubicBezTo>
                            <a:pt x="0" y="30"/>
                            <a:pt x="1" y="30"/>
                            <a:pt x="1" y="31"/>
                          </a:cubicBezTo>
                          <a:cubicBezTo>
                            <a:pt x="1" y="28"/>
                            <a:pt x="2" y="25"/>
                            <a:pt x="4" y="23"/>
                          </a:cubicBezTo>
                          <a:cubicBezTo>
                            <a:pt x="3" y="22"/>
                            <a:pt x="3" y="22"/>
                            <a:pt x="3" y="22"/>
                          </a:cubicBezTo>
                          <a:cubicBezTo>
                            <a:pt x="2" y="23"/>
                            <a:pt x="2" y="24"/>
                            <a:pt x="1" y="25"/>
                          </a:cubicBezTo>
                          <a:cubicBezTo>
                            <a:pt x="1" y="25"/>
                            <a:pt x="2" y="26"/>
                            <a:pt x="2" y="26"/>
                          </a:cubicBezTo>
                          <a:cubicBezTo>
                            <a:pt x="6" y="22"/>
                            <a:pt x="7" y="18"/>
                            <a:pt x="9" y="13"/>
                          </a:cubicBezTo>
                          <a:cubicBezTo>
                            <a:pt x="8" y="13"/>
                            <a:pt x="8" y="13"/>
                            <a:pt x="7" y="13"/>
                          </a:cubicBezTo>
                          <a:cubicBezTo>
                            <a:pt x="7" y="16"/>
                            <a:pt x="6" y="19"/>
                            <a:pt x="6" y="22"/>
                          </a:cubicBezTo>
                          <a:cubicBezTo>
                            <a:pt x="7" y="23"/>
                            <a:pt x="8" y="23"/>
                            <a:pt x="8" y="22"/>
                          </a:cubicBezTo>
                          <a:cubicBezTo>
                            <a:pt x="9" y="17"/>
                            <a:pt x="9" y="13"/>
                            <a:pt x="9" y="8"/>
                          </a:cubicBezTo>
                          <a:cubicBezTo>
                            <a:pt x="9" y="7"/>
                            <a:pt x="8" y="7"/>
                            <a:pt x="8" y="8"/>
                          </a:cubicBezTo>
                          <a:cubicBezTo>
                            <a:pt x="6" y="12"/>
                            <a:pt x="6" y="16"/>
                            <a:pt x="7" y="20"/>
                          </a:cubicBezTo>
                          <a:cubicBezTo>
                            <a:pt x="7" y="21"/>
                            <a:pt x="8" y="21"/>
                            <a:pt x="8" y="20"/>
                          </a:cubicBezTo>
                          <a:cubicBezTo>
                            <a:pt x="8" y="17"/>
                            <a:pt x="8" y="14"/>
                            <a:pt x="7" y="11"/>
                          </a:cubicBezTo>
                          <a:cubicBezTo>
                            <a:pt x="7" y="11"/>
                            <a:pt x="6" y="11"/>
                            <a:pt x="5" y="11"/>
                          </a:cubicBezTo>
                          <a:cubicBezTo>
                            <a:pt x="5" y="15"/>
                            <a:pt x="5" y="18"/>
                            <a:pt x="5" y="22"/>
                          </a:cubicBezTo>
                          <a:cubicBezTo>
                            <a:pt x="5" y="23"/>
                            <a:pt x="6" y="23"/>
                            <a:pt x="6" y="22"/>
                          </a:cubicBezTo>
                          <a:cubicBezTo>
                            <a:pt x="6" y="21"/>
                            <a:pt x="6" y="19"/>
                            <a:pt x="6" y="18"/>
                          </a:cubicBezTo>
                          <a:cubicBezTo>
                            <a:pt x="6" y="17"/>
                            <a:pt x="5" y="17"/>
                            <a:pt x="5" y="18"/>
                          </a:cubicBezTo>
                          <a:cubicBezTo>
                            <a:pt x="4" y="23"/>
                            <a:pt x="3" y="29"/>
                            <a:pt x="9" y="31"/>
                          </a:cubicBezTo>
                          <a:cubicBezTo>
                            <a:pt x="14" y="32"/>
                            <a:pt x="21" y="29"/>
                            <a:pt x="25" y="25"/>
                          </a:cubicBezTo>
                          <a:cubicBezTo>
                            <a:pt x="26" y="25"/>
                            <a:pt x="25" y="24"/>
                            <a:pt x="24" y="24"/>
                          </a:cubicBezTo>
                          <a:cubicBezTo>
                            <a:pt x="23" y="25"/>
                            <a:pt x="21" y="26"/>
                            <a:pt x="20" y="26"/>
                          </a:cubicBezTo>
                          <a:cubicBezTo>
                            <a:pt x="19" y="27"/>
                            <a:pt x="20" y="28"/>
                            <a:pt x="21" y="27"/>
                          </a:cubicBezTo>
                          <a:cubicBezTo>
                            <a:pt x="22" y="27"/>
                            <a:pt x="24" y="26"/>
                            <a:pt x="26" y="25"/>
                          </a:cubicBezTo>
                          <a:cubicBezTo>
                            <a:pt x="25" y="24"/>
                            <a:pt x="25" y="24"/>
                            <a:pt x="25" y="24"/>
                          </a:cubicBezTo>
                          <a:cubicBezTo>
                            <a:pt x="24" y="24"/>
                            <a:pt x="24" y="24"/>
                            <a:pt x="24" y="25"/>
                          </a:cubicBezTo>
                          <a:cubicBezTo>
                            <a:pt x="24" y="25"/>
                            <a:pt x="24" y="25"/>
                            <a:pt x="25" y="26"/>
                          </a:cubicBezTo>
                          <a:cubicBezTo>
                            <a:pt x="25" y="24"/>
                            <a:pt x="25" y="24"/>
                            <a:pt x="25" y="23"/>
                          </a:cubicBezTo>
                          <a:cubicBezTo>
                            <a:pt x="25" y="22"/>
                            <a:pt x="24" y="22"/>
                            <a:pt x="24" y="22"/>
                          </a:cubicBezTo>
                          <a:cubicBezTo>
                            <a:pt x="22" y="23"/>
                            <a:pt x="21" y="25"/>
                            <a:pt x="20" y="26"/>
                          </a:cubicBezTo>
                          <a:cubicBezTo>
                            <a:pt x="20" y="26"/>
                            <a:pt x="21" y="27"/>
                            <a:pt x="21" y="27"/>
                          </a:cubicBezTo>
                          <a:cubicBezTo>
                            <a:pt x="22" y="26"/>
                            <a:pt x="23" y="25"/>
                            <a:pt x="24" y="24"/>
                          </a:cubicBezTo>
                          <a:cubicBezTo>
                            <a:pt x="25" y="23"/>
                            <a:pt x="24" y="22"/>
                            <a:pt x="23" y="23"/>
                          </a:cubicBezTo>
                          <a:cubicBezTo>
                            <a:pt x="22" y="24"/>
                            <a:pt x="20" y="26"/>
                            <a:pt x="18" y="27"/>
                          </a:cubicBezTo>
                          <a:cubicBezTo>
                            <a:pt x="18" y="27"/>
                            <a:pt x="19" y="28"/>
                            <a:pt x="19" y="28"/>
                          </a:cubicBezTo>
                          <a:cubicBezTo>
                            <a:pt x="20" y="27"/>
                            <a:pt x="21" y="26"/>
                            <a:pt x="23" y="25"/>
                          </a:cubicBezTo>
                          <a:cubicBezTo>
                            <a:pt x="23" y="24"/>
                            <a:pt x="22" y="23"/>
                            <a:pt x="22" y="24"/>
                          </a:cubicBezTo>
                          <a:cubicBezTo>
                            <a:pt x="20" y="25"/>
                            <a:pt x="19" y="25"/>
                            <a:pt x="17" y="26"/>
                          </a:cubicBezTo>
                          <a:cubicBezTo>
                            <a:pt x="17" y="27"/>
                            <a:pt x="18" y="27"/>
                            <a:pt x="18" y="27"/>
                          </a:cubicBezTo>
                          <a:cubicBezTo>
                            <a:pt x="20" y="25"/>
                            <a:pt x="20" y="23"/>
                            <a:pt x="20" y="21"/>
                          </a:cubicBezTo>
                          <a:cubicBezTo>
                            <a:pt x="19" y="20"/>
                            <a:pt x="19" y="20"/>
                            <a:pt x="18" y="20"/>
                          </a:cubicBezTo>
                          <a:cubicBezTo>
                            <a:pt x="17" y="22"/>
                            <a:pt x="16" y="24"/>
                            <a:pt x="16" y="26"/>
                          </a:cubicBezTo>
                          <a:cubicBezTo>
                            <a:pt x="16" y="26"/>
                            <a:pt x="17" y="27"/>
                            <a:pt x="17" y="26"/>
                          </a:cubicBezTo>
                          <a:cubicBezTo>
                            <a:pt x="18" y="25"/>
                            <a:pt x="19" y="23"/>
                            <a:pt x="20" y="22"/>
                          </a:cubicBezTo>
                          <a:cubicBezTo>
                            <a:pt x="21" y="21"/>
                            <a:pt x="20" y="21"/>
                            <a:pt x="19" y="21"/>
                          </a:cubicBezTo>
                          <a:cubicBezTo>
                            <a:pt x="18" y="22"/>
                            <a:pt x="17" y="23"/>
                            <a:pt x="16" y="25"/>
                          </a:cubicBezTo>
                          <a:cubicBezTo>
                            <a:pt x="16" y="25"/>
                            <a:pt x="16" y="26"/>
                            <a:pt x="17" y="26"/>
                          </a:cubicBezTo>
                          <a:cubicBezTo>
                            <a:pt x="18" y="26"/>
                            <a:pt x="20" y="26"/>
                            <a:pt x="22" y="26"/>
                          </a:cubicBezTo>
                          <a:cubicBezTo>
                            <a:pt x="22" y="26"/>
                            <a:pt x="22" y="26"/>
                            <a:pt x="21" y="25"/>
                          </a:cubicBezTo>
                          <a:cubicBezTo>
                            <a:pt x="19" y="27"/>
                            <a:pt x="16" y="27"/>
                            <a:pt x="13" y="27"/>
                          </a:cubicBezTo>
                          <a:cubicBezTo>
                            <a:pt x="13" y="28"/>
                            <a:pt x="13" y="28"/>
                            <a:pt x="13" y="28"/>
                          </a:cubicBezTo>
                          <a:cubicBezTo>
                            <a:pt x="15" y="28"/>
                            <a:pt x="18" y="27"/>
                            <a:pt x="20" y="28"/>
                          </a:cubicBezTo>
                          <a:cubicBezTo>
                            <a:pt x="20" y="28"/>
                            <a:pt x="20" y="27"/>
                            <a:pt x="20" y="27"/>
                          </a:cubicBezTo>
                          <a:cubicBezTo>
                            <a:pt x="17" y="27"/>
                            <a:pt x="14" y="27"/>
                            <a:pt x="11" y="26"/>
                          </a:cubicBezTo>
                          <a:cubicBezTo>
                            <a:pt x="11" y="27"/>
                            <a:pt x="11" y="27"/>
                            <a:pt x="11" y="28"/>
                          </a:cubicBezTo>
                          <a:cubicBezTo>
                            <a:pt x="13" y="28"/>
                            <a:pt x="15" y="28"/>
                            <a:pt x="17" y="28"/>
                          </a:cubicBezTo>
                          <a:cubicBezTo>
                            <a:pt x="17" y="28"/>
                            <a:pt x="17" y="28"/>
                            <a:pt x="17" y="27"/>
                          </a:cubicBezTo>
                          <a:cubicBezTo>
                            <a:pt x="13" y="29"/>
                            <a:pt x="10" y="28"/>
                            <a:pt x="6" y="27"/>
                          </a:cubicBezTo>
                          <a:cubicBezTo>
                            <a:pt x="6" y="27"/>
                            <a:pt x="6" y="28"/>
                            <a:pt x="6" y="28"/>
                          </a:cubicBezTo>
                          <a:cubicBezTo>
                            <a:pt x="10" y="27"/>
                            <a:pt x="12" y="27"/>
                            <a:pt x="16" y="27"/>
                          </a:cubicBezTo>
                          <a:cubicBezTo>
                            <a:pt x="15" y="27"/>
                            <a:pt x="15" y="26"/>
                            <a:pt x="15" y="26"/>
                          </a:cubicBezTo>
                          <a:cubicBezTo>
                            <a:pt x="11" y="27"/>
                            <a:pt x="8" y="26"/>
                            <a:pt x="4" y="26"/>
                          </a:cubicBezTo>
                          <a:cubicBezTo>
                            <a:pt x="4" y="27"/>
                            <a:pt x="4" y="27"/>
                            <a:pt x="4" y="28"/>
                          </a:cubicBezTo>
                          <a:cubicBezTo>
                            <a:pt x="6" y="28"/>
                            <a:pt x="9" y="28"/>
                            <a:pt x="12" y="28"/>
                          </a:cubicBezTo>
                          <a:cubicBezTo>
                            <a:pt x="12" y="28"/>
                            <a:pt x="12" y="28"/>
                            <a:pt x="12" y="27"/>
                          </a:cubicBezTo>
                          <a:cubicBezTo>
                            <a:pt x="9" y="27"/>
                            <a:pt x="7" y="27"/>
                            <a:pt x="4" y="27"/>
                          </a:cubicBezTo>
                          <a:cubicBezTo>
                            <a:pt x="3" y="27"/>
                            <a:pt x="3" y="28"/>
                            <a:pt x="4" y="28"/>
                          </a:cubicBezTo>
                          <a:cubicBezTo>
                            <a:pt x="6" y="29"/>
                            <a:pt x="8" y="29"/>
                            <a:pt x="9" y="30"/>
                          </a:cubicBezTo>
                          <a:cubicBezTo>
                            <a:pt x="10" y="30"/>
                            <a:pt x="10" y="29"/>
                            <a:pt x="10" y="29"/>
                          </a:cubicBezTo>
                          <a:cubicBezTo>
                            <a:pt x="7" y="29"/>
                            <a:pt x="5" y="29"/>
                            <a:pt x="2" y="28"/>
                          </a:cubicBezTo>
                          <a:cubicBezTo>
                            <a:pt x="2" y="28"/>
                            <a:pt x="2" y="29"/>
                            <a:pt x="2" y="29"/>
                          </a:cubicBezTo>
                          <a:cubicBezTo>
                            <a:pt x="4" y="29"/>
                            <a:pt x="6" y="30"/>
                            <a:pt x="8" y="30"/>
                          </a:cubicBezTo>
                          <a:cubicBezTo>
                            <a:pt x="8" y="30"/>
                            <a:pt x="8" y="29"/>
                            <a:pt x="8" y="29"/>
                          </a:cubicBezTo>
                          <a:cubicBezTo>
                            <a:pt x="6" y="29"/>
                            <a:pt x="4" y="28"/>
                            <a:pt x="2" y="27"/>
                          </a:cubicBezTo>
                          <a:cubicBezTo>
                            <a:pt x="2" y="28"/>
                            <a:pt x="2" y="28"/>
                            <a:pt x="2" y="29"/>
                          </a:cubicBezTo>
                          <a:cubicBezTo>
                            <a:pt x="4" y="29"/>
                            <a:pt x="5" y="28"/>
                            <a:pt x="6" y="28"/>
                          </a:cubicBezTo>
                          <a:cubicBezTo>
                            <a:pt x="7" y="28"/>
                            <a:pt x="7" y="28"/>
                            <a:pt x="7" y="27"/>
                          </a:cubicBezTo>
                          <a:cubicBezTo>
                            <a:pt x="6" y="26"/>
                            <a:pt x="5" y="26"/>
                            <a:pt x="4" y="25"/>
                          </a:cubicBezTo>
                          <a:cubicBezTo>
                            <a:pt x="4" y="25"/>
                            <a:pt x="4" y="26"/>
                            <a:pt x="3" y="26"/>
                          </a:cubicBezTo>
                          <a:cubicBezTo>
                            <a:pt x="5" y="26"/>
                            <a:pt x="8" y="26"/>
                            <a:pt x="10" y="27"/>
                          </a:cubicBezTo>
                          <a:cubicBezTo>
                            <a:pt x="10" y="26"/>
                            <a:pt x="10" y="26"/>
                            <a:pt x="10" y="25"/>
                          </a:cubicBezTo>
                          <a:cubicBezTo>
                            <a:pt x="8" y="25"/>
                            <a:pt x="6" y="25"/>
                            <a:pt x="4" y="25"/>
                          </a:cubicBezTo>
                          <a:cubicBezTo>
                            <a:pt x="3" y="25"/>
                            <a:pt x="3" y="27"/>
                            <a:pt x="4" y="27"/>
                          </a:cubicBezTo>
                          <a:cubicBezTo>
                            <a:pt x="7" y="27"/>
                            <a:pt x="10" y="26"/>
                            <a:pt x="9" y="22"/>
                          </a:cubicBezTo>
                          <a:cubicBezTo>
                            <a:pt x="9" y="22"/>
                            <a:pt x="8" y="21"/>
                            <a:pt x="8" y="22"/>
                          </a:cubicBezTo>
                          <a:cubicBezTo>
                            <a:pt x="7" y="24"/>
                            <a:pt x="7" y="24"/>
                            <a:pt x="7" y="25"/>
                          </a:cubicBezTo>
                          <a:cubicBezTo>
                            <a:pt x="7" y="25"/>
                            <a:pt x="7" y="25"/>
                            <a:pt x="8" y="25"/>
                          </a:cubicBezTo>
                          <a:cubicBezTo>
                            <a:pt x="8" y="22"/>
                            <a:pt x="9" y="18"/>
                            <a:pt x="9" y="14"/>
                          </a:cubicBezTo>
                          <a:cubicBezTo>
                            <a:pt x="9" y="14"/>
                            <a:pt x="8" y="14"/>
                            <a:pt x="8" y="14"/>
                          </a:cubicBezTo>
                          <a:cubicBezTo>
                            <a:pt x="8" y="17"/>
                            <a:pt x="8" y="21"/>
                            <a:pt x="7" y="25"/>
                          </a:cubicBezTo>
                          <a:cubicBezTo>
                            <a:pt x="8" y="25"/>
                            <a:pt x="8" y="25"/>
                            <a:pt x="9" y="25"/>
                          </a:cubicBezTo>
                          <a:cubicBezTo>
                            <a:pt x="9" y="21"/>
                            <a:pt x="9" y="18"/>
                            <a:pt x="9" y="14"/>
                          </a:cubicBezTo>
                          <a:cubicBezTo>
                            <a:pt x="8" y="14"/>
                            <a:pt x="8" y="14"/>
                            <a:pt x="7" y="14"/>
                          </a:cubicBezTo>
                          <a:cubicBezTo>
                            <a:pt x="8" y="17"/>
                            <a:pt x="7" y="19"/>
                            <a:pt x="7" y="21"/>
                          </a:cubicBezTo>
                          <a:cubicBezTo>
                            <a:pt x="7" y="21"/>
                            <a:pt x="8" y="21"/>
                            <a:pt x="8" y="21"/>
                          </a:cubicBezTo>
                          <a:cubicBezTo>
                            <a:pt x="8" y="21"/>
                            <a:pt x="9" y="15"/>
                            <a:pt x="10" y="19"/>
                          </a:cubicBezTo>
                          <a:cubicBezTo>
                            <a:pt x="11" y="19"/>
                            <a:pt x="11" y="19"/>
                            <a:pt x="12" y="18"/>
                          </a:cubicBezTo>
                          <a:cubicBezTo>
                            <a:pt x="10" y="14"/>
                            <a:pt x="10" y="9"/>
                            <a:pt x="9" y="4"/>
                          </a:cubicBezTo>
                          <a:cubicBezTo>
                            <a:pt x="9" y="5"/>
                            <a:pt x="8" y="5"/>
                            <a:pt x="8" y="5"/>
                          </a:cubicBezTo>
                          <a:cubicBezTo>
                            <a:pt x="11" y="8"/>
                            <a:pt x="14" y="11"/>
                            <a:pt x="17" y="13"/>
                          </a:cubicBezTo>
                          <a:cubicBezTo>
                            <a:pt x="18" y="14"/>
                            <a:pt x="18" y="13"/>
                            <a:pt x="18" y="12"/>
                          </a:cubicBezTo>
                          <a:cubicBezTo>
                            <a:pt x="16" y="9"/>
                            <a:pt x="15" y="6"/>
                            <a:pt x="11" y="5"/>
                          </a:cubicBezTo>
                          <a:cubicBezTo>
                            <a:pt x="10" y="4"/>
                            <a:pt x="9" y="5"/>
                            <a:pt x="10" y="6"/>
                          </a:cubicBezTo>
                          <a:cubicBezTo>
                            <a:pt x="12" y="8"/>
                            <a:pt x="14" y="10"/>
                            <a:pt x="15" y="12"/>
                          </a:cubicBezTo>
                          <a:cubicBezTo>
                            <a:pt x="16" y="12"/>
                            <a:pt x="16" y="12"/>
                            <a:pt x="16" y="11"/>
                          </a:cubicBezTo>
                          <a:cubicBezTo>
                            <a:pt x="14" y="9"/>
                            <a:pt x="12" y="7"/>
                            <a:pt x="10" y="5"/>
                          </a:cubicBezTo>
                          <a:cubicBezTo>
                            <a:pt x="9" y="5"/>
                            <a:pt x="8" y="6"/>
                            <a:pt x="9" y="6"/>
                          </a:cubicBezTo>
                          <a:cubicBezTo>
                            <a:pt x="11" y="9"/>
                            <a:pt x="14" y="12"/>
                            <a:pt x="16" y="15"/>
                          </a:cubicBezTo>
                          <a:cubicBezTo>
                            <a:pt x="16" y="14"/>
                            <a:pt x="17" y="14"/>
                            <a:pt x="17" y="14"/>
                          </a:cubicBezTo>
                          <a:cubicBezTo>
                            <a:pt x="14" y="12"/>
                            <a:pt x="11" y="11"/>
                            <a:pt x="9" y="8"/>
                          </a:cubicBezTo>
                          <a:cubicBezTo>
                            <a:pt x="9" y="8"/>
                            <a:pt x="8" y="9"/>
                            <a:pt x="8" y="9"/>
                          </a:cubicBezTo>
                          <a:cubicBezTo>
                            <a:pt x="13" y="12"/>
                            <a:pt x="17" y="17"/>
                            <a:pt x="21" y="21"/>
                          </a:cubicBezTo>
                          <a:cubicBezTo>
                            <a:pt x="22" y="22"/>
                            <a:pt x="23" y="21"/>
                            <a:pt x="23" y="21"/>
                          </a:cubicBezTo>
                          <a:cubicBezTo>
                            <a:pt x="22" y="19"/>
                            <a:pt x="21" y="17"/>
                            <a:pt x="21" y="16"/>
                          </a:cubicBezTo>
                          <a:cubicBezTo>
                            <a:pt x="20" y="16"/>
                            <a:pt x="20" y="16"/>
                            <a:pt x="19" y="16"/>
                          </a:cubicBezTo>
                          <a:cubicBezTo>
                            <a:pt x="21" y="19"/>
                            <a:pt x="23" y="21"/>
                            <a:pt x="25" y="24"/>
                          </a:cubicBezTo>
                          <a:cubicBezTo>
                            <a:pt x="25" y="24"/>
                            <a:pt x="26" y="24"/>
                            <a:pt x="26" y="23"/>
                          </a:cubicBezTo>
                          <a:cubicBezTo>
                            <a:pt x="25" y="20"/>
                            <a:pt x="24" y="17"/>
                            <a:pt x="22" y="15"/>
                          </a:cubicBezTo>
                          <a:cubicBezTo>
                            <a:pt x="22" y="14"/>
                            <a:pt x="20" y="15"/>
                            <a:pt x="21" y="16"/>
                          </a:cubicBezTo>
                          <a:cubicBezTo>
                            <a:pt x="22" y="18"/>
                            <a:pt x="23" y="20"/>
                            <a:pt x="25" y="23"/>
                          </a:cubicBezTo>
                          <a:cubicBezTo>
                            <a:pt x="26" y="23"/>
                            <a:pt x="27" y="22"/>
                            <a:pt x="26" y="22"/>
                          </a:cubicBezTo>
                          <a:cubicBezTo>
                            <a:pt x="24" y="17"/>
                            <a:pt x="20" y="12"/>
                            <a:pt x="15" y="10"/>
                          </a:cubicBezTo>
                          <a:cubicBezTo>
                            <a:pt x="14" y="10"/>
                            <a:pt x="14" y="11"/>
                            <a:pt x="14" y="11"/>
                          </a:cubicBezTo>
                          <a:cubicBezTo>
                            <a:pt x="16" y="15"/>
                            <a:pt x="19" y="18"/>
                            <a:pt x="22" y="21"/>
                          </a:cubicBezTo>
                          <a:cubicBezTo>
                            <a:pt x="22" y="21"/>
                            <a:pt x="23" y="20"/>
                            <a:pt x="23" y="20"/>
                          </a:cubicBezTo>
                          <a:cubicBezTo>
                            <a:pt x="20" y="18"/>
                            <a:pt x="17" y="15"/>
                            <a:pt x="14" y="13"/>
                          </a:cubicBezTo>
                          <a:cubicBezTo>
                            <a:pt x="13" y="13"/>
                            <a:pt x="12" y="14"/>
                            <a:pt x="13" y="15"/>
                          </a:cubicBezTo>
                          <a:cubicBezTo>
                            <a:pt x="16" y="18"/>
                            <a:pt x="19" y="20"/>
                            <a:pt x="22" y="23"/>
                          </a:cubicBezTo>
                          <a:cubicBezTo>
                            <a:pt x="23" y="23"/>
                            <a:pt x="24" y="22"/>
                            <a:pt x="23" y="21"/>
                          </a:cubicBezTo>
                          <a:cubicBezTo>
                            <a:pt x="22" y="20"/>
                            <a:pt x="20" y="19"/>
                            <a:pt x="19" y="18"/>
                          </a:cubicBezTo>
                          <a:cubicBezTo>
                            <a:pt x="18" y="18"/>
                            <a:pt x="17" y="19"/>
                            <a:pt x="18" y="19"/>
                          </a:cubicBezTo>
                          <a:cubicBezTo>
                            <a:pt x="20" y="21"/>
                            <a:pt x="23" y="23"/>
                            <a:pt x="26" y="25"/>
                          </a:cubicBezTo>
                          <a:cubicBezTo>
                            <a:pt x="26" y="25"/>
                            <a:pt x="27" y="25"/>
                            <a:pt x="27" y="24"/>
                          </a:cubicBezTo>
                          <a:cubicBezTo>
                            <a:pt x="25" y="22"/>
                            <a:pt x="24" y="21"/>
                            <a:pt x="21" y="20"/>
                          </a:cubicBezTo>
                          <a:cubicBezTo>
                            <a:pt x="21" y="20"/>
                            <a:pt x="20" y="20"/>
                            <a:pt x="21" y="21"/>
                          </a:cubicBezTo>
                          <a:cubicBezTo>
                            <a:pt x="21" y="23"/>
                            <a:pt x="21" y="25"/>
                            <a:pt x="22" y="27"/>
                          </a:cubicBezTo>
                          <a:cubicBezTo>
                            <a:pt x="22" y="28"/>
                            <a:pt x="23" y="27"/>
                            <a:pt x="23" y="26"/>
                          </a:cubicBezTo>
                          <a:cubicBezTo>
                            <a:pt x="22" y="23"/>
                            <a:pt x="22" y="19"/>
                            <a:pt x="20" y="16"/>
                          </a:cubicBezTo>
                          <a:cubicBezTo>
                            <a:pt x="20" y="16"/>
                            <a:pt x="19" y="16"/>
                            <a:pt x="19" y="17"/>
                          </a:cubicBezTo>
                          <a:cubicBezTo>
                            <a:pt x="18" y="20"/>
                            <a:pt x="18" y="24"/>
                            <a:pt x="18" y="28"/>
                          </a:cubicBezTo>
                          <a:cubicBezTo>
                            <a:pt x="18" y="29"/>
                            <a:pt x="19" y="29"/>
                            <a:pt x="19" y="28"/>
                          </a:cubicBezTo>
                          <a:cubicBezTo>
                            <a:pt x="20" y="23"/>
                            <a:pt x="20" y="19"/>
                            <a:pt x="19" y="14"/>
                          </a:cubicBezTo>
                          <a:cubicBezTo>
                            <a:pt x="19" y="14"/>
                            <a:pt x="18" y="14"/>
                            <a:pt x="17" y="14"/>
                          </a:cubicBezTo>
                          <a:cubicBezTo>
                            <a:pt x="16" y="19"/>
                            <a:pt x="16" y="23"/>
                            <a:pt x="16" y="28"/>
                          </a:cubicBezTo>
                          <a:cubicBezTo>
                            <a:pt x="16" y="29"/>
                            <a:pt x="18" y="29"/>
                            <a:pt x="18" y="28"/>
                          </a:cubicBezTo>
                          <a:cubicBezTo>
                            <a:pt x="18" y="23"/>
                            <a:pt x="18" y="19"/>
                            <a:pt x="17" y="14"/>
                          </a:cubicBezTo>
                          <a:cubicBezTo>
                            <a:pt x="17" y="13"/>
                            <a:pt x="16" y="13"/>
                            <a:pt x="15" y="14"/>
                          </a:cubicBezTo>
                          <a:cubicBezTo>
                            <a:pt x="15" y="18"/>
                            <a:pt x="15" y="22"/>
                            <a:pt x="15" y="27"/>
                          </a:cubicBezTo>
                          <a:cubicBezTo>
                            <a:pt x="15" y="27"/>
                            <a:pt x="16" y="27"/>
                            <a:pt x="16" y="27"/>
                          </a:cubicBezTo>
                          <a:cubicBezTo>
                            <a:pt x="16" y="22"/>
                            <a:pt x="17" y="17"/>
                            <a:pt x="16" y="12"/>
                          </a:cubicBezTo>
                          <a:cubicBezTo>
                            <a:pt x="16" y="11"/>
                            <a:pt x="15" y="11"/>
                            <a:pt x="14" y="12"/>
                          </a:cubicBezTo>
                          <a:cubicBezTo>
                            <a:pt x="13" y="17"/>
                            <a:pt x="13" y="22"/>
                            <a:pt x="13" y="27"/>
                          </a:cubicBezTo>
                          <a:cubicBezTo>
                            <a:pt x="13" y="28"/>
                            <a:pt x="14" y="28"/>
                            <a:pt x="14" y="27"/>
                          </a:cubicBezTo>
                          <a:cubicBezTo>
                            <a:pt x="14" y="22"/>
                            <a:pt x="16" y="17"/>
                            <a:pt x="14" y="13"/>
                          </a:cubicBezTo>
                          <a:cubicBezTo>
                            <a:pt x="14" y="12"/>
                            <a:pt x="13" y="12"/>
                            <a:pt x="13" y="13"/>
                          </a:cubicBezTo>
                          <a:cubicBezTo>
                            <a:pt x="11" y="18"/>
                            <a:pt x="10" y="22"/>
                            <a:pt x="11" y="28"/>
                          </a:cubicBezTo>
                          <a:cubicBezTo>
                            <a:pt x="11" y="28"/>
                            <a:pt x="12" y="29"/>
                            <a:pt x="12" y="28"/>
                          </a:cubicBezTo>
                          <a:cubicBezTo>
                            <a:pt x="13" y="22"/>
                            <a:pt x="14" y="16"/>
                            <a:pt x="14" y="10"/>
                          </a:cubicBezTo>
                          <a:cubicBezTo>
                            <a:pt x="14" y="9"/>
                            <a:pt x="13" y="9"/>
                            <a:pt x="13" y="10"/>
                          </a:cubicBezTo>
                          <a:cubicBezTo>
                            <a:pt x="10" y="15"/>
                            <a:pt x="9" y="21"/>
                            <a:pt x="9" y="26"/>
                          </a:cubicBezTo>
                          <a:cubicBezTo>
                            <a:pt x="9" y="27"/>
                            <a:pt x="10" y="27"/>
                            <a:pt x="10" y="26"/>
                          </a:cubicBezTo>
                          <a:cubicBezTo>
                            <a:pt x="11" y="20"/>
                            <a:pt x="12" y="13"/>
                            <a:pt x="11" y="6"/>
                          </a:cubicBezTo>
                          <a:cubicBezTo>
                            <a:pt x="11" y="6"/>
                            <a:pt x="10" y="5"/>
                            <a:pt x="10" y="6"/>
                          </a:cubicBezTo>
                          <a:cubicBezTo>
                            <a:pt x="8" y="12"/>
                            <a:pt x="7" y="17"/>
                            <a:pt x="7" y="23"/>
                          </a:cubicBezTo>
                          <a:cubicBezTo>
                            <a:pt x="7" y="24"/>
                            <a:pt x="8" y="24"/>
                            <a:pt x="9" y="23"/>
                          </a:cubicBezTo>
                          <a:cubicBezTo>
                            <a:pt x="9" y="17"/>
                            <a:pt x="11" y="10"/>
                            <a:pt x="9" y="4"/>
                          </a:cubicBezTo>
                          <a:cubicBezTo>
                            <a:pt x="9" y="3"/>
                            <a:pt x="8" y="3"/>
                            <a:pt x="8" y="4"/>
                          </a:cubicBezTo>
                          <a:cubicBezTo>
                            <a:pt x="6" y="9"/>
                            <a:pt x="5" y="14"/>
                            <a:pt x="5" y="19"/>
                          </a:cubicBezTo>
                          <a:cubicBezTo>
                            <a:pt x="5" y="20"/>
                            <a:pt x="6" y="20"/>
                            <a:pt x="6" y="19"/>
                          </a:cubicBezTo>
                          <a:cubicBezTo>
                            <a:pt x="7" y="13"/>
                            <a:pt x="8" y="7"/>
                            <a:pt x="8" y="1"/>
                          </a:cubicBezTo>
                          <a:cubicBezTo>
                            <a:pt x="8" y="0"/>
                            <a:pt x="7" y="0"/>
                            <a:pt x="7" y="1"/>
                          </a:cubicBezTo>
                          <a:cubicBezTo>
                            <a:pt x="7" y="3"/>
                            <a:pt x="7" y="6"/>
                            <a:pt x="7" y="9"/>
                          </a:cubicBezTo>
                          <a:cubicBezTo>
                            <a:pt x="7" y="10"/>
                            <a:pt x="8" y="10"/>
                            <a:pt x="8" y="9"/>
                          </a:cubicBezTo>
                          <a:cubicBezTo>
                            <a:pt x="8" y="8"/>
                            <a:pt x="8" y="8"/>
                            <a:pt x="8" y="7"/>
                          </a:cubicBezTo>
                          <a:cubicBezTo>
                            <a:pt x="8" y="6"/>
                            <a:pt x="7" y="6"/>
                            <a:pt x="7" y="7"/>
                          </a:cubicBezTo>
                          <a:cubicBezTo>
                            <a:pt x="6" y="14"/>
                            <a:pt x="5" y="20"/>
                            <a:pt x="4" y="26"/>
                          </a:cubicBezTo>
                          <a:cubicBezTo>
                            <a:pt x="3" y="27"/>
                            <a:pt x="5" y="27"/>
                            <a:pt x="5" y="26"/>
                          </a:cubicBezTo>
                          <a:cubicBezTo>
                            <a:pt x="6" y="21"/>
                            <a:pt x="7" y="15"/>
                            <a:pt x="7" y="9"/>
                          </a:cubicBezTo>
                          <a:cubicBezTo>
                            <a:pt x="7" y="8"/>
                            <a:pt x="6" y="8"/>
                            <a:pt x="6" y="9"/>
                          </a:cubicBezTo>
                          <a:cubicBezTo>
                            <a:pt x="5" y="14"/>
                            <a:pt x="4" y="20"/>
                            <a:pt x="3" y="25"/>
                          </a:cubicBezTo>
                          <a:cubicBezTo>
                            <a:pt x="2" y="26"/>
                            <a:pt x="4" y="26"/>
                            <a:pt x="4" y="25"/>
                          </a:cubicBezTo>
                          <a:cubicBezTo>
                            <a:pt x="5" y="22"/>
                            <a:pt x="6" y="18"/>
                            <a:pt x="7" y="14"/>
                          </a:cubicBezTo>
                          <a:cubicBezTo>
                            <a:pt x="7" y="13"/>
                            <a:pt x="6" y="12"/>
                            <a:pt x="5" y="13"/>
                          </a:cubicBezTo>
                          <a:cubicBezTo>
                            <a:pt x="4" y="18"/>
                            <a:pt x="2" y="22"/>
                            <a:pt x="1" y="26"/>
                          </a:cubicBezTo>
                          <a:cubicBezTo>
                            <a:pt x="1" y="27"/>
                            <a:pt x="2" y="28"/>
                            <a:pt x="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85"/>
                    <p:cNvSpPr/>
                    <p:nvPr/>
                  </p:nvSpPr>
                  <p:spPr bwMode="auto">
                    <a:xfrm>
                      <a:off x="933450" y="2185988"/>
                      <a:ext cx="28575" cy="34925"/>
                    </a:xfrm>
                    <a:custGeom>
                      <a:avLst/>
                      <a:gdLst>
                        <a:gd name="T0" fmla="*/ 23 w 26"/>
                        <a:gd name="T1" fmla="*/ 6 h 32"/>
                        <a:gd name="T2" fmla="*/ 7 w 26"/>
                        <a:gd name="T3" fmla="*/ 8 h 32"/>
                        <a:gd name="T4" fmla="*/ 13 w 26"/>
                        <a:gd name="T5" fmla="*/ 14 h 32"/>
                        <a:gd name="T6" fmla="*/ 22 w 26"/>
                        <a:gd name="T7" fmla="*/ 22 h 32"/>
                        <a:gd name="T8" fmla="*/ 11 w 26"/>
                        <a:gd name="T9" fmla="*/ 28 h 32"/>
                        <a:gd name="T10" fmla="*/ 4 w 26"/>
                        <a:gd name="T11" fmla="*/ 24 h 32"/>
                        <a:gd name="T12" fmla="*/ 6 w 26"/>
                        <a:gd name="T13" fmla="*/ 15 h 32"/>
                        <a:gd name="T14" fmla="*/ 5 w 26"/>
                        <a:gd name="T15" fmla="*/ 14 h 32"/>
                        <a:gd name="T16" fmla="*/ 6 w 26"/>
                        <a:gd name="T17" fmla="*/ 27 h 32"/>
                        <a:gd name="T18" fmla="*/ 21 w 26"/>
                        <a:gd name="T19" fmla="*/ 29 h 32"/>
                        <a:gd name="T20" fmla="*/ 20 w 26"/>
                        <a:gd name="T21" fmla="*/ 17 h 32"/>
                        <a:gd name="T22" fmla="*/ 10 w 26"/>
                        <a:gd name="T23" fmla="*/ 10 h 32"/>
                        <a:gd name="T24" fmla="*/ 13 w 26"/>
                        <a:gd name="T25" fmla="*/ 3 h 32"/>
                        <a:gd name="T26" fmla="*/ 22 w 26"/>
                        <a:gd name="T27" fmla="*/ 6 h 32"/>
                        <a:gd name="T28" fmla="*/ 23 w 26"/>
                        <a:gd name="T29"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32">
                          <a:moveTo>
                            <a:pt x="23" y="6"/>
                          </a:moveTo>
                          <a:cubicBezTo>
                            <a:pt x="20" y="0"/>
                            <a:pt x="7" y="0"/>
                            <a:pt x="7" y="8"/>
                          </a:cubicBezTo>
                          <a:cubicBezTo>
                            <a:pt x="7" y="11"/>
                            <a:pt x="11" y="13"/>
                            <a:pt x="13" y="14"/>
                          </a:cubicBezTo>
                          <a:cubicBezTo>
                            <a:pt x="16" y="16"/>
                            <a:pt x="21" y="18"/>
                            <a:pt x="22" y="22"/>
                          </a:cubicBezTo>
                          <a:cubicBezTo>
                            <a:pt x="25" y="29"/>
                            <a:pt x="16" y="30"/>
                            <a:pt x="11" y="28"/>
                          </a:cubicBezTo>
                          <a:cubicBezTo>
                            <a:pt x="9" y="28"/>
                            <a:pt x="6" y="26"/>
                            <a:pt x="4" y="24"/>
                          </a:cubicBezTo>
                          <a:cubicBezTo>
                            <a:pt x="2" y="21"/>
                            <a:pt x="4" y="17"/>
                            <a:pt x="6" y="15"/>
                          </a:cubicBezTo>
                          <a:cubicBezTo>
                            <a:pt x="6" y="14"/>
                            <a:pt x="5" y="13"/>
                            <a:pt x="5" y="14"/>
                          </a:cubicBezTo>
                          <a:cubicBezTo>
                            <a:pt x="1" y="18"/>
                            <a:pt x="0" y="24"/>
                            <a:pt x="6" y="27"/>
                          </a:cubicBezTo>
                          <a:cubicBezTo>
                            <a:pt x="10" y="30"/>
                            <a:pt x="16" y="32"/>
                            <a:pt x="21" y="29"/>
                          </a:cubicBezTo>
                          <a:cubicBezTo>
                            <a:pt x="26" y="27"/>
                            <a:pt x="24" y="20"/>
                            <a:pt x="20" y="17"/>
                          </a:cubicBezTo>
                          <a:cubicBezTo>
                            <a:pt x="17" y="14"/>
                            <a:pt x="13" y="13"/>
                            <a:pt x="10" y="10"/>
                          </a:cubicBezTo>
                          <a:cubicBezTo>
                            <a:pt x="7" y="7"/>
                            <a:pt x="10" y="4"/>
                            <a:pt x="13" y="3"/>
                          </a:cubicBezTo>
                          <a:cubicBezTo>
                            <a:pt x="16" y="2"/>
                            <a:pt x="20" y="4"/>
                            <a:pt x="22" y="6"/>
                          </a:cubicBezTo>
                          <a:cubicBezTo>
                            <a:pt x="22" y="7"/>
                            <a:pt x="24" y="7"/>
                            <a:pt x="2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86"/>
                    <p:cNvSpPr/>
                    <p:nvPr/>
                  </p:nvSpPr>
                  <p:spPr bwMode="auto">
                    <a:xfrm>
                      <a:off x="955675" y="2198688"/>
                      <a:ext cx="15875" cy="20638"/>
                    </a:xfrm>
                    <a:custGeom>
                      <a:avLst/>
                      <a:gdLst>
                        <a:gd name="T0" fmla="*/ 4 w 14"/>
                        <a:gd name="T1" fmla="*/ 7 h 19"/>
                        <a:gd name="T2" fmla="*/ 4 w 14"/>
                        <a:gd name="T3" fmla="*/ 2 h 19"/>
                        <a:gd name="T4" fmla="*/ 2 w 14"/>
                        <a:gd name="T5" fmla="*/ 2 h 19"/>
                        <a:gd name="T6" fmla="*/ 7 w 14"/>
                        <a:gd name="T7" fmla="*/ 19 h 19"/>
                        <a:gd name="T8" fmla="*/ 11 w 14"/>
                        <a:gd name="T9" fmla="*/ 1 h 19"/>
                        <a:gd name="T10" fmla="*/ 10 w 14"/>
                        <a:gd name="T11" fmla="*/ 1 h 19"/>
                        <a:gd name="T12" fmla="*/ 7 w 14"/>
                        <a:gd name="T13" fmla="*/ 17 h 19"/>
                        <a:gd name="T14" fmla="*/ 4 w 14"/>
                        <a:gd name="T15" fmla="*/ 2 h 19"/>
                        <a:gd name="T16" fmla="*/ 2 w 14"/>
                        <a:gd name="T17" fmla="*/ 2 h 19"/>
                        <a:gd name="T18" fmla="*/ 3 w 14"/>
                        <a:gd name="T19" fmla="*/ 7 h 19"/>
                        <a:gd name="T20" fmla="*/ 4 w 14"/>
                        <a:gd name="T2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9">
                          <a:moveTo>
                            <a:pt x="4" y="7"/>
                          </a:moveTo>
                          <a:cubicBezTo>
                            <a:pt x="4" y="6"/>
                            <a:pt x="4" y="4"/>
                            <a:pt x="4" y="2"/>
                          </a:cubicBezTo>
                          <a:cubicBezTo>
                            <a:pt x="3" y="2"/>
                            <a:pt x="3" y="2"/>
                            <a:pt x="2" y="2"/>
                          </a:cubicBezTo>
                          <a:cubicBezTo>
                            <a:pt x="2" y="6"/>
                            <a:pt x="0" y="19"/>
                            <a:pt x="7" y="19"/>
                          </a:cubicBezTo>
                          <a:cubicBezTo>
                            <a:pt x="14" y="19"/>
                            <a:pt x="11" y="5"/>
                            <a:pt x="11" y="1"/>
                          </a:cubicBezTo>
                          <a:cubicBezTo>
                            <a:pt x="11" y="0"/>
                            <a:pt x="10" y="0"/>
                            <a:pt x="10" y="1"/>
                          </a:cubicBezTo>
                          <a:cubicBezTo>
                            <a:pt x="10" y="4"/>
                            <a:pt x="13" y="18"/>
                            <a:pt x="7" y="17"/>
                          </a:cubicBezTo>
                          <a:cubicBezTo>
                            <a:pt x="2" y="17"/>
                            <a:pt x="4" y="6"/>
                            <a:pt x="4" y="2"/>
                          </a:cubicBezTo>
                          <a:cubicBezTo>
                            <a:pt x="4" y="2"/>
                            <a:pt x="2" y="2"/>
                            <a:pt x="2" y="2"/>
                          </a:cubicBezTo>
                          <a:cubicBezTo>
                            <a:pt x="2" y="4"/>
                            <a:pt x="3" y="6"/>
                            <a:pt x="3" y="7"/>
                          </a:cubicBezTo>
                          <a:cubicBezTo>
                            <a:pt x="3" y="8"/>
                            <a:pt x="4" y="8"/>
                            <a:pt x="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7"/>
                    <p:cNvSpPr/>
                    <p:nvPr/>
                  </p:nvSpPr>
                  <p:spPr bwMode="auto">
                    <a:xfrm>
                      <a:off x="965200" y="2197101"/>
                      <a:ext cx="15875" cy="22225"/>
                    </a:xfrm>
                    <a:custGeom>
                      <a:avLst/>
                      <a:gdLst>
                        <a:gd name="T0" fmla="*/ 14 w 14"/>
                        <a:gd name="T1" fmla="*/ 8 h 20"/>
                        <a:gd name="T2" fmla="*/ 1 w 14"/>
                        <a:gd name="T3" fmla="*/ 9 h 20"/>
                        <a:gd name="T4" fmla="*/ 3 w 14"/>
                        <a:gd name="T5" fmla="*/ 18 h 20"/>
                        <a:gd name="T6" fmla="*/ 11 w 14"/>
                        <a:gd name="T7" fmla="*/ 16 h 20"/>
                        <a:gd name="T8" fmla="*/ 10 w 14"/>
                        <a:gd name="T9" fmla="*/ 15 h 20"/>
                        <a:gd name="T10" fmla="*/ 3 w 14"/>
                        <a:gd name="T11" fmla="*/ 16 h 20"/>
                        <a:gd name="T12" fmla="*/ 3 w 14"/>
                        <a:gd name="T13" fmla="*/ 8 h 20"/>
                        <a:gd name="T14" fmla="*/ 12 w 14"/>
                        <a:gd name="T15" fmla="*/ 8 h 20"/>
                        <a:gd name="T16" fmla="*/ 14 w 14"/>
                        <a:gd name="T17"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0">
                          <a:moveTo>
                            <a:pt x="14" y="8"/>
                          </a:moveTo>
                          <a:cubicBezTo>
                            <a:pt x="12" y="0"/>
                            <a:pt x="3" y="3"/>
                            <a:pt x="1" y="9"/>
                          </a:cubicBezTo>
                          <a:cubicBezTo>
                            <a:pt x="0" y="12"/>
                            <a:pt x="0" y="16"/>
                            <a:pt x="3" y="18"/>
                          </a:cubicBezTo>
                          <a:cubicBezTo>
                            <a:pt x="6" y="20"/>
                            <a:pt x="9" y="18"/>
                            <a:pt x="11" y="16"/>
                          </a:cubicBezTo>
                          <a:cubicBezTo>
                            <a:pt x="12" y="15"/>
                            <a:pt x="11" y="14"/>
                            <a:pt x="10" y="15"/>
                          </a:cubicBezTo>
                          <a:cubicBezTo>
                            <a:pt x="8" y="17"/>
                            <a:pt x="6" y="18"/>
                            <a:pt x="3" y="16"/>
                          </a:cubicBezTo>
                          <a:cubicBezTo>
                            <a:pt x="1" y="14"/>
                            <a:pt x="1" y="11"/>
                            <a:pt x="3" y="8"/>
                          </a:cubicBezTo>
                          <a:cubicBezTo>
                            <a:pt x="5" y="4"/>
                            <a:pt x="11" y="3"/>
                            <a:pt x="12" y="8"/>
                          </a:cubicBezTo>
                          <a:cubicBezTo>
                            <a:pt x="13" y="9"/>
                            <a:pt x="14" y="9"/>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88"/>
                    <p:cNvSpPr/>
                    <p:nvPr/>
                  </p:nvSpPr>
                  <p:spPr bwMode="auto">
                    <a:xfrm>
                      <a:off x="977900" y="2195513"/>
                      <a:ext cx="12700" cy="25400"/>
                    </a:xfrm>
                    <a:custGeom>
                      <a:avLst/>
                      <a:gdLst>
                        <a:gd name="T0" fmla="*/ 12 w 13"/>
                        <a:gd name="T1" fmla="*/ 7 h 24"/>
                        <a:gd name="T2" fmla="*/ 1 w 13"/>
                        <a:gd name="T3" fmla="*/ 13 h 24"/>
                        <a:gd name="T4" fmla="*/ 12 w 13"/>
                        <a:gd name="T5" fmla="*/ 16 h 24"/>
                        <a:gd name="T6" fmla="*/ 10 w 13"/>
                        <a:gd name="T7" fmla="*/ 16 h 24"/>
                        <a:gd name="T8" fmla="*/ 2 w 13"/>
                        <a:gd name="T9" fmla="*/ 12 h 24"/>
                        <a:gd name="T10" fmla="*/ 11 w 13"/>
                        <a:gd name="T11" fmla="*/ 7 h 24"/>
                        <a:gd name="T12" fmla="*/ 12 w 13"/>
                        <a:gd name="T13" fmla="*/ 7 h 24"/>
                      </a:gdLst>
                      <a:ahLst/>
                      <a:cxnLst>
                        <a:cxn ang="0">
                          <a:pos x="T0" y="T1"/>
                        </a:cxn>
                        <a:cxn ang="0">
                          <a:pos x="T2" y="T3"/>
                        </a:cxn>
                        <a:cxn ang="0">
                          <a:pos x="T4" y="T5"/>
                        </a:cxn>
                        <a:cxn ang="0">
                          <a:pos x="T6" y="T7"/>
                        </a:cxn>
                        <a:cxn ang="0">
                          <a:pos x="T8" y="T9"/>
                        </a:cxn>
                        <a:cxn ang="0">
                          <a:pos x="T10" y="T11"/>
                        </a:cxn>
                        <a:cxn ang="0">
                          <a:pos x="T12" y="T13"/>
                        </a:cxn>
                      </a:cxnLst>
                      <a:rect l="0" t="0" r="r" b="b"/>
                      <a:pathLst>
                        <a:path w="13" h="24">
                          <a:moveTo>
                            <a:pt x="12" y="7"/>
                          </a:moveTo>
                          <a:cubicBezTo>
                            <a:pt x="9" y="0"/>
                            <a:pt x="1" y="8"/>
                            <a:pt x="1" y="13"/>
                          </a:cubicBezTo>
                          <a:cubicBezTo>
                            <a:pt x="0" y="18"/>
                            <a:pt x="10" y="24"/>
                            <a:pt x="12" y="16"/>
                          </a:cubicBezTo>
                          <a:cubicBezTo>
                            <a:pt x="12" y="16"/>
                            <a:pt x="11" y="15"/>
                            <a:pt x="10" y="16"/>
                          </a:cubicBezTo>
                          <a:cubicBezTo>
                            <a:pt x="9" y="22"/>
                            <a:pt x="2" y="17"/>
                            <a:pt x="2" y="12"/>
                          </a:cubicBezTo>
                          <a:cubicBezTo>
                            <a:pt x="3" y="9"/>
                            <a:pt x="9" y="2"/>
                            <a:pt x="11" y="7"/>
                          </a:cubicBezTo>
                          <a:cubicBezTo>
                            <a:pt x="12" y="8"/>
                            <a:pt x="13" y="7"/>
                            <a:pt x="1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9"/>
                    <p:cNvSpPr/>
                    <p:nvPr/>
                  </p:nvSpPr>
                  <p:spPr bwMode="auto">
                    <a:xfrm>
                      <a:off x="989013" y="2197101"/>
                      <a:ext cx="15875" cy="19050"/>
                    </a:xfrm>
                    <a:custGeom>
                      <a:avLst/>
                      <a:gdLst>
                        <a:gd name="T0" fmla="*/ 4 w 15"/>
                        <a:gd name="T1" fmla="*/ 10 h 17"/>
                        <a:gd name="T2" fmla="*/ 13 w 15"/>
                        <a:gd name="T3" fmla="*/ 7 h 17"/>
                        <a:gd name="T4" fmla="*/ 13 w 15"/>
                        <a:gd name="T5" fmla="*/ 6 h 17"/>
                        <a:gd name="T6" fmla="*/ 0 w 15"/>
                        <a:gd name="T7" fmla="*/ 12 h 17"/>
                        <a:gd name="T8" fmla="*/ 5 w 15"/>
                        <a:gd name="T9" fmla="*/ 17 h 17"/>
                        <a:gd name="T10" fmla="*/ 14 w 15"/>
                        <a:gd name="T11" fmla="*/ 11 h 17"/>
                        <a:gd name="T12" fmla="*/ 13 w 15"/>
                        <a:gd name="T13" fmla="*/ 10 h 17"/>
                        <a:gd name="T14" fmla="*/ 6 w 15"/>
                        <a:gd name="T15" fmla="*/ 15 h 17"/>
                        <a:gd name="T16" fmla="*/ 2 w 15"/>
                        <a:gd name="T17" fmla="*/ 8 h 17"/>
                        <a:gd name="T18" fmla="*/ 10 w 15"/>
                        <a:gd name="T19" fmla="*/ 6 h 17"/>
                        <a:gd name="T20" fmla="*/ 7 w 15"/>
                        <a:gd name="T21" fmla="*/ 8 h 17"/>
                        <a:gd name="T22" fmla="*/ 3 w 15"/>
                        <a:gd name="T23" fmla="*/ 9 h 17"/>
                        <a:gd name="T24" fmla="*/ 4 w 15"/>
                        <a:gd name="T25"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7">
                          <a:moveTo>
                            <a:pt x="4" y="10"/>
                          </a:moveTo>
                          <a:cubicBezTo>
                            <a:pt x="7" y="9"/>
                            <a:pt x="11" y="10"/>
                            <a:pt x="13" y="7"/>
                          </a:cubicBezTo>
                          <a:cubicBezTo>
                            <a:pt x="13" y="7"/>
                            <a:pt x="13" y="6"/>
                            <a:pt x="13" y="6"/>
                          </a:cubicBezTo>
                          <a:cubicBezTo>
                            <a:pt x="8" y="0"/>
                            <a:pt x="0" y="5"/>
                            <a:pt x="0" y="12"/>
                          </a:cubicBezTo>
                          <a:cubicBezTo>
                            <a:pt x="0" y="14"/>
                            <a:pt x="2" y="17"/>
                            <a:pt x="5" y="17"/>
                          </a:cubicBezTo>
                          <a:cubicBezTo>
                            <a:pt x="9" y="16"/>
                            <a:pt x="12" y="14"/>
                            <a:pt x="14" y="11"/>
                          </a:cubicBezTo>
                          <a:cubicBezTo>
                            <a:pt x="15" y="10"/>
                            <a:pt x="14" y="9"/>
                            <a:pt x="13" y="10"/>
                          </a:cubicBezTo>
                          <a:cubicBezTo>
                            <a:pt x="11" y="12"/>
                            <a:pt x="9" y="14"/>
                            <a:pt x="6" y="15"/>
                          </a:cubicBezTo>
                          <a:cubicBezTo>
                            <a:pt x="1" y="16"/>
                            <a:pt x="0" y="11"/>
                            <a:pt x="2" y="8"/>
                          </a:cubicBezTo>
                          <a:cubicBezTo>
                            <a:pt x="4" y="5"/>
                            <a:pt x="8" y="4"/>
                            <a:pt x="10" y="6"/>
                          </a:cubicBezTo>
                          <a:cubicBezTo>
                            <a:pt x="13" y="7"/>
                            <a:pt x="8" y="8"/>
                            <a:pt x="7" y="8"/>
                          </a:cubicBezTo>
                          <a:cubicBezTo>
                            <a:pt x="6" y="8"/>
                            <a:pt x="4" y="8"/>
                            <a:pt x="3" y="9"/>
                          </a:cubicBezTo>
                          <a:cubicBezTo>
                            <a:pt x="2" y="9"/>
                            <a:pt x="3" y="10"/>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90"/>
                    <p:cNvSpPr/>
                    <p:nvPr/>
                  </p:nvSpPr>
                  <p:spPr bwMode="auto">
                    <a:xfrm>
                      <a:off x="1000125" y="2198688"/>
                      <a:ext cx="14288" cy="14288"/>
                    </a:xfrm>
                    <a:custGeom>
                      <a:avLst/>
                      <a:gdLst>
                        <a:gd name="T0" fmla="*/ 12 w 13"/>
                        <a:gd name="T1" fmla="*/ 3 h 14"/>
                        <a:gd name="T2" fmla="*/ 8 w 13"/>
                        <a:gd name="T3" fmla="*/ 1 h 14"/>
                        <a:gd name="T4" fmla="*/ 4 w 13"/>
                        <a:gd name="T5" fmla="*/ 3 h 14"/>
                        <a:gd name="T6" fmla="*/ 5 w 13"/>
                        <a:gd name="T7" fmla="*/ 6 h 14"/>
                        <a:gd name="T8" fmla="*/ 6 w 13"/>
                        <a:gd name="T9" fmla="*/ 9 h 14"/>
                        <a:gd name="T10" fmla="*/ 6 w 13"/>
                        <a:gd name="T11" fmla="*/ 11 h 14"/>
                        <a:gd name="T12" fmla="*/ 2 w 13"/>
                        <a:gd name="T13" fmla="*/ 12 h 14"/>
                        <a:gd name="T14" fmla="*/ 1 w 13"/>
                        <a:gd name="T15" fmla="*/ 13 h 14"/>
                        <a:gd name="T16" fmla="*/ 8 w 13"/>
                        <a:gd name="T17" fmla="*/ 9 h 14"/>
                        <a:gd name="T18" fmla="*/ 7 w 13"/>
                        <a:gd name="T19" fmla="*/ 8 h 14"/>
                        <a:gd name="T20" fmla="*/ 6 w 13"/>
                        <a:gd name="T21" fmla="*/ 5 h 14"/>
                        <a:gd name="T22" fmla="*/ 6 w 13"/>
                        <a:gd name="T23" fmla="*/ 2 h 14"/>
                        <a:gd name="T24" fmla="*/ 11 w 13"/>
                        <a:gd name="T25" fmla="*/ 4 h 14"/>
                        <a:gd name="T26" fmla="*/ 12 w 13"/>
                        <a:gd name="T27"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4">
                          <a:moveTo>
                            <a:pt x="12" y="3"/>
                          </a:moveTo>
                          <a:cubicBezTo>
                            <a:pt x="11" y="1"/>
                            <a:pt x="10" y="0"/>
                            <a:pt x="8" y="1"/>
                          </a:cubicBezTo>
                          <a:cubicBezTo>
                            <a:pt x="6" y="1"/>
                            <a:pt x="4" y="1"/>
                            <a:pt x="4" y="3"/>
                          </a:cubicBezTo>
                          <a:cubicBezTo>
                            <a:pt x="4" y="4"/>
                            <a:pt x="5" y="5"/>
                            <a:pt x="5" y="6"/>
                          </a:cubicBezTo>
                          <a:cubicBezTo>
                            <a:pt x="5" y="7"/>
                            <a:pt x="5" y="8"/>
                            <a:pt x="6" y="9"/>
                          </a:cubicBezTo>
                          <a:cubicBezTo>
                            <a:pt x="6" y="10"/>
                            <a:pt x="7" y="10"/>
                            <a:pt x="6" y="11"/>
                          </a:cubicBezTo>
                          <a:cubicBezTo>
                            <a:pt x="5" y="12"/>
                            <a:pt x="3" y="12"/>
                            <a:pt x="2" y="12"/>
                          </a:cubicBezTo>
                          <a:cubicBezTo>
                            <a:pt x="1" y="12"/>
                            <a:pt x="0" y="13"/>
                            <a:pt x="1" y="13"/>
                          </a:cubicBezTo>
                          <a:cubicBezTo>
                            <a:pt x="3" y="14"/>
                            <a:pt x="9" y="13"/>
                            <a:pt x="8" y="9"/>
                          </a:cubicBezTo>
                          <a:cubicBezTo>
                            <a:pt x="8" y="9"/>
                            <a:pt x="7" y="9"/>
                            <a:pt x="7" y="8"/>
                          </a:cubicBezTo>
                          <a:cubicBezTo>
                            <a:pt x="6" y="8"/>
                            <a:pt x="7" y="6"/>
                            <a:pt x="6" y="5"/>
                          </a:cubicBezTo>
                          <a:cubicBezTo>
                            <a:pt x="6" y="4"/>
                            <a:pt x="5" y="3"/>
                            <a:pt x="6" y="2"/>
                          </a:cubicBezTo>
                          <a:cubicBezTo>
                            <a:pt x="8" y="2"/>
                            <a:pt x="10" y="2"/>
                            <a:pt x="11" y="4"/>
                          </a:cubicBezTo>
                          <a:cubicBezTo>
                            <a:pt x="11" y="4"/>
                            <a:pt x="13" y="4"/>
                            <a:pt x="1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91"/>
                    <p:cNvSpPr/>
                    <p:nvPr/>
                  </p:nvSpPr>
                  <p:spPr bwMode="auto">
                    <a:xfrm>
                      <a:off x="1009650" y="2195513"/>
                      <a:ext cx="14288" cy="20638"/>
                    </a:xfrm>
                    <a:custGeom>
                      <a:avLst/>
                      <a:gdLst>
                        <a:gd name="T0" fmla="*/ 12 w 13"/>
                        <a:gd name="T1" fmla="*/ 1 h 19"/>
                        <a:gd name="T2" fmla="*/ 7 w 13"/>
                        <a:gd name="T3" fmla="*/ 1 h 19"/>
                        <a:gd name="T4" fmla="*/ 5 w 13"/>
                        <a:gd name="T5" fmla="*/ 5 h 19"/>
                        <a:gd name="T6" fmla="*/ 6 w 13"/>
                        <a:gd name="T7" fmla="*/ 7 h 19"/>
                        <a:gd name="T8" fmla="*/ 9 w 13"/>
                        <a:gd name="T9" fmla="*/ 11 h 19"/>
                        <a:gd name="T10" fmla="*/ 1 w 13"/>
                        <a:gd name="T11" fmla="*/ 16 h 19"/>
                        <a:gd name="T12" fmla="*/ 0 w 13"/>
                        <a:gd name="T13" fmla="*/ 17 h 19"/>
                        <a:gd name="T14" fmla="*/ 11 w 13"/>
                        <a:gd name="T15" fmla="*/ 12 h 19"/>
                        <a:gd name="T16" fmla="*/ 9 w 13"/>
                        <a:gd name="T17" fmla="*/ 8 h 19"/>
                        <a:gd name="T18" fmla="*/ 8 w 13"/>
                        <a:gd name="T19" fmla="*/ 6 h 19"/>
                        <a:gd name="T20" fmla="*/ 11 w 13"/>
                        <a:gd name="T21" fmla="*/ 2 h 19"/>
                        <a:gd name="T22" fmla="*/ 12 w 13"/>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9">
                          <a:moveTo>
                            <a:pt x="12" y="1"/>
                          </a:moveTo>
                          <a:cubicBezTo>
                            <a:pt x="10" y="0"/>
                            <a:pt x="8" y="0"/>
                            <a:pt x="7" y="1"/>
                          </a:cubicBezTo>
                          <a:cubicBezTo>
                            <a:pt x="6" y="2"/>
                            <a:pt x="4" y="4"/>
                            <a:pt x="5" y="5"/>
                          </a:cubicBezTo>
                          <a:cubicBezTo>
                            <a:pt x="5" y="6"/>
                            <a:pt x="6" y="6"/>
                            <a:pt x="6" y="7"/>
                          </a:cubicBezTo>
                          <a:cubicBezTo>
                            <a:pt x="8" y="8"/>
                            <a:pt x="8" y="9"/>
                            <a:pt x="9" y="11"/>
                          </a:cubicBezTo>
                          <a:cubicBezTo>
                            <a:pt x="11" y="15"/>
                            <a:pt x="4" y="17"/>
                            <a:pt x="1" y="16"/>
                          </a:cubicBezTo>
                          <a:cubicBezTo>
                            <a:pt x="0" y="15"/>
                            <a:pt x="0" y="17"/>
                            <a:pt x="0" y="17"/>
                          </a:cubicBezTo>
                          <a:cubicBezTo>
                            <a:pt x="5" y="19"/>
                            <a:pt x="9" y="16"/>
                            <a:pt x="11" y="12"/>
                          </a:cubicBezTo>
                          <a:cubicBezTo>
                            <a:pt x="11" y="11"/>
                            <a:pt x="9" y="9"/>
                            <a:pt x="9" y="8"/>
                          </a:cubicBezTo>
                          <a:cubicBezTo>
                            <a:pt x="9" y="7"/>
                            <a:pt x="8" y="6"/>
                            <a:pt x="8" y="6"/>
                          </a:cubicBezTo>
                          <a:cubicBezTo>
                            <a:pt x="5" y="3"/>
                            <a:pt x="8" y="1"/>
                            <a:pt x="11" y="2"/>
                          </a:cubicBezTo>
                          <a:cubicBezTo>
                            <a:pt x="12" y="2"/>
                            <a:pt x="13" y="1"/>
                            <a:pt x="1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97"/>
                    <p:cNvSpPr/>
                    <p:nvPr/>
                  </p:nvSpPr>
                  <p:spPr bwMode="auto">
                    <a:xfrm>
                      <a:off x="1068388" y="2146301"/>
                      <a:ext cx="36513" cy="39688"/>
                    </a:xfrm>
                    <a:custGeom>
                      <a:avLst/>
                      <a:gdLst>
                        <a:gd name="T0" fmla="*/ 3 w 35"/>
                        <a:gd name="T1" fmla="*/ 17 h 37"/>
                        <a:gd name="T2" fmla="*/ 6 w 35"/>
                        <a:gd name="T3" fmla="*/ 13 h 37"/>
                        <a:gd name="T4" fmla="*/ 5 w 35"/>
                        <a:gd name="T5" fmla="*/ 26 h 37"/>
                        <a:gd name="T6" fmla="*/ 5 w 35"/>
                        <a:gd name="T7" fmla="*/ 30 h 37"/>
                        <a:gd name="T8" fmla="*/ 11 w 35"/>
                        <a:gd name="T9" fmla="*/ 12 h 37"/>
                        <a:gd name="T10" fmla="*/ 10 w 35"/>
                        <a:gd name="T11" fmla="*/ 32 h 37"/>
                        <a:gd name="T12" fmla="*/ 11 w 35"/>
                        <a:gd name="T13" fmla="*/ 35 h 37"/>
                        <a:gd name="T14" fmla="*/ 17 w 35"/>
                        <a:gd name="T15" fmla="*/ 13 h 37"/>
                        <a:gd name="T16" fmla="*/ 15 w 35"/>
                        <a:gd name="T17" fmla="*/ 33 h 37"/>
                        <a:gd name="T18" fmla="*/ 19 w 35"/>
                        <a:gd name="T19" fmla="*/ 14 h 37"/>
                        <a:gd name="T20" fmla="*/ 17 w 35"/>
                        <a:gd name="T21" fmla="*/ 28 h 37"/>
                        <a:gd name="T22" fmla="*/ 15 w 35"/>
                        <a:gd name="T23" fmla="*/ 36 h 37"/>
                        <a:gd name="T24" fmla="*/ 17 w 35"/>
                        <a:gd name="T25" fmla="*/ 33 h 37"/>
                        <a:gd name="T26" fmla="*/ 19 w 35"/>
                        <a:gd name="T27" fmla="*/ 10 h 37"/>
                        <a:gd name="T28" fmla="*/ 21 w 35"/>
                        <a:gd name="T29" fmla="*/ 7 h 37"/>
                        <a:gd name="T30" fmla="*/ 21 w 35"/>
                        <a:gd name="T31" fmla="*/ 15 h 37"/>
                        <a:gd name="T32" fmla="*/ 21 w 35"/>
                        <a:gd name="T33" fmla="*/ 20 h 37"/>
                        <a:gd name="T34" fmla="*/ 25 w 35"/>
                        <a:gd name="T35" fmla="*/ 7 h 37"/>
                        <a:gd name="T36" fmla="*/ 25 w 35"/>
                        <a:gd name="T37" fmla="*/ 19 h 37"/>
                        <a:gd name="T38" fmla="*/ 25 w 35"/>
                        <a:gd name="T39" fmla="*/ 21 h 37"/>
                        <a:gd name="T40" fmla="*/ 30 w 35"/>
                        <a:gd name="T41" fmla="*/ 6 h 37"/>
                        <a:gd name="T42" fmla="*/ 31 w 35"/>
                        <a:gd name="T43" fmla="*/ 14 h 37"/>
                        <a:gd name="T44" fmla="*/ 34 w 35"/>
                        <a:gd name="T45" fmla="*/ 5 h 37"/>
                        <a:gd name="T46" fmla="*/ 31 w 35"/>
                        <a:gd name="T47" fmla="*/ 18 h 37"/>
                        <a:gd name="T48" fmla="*/ 26 w 35"/>
                        <a:gd name="T49" fmla="*/ 16 h 37"/>
                        <a:gd name="T50" fmla="*/ 28 w 35"/>
                        <a:gd name="T51" fmla="*/ 5 h 37"/>
                        <a:gd name="T52" fmla="*/ 25 w 35"/>
                        <a:gd name="T53" fmla="*/ 12 h 37"/>
                        <a:gd name="T54" fmla="*/ 21 w 35"/>
                        <a:gd name="T55" fmla="*/ 20 h 37"/>
                        <a:gd name="T56" fmla="*/ 22 w 35"/>
                        <a:gd name="T57" fmla="*/ 6 h 37"/>
                        <a:gd name="T58" fmla="*/ 21 w 35"/>
                        <a:gd name="T59" fmla="*/ 5 h 37"/>
                        <a:gd name="T60" fmla="*/ 20 w 35"/>
                        <a:gd name="T61" fmla="*/ 13 h 37"/>
                        <a:gd name="T62" fmla="*/ 16 w 35"/>
                        <a:gd name="T63" fmla="*/ 34 h 37"/>
                        <a:gd name="T64" fmla="*/ 17 w 35"/>
                        <a:gd name="T65" fmla="*/ 36 h 37"/>
                        <a:gd name="T66" fmla="*/ 16 w 35"/>
                        <a:gd name="T67" fmla="*/ 31 h 37"/>
                        <a:gd name="T68" fmla="*/ 19 w 35"/>
                        <a:gd name="T69" fmla="*/ 8 h 37"/>
                        <a:gd name="T70" fmla="*/ 18 w 35"/>
                        <a:gd name="T71" fmla="*/ 10 h 37"/>
                        <a:gd name="T72" fmla="*/ 12 w 35"/>
                        <a:gd name="T73" fmla="*/ 33 h 37"/>
                        <a:gd name="T74" fmla="*/ 14 w 35"/>
                        <a:gd name="T75" fmla="*/ 8 h 37"/>
                        <a:gd name="T76" fmla="*/ 11 w 35"/>
                        <a:gd name="T77" fmla="*/ 20 h 37"/>
                        <a:gd name="T78" fmla="*/ 8 w 35"/>
                        <a:gd name="T79" fmla="*/ 24 h 37"/>
                        <a:gd name="T80" fmla="*/ 8 w 35"/>
                        <a:gd name="T81" fmla="*/ 13 h 37"/>
                        <a:gd name="T82" fmla="*/ 7 w 35"/>
                        <a:gd name="T83" fmla="*/ 11 h 37"/>
                        <a:gd name="T84" fmla="*/ 2 w 35"/>
                        <a:gd name="T85" fmla="*/ 26 h 37"/>
                        <a:gd name="T86" fmla="*/ 0 w 35"/>
                        <a:gd name="T87"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 h="37">
                          <a:moveTo>
                            <a:pt x="1" y="25"/>
                          </a:moveTo>
                          <a:cubicBezTo>
                            <a:pt x="1" y="23"/>
                            <a:pt x="2" y="22"/>
                            <a:pt x="2" y="21"/>
                          </a:cubicBezTo>
                          <a:cubicBezTo>
                            <a:pt x="4" y="18"/>
                            <a:pt x="4" y="17"/>
                            <a:pt x="3" y="17"/>
                          </a:cubicBezTo>
                          <a:cubicBezTo>
                            <a:pt x="2" y="20"/>
                            <a:pt x="1" y="23"/>
                            <a:pt x="0" y="26"/>
                          </a:cubicBezTo>
                          <a:cubicBezTo>
                            <a:pt x="1" y="26"/>
                            <a:pt x="1" y="26"/>
                            <a:pt x="2" y="26"/>
                          </a:cubicBezTo>
                          <a:cubicBezTo>
                            <a:pt x="3" y="21"/>
                            <a:pt x="4" y="17"/>
                            <a:pt x="6" y="13"/>
                          </a:cubicBezTo>
                          <a:cubicBezTo>
                            <a:pt x="5" y="15"/>
                            <a:pt x="6" y="18"/>
                            <a:pt x="5" y="20"/>
                          </a:cubicBezTo>
                          <a:cubicBezTo>
                            <a:pt x="5" y="22"/>
                            <a:pt x="4" y="24"/>
                            <a:pt x="4" y="26"/>
                          </a:cubicBezTo>
                          <a:cubicBezTo>
                            <a:pt x="4" y="27"/>
                            <a:pt x="5" y="27"/>
                            <a:pt x="5" y="26"/>
                          </a:cubicBezTo>
                          <a:cubicBezTo>
                            <a:pt x="7" y="22"/>
                            <a:pt x="7" y="17"/>
                            <a:pt x="9" y="13"/>
                          </a:cubicBezTo>
                          <a:cubicBezTo>
                            <a:pt x="9" y="13"/>
                            <a:pt x="8" y="13"/>
                            <a:pt x="8" y="13"/>
                          </a:cubicBezTo>
                          <a:cubicBezTo>
                            <a:pt x="7" y="19"/>
                            <a:pt x="5" y="24"/>
                            <a:pt x="5" y="30"/>
                          </a:cubicBezTo>
                          <a:cubicBezTo>
                            <a:pt x="5" y="31"/>
                            <a:pt x="6" y="31"/>
                            <a:pt x="6" y="31"/>
                          </a:cubicBezTo>
                          <a:cubicBezTo>
                            <a:pt x="9" y="26"/>
                            <a:pt x="10" y="20"/>
                            <a:pt x="12" y="14"/>
                          </a:cubicBezTo>
                          <a:cubicBezTo>
                            <a:pt x="13" y="12"/>
                            <a:pt x="12" y="12"/>
                            <a:pt x="11" y="12"/>
                          </a:cubicBezTo>
                          <a:cubicBezTo>
                            <a:pt x="11" y="16"/>
                            <a:pt x="10" y="19"/>
                            <a:pt x="9" y="22"/>
                          </a:cubicBezTo>
                          <a:cubicBezTo>
                            <a:pt x="9" y="25"/>
                            <a:pt x="9" y="28"/>
                            <a:pt x="8" y="32"/>
                          </a:cubicBezTo>
                          <a:cubicBezTo>
                            <a:pt x="8" y="32"/>
                            <a:pt x="9" y="33"/>
                            <a:pt x="10" y="32"/>
                          </a:cubicBezTo>
                          <a:cubicBezTo>
                            <a:pt x="13" y="25"/>
                            <a:pt x="14" y="17"/>
                            <a:pt x="15" y="9"/>
                          </a:cubicBezTo>
                          <a:cubicBezTo>
                            <a:pt x="15" y="9"/>
                            <a:pt x="14" y="9"/>
                            <a:pt x="14" y="8"/>
                          </a:cubicBezTo>
                          <a:cubicBezTo>
                            <a:pt x="13" y="17"/>
                            <a:pt x="11" y="26"/>
                            <a:pt x="11" y="35"/>
                          </a:cubicBezTo>
                          <a:cubicBezTo>
                            <a:pt x="11" y="36"/>
                            <a:pt x="12" y="36"/>
                            <a:pt x="12" y="35"/>
                          </a:cubicBezTo>
                          <a:cubicBezTo>
                            <a:pt x="15" y="29"/>
                            <a:pt x="16" y="22"/>
                            <a:pt x="17" y="15"/>
                          </a:cubicBezTo>
                          <a:cubicBezTo>
                            <a:pt x="18" y="13"/>
                            <a:pt x="18" y="12"/>
                            <a:pt x="17" y="13"/>
                          </a:cubicBezTo>
                          <a:cubicBezTo>
                            <a:pt x="16" y="16"/>
                            <a:pt x="16" y="20"/>
                            <a:pt x="15" y="23"/>
                          </a:cubicBezTo>
                          <a:cubicBezTo>
                            <a:pt x="15" y="26"/>
                            <a:pt x="14" y="30"/>
                            <a:pt x="14" y="33"/>
                          </a:cubicBezTo>
                          <a:cubicBezTo>
                            <a:pt x="14" y="33"/>
                            <a:pt x="15" y="33"/>
                            <a:pt x="15" y="33"/>
                          </a:cubicBezTo>
                          <a:cubicBezTo>
                            <a:pt x="16" y="29"/>
                            <a:pt x="16" y="25"/>
                            <a:pt x="17" y="21"/>
                          </a:cubicBezTo>
                          <a:cubicBezTo>
                            <a:pt x="18" y="20"/>
                            <a:pt x="18" y="18"/>
                            <a:pt x="19" y="16"/>
                          </a:cubicBezTo>
                          <a:cubicBezTo>
                            <a:pt x="19" y="15"/>
                            <a:pt x="19" y="15"/>
                            <a:pt x="19" y="14"/>
                          </a:cubicBezTo>
                          <a:cubicBezTo>
                            <a:pt x="21" y="12"/>
                            <a:pt x="20" y="11"/>
                            <a:pt x="19" y="11"/>
                          </a:cubicBezTo>
                          <a:cubicBezTo>
                            <a:pt x="19" y="14"/>
                            <a:pt x="18" y="18"/>
                            <a:pt x="18" y="21"/>
                          </a:cubicBezTo>
                          <a:cubicBezTo>
                            <a:pt x="18" y="23"/>
                            <a:pt x="17" y="26"/>
                            <a:pt x="17" y="28"/>
                          </a:cubicBezTo>
                          <a:cubicBezTo>
                            <a:pt x="16" y="32"/>
                            <a:pt x="18" y="30"/>
                            <a:pt x="18" y="28"/>
                          </a:cubicBezTo>
                          <a:cubicBezTo>
                            <a:pt x="18" y="27"/>
                            <a:pt x="17" y="27"/>
                            <a:pt x="17" y="28"/>
                          </a:cubicBezTo>
                          <a:cubicBezTo>
                            <a:pt x="16" y="31"/>
                            <a:pt x="16" y="33"/>
                            <a:pt x="15" y="36"/>
                          </a:cubicBezTo>
                          <a:cubicBezTo>
                            <a:pt x="15" y="36"/>
                            <a:pt x="16" y="37"/>
                            <a:pt x="17" y="36"/>
                          </a:cubicBezTo>
                          <a:cubicBezTo>
                            <a:pt x="17" y="35"/>
                            <a:pt x="17" y="34"/>
                            <a:pt x="17" y="34"/>
                          </a:cubicBezTo>
                          <a:cubicBezTo>
                            <a:pt x="17" y="33"/>
                            <a:pt x="17" y="33"/>
                            <a:pt x="17" y="33"/>
                          </a:cubicBezTo>
                          <a:cubicBezTo>
                            <a:pt x="18" y="33"/>
                            <a:pt x="19" y="19"/>
                            <a:pt x="19" y="17"/>
                          </a:cubicBezTo>
                          <a:cubicBezTo>
                            <a:pt x="19" y="15"/>
                            <a:pt x="19" y="13"/>
                            <a:pt x="20" y="11"/>
                          </a:cubicBezTo>
                          <a:cubicBezTo>
                            <a:pt x="19" y="8"/>
                            <a:pt x="19" y="8"/>
                            <a:pt x="19" y="10"/>
                          </a:cubicBezTo>
                          <a:cubicBezTo>
                            <a:pt x="19" y="11"/>
                            <a:pt x="18" y="13"/>
                            <a:pt x="18" y="14"/>
                          </a:cubicBezTo>
                          <a:cubicBezTo>
                            <a:pt x="18" y="15"/>
                            <a:pt x="19" y="15"/>
                            <a:pt x="20" y="14"/>
                          </a:cubicBezTo>
                          <a:cubicBezTo>
                            <a:pt x="20" y="13"/>
                            <a:pt x="21" y="8"/>
                            <a:pt x="21" y="7"/>
                          </a:cubicBezTo>
                          <a:cubicBezTo>
                            <a:pt x="19" y="7"/>
                            <a:pt x="19" y="8"/>
                            <a:pt x="20" y="10"/>
                          </a:cubicBezTo>
                          <a:cubicBezTo>
                            <a:pt x="20" y="13"/>
                            <a:pt x="20" y="16"/>
                            <a:pt x="19" y="19"/>
                          </a:cubicBezTo>
                          <a:cubicBezTo>
                            <a:pt x="20" y="18"/>
                            <a:pt x="21" y="16"/>
                            <a:pt x="21" y="15"/>
                          </a:cubicBezTo>
                          <a:cubicBezTo>
                            <a:pt x="22" y="13"/>
                            <a:pt x="23" y="11"/>
                            <a:pt x="23" y="8"/>
                          </a:cubicBezTo>
                          <a:cubicBezTo>
                            <a:pt x="22" y="8"/>
                            <a:pt x="21" y="9"/>
                            <a:pt x="22" y="11"/>
                          </a:cubicBezTo>
                          <a:cubicBezTo>
                            <a:pt x="22" y="14"/>
                            <a:pt x="21" y="17"/>
                            <a:pt x="21" y="20"/>
                          </a:cubicBezTo>
                          <a:cubicBezTo>
                            <a:pt x="20" y="21"/>
                            <a:pt x="22" y="22"/>
                            <a:pt x="22" y="21"/>
                          </a:cubicBezTo>
                          <a:cubicBezTo>
                            <a:pt x="24" y="16"/>
                            <a:pt x="25" y="12"/>
                            <a:pt x="26" y="7"/>
                          </a:cubicBezTo>
                          <a:cubicBezTo>
                            <a:pt x="25" y="7"/>
                            <a:pt x="25" y="7"/>
                            <a:pt x="25" y="7"/>
                          </a:cubicBezTo>
                          <a:cubicBezTo>
                            <a:pt x="24" y="8"/>
                            <a:pt x="24" y="10"/>
                            <a:pt x="24" y="12"/>
                          </a:cubicBezTo>
                          <a:cubicBezTo>
                            <a:pt x="24" y="14"/>
                            <a:pt x="23" y="17"/>
                            <a:pt x="23" y="19"/>
                          </a:cubicBezTo>
                          <a:cubicBezTo>
                            <a:pt x="23" y="20"/>
                            <a:pt x="24" y="20"/>
                            <a:pt x="25" y="19"/>
                          </a:cubicBezTo>
                          <a:cubicBezTo>
                            <a:pt x="26" y="14"/>
                            <a:pt x="28" y="10"/>
                            <a:pt x="29" y="5"/>
                          </a:cubicBezTo>
                          <a:cubicBezTo>
                            <a:pt x="29" y="5"/>
                            <a:pt x="28" y="5"/>
                            <a:pt x="28" y="5"/>
                          </a:cubicBezTo>
                          <a:cubicBezTo>
                            <a:pt x="27" y="10"/>
                            <a:pt x="26" y="16"/>
                            <a:pt x="25" y="21"/>
                          </a:cubicBezTo>
                          <a:cubicBezTo>
                            <a:pt x="25" y="22"/>
                            <a:pt x="27" y="22"/>
                            <a:pt x="27" y="21"/>
                          </a:cubicBezTo>
                          <a:cubicBezTo>
                            <a:pt x="27" y="18"/>
                            <a:pt x="28" y="15"/>
                            <a:pt x="29" y="11"/>
                          </a:cubicBezTo>
                          <a:cubicBezTo>
                            <a:pt x="29" y="9"/>
                            <a:pt x="30" y="8"/>
                            <a:pt x="30" y="6"/>
                          </a:cubicBezTo>
                          <a:cubicBezTo>
                            <a:pt x="32" y="3"/>
                            <a:pt x="31" y="3"/>
                            <a:pt x="31" y="6"/>
                          </a:cubicBezTo>
                          <a:cubicBezTo>
                            <a:pt x="31" y="8"/>
                            <a:pt x="31" y="11"/>
                            <a:pt x="30" y="13"/>
                          </a:cubicBezTo>
                          <a:cubicBezTo>
                            <a:pt x="29" y="16"/>
                            <a:pt x="30" y="16"/>
                            <a:pt x="31" y="14"/>
                          </a:cubicBezTo>
                          <a:cubicBezTo>
                            <a:pt x="32" y="8"/>
                            <a:pt x="33" y="9"/>
                            <a:pt x="33" y="14"/>
                          </a:cubicBezTo>
                          <a:cubicBezTo>
                            <a:pt x="33" y="15"/>
                            <a:pt x="35" y="15"/>
                            <a:pt x="35" y="14"/>
                          </a:cubicBezTo>
                          <a:cubicBezTo>
                            <a:pt x="35" y="11"/>
                            <a:pt x="35" y="8"/>
                            <a:pt x="34" y="5"/>
                          </a:cubicBezTo>
                          <a:cubicBezTo>
                            <a:pt x="34" y="4"/>
                            <a:pt x="33" y="4"/>
                            <a:pt x="33" y="5"/>
                          </a:cubicBezTo>
                          <a:cubicBezTo>
                            <a:pt x="31" y="9"/>
                            <a:pt x="29" y="13"/>
                            <a:pt x="29" y="18"/>
                          </a:cubicBezTo>
                          <a:cubicBezTo>
                            <a:pt x="29" y="19"/>
                            <a:pt x="31" y="19"/>
                            <a:pt x="31" y="18"/>
                          </a:cubicBezTo>
                          <a:cubicBezTo>
                            <a:pt x="32" y="13"/>
                            <a:pt x="33" y="7"/>
                            <a:pt x="32" y="1"/>
                          </a:cubicBezTo>
                          <a:cubicBezTo>
                            <a:pt x="32" y="0"/>
                            <a:pt x="31" y="0"/>
                            <a:pt x="31" y="1"/>
                          </a:cubicBezTo>
                          <a:cubicBezTo>
                            <a:pt x="29" y="6"/>
                            <a:pt x="27" y="11"/>
                            <a:pt x="26" y="16"/>
                          </a:cubicBezTo>
                          <a:cubicBezTo>
                            <a:pt x="25" y="20"/>
                            <a:pt x="27" y="20"/>
                            <a:pt x="28" y="14"/>
                          </a:cubicBezTo>
                          <a:cubicBezTo>
                            <a:pt x="28" y="11"/>
                            <a:pt x="29" y="8"/>
                            <a:pt x="29" y="5"/>
                          </a:cubicBezTo>
                          <a:cubicBezTo>
                            <a:pt x="30" y="4"/>
                            <a:pt x="28" y="4"/>
                            <a:pt x="28" y="5"/>
                          </a:cubicBezTo>
                          <a:cubicBezTo>
                            <a:pt x="26" y="9"/>
                            <a:pt x="25" y="12"/>
                            <a:pt x="24" y="17"/>
                          </a:cubicBezTo>
                          <a:cubicBezTo>
                            <a:pt x="24" y="17"/>
                            <a:pt x="24" y="17"/>
                            <a:pt x="25" y="17"/>
                          </a:cubicBezTo>
                          <a:cubicBezTo>
                            <a:pt x="25" y="15"/>
                            <a:pt x="25" y="13"/>
                            <a:pt x="25" y="12"/>
                          </a:cubicBezTo>
                          <a:cubicBezTo>
                            <a:pt x="26" y="9"/>
                            <a:pt x="26" y="7"/>
                            <a:pt x="26" y="4"/>
                          </a:cubicBezTo>
                          <a:cubicBezTo>
                            <a:pt x="26" y="3"/>
                            <a:pt x="25" y="3"/>
                            <a:pt x="25" y="4"/>
                          </a:cubicBezTo>
                          <a:cubicBezTo>
                            <a:pt x="24" y="10"/>
                            <a:pt x="22" y="15"/>
                            <a:pt x="21" y="20"/>
                          </a:cubicBezTo>
                          <a:cubicBezTo>
                            <a:pt x="21" y="21"/>
                            <a:pt x="22" y="21"/>
                            <a:pt x="22" y="21"/>
                          </a:cubicBezTo>
                          <a:cubicBezTo>
                            <a:pt x="23" y="16"/>
                            <a:pt x="24" y="11"/>
                            <a:pt x="24" y="6"/>
                          </a:cubicBezTo>
                          <a:cubicBezTo>
                            <a:pt x="24" y="5"/>
                            <a:pt x="23" y="5"/>
                            <a:pt x="22" y="6"/>
                          </a:cubicBezTo>
                          <a:cubicBezTo>
                            <a:pt x="21" y="11"/>
                            <a:pt x="19" y="16"/>
                            <a:pt x="18" y="21"/>
                          </a:cubicBezTo>
                          <a:cubicBezTo>
                            <a:pt x="18" y="22"/>
                            <a:pt x="20" y="22"/>
                            <a:pt x="20" y="21"/>
                          </a:cubicBezTo>
                          <a:cubicBezTo>
                            <a:pt x="21" y="16"/>
                            <a:pt x="21" y="11"/>
                            <a:pt x="21" y="5"/>
                          </a:cubicBezTo>
                          <a:cubicBezTo>
                            <a:pt x="21" y="4"/>
                            <a:pt x="20" y="4"/>
                            <a:pt x="20" y="5"/>
                          </a:cubicBezTo>
                          <a:cubicBezTo>
                            <a:pt x="19" y="6"/>
                            <a:pt x="19" y="8"/>
                            <a:pt x="19" y="9"/>
                          </a:cubicBezTo>
                          <a:cubicBezTo>
                            <a:pt x="18" y="12"/>
                            <a:pt x="20" y="11"/>
                            <a:pt x="20" y="13"/>
                          </a:cubicBezTo>
                          <a:cubicBezTo>
                            <a:pt x="20" y="12"/>
                            <a:pt x="20" y="10"/>
                            <a:pt x="20" y="8"/>
                          </a:cubicBezTo>
                          <a:cubicBezTo>
                            <a:pt x="20" y="7"/>
                            <a:pt x="19" y="7"/>
                            <a:pt x="19" y="8"/>
                          </a:cubicBezTo>
                          <a:cubicBezTo>
                            <a:pt x="17" y="16"/>
                            <a:pt x="17" y="25"/>
                            <a:pt x="16" y="34"/>
                          </a:cubicBezTo>
                          <a:cubicBezTo>
                            <a:pt x="16" y="34"/>
                            <a:pt x="16" y="34"/>
                            <a:pt x="16" y="34"/>
                          </a:cubicBezTo>
                          <a:cubicBezTo>
                            <a:pt x="16" y="34"/>
                            <a:pt x="15" y="35"/>
                            <a:pt x="15" y="36"/>
                          </a:cubicBezTo>
                          <a:cubicBezTo>
                            <a:pt x="16" y="36"/>
                            <a:pt x="16" y="36"/>
                            <a:pt x="17" y="36"/>
                          </a:cubicBezTo>
                          <a:cubicBezTo>
                            <a:pt x="17" y="33"/>
                            <a:pt x="18" y="31"/>
                            <a:pt x="18" y="28"/>
                          </a:cubicBezTo>
                          <a:cubicBezTo>
                            <a:pt x="17" y="28"/>
                            <a:pt x="17" y="28"/>
                            <a:pt x="17" y="28"/>
                          </a:cubicBezTo>
                          <a:cubicBezTo>
                            <a:pt x="17" y="29"/>
                            <a:pt x="16" y="30"/>
                            <a:pt x="16" y="31"/>
                          </a:cubicBezTo>
                          <a:cubicBezTo>
                            <a:pt x="16" y="31"/>
                            <a:pt x="18" y="32"/>
                            <a:pt x="18" y="31"/>
                          </a:cubicBezTo>
                          <a:cubicBezTo>
                            <a:pt x="19" y="23"/>
                            <a:pt x="20" y="16"/>
                            <a:pt x="20" y="9"/>
                          </a:cubicBezTo>
                          <a:cubicBezTo>
                            <a:pt x="20" y="8"/>
                            <a:pt x="19" y="8"/>
                            <a:pt x="19" y="8"/>
                          </a:cubicBezTo>
                          <a:cubicBezTo>
                            <a:pt x="17" y="17"/>
                            <a:pt x="14" y="25"/>
                            <a:pt x="14" y="33"/>
                          </a:cubicBezTo>
                          <a:cubicBezTo>
                            <a:pt x="14" y="34"/>
                            <a:pt x="15" y="34"/>
                            <a:pt x="15" y="33"/>
                          </a:cubicBezTo>
                          <a:cubicBezTo>
                            <a:pt x="16" y="26"/>
                            <a:pt x="18" y="18"/>
                            <a:pt x="18" y="10"/>
                          </a:cubicBezTo>
                          <a:cubicBezTo>
                            <a:pt x="18" y="9"/>
                            <a:pt x="17" y="9"/>
                            <a:pt x="17" y="10"/>
                          </a:cubicBezTo>
                          <a:cubicBezTo>
                            <a:pt x="15" y="17"/>
                            <a:pt x="14" y="24"/>
                            <a:pt x="12" y="31"/>
                          </a:cubicBezTo>
                          <a:cubicBezTo>
                            <a:pt x="11" y="33"/>
                            <a:pt x="11" y="33"/>
                            <a:pt x="12" y="33"/>
                          </a:cubicBezTo>
                          <a:cubicBezTo>
                            <a:pt x="12" y="30"/>
                            <a:pt x="13" y="27"/>
                            <a:pt x="13" y="25"/>
                          </a:cubicBezTo>
                          <a:cubicBezTo>
                            <a:pt x="14" y="19"/>
                            <a:pt x="14" y="14"/>
                            <a:pt x="15" y="9"/>
                          </a:cubicBezTo>
                          <a:cubicBezTo>
                            <a:pt x="15" y="8"/>
                            <a:pt x="14" y="8"/>
                            <a:pt x="14" y="8"/>
                          </a:cubicBezTo>
                          <a:cubicBezTo>
                            <a:pt x="13" y="15"/>
                            <a:pt x="12" y="21"/>
                            <a:pt x="10" y="28"/>
                          </a:cubicBezTo>
                          <a:cubicBezTo>
                            <a:pt x="10" y="31"/>
                            <a:pt x="10" y="30"/>
                            <a:pt x="10" y="25"/>
                          </a:cubicBezTo>
                          <a:cubicBezTo>
                            <a:pt x="11" y="23"/>
                            <a:pt x="11" y="21"/>
                            <a:pt x="11" y="20"/>
                          </a:cubicBezTo>
                          <a:cubicBezTo>
                            <a:pt x="12" y="17"/>
                            <a:pt x="12" y="13"/>
                            <a:pt x="13" y="10"/>
                          </a:cubicBezTo>
                          <a:cubicBezTo>
                            <a:pt x="13" y="9"/>
                            <a:pt x="11" y="9"/>
                            <a:pt x="11" y="10"/>
                          </a:cubicBezTo>
                          <a:cubicBezTo>
                            <a:pt x="10" y="15"/>
                            <a:pt x="9" y="20"/>
                            <a:pt x="8" y="24"/>
                          </a:cubicBezTo>
                          <a:cubicBezTo>
                            <a:pt x="5" y="33"/>
                            <a:pt x="7" y="24"/>
                            <a:pt x="7" y="22"/>
                          </a:cubicBezTo>
                          <a:cubicBezTo>
                            <a:pt x="8" y="19"/>
                            <a:pt x="8" y="16"/>
                            <a:pt x="9" y="13"/>
                          </a:cubicBezTo>
                          <a:cubicBezTo>
                            <a:pt x="9" y="12"/>
                            <a:pt x="8" y="12"/>
                            <a:pt x="8" y="13"/>
                          </a:cubicBezTo>
                          <a:cubicBezTo>
                            <a:pt x="6" y="17"/>
                            <a:pt x="5" y="22"/>
                            <a:pt x="4" y="26"/>
                          </a:cubicBezTo>
                          <a:cubicBezTo>
                            <a:pt x="4" y="26"/>
                            <a:pt x="5" y="26"/>
                            <a:pt x="5" y="26"/>
                          </a:cubicBezTo>
                          <a:cubicBezTo>
                            <a:pt x="6" y="21"/>
                            <a:pt x="8" y="16"/>
                            <a:pt x="7" y="11"/>
                          </a:cubicBezTo>
                          <a:cubicBezTo>
                            <a:pt x="7" y="10"/>
                            <a:pt x="6" y="10"/>
                            <a:pt x="6" y="11"/>
                          </a:cubicBezTo>
                          <a:cubicBezTo>
                            <a:pt x="3" y="15"/>
                            <a:pt x="1" y="20"/>
                            <a:pt x="0" y="26"/>
                          </a:cubicBezTo>
                          <a:cubicBezTo>
                            <a:pt x="0" y="26"/>
                            <a:pt x="2" y="27"/>
                            <a:pt x="2" y="26"/>
                          </a:cubicBezTo>
                          <a:cubicBezTo>
                            <a:pt x="3" y="22"/>
                            <a:pt x="3" y="19"/>
                            <a:pt x="5" y="15"/>
                          </a:cubicBezTo>
                          <a:cubicBezTo>
                            <a:pt x="5" y="14"/>
                            <a:pt x="4" y="14"/>
                            <a:pt x="3" y="14"/>
                          </a:cubicBezTo>
                          <a:cubicBezTo>
                            <a:pt x="1" y="18"/>
                            <a:pt x="0" y="21"/>
                            <a:pt x="0" y="25"/>
                          </a:cubicBezTo>
                          <a:cubicBezTo>
                            <a:pt x="0" y="26"/>
                            <a:pt x="1" y="26"/>
                            <a:pt x="1"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98"/>
                    <p:cNvSpPr/>
                    <p:nvPr/>
                  </p:nvSpPr>
                  <p:spPr bwMode="auto">
                    <a:xfrm>
                      <a:off x="1085850" y="2182813"/>
                      <a:ext cx="6350" cy="3175"/>
                    </a:xfrm>
                    <a:custGeom>
                      <a:avLst/>
                      <a:gdLst>
                        <a:gd name="T0" fmla="*/ 1 w 6"/>
                        <a:gd name="T1" fmla="*/ 1 h 4"/>
                        <a:gd name="T2" fmla="*/ 1 w 6"/>
                        <a:gd name="T3" fmla="*/ 4 h 4"/>
                        <a:gd name="T4" fmla="*/ 2 w 6"/>
                        <a:gd name="T5" fmla="*/ 4 h 4"/>
                        <a:gd name="T6" fmla="*/ 4 w 6"/>
                        <a:gd name="T7" fmla="*/ 2 h 4"/>
                        <a:gd name="T8" fmla="*/ 5 w 6"/>
                        <a:gd name="T9" fmla="*/ 1 h 4"/>
                        <a:gd name="T10" fmla="*/ 5 w 6"/>
                        <a:gd name="T11" fmla="*/ 0 h 4"/>
                        <a:gd name="T12" fmla="*/ 2 w 6"/>
                        <a:gd name="T13" fmla="*/ 1 h 4"/>
                        <a:gd name="T14" fmla="*/ 1 w 6"/>
                        <a:gd name="T15" fmla="*/ 3 h 4"/>
                        <a:gd name="T16" fmla="*/ 2 w 6"/>
                        <a:gd name="T17" fmla="*/ 3 h 4"/>
                        <a:gd name="T18" fmla="*/ 2 w 6"/>
                        <a:gd name="T19" fmla="*/ 1 h 4"/>
                        <a:gd name="T20" fmla="*/ 1 w 6"/>
                        <a:gd name="T2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4">
                          <a:moveTo>
                            <a:pt x="1" y="1"/>
                          </a:moveTo>
                          <a:cubicBezTo>
                            <a:pt x="0" y="2"/>
                            <a:pt x="0" y="3"/>
                            <a:pt x="1" y="4"/>
                          </a:cubicBezTo>
                          <a:cubicBezTo>
                            <a:pt x="2" y="4"/>
                            <a:pt x="2" y="4"/>
                            <a:pt x="2" y="4"/>
                          </a:cubicBezTo>
                          <a:cubicBezTo>
                            <a:pt x="3" y="3"/>
                            <a:pt x="3" y="2"/>
                            <a:pt x="4" y="2"/>
                          </a:cubicBezTo>
                          <a:cubicBezTo>
                            <a:pt x="4" y="2"/>
                            <a:pt x="5" y="2"/>
                            <a:pt x="5" y="1"/>
                          </a:cubicBezTo>
                          <a:cubicBezTo>
                            <a:pt x="6" y="1"/>
                            <a:pt x="5" y="0"/>
                            <a:pt x="5" y="0"/>
                          </a:cubicBezTo>
                          <a:cubicBezTo>
                            <a:pt x="4" y="1"/>
                            <a:pt x="3" y="0"/>
                            <a:pt x="2" y="1"/>
                          </a:cubicBezTo>
                          <a:cubicBezTo>
                            <a:pt x="1" y="1"/>
                            <a:pt x="1" y="2"/>
                            <a:pt x="1" y="3"/>
                          </a:cubicBezTo>
                          <a:cubicBezTo>
                            <a:pt x="1" y="3"/>
                            <a:pt x="2" y="3"/>
                            <a:pt x="2" y="3"/>
                          </a:cubicBezTo>
                          <a:cubicBezTo>
                            <a:pt x="2" y="3"/>
                            <a:pt x="2" y="2"/>
                            <a:pt x="2" y="1"/>
                          </a:cubicBezTo>
                          <a:cubicBezTo>
                            <a:pt x="2"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00"/>
                    <p:cNvSpPr/>
                    <p:nvPr/>
                  </p:nvSpPr>
                  <p:spPr bwMode="auto">
                    <a:xfrm>
                      <a:off x="1066800" y="2141538"/>
                      <a:ext cx="46038" cy="42863"/>
                    </a:xfrm>
                    <a:custGeom>
                      <a:avLst/>
                      <a:gdLst>
                        <a:gd name="T0" fmla="*/ 20 w 44"/>
                        <a:gd name="T1" fmla="*/ 29 h 40"/>
                        <a:gd name="T2" fmla="*/ 26 w 44"/>
                        <a:gd name="T3" fmla="*/ 25 h 40"/>
                        <a:gd name="T4" fmla="*/ 22 w 44"/>
                        <a:gd name="T5" fmla="*/ 28 h 40"/>
                        <a:gd name="T6" fmla="*/ 26 w 44"/>
                        <a:gd name="T7" fmla="*/ 16 h 40"/>
                        <a:gd name="T8" fmla="*/ 19 w 44"/>
                        <a:gd name="T9" fmla="*/ 17 h 40"/>
                        <a:gd name="T10" fmla="*/ 17 w 44"/>
                        <a:gd name="T11" fmla="*/ 27 h 40"/>
                        <a:gd name="T12" fmla="*/ 14 w 44"/>
                        <a:gd name="T13" fmla="*/ 35 h 40"/>
                        <a:gd name="T14" fmla="*/ 13 w 44"/>
                        <a:gd name="T15" fmla="*/ 21 h 40"/>
                        <a:gd name="T16" fmla="*/ 8 w 44"/>
                        <a:gd name="T17" fmla="*/ 23 h 40"/>
                        <a:gd name="T18" fmla="*/ 6 w 44"/>
                        <a:gd name="T19" fmla="*/ 22 h 40"/>
                        <a:gd name="T20" fmla="*/ 4 w 44"/>
                        <a:gd name="T21" fmla="*/ 25 h 40"/>
                        <a:gd name="T22" fmla="*/ 1 w 44"/>
                        <a:gd name="T23" fmla="*/ 23 h 40"/>
                        <a:gd name="T24" fmla="*/ 14 w 44"/>
                        <a:gd name="T25" fmla="*/ 13 h 40"/>
                        <a:gd name="T26" fmla="*/ 17 w 44"/>
                        <a:gd name="T27" fmla="*/ 11 h 40"/>
                        <a:gd name="T28" fmla="*/ 10 w 44"/>
                        <a:gd name="T29" fmla="*/ 17 h 40"/>
                        <a:gd name="T30" fmla="*/ 34 w 44"/>
                        <a:gd name="T31" fmla="*/ 18 h 40"/>
                        <a:gd name="T32" fmla="*/ 15 w 44"/>
                        <a:gd name="T33" fmla="*/ 34 h 40"/>
                        <a:gd name="T34" fmla="*/ 9 w 44"/>
                        <a:gd name="T35" fmla="*/ 35 h 40"/>
                        <a:gd name="T36" fmla="*/ 9 w 44"/>
                        <a:gd name="T37" fmla="*/ 28 h 40"/>
                        <a:gd name="T38" fmla="*/ 8 w 44"/>
                        <a:gd name="T39" fmla="*/ 24 h 40"/>
                        <a:gd name="T40" fmla="*/ 10 w 44"/>
                        <a:gd name="T41" fmla="*/ 17 h 40"/>
                        <a:gd name="T42" fmla="*/ 13 w 44"/>
                        <a:gd name="T43" fmla="*/ 24 h 40"/>
                        <a:gd name="T44" fmla="*/ 17 w 44"/>
                        <a:gd name="T45" fmla="*/ 25 h 40"/>
                        <a:gd name="T46" fmla="*/ 20 w 44"/>
                        <a:gd name="T47" fmla="*/ 18 h 40"/>
                        <a:gd name="T48" fmla="*/ 24 w 44"/>
                        <a:gd name="T49" fmla="*/ 23 h 40"/>
                        <a:gd name="T50" fmla="*/ 27 w 44"/>
                        <a:gd name="T51" fmla="*/ 20 h 40"/>
                        <a:gd name="T52" fmla="*/ 33 w 44"/>
                        <a:gd name="T53" fmla="*/ 17 h 40"/>
                        <a:gd name="T54" fmla="*/ 32 w 44"/>
                        <a:gd name="T55" fmla="*/ 13 h 40"/>
                        <a:gd name="T56" fmla="*/ 30 w 44"/>
                        <a:gd name="T57" fmla="*/ 11 h 40"/>
                        <a:gd name="T58" fmla="*/ 29 w 44"/>
                        <a:gd name="T59" fmla="*/ 18 h 40"/>
                        <a:gd name="T60" fmla="*/ 24 w 44"/>
                        <a:gd name="T61" fmla="*/ 23 h 40"/>
                        <a:gd name="T62" fmla="*/ 24 w 44"/>
                        <a:gd name="T63" fmla="*/ 12 h 40"/>
                        <a:gd name="T64" fmla="*/ 23 w 44"/>
                        <a:gd name="T65" fmla="*/ 14 h 40"/>
                        <a:gd name="T66" fmla="*/ 21 w 44"/>
                        <a:gd name="T67" fmla="*/ 25 h 40"/>
                        <a:gd name="T68" fmla="*/ 17 w 44"/>
                        <a:gd name="T69" fmla="*/ 25 h 40"/>
                        <a:gd name="T70" fmla="*/ 17 w 44"/>
                        <a:gd name="T71" fmla="*/ 14 h 40"/>
                        <a:gd name="T72" fmla="*/ 13 w 44"/>
                        <a:gd name="T73" fmla="*/ 15 h 40"/>
                        <a:gd name="T74" fmla="*/ 8 w 44"/>
                        <a:gd name="T75" fmla="*/ 22 h 40"/>
                        <a:gd name="T76" fmla="*/ 7 w 44"/>
                        <a:gd name="T77" fmla="*/ 27 h 40"/>
                        <a:gd name="T78" fmla="*/ 6 w 44"/>
                        <a:gd name="T79" fmla="*/ 30 h 40"/>
                        <a:gd name="T80" fmla="*/ 10 w 44"/>
                        <a:gd name="T81" fmla="*/ 34 h 40"/>
                        <a:gd name="T82" fmla="*/ 13 w 44"/>
                        <a:gd name="T83" fmla="*/ 39 h 40"/>
                        <a:gd name="T84" fmla="*/ 15 w 44"/>
                        <a:gd name="T85" fmla="*/ 38 h 40"/>
                        <a:gd name="T86" fmla="*/ 17 w 44"/>
                        <a:gd name="T87" fmla="*/ 35 h 40"/>
                        <a:gd name="T88" fmla="*/ 9 w 44"/>
                        <a:gd name="T89" fmla="*/ 16 h 40"/>
                        <a:gd name="T90" fmla="*/ 16 w 44"/>
                        <a:gd name="T91" fmla="*/ 10 h 40"/>
                        <a:gd name="T92" fmla="*/ 17 w 44"/>
                        <a:gd name="T93" fmla="*/ 12 h 40"/>
                        <a:gd name="T94" fmla="*/ 2 w 44"/>
                        <a:gd name="T95" fmla="*/ 24 h 40"/>
                        <a:gd name="T96" fmla="*/ 5 w 44"/>
                        <a:gd name="T97" fmla="*/ 23 h 40"/>
                        <a:gd name="T98" fmla="*/ 5 w 44"/>
                        <a:gd name="T99" fmla="*/ 27 h 40"/>
                        <a:gd name="T100" fmla="*/ 8 w 44"/>
                        <a:gd name="T101" fmla="*/ 34 h 40"/>
                        <a:gd name="T102" fmla="*/ 9 w 44"/>
                        <a:gd name="T103" fmla="*/ 27 h 40"/>
                        <a:gd name="T104" fmla="*/ 14 w 44"/>
                        <a:gd name="T105" fmla="*/ 24 h 40"/>
                        <a:gd name="T106" fmla="*/ 16 w 44"/>
                        <a:gd name="T107" fmla="*/ 23 h 40"/>
                        <a:gd name="T108" fmla="*/ 17 w 44"/>
                        <a:gd name="T109" fmla="*/ 32 h 40"/>
                        <a:gd name="T110" fmla="*/ 21 w 44"/>
                        <a:gd name="T111" fmla="*/ 24 h 40"/>
                        <a:gd name="T112" fmla="*/ 25 w 44"/>
                        <a:gd name="T113" fmla="*/ 15 h 40"/>
                        <a:gd name="T114" fmla="*/ 26 w 44"/>
                        <a:gd name="T115" fmla="*/ 21 h 40"/>
                        <a:gd name="T116" fmla="*/ 26 w 44"/>
                        <a:gd name="T117" fmla="*/ 25 h 40"/>
                        <a:gd name="T118" fmla="*/ 22 w 44"/>
                        <a:gd name="T119" fmla="*/ 29 h 40"/>
                        <a:gd name="T120" fmla="*/ 19 w 44"/>
                        <a:gd name="T121" fmla="*/ 29 h 40"/>
                        <a:gd name="T122" fmla="*/ 20 w 44"/>
                        <a:gd name="T123"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 h="40">
                          <a:moveTo>
                            <a:pt x="20" y="22"/>
                          </a:moveTo>
                          <a:cubicBezTo>
                            <a:pt x="20" y="24"/>
                            <a:pt x="20" y="27"/>
                            <a:pt x="19" y="29"/>
                          </a:cubicBezTo>
                          <a:cubicBezTo>
                            <a:pt x="19" y="30"/>
                            <a:pt x="20" y="30"/>
                            <a:pt x="20" y="29"/>
                          </a:cubicBezTo>
                          <a:cubicBezTo>
                            <a:pt x="23" y="23"/>
                            <a:pt x="21" y="28"/>
                            <a:pt x="20" y="30"/>
                          </a:cubicBezTo>
                          <a:cubicBezTo>
                            <a:pt x="20" y="31"/>
                            <a:pt x="21" y="31"/>
                            <a:pt x="21" y="30"/>
                          </a:cubicBezTo>
                          <a:cubicBezTo>
                            <a:pt x="23" y="28"/>
                            <a:pt x="24" y="27"/>
                            <a:pt x="26" y="25"/>
                          </a:cubicBezTo>
                          <a:cubicBezTo>
                            <a:pt x="27" y="24"/>
                            <a:pt x="26" y="23"/>
                            <a:pt x="25" y="24"/>
                          </a:cubicBezTo>
                          <a:cubicBezTo>
                            <a:pt x="24" y="25"/>
                            <a:pt x="23" y="26"/>
                            <a:pt x="21" y="27"/>
                          </a:cubicBezTo>
                          <a:cubicBezTo>
                            <a:pt x="22" y="28"/>
                            <a:pt x="22" y="28"/>
                            <a:pt x="22" y="28"/>
                          </a:cubicBezTo>
                          <a:cubicBezTo>
                            <a:pt x="25" y="25"/>
                            <a:pt x="28" y="22"/>
                            <a:pt x="30" y="18"/>
                          </a:cubicBezTo>
                          <a:cubicBezTo>
                            <a:pt x="30" y="18"/>
                            <a:pt x="29" y="18"/>
                            <a:pt x="29" y="18"/>
                          </a:cubicBezTo>
                          <a:cubicBezTo>
                            <a:pt x="26" y="18"/>
                            <a:pt x="24" y="20"/>
                            <a:pt x="26" y="16"/>
                          </a:cubicBezTo>
                          <a:cubicBezTo>
                            <a:pt x="26" y="15"/>
                            <a:pt x="25" y="15"/>
                            <a:pt x="25" y="15"/>
                          </a:cubicBezTo>
                          <a:cubicBezTo>
                            <a:pt x="24" y="16"/>
                            <a:pt x="24" y="18"/>
                            <a:pt x="23" y="19"/>
                          </a:cubicBezTo>
                          <a:cubicBezTo>
                            <a:pt x="21" y="23"/>
                            <a:pt x="20" y="20"/>
                            <a:pt x="19" y="17"/>
                          </a:cubicBezTo>
                          <a:cubicBezTo>
                            <a:pt x="19" y="17"/>
                            <a:pt x="18" y="17"/>
                            <a:pt x="18" y="17"/>
                          </a:cubicBezTo>
                          <a:cubicBezTo>
                            <a:pt x="17" y="21"/>
                            <a:pt x="17" y="25"/>
                            <a:pt x="16" y="29"/>
                          </a:cubicBezTo>
                          <a:cubicBezTo>
                            <a:pt x="17" y="30"/>
                            <a:pt x="17" y="29"/>
                            <a:pt x="17" y="27"/>
                          </a:cubicBezTo>
                          <a:cubicBezTo>
                            <a:pt x="17" y="25"/>
                            <a:pt x="17" y="23"/>
                            <a:pt x="17" y="21"/>
                          </a:cubicBezTo>
                          <a:cubicBezTo>
                            <a:pt x="17" y="20"/>
                            <a:pt x="15" y="20"/>
                            <a:pt x="15" y="21"/>
                          </a:cubicBezTo>
                          <a:cubicBezTo>
                            <a:pt x="14" y="25"/>
                            <a:pt x="14" y="30"/>
                            <a:pt x="14" y="35"/>
                          </a:cubicBezTo>
                          <a:cubicBezTo>
                            <a:pt x="14" y="36"/>
                            <a:pt x="15" y="36"/>
                            <a:pt x="15" y="35"/>
                          </a:cubicBezTo>
                          <a:cubicBezTo>
                            <a:pt x="16" y="30"/>
                            <a:pt x="15" y="26"/>
                            <a:pt x="14" y="21"/>
                          </a:cubicBezTo>
                          <a:cubicBezTo>
                            <a:pt x="14" y="20"/>
                            <a:pt x="13" y="20"/>
                            <a:pt x="13" y="21"/>
                          </a:cubicBezTo>
                          <a:cubicBezTo>
                            <a:pt x="12" y="24"/>
                            <a:pt x="11" y="29"/>
                            <a:pt x="12" y="32"/>
                          </a:cubicBezTo>
                          <a:cubicBezTo>
                            <a:pt x="11" y="29"/>
                            <a:pt x="11" y="25"/>
                            <a:pt x="10" y="22"/>
                          </a:cubicBezTo>
                          <a:cubicBezTo>
                            <a:pt x="10" y="22"/>
                            <a:pt x="8" y="22"/>
                            <a:pt x="8" y="23"/>
                          </a:cubicBezTo>
                          <a:cubicBezTo>
                            <a:pt x="8" y="25"/>
                            <a:pt x="8" y="27"/>
                            <a:pt x="8" y="29"/>
                          </a:cubicBezTo>
                          <a:cubicBezTo>
                            <a:pt x="8" y="32"/>
                            <a:pt x="9" y="33"/>
                            <a:pt x="8" y="30"/>
                          </a:cubicBezTo>
                          <a:cubicBezTo>
                            <a:pt x="8" y="27"/>
                            <a:pt x="6" y="25"/>
                            <a:pt x="6" y="22"/>
                          </a:cubicBezTo>
                          <a:cubicBezTo>
                            <a:pt x="6" y="21"/>
                            <a:pt x="5" y="21"/>
                            <a:pt x="4" y="21"/>
                          </a:cubicBezTo>
                          <a:cubicBezTo>
                            <a:pt x="4" y="23"/>
                            <a:pt x="4" y="24"/>
                            <a:pt x="4" y="25"/>
                          </a:cubicBezTo>
                          <a:cubicBezTo>
                            <a:pt x="5" y="25"/>
                            <a:pt x="5" y="25"/>
                            <a:pt x="4" y="25"/>
                          </a:cubicBezTo>
                          <a:cubicBezTo>
                            <a:pt x="5" y="30"/>
                            <a:pt x="4" y="22"/>
                            <a:pt x="4" y="21"/>
                          </a:cubicBezTo>
                          <a:cubicBezTo>
                            <a:pt x="4" y="21"/>
                            <a:pt x="3" y="21"/>
                            <a:pt x="3" y="21"/>
                          </a:cubicBezTo>
                          <a:cubicBezTo>
                            <a:pt x="2" y="21"/>
                            <a:pt x="1" y="22"/>
                            <a:pt x="1" y="23"/>
                          </a:cubicBezTo>
                          <a:cubicBezTo>
                            <a:pt x="0" y="23"/>
                            <a:pt x="1" y="24"/>
                            <a:pt x="2" y="24"/>
                          </a:cubicBezTo>
                          <a:cubicBezTo>
                            <a:pt x="5" y="20"/>
                            <a:pt x="9" y="18"/>
                            <a:pt x="13" y="15"/>
                          </a:cubicBezTo>
                          <a:cubicBezTo>
                            <a:pt x="15" y="15"/>
                            <a:pt x="15" y="14"/>
                            <a:pt x="14" y="13"/>
                          </a:cubicBezTo>
                          <a:cubicBezTo>
                            <a:pt x="12" y="15"/>
                            <a:pt x="10" y="16"/>
                            <a:pt x="8" y="18"/>
                          </a:cubicBezTo>
                          <a:cubicBezTo>
                            <a:pt x="8" y="18"/>
                            <a:pt x="9" y="19"/>
                            <a:pt x="9" y="19"/>
                          </a:cubicBezTo>
                          <a:cubicBezTo>
                            <a:pt x="11" y="16"/>
                            <a:pt x="14" y="13"/>
                            <a:pt x="17" y="11"/>
                          </a:cubicBezTo>
                          <a:cubicBezTo>
                            <a:pt x="16" y="10"/>
                            <a:pt x="16" y="10"/>
                            <a:pt x="16" y="10"/>
                          </a:cubicBezTo>
                          <a:cubicBezTo>
                            <a:pt x="14" y="12"/>
                            <a:pt x="12" y="14"/>
                            <a:pt x="9" y="16"/>
                          </a:cubicBezTo>
                          <a:cubicBezTo>
                            <a:pt x="10" y="16"/>
                            <a:pt x="10" y="17"/>
                            <a:pt x="10" y="17"/>
                          </a:cubicBezTo>
                          <a:cubicBezTo>
                            <a:pt x="14" y="15"/>
                            <a:pt x="18" y="12"/>
                            <a:pt x="22" y="10"/>
                          </a:cubicBezTo>
                          <a:cubicBezTo>
                            <a:pt x="24" y="9"/>
                            <a:pt x="27" y="8"/>
                            <a:pt x="30" y="8"/>
                          </a:cubicBezTo>
                          <a:cubicBezTo>
                            <a:pt x="37" y="7"/>
                            <a:pt x="37" y="14"/>
                            <a:pt x="34" y="18"/>
                          </a:cubicBezTo>
                          <a:cubicBezTo>
                            <a:pt x="32" y="22"/>
                            <a:pt x="25" y="24"/>
                            <a:pt x="21" y="27"/>
                          </a:cubicBezTo>
                          <a:cubicBezTo>
                            <a:pt x="20" y="27"/>
                            <a:pt x="16" y="33"/>
                            <a:pt x="16" y="33"/>
                          </a:cubicBezTo>
                          <a:cubicBezTo>
                            <a:pt x="16" y="33"/>
                            <a:pt x="16" y="33"/>
                            <a:pt x="15" y="34"/>
                          </a:cubicBezTo>
                          <a:cubicBezTo>
                            <a:pt x="15" y="34"/>
                            <a:pt x="15" y="38"/>
                            <a:pt x="14" y="36"/>
                          </a:cubicBezTo>
                          <a:cubicBezTo>
                            <a:pt x="14" y="36"/>
                            <a:pt x="13" y="37"/>
                            <a:pt x="13" y="37"/>
                          </a:cubicBezTo>
                          <a:cubicBezTo>
                            <a:pt x="13" y="39"/>
                            <a:pt x="9" y="34"/>
                            <a:pt x="9" y="35"/>
                          </a:cubicBezTo>
                          <a:cubicBezTo>
                            <a:pt x="5" y="32"/>
                            <a:pt x="10" y="36"/>
                            <a:pt x="11" y="37"/>
                          </a:cubicBezTo>
                          <a:cubicBezTo>
                            <a:pt x="12" y="37"/>
                            <a:pt x="12" y="36"/>
                            <a:pt x="12" y="36"/>
                          </a:cubicBezTo>
                          <a:cubicBezTo>
                            <a:pt x="10" y="33"/>
                            <a:pt x="7" y="32"/>
                            <a:pt x="9" y="28"/>
                          </a:cubicBezTo>
                          <a:cubicBezTo>
                            <a:pt x="11" y="26"/>
                            <a:pt x="11" y="22"/>
                            <a:pt x="11" y="19"/>
                          </a:cubicBezTo>
                          <a:cubicBezTo>
                            <a:pt x="11" y="19"/>
                            <a:pt x="9" y="18"/>
                            <a:pt x="9" y="19"/>
                          </a:cubicBezTo>
                          <a:cubicBezTo>
                            <a:pt x="9" y="21"/>
                            <a:pt x="8" y="22"/>
                            <a:pt x="8" y="24"/>
                          </a:cubicBezTo>
                          <a:cubicBezTo>
                            <a:pt x="8" y="21"/>
                            <a:pt x="11" y="18"/>
                            <a:pt x="12" y="16"/>
                          </a:cubicBezTo>
                          <a:cubicBezTo>
                            <a:pt x="12" y="16"/>
                            <a:pt x="11" y="15"/>
                            <a:pt x="11" y="15"/>
                          </a:cubicBezTo>
                          <a:cubicBezTo>
                            <a:pt x="10" y="16"/>
                            <a:pt x="10" y="17"/>
                            <a:pt x="10" y="17"/>
                          </a:cubicBezTo>
                          <a:cubicBezTo>
                            <a:pt x="8" y="20"/>
                            <a:pt x="8" y="20"/>
                            <a:pt x="10" y="19"/>
                          </a:cubicBezTo>
                          <a:cubicBezTo>
                            <a:pt x="11" y="19"/>
                            <a:pt x="12" y="20"/>
                            <a:pt x="13" y="20"/>
                          </a:cubicBezTo>
                          <a:cubicBezTo>
                            <a:pt x="13" y="21"/>
                            <a:pt x="13" y="23"/>
                            <a:pt x="13" y="24"/>
                          </a:cubicBezTo>
                          <a:cubicBezTo>
                            <a:pt x="13" y="25"/>
                            <a:pt x="14" y="25"/>
                            <a:pt x="14" y="25"/>
                          </a:cubicBezTo>
                          <a:cubicBezTo>
                            <a:pt x="15" y="23"/>
                            <a:pt x="15" y="22"/>
                            <a:pt x="16" y="20"/>
                          </a:cubicBezTo>
                          <a:cubicBezTo>
                            <a:pt x="18" y="15"/>
                            <a:pt x="17" y="23"/>
                            <a:pt x="17" y="25"/>
                          </a:cubicBezTo>
                          <a:cubicBezTo>
                            <a:pt x="17" y="25"/>
                            <a:pt x="17" y="25"/>
                            <a:pt x="18" y="25"/>
                          </a:cubicBezTo>
                          <a:cubicBezTo>
                            <a:pt x="18" y="22"/>
                            <a:pt x="19" y="19"/>
                            <a:pt x="20" y="16"/>
                          </a:cubicBezTo>
                          <a:cubicBezTo>
                            <a:pt x="19" y="15"/>
                            <a:pt x="19" y="16"/>
                            <a:pt x="20" y="18"/>
                          </a:cubicBezTo>
                          <a:cubicBezTo>
                            <a:pt x="19" y="20"/>
                            <a:pt x="20" y="21"/>
                            <a:pt x="22" y="20"/>
                          </a:cubicBezTo>
                          <a:cubicBezTo>
                            <a:pt x="23" y="11"/>
                            <a:pt x="20" y="30"/>
                            <a:pt x="23" y="18"/>
                          </a:cubicBezTo>
                          <a:cubicBezTo>
                            <a:pt x="25" y="9"/>
                            <a:pt x="24" y="20"/>
                            <a:pt x="24" y="23"/>
                          </a:cubicBezTo>
                          <a:cubicBezTo>
                            <a:pt x="24" y="23"/>
                            <a:pt x="25" y="23"/>
                            <a:pt x="25" y="23"/>
                          </a:cubicBezTo>
                          <a:cubicBezTo>
                            <a:pt x="26" y="20"/>
                            <a:pt x="26" y="17"/>
                            <a:pt x="26" y="14"/>
                          </a:cubicBezTo>
                          <a:cubicBezTo>
                            <a:pt x="27" y="8"/>
                            <a:pt x="27" y="19"/>
                            <a:pt x="27" y="20"/>
                          </a:cubicBezTo>
                          <a:cubicBezTo>
                            <a:pt x="27" y="21"/>
                            <a:pt x="29" y="21"/>
                            <a:pt x="29" y="20"/>
                          </a:cubicBezTo>
                          <a:cubicBezTo>
                            <a:pt x="29" y="18"/>
                            <a:pt x="31" y="8"/>
                            <a:pt x="31" y="17"/>
                          </a:cubicBezTo>
                          <a:cubicBezTo>
                            <a:pt x="31" y="18"/>
                            <a:pt x="33" y="18"/>
                            <a:pt x="33" y="17"/>
                          </a:cubicBezTo>
                          <a:cubicBezTo>
                            <a:pt x="33" y="15"/>
                            <a:pt x="33" y="14"/>
                            <a:pt x="35" y="13"/>
                          </a:cubicBezTo>
                          <a:cubicBezTo>
                            <a:pt x="36" y="12"/>
                            <a:pt x="35" y="11"/>
                            <a:pt x="34" y="11"/>
                          </a:cubicBezTo>
                          <a:cubicBezTo>
                            <a:pt x="33" y="12"/>
                            <a:pt x="33" y="12"/>
                            <a:pt x="32" y="13"/>
                          </a:cubicBezTo>
                          <a:cubicBezTo>
                            <a:pt x="30" y="16"/>
                            <a:pt x="33" y="14"/>
                            <a:pt x="33" y="15"/>
                          </a:cubicBezTo>
                          <a:cubicBezTo>
                            <a:pt x="33" y="14"/>
                            <a:pt x="32" y="12"/>
                            <a:pt x="31" y="11"/>
                          </a:cubicBezTo>
                          <a:cubicBezTo>
                            <a:pt x="31" y="11"/>
                            <a:pt x="30" y="11"/>
                            <a:pt x="30" y="11"/>
                          </a:cubicBezTo>
                          <a:cubicBezTo>
                            <a:pt x="30" y="12"/>
                            <a:pt x="29" y="13"/>
                            <a:pt x="29" y="13"/>
                          </a:cubicBezTo>
                          <a:cubicBezTo>
                            <a:pt x="29" y="14"/>
                            <a:pt x="29" y="15"/>
                            <a:pt x="28" y="15"/>
                          </a:cubicBezTo>
                          <a:cubicBezTo>
                            <a:pt x="27" y="17"/>
                            <a:pt x="27" y="18"/>
                            <a:pt x="29" y="18"/>
                          </a:cubicBezTo>
                          <a:cubicBezTo>
                            <a:pt x="29" y="14"/>
                            <a:pt x="29" y="11"/>
                            <a:pt x="28" y="8"/>
                          </a:cubicBezTo>
                          <a:cubicBezTo>
                            <a:pt x="28" y="7"/>
                            <a:pt x="27" y="7"/>
                            <a:pt x="27" y="8"/>
                          </a:cubicBezTo>
                          <a:cubicBezTo>
                            <a:pt x="24" y="12"/>
                            <a:pt x="24" y="18"/>
                            <a:pt x="24" y="23"/>
                          </a:cubicBezTo>
                          <a:cubicBezTo>
                            <a:pt x="24" y="24"/>
                            <a:pt x="25" y="24"/>
                            <a:pt x="25" y="23"/>
                          </a:cubicBezTo>
                          <a:cubicBezTo>
                            <a:pt x="26" y="19"/>
                            <a:pt x="26" y="16"/>
                            <a:pt x="26" y="12"/>
                          </a:cubicBezTo>
                          <a:cubicBezTo>
                            <a:pt x="25" y="11"/>
                            <a:pt x="25" y="11"/>
                            <a:pt x="24" y="12"/>
                          </a:cubicBezTo>
                          <a:cubicBezTo>
                            <a:pt x="22" y="15"/>
                            <a:pt x="21" y="19"/>
                            <a:pt x="21" y="24"/>
                          </a:cubicBezTo>
                          <a:cubicBezTo>
                            <a:pt x="21" y="24"/>
                            <a:pt x="22" y="25"/>
                            <a:pt x="23" y="24"/>
                          </a:cubicBezTo>
                          <a:cubicBezTo>
                            <a:pt x="23" y="20"/>
                            <a:pt x="23" y="18"/>
                            <a:pt x="23" y="14"/>
                          </a:cubicBezTo>
                          <a:cubicBezTo>
                            <a:pt x="23" y="14"/>
                            <a:pt x="21" y="14"/>
                            <a:pt x="21" y="14"/>
                          </a:cubicBezTo>
                          <a:cubicBezTo>
                            <a:pt x="20" y="18"/>
                            <a:pt x="20" y="21"/>
                            <a:pt x="19" y="25"/>
                          </a:cubicBezTo>
                          <a:cubicBezTo>
                            <a:pt x="19" y="26"/>
                            <a:pt x="21" y="26"/>
                            <a:pt x="21" y="25"/>
                          </a:cubicBezTo>
                          <a:cubicBezTo>
                            <a:pt x="22" y="21"/>
                            <a:pt x="22" y="17"/>
                            <a:pt x="21" y="13"/>
                          </a:cubicBezTo>
                          <a:cubicBezTo>
                            <a:pt x="21" y="12"/>
                            <a:pt x="20" y="12"/>
                            <a:pt x="20" y="13"/>
                          </a:cubicBezTo>
                          <a:cubicBezTo>
                            <a:pt x="19" y="17"/>
                            <a:pt x="17" y="21"/>
                            <a:pt x="17" y="25"/>
                          </a:cubicBezTo>
                          <a:cubicBezTo>
                            <a:pt x="16" y="26"/>
                            <a:pt x="18" y="26"/>
                            <a:pt x="18" y="25"/>
                          </a:cubicBezTo>
                          <a:cubicBezTo>
                            <a:pt x="19" y="21"/>
                            <a:pt x="19" y="18"/>
                            <a:pt x="19" y="14"/>
                          </a:cubicBezTo>
                          <a:cubicBezTo>
                            <a:pt x="18" y="13"/>
                            <a:pt x="17" y="13"/>
                            <a:pt x="17" y="14"/>
                          </a:cubicBezTo>
                          <a:cubicBezTo>
                            <a:pt x="16" y="16"/>
                            <a:pt x="15" y="18"/>
                            <a:pt x="14" y="20"/>
                          </a:cubicBezTo>
                          <a:cubicBezTo>
                            <a:pt x="14" y="23"/>
                            <a:pt x="14" y="23"/>
                            <a:pt x="14" y="20"/>
                          </a:cubicBezTo>
                          <a:cubicBezTo>
                            <a:pt x="14" y="18"/>
                            <a:pt x="14" y="17"/>
                            <a:pt x="13" y="15"/>
                          </a:cubicBezTo>
                          <a:cubicBezTo>
                            <a:pt x="13" y="15"/>
                            <a:pt x="13" y="14"/>
                            <a:pt x="12" y="15"/>
                          </a:cubicBezTo>
                          <a:cubicBezTo>
                            <a:pt x="10" y="17"/>
                            <a:pt x="8" y="19"/>
                            <a:pt x="7" y="22"/>
                          </a:cubicBezTo>
                          <a:cubicBezTo>
                            <a:pt x="7" y="23"/>
                            <a:pt x="8" y="23"/>
                            <a:pt x="8" y="22"/>
                          </a:cubicBezTo>
                          <a:cubicBezTo>
                            <a:pt x="10" y="20"/>
                            <a:pt x="11" y="18"/>
                            <a:pt x="12" y="16"/>
                          </a:cubicBezTo>
                          <a:cubicBezTo>
                            <a:pt x="12" y="15"/>
                            <a:pt x="11" y="14"/>
                            <a:pt x="11" y="15"/>
                          </a:cubicBezTo>
                          <a:cubicBezTo>
                            <a:pt x="9" y="19"/>
                            <a:pt x="7" y="22"/>
                            <a:pt x="7" y="27"/>
                          </a:cubicBezTo>
                          <a:cubicBezTo>
                            <a:pt x="7" y="27"/>
                            <a:pt x="8" y="28"/>
                            <a:pt x="9" y="27"/>
                          </a:cubicBezTo>
                          <a:cubicBezTo>
                            <a:pt x="9" y="25"/>
                            <a:pt x="9" y="23"/>
                            <a:pt x="9" y="21"/>
                          </a:cubicBezTo>
                          <a:cubicBezTo>
                            <a:pt x="9" y="24"/>
                            <a:pt x="9" y="28"/>
                            <a:pt x="6" y="30"/>
                          </a:cubicBezTo>
                          <a:cubicBezTo>
                            <a:pt x="6" y="30"/>
                            <a:pt x="6" y="31"/>
                            <a:pt x="6" y="31"/>
                          </a:cubicBezTo>
                          <a:cubicBezTo>
                            <a:pt x="7" y="32"/>
                            <a:pt x="8" y="33"/>
                            <a:pt x="9" y="34"/>
                          </a:cubicBezTo>
                          <a:cubicBezTo>
                            <a:pt x="9" y="34"/>
                            <a:pt x="10" y="34"/>
                            <a:pt x="10" y="34"/>
                          </a:cubicBezTo>
                          <a:cubicBezTo>
                            <a:pt x="9" y="34"/>
                            <a:pt x="8" y="33"/>
                            <a:pt x="7" y="32"/>
                          </a:cubicBezTo>
                          <a:cubicBezTo>
                            <a:pt x="6" y="31"/>
                            <a:pt x="5" y="33"/>
                            <a:pt x="6" y="33"/>
                          </a:cubicBezTo>
                          <a:cubicBezTo>
                            <a:pt x="8" y="36"/>
                            <a:pt x="10" y="38"/>
                            <a:pt x="13" y="39"/>
                          </a:cubicBezTo>
                          <a:cubicBezTo>
                            <a:pt x="13" y="40"/>
                            <a:pt x="14" y="39"/>
                            <a:pt x="14" y="39"/>
                          </a:cubicBezTo>
                          <a:cubicBezTo>
                            <a:pt x="14" y="39"/>
                            <a:pt x="14" y="39"/>
                            <a:pt x="14" y="39"/>
                          </a:cubicBezTo>
                          <a:cubicBezTo>
                            <a:pt x="15" y="39"/>
                            <a:pt x="15" y="38"/>
                            <a:pt x="15" y="38"/>
                          </a:cubicBezTo>
                          <a:cubicBezTo>
                            <a:pt x="14" y="37"/>
                            <a:pt x="13" y="38"/>
                            <a:pt x="15" y="39"/>
                          </a:cubicBezTo>
                          <a:cubicBezTo>
                            <a:pt x="15" y="40"/>
                            <a:pt x="16" y="39"/>
                            <a:pt x="16" y="39"/>
                          </a:cubicBezTo>
                          <a:cubicBezTo>
                            <a:pt x="16" y="37"/>
                            <a:pt x="16" y="36"/>
                            <a:pt x="17" y="35"/>
                          </a:cubicBezTo>
                          <a:cubicBezTo>
                            <a:pt x="18" y="35"/>
                            <a:pt x="18" y="35"/>
                            <a:pt x="18" y="34"/>
                          </a:cubicBezTo>
                          <a:cubicBezTo>
                            <a:pt x="19" y="24"/>
                            <a:pt x="44" y="23"/>
                            <a:pt x="37" y="10"/>
                          </a:cubicBezTo>
                          <a:cubicBezTo>
                            <a:pt x="32" y="0"/>
                            <a:pt x="15" y="12"/>
                            <a:pt x="9" y="16"/>
                          </a:cubicBezTo>
                          <a:cubicBezTo>
                            <a:pt x="9" y="17"/>
                            <a:pt x="9" y="18"/>
                            <a:pt x="10" y="17"/>
                          </a:cubicBezTo>
                          <a:cubicBezTo>
                            <a:pt x="13" y="15"/>
                            <a:pt x="15" y="13"/>
                            <a:pt x="17" y="11"/>
                          </a:cubicBezTo>
                          <a:cubicBezTo>
                            <a:pt x="17" y="10"/>
                            <a:pt x="16" y="9"/>
                            <a:pt x="16" y="10"/>
                          </a:cubicBezTo>
                          <a:cubicBezTo>
                            <a:pt x="13" y="12"/>
                            <a:pt x="10" y="15"/>
                            <a:pt x="8" y="18"/>
                          </a:cubicBezTo>
                          <a:cubicBezTo>
                            <a:pt x="7" y="19"/>
                            <a:pt x="8" y="20"/>
                            <a:pt x="9" y="19"/>
                          </a:cubicBezTo>
                          <a:cubicBezTo>
                            <a:pt x="12" y="17"/>
                            <a:pt x="14" y="15"/>
                            <a:pt x="17" y="12"/>
                          </a:cubicBezTo>
                          <a:cubicBezTo>
                            <a:pt x="18" y="12"/>
                            <a:pt x="17" y="11"/>
                            <a:pt x="16" y="11"/>
                          </a:cubicBezTo>
                          <a:cubicBezTo>
                            <a:pt x="11" y="15"/>
                            <a:pt x="5" y="18"/>
                            <a:pt x="1" y="23"/>
                          </a:cubicBezTo>
                          <a:cubicBezTo>
                            <a:pt x="1" y="23"/>
                            <a:pt x="1" y="23"/>
                            <a:pt x="2" y="24"/>
                          </a:cubicBezTo>
                          <a:cubicBezTo>
                            <a:pt x="3" y="22"/>
                            <a:pt x="4" y="27"/>
                            <a:pt x="5" y="29"/>
                          </a:cubicBezTo>
                          <a:cubicBezTo>
                            <a:pt x="5" y="30"/>
                            <a:pt x="6" y="29"/>
                            <a:pt x="6" y="29"/>
                          </a:cubicBezTo>
                          <a:cubicBezTo>
                            <a:pt x="5" y="27"/>
                            <a:pt x="5" y="25"/>
                            <a:pt x="5" y="23"/>
                          </a:cubicBezTo>
                          <a:cubicBezTo>
                            <a:pt x="4" y="22"/>
                            <a:pt x="3" y="22"/>
                            <a:pt x="3" y="23"/>
                          </a:cubicBezTo>
                          <a:cubicBezTo>
                            <a:pt x="3" y="24"/>
                            <a:pt x="3" y="25"/>
                            <a:pt x="3" y="27"/>
                          </a:cubicBezTo>
                          <a:cubicBezTo>
                            <a:pt x="3" y="27"/>
                            <a:pt x="4" y="28"/>
                            <a:pt x="5" y="27"/>
                          </a:cubicBezTo>
                          <a:cubicBezTo>
                            <a:pt x="5" y="26"/>
                            <a:pt x="5" y="25"/>
                            <a:pt x="6" y="24"/>
                          </a:cubicBezTo>
                          <a:cubicBezTo>
                            <a:pt x="5" y="24"/>
                            <a:pt x="4" y="22"/>
                            <a:pt x="5" y="26"/>
                          </a:cubicBezTo>
                          <a:cubicBezTo>
                            <a:pt x="5" y="28"/>
                            <a:pt x="7" y="31"/>
                            <a:pt x="8" y="34"/>
                          </a:cubicBezTo>
                          <a:cubicBezTo>
                            <a:pt x="8" y="35"/>
                            <a:pt x="10" y="34"/>
                            <a:pt x="10" y="34"/>
                          </a:cubicBezTo>
                          <a:cubicBezTo>
                            <a:pt x="10" y="31"/>
                            <a:pt x="10" y="28"/>
                            <a:pt x="10" y="25"/>
                          </a:cubicBezTo>
                          <a:cubicBezTo>
                            <a:pt x="8" y="25"/>
                            <a:pt x="8" y="26"/>
                            <a:pt x="9" y="27"/>
                          </a:cubicBezTo>
                          <a:cubicBezTo>
                            <a:pt x="10" y="30"/>
                            <a:pt x="10" y="32"/>
                            <a:pt x="11" y="34"/>
                          </a:cubicBezTo>
                          <a:cubicBezTo>
                            <a:pt x="11" y="35"/>
                            <a:pt x="12" y="35"/>
                            <a:pt x="12" y="34"/>
                          </a:cubicBezTo>
                          <a:cubicBezTo>
                            <a:pt x="13" y="31"/>
                            <a:pt x="14" y="27"/>
                            <a:pt x="14" y="24"/>
                          </a:cubicBezTo>
                          <a:cubicBezTo>
                            <a:pt x="14" y="26"/>
                            <a:pt x="14" y="32"/>
                            <a:pt x="14" y="35"/>
                          </a:cubicBezTo>
                          <a:cubicBezTo>
                            <a:pt x="15" y="35"/>
                            <a:pt x="15" y="35"/>
                            <a:pt x="15" y="35"/>
                          </a:cubicBezTo>
                          <a:cubicBezTo>
                            <a:pt x="15" y="31"/>
                            <a:pt x="16" y="27"/>
                            <a:pt x="16" y="23"/>
                          </a:cubicBezTo>
                          <a:cubicBezTo>
                            <a:pt x="15" y="22"/>
                            <a:pt x="15" y="23"/>
                            <a:pt x="15" y="25"/>
                          </a:cubicBezTo>
                          <a:cubicBezTo>
                            <a:pt x="15" y="27"/>
                            <a:pt x="15" y="29"/>
                            <a:pt x="15" y="32"/>
                          </a:cubicBezTo>
                          <a:cubicBezTo>
                            <a:pt x="15" y="32"/>
                            <a:pt x="16" y="33"/>
                            <a:pt x="17" y="32"/>
                          </a:cubicBezTo>
                          <a:cubicBezTo>
                            <a:pt x="18" y="28"/>
                            <a:pt x="18" y="24"/>
                            <a:pt x="19" y="20"/>
                          </a:cubicBezTo>
                          <a:cubicBezTo>
                            <a:pt x="19" y="19"/>
                            <a:pt x="17" y="19"/>
                            <a:pt x="19" y="21"/>
                          </a:cubicBezTo>
                          <a:cubicBezTo>
                            <a:pt x="20" y="23"/>
                            <a:pt x="19" y="23"/>
                            <a:pt x="21" y="24"/>
                          </a:cubicBezTo>
                          <a:cubicBezTo>
                            <a:pt x="21" y="25"/>
                            <a:pt x="22" y="24"/>
                            <a:pt x="22" y="24"/>
                          </a:cubicBezTo>
                          <a:cubicBezTo>
                            <a:pt x="23" y="21"/>
                            <a:pt x="25" y="19"/>
                            <a:pt x="26" y="16"/>
                          </a:cubicBezTo>
                          <a:cubicBezTo>
                            <a:pt x="26" y="15"/>
                            <a:pt x="25" y="14"/>
                            <a:pt x="25" y="15"/>
                          </a:cubicBezTo>
                          <a:cubicBezTo>
                            <a:pt x="24" y="16"/>
                            <a:pt x="24" y="18"/>
                            <a:pt x="23" y="19"/>
                          </a:cubicBezTo>
                          <a:cubicBezTo>
                            <a:pt x="23" y="20"/>
                            <a:pt x="23" y="20"/>
                            <a:pt x="24" y="20"/>
                          </a:cubicBezTo>
                          <a:cubicBezTo>
                            <a:pt x="26" y="20"/>
                            <a:pt x="29" y="18"/>
                            <a:pt x="26" y="21"/>
                          </a:cubicBezTo>
                          <a:cubicBezTo>
                            <a:pt x="25" y="24"/>
                            <a:pt x="23" y="25"/>
                            <a:pt x="21" y="27"/>
                          </a:cubicBezTo>
                          <a:cubicBezTo>
                            <a:pt x="21" y="28"/>
                            <a:pt x="22" y="29"/>
                            <a:pt x="22" y="28"/>
                          </a:cubicBezTo>
                          <a:cubicBezTo>
                            <a:pt x="24" y="27"/>
                            <a:pt x="25" y="26"/>
                            <a:pt x="26" y="25"/>
                          </a:cubicBezTo>
                          <a:cubicBezTo>
                            <a:pt x="26" y="25"/>
                            <a:pt x="25" y="24"/>
                            <a:pt x="25" y="24"/>
                          </a:cubicBezTo>
                          <a:cubicBezTo>
                            <a:pt x="24" y="25"/>
                            <a:pt x="22" y="26"/>
                            <a:pt x="21" y="28"/>
                          </a:cubicBezTo>
                          <a:cubicBezTo>
                            <a:pt x="22" y="28"/>
                            <a:pt x="22" y="28"/>
                            <a:pt x="22" y="29"/>
                          </a:cubicBezTo>
                          <a:cubicBezTo>
                            <a:pt x="22" y="27"/>
                            <a:pt x="23" y="26"/>
                            <a:pt x="23" y="25"/>
                          </a:cubicBezTo>
                          <a:cubicBezTo>
                            <a:pt x="23" y="24"/>
                            <a:pt x="22" y="24"/>
                            <a:pt x="22" y="24"/>
                          </a:cubicBezTo>
                          <a:cubicBezTo>
                            <a:pt x="21" y="26"/>
                            <a:pt x="20" y="27"/>
                            <a:pt x="19" y="29"/>
                          </a:cubicBezTo>
                          <a:cubicBezTo>
                            <a:pt x="20" y="29"/>
                            <a:pt x="20" y="29"/>
                            <a:pt x="20" y="29"/>
                          </a:cubicBezTo>
                          <a:cubicBezTo>
                            <a:pt x="21" y="27"/>
                            <a:pt x="22" y="25"/>
                            <a:pt x="21" y="22"/>
                          </a:cubicBezTo>
                          <a:cubicBezTo>
                            <a:pt x="21" y="21"/>
                            <a:pt x="20" y="21"/>
                            <a:pt x="20"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51"/>
                    <p:cNvSpPr/>
                    <p:nvPr/>
                  </p:nvSpPr>
                  <p:spPr bwMode="auto">
                    <a:xfrm>
                      <a:off x="889000" y="2473326"/>
                      <a:ext cx="82550" cy="85725"/>
                    </a:xfrm>
                    <a:custGeom>
                      <a:avLst/>
                      <a:gdLst>
                        <a:gd name="T0" fmla="*/ 52 w 79"/>
                        <a:gd name="T1" fmla="*/ 6 h 81"/>
                        <a:gd name="T2" fmla="*/ 6 w 79"/>
                        <a:gd name="T3" fmla="*/ 36 h 81"/>
                        <a:gd name="T4" fmla="*/ 34 w 79"/>
                        <a:gd name="T5" fmla="*/ 78 h 81"/>
                        <a:gd name="T6" fmla="*/ 77 w 79"/>
                        <a:gd name="T7" fmla="*/ 45 h 81"/>
                        <a:gd name="T8" fmla="*/ 44 w 79"/>
                        <a:gd name="T9" fmla="*/ 4 h 81"/>
                        <a:gd name="T10" fmla="*/ 44 w 79"/>
                        <a:gd name="T11" fmla="*/ 6 h 81"/>
                        <a:gd name="T12" fmla="*/ 76 w 79"/>
                        <a:gd name="T13" fmla="*/ 42 h 81"/>
                        <a:gd name="T14" fmla="*/ 36 w 79"/>
                        <a:gd name="T15" fmla="*/ 77 h 81"/>
                        <a:gd name="T16" fmla="*/ 7 w 79"/>
                        <a:gd name="T17" fmla="*/ 36 h 81"/>
                        <a:gd name="T18" fmla="*/ 52 w 79"/>
                        <a:gd name="T19" fmla="*/ 7 h 81"/>
                        <a:gd name="T20" fmla="*/ 52 w 79"/>
                        <a:gd name="T21" fmla="*/ 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1">
                          <a:moveTo>
                            <a:pt x="52" y="6"/>
                          </a:moveTo>
                          <a:cubicBezTo>
                            <a:pt x="30" y="0"/>
                            <a:pt x="12" y="16"/>
                            <a:pt x="6" y="36"/>
                          </a:cubicBezTo>
                          <a:cubicBezTo>
                            <a:pt x="0" y="54"/>
                            <a:pt x="14" y="76"/>
                            <a:pt x="34" y="78"/>
                          </a:cubicBezTo>
                          <a:cubicBezTo>
                            <a:pt x="55" y="81"/>
                            <a:pt x="75" y="66"/>
                            <a:pt x="77" y="45"/>
                          </a:cubicBezTo>
                          <a:cubicBezTo>
                            <a:pt x="79" y="26"/>
                            <a:pt x="64" y="6"/>
                            <a:pt x="44" y="4"/>
                          </a:cubicBezTo>
                          <a:cubicBezTo>
                            <a:pt x="43" y="4"/>
                            <a:pt x="43" y="5"/>
                            <a:pt x="44" y="6"/>
                          </a:cubicBezTo>
                          <a:cubicBezTo>
                            <a:pt x="62" y="7"/>
                            <a:pt x="76" y="26"/>
                            <a:pt x="76" y="42"/>
                          </a:cubicBezTo>
                          <a:cubicBezTo>
                            <a:pt x="75" y="63"/>
                            <a:pt x="57" y="78"/>
                            <a:pt x="36" y="77"/>
                          </a:cubicBezTo>
                          <a:cubicBezTo>
                            <a:pt x="16" y="76"/>
                            <a:pt x="3" y="54"/>
                            <a:pt x="7" y="36"/>
                          </a:cubicBezTo>
                          <a:cubicBezTo>
                            <a:pt x="11" y="17"/>
                            <a:pt x="32" y="2"/>
                            <a:pt x="52" y="7"/>
                          </a:cubicBezTo>
                          <a:cubicBezTo>
                            <a:pt x="53" y="8"/>
                            <a:pt x="53" y="6"/>
                            <a:pt x="5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52"/>
                    <p:cNvSpPr/>
                    <p:nvPr/>
                  </p:nvSpPr>
                  <p:spPr bwMode="auto">
                    <a:xfrm>
                      <a:off x="901700" y="2476501"/>
                      <a:ext cx="31750" cy="23813"/>
                    </a:xfrm>
                    <a:custGeom>
                      <a:avLst/>
                      <a:gdLst>
                        <a:gd name="T0" fmla="*/ 1 w 31"/>
                        <a:gd name="T1" fmla="*/ 18 h 23"/>
                        <a:gd name="T2" fmla="*/ 31 w 31"/>
                        <a:gd name="T3" fmla="*/ 1 h 23"/>
                        <a:gd name="T4" fmla="*/ 29 w 31"/>
                        <a:gd name="T5" fmla="*/ 1 h 23"/>
                        <a:gd name="T6" fmla="*/ 1 w 31"/>
                        <a:gd name="T7" fmla="*/ 17 h 23"/>
                        <a:gd name="T8" fmla="*/ 1 w 31"/>
                        <a:gd name="T9" fmla="*/ 18 h 23"/>
                      </a:gdLst>
                      <a:ahLst/>
                      <a:cxnLst>
                        <a:cxn ang="0">
                          <a:pos x="T0" y="T1"/>
                        </a:cxn>
                        <a:cxn ang="0">
                          <a:pos x="T2" y="T3"/>
                        </a:cxn>
                        <a:cxn ang="0">
                          <a:pos x="T4" y="T5"/>
                        </a:cxn>
                        <a:cxn ang="0">
                          <a:pos x="T6" y="T7"/>
                        </a:cxn>
                        <a:cxn ang="0">
                          <a:pos x="T8" y="T9"/>
                        </a:cxn>
                      </a:cxnLst>
                      <a:rect l="0" t="0" r="r" b="b"/>
                      <a:pathLst>
                        <a:path w="31" h="23">
                          <a:moveTo>
                            <a:pt x="1" y="18"/>
                          </a:moveTo>
                          <a:cubicBezTo>
                            <a:pt x="13" y="23"/>
                            <a:pt x="26" y="11"/>
                            <a:pt x="31" y="1"/>
                          </a:cubicBezTo>
                          <a:cubicBezTo>
                            <a:pt x="31" y="1"/>
                            <a:pt x="29" y="0"/>
                            <a:pt x="29" y="1"/>
                          </a:cubicBezTo>
                          <a:cubicBezTo>
                            <a:pt x="25" y="10"/>
                            <a:pt x="12" y="22"/>
                            <a:pt x="1" y="17"/>
                          </a:cubicBezTo>
                          <a:cubicBezTo>
                            <a:pt x="1" y="16"/>
                            <a:pt x="0" y="18"/>
                            <a:pt x="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53"/>
                    <p:cNvSpPr/>
                    <p:nvPr/>
                  </p:nvSpPr>
                  <p:spPr bwMode="auto">
                    <a:xfrm>
                      <a:off x="904875" y="2481263"/>
                      <a:ext cx="63500" cy="73025"/>
                    </a:xfrm>
                    <a:custGeom>
                      <a:avLst/>
                      <a:gdLst>
                        <a:gd name="T0" fmla="*/ 33 w 61"/>
                        <a:gd name="T1" fmla="*/ 1 h 68"/>
                        <a:gd name="T2" fmla="*/ 33 w 61"/>
                        <a:gd name="T3" fmla="*/ 16 h 68"/>
                        <a:gd name="T4" fmla="*/ 29 w 61"/>
                        <a:gd name="T5" fmla="*/ 34 h 68"/>
                        <a:gd name="T6" fmla="*/ 35 w 61"/>
                        <a:gd name="T7" fmla="*/ 47 h 68"/>
                        <a:gd name="T8" fmla="*/ 48 w 61"/>
                        <a:gd name="T9" fmla="*/ 44 h 68"/>
                        <a:gd name="T10" fmla="*/ 50 w 61"/>
                        <a:gd name="T11" fmla="*/ 41 h 68"/>
                        <a:gd name="T12" fmla="*/ 53 w 61"/>
                        <a:gd name="T13" fmla="*/ 38 h 68"/>
                        <a:gd name="T14" fmla="*/ 54 w 61"/>
                        <a:gd name="T15" fmla="*/ 41 h 68"/>
                        <a:gd name="T16" fmla="*/ 55 w 61"/>
                        <a:gd name="T17" fmla="*/ 41 h 68"/>
                        <a:gd name="T18" fmla="*/ 59 w 61"/>
                        <a:gd name="T19" fmla="*/ 42 h 68"/>
                        <a:gd name="T20" fmla="*/ 57 w 61"/>
                        <a:gd name="T21" fmla="*/ 46 h 68"/>
                        <a:gd name="T22" fmla="*/ 57 w 61"/>
                        <a:gd name="T23" fmla="*/ 48 h 68"/>
                        <a:gd name="T24" fmla="*/ 46 w 61"/>
                        <a:gd name="T25" fmla="*/ 48 h 68"/>
                        <a:gd name="T26" fmla="*/ 45 w 61"/>
                        <a:gd name="T27" fmla="*/ 47 h 68"/>
                        <a:gd name="T28" fmla="*/ 39 w 61"/>
                        <a:gd name="T29" fmla="*/ 46 h 68"/>
                        <a:gd name="T30" fmla="*/ 25 w 61"/>
                        <a:gd name="T31" fmla="*/ 37 h 68"/>
                        <a:gd name="T32" fmla="*/ 18 w 61"/>
                        <a:gd name="T33" fmla="*/ 33 h 68"/>
                        <a:gd name="T34" fmla="*/ 15 w 61"/>
                        <a:gd name="T35" fmla="*/ 38 h 68"/>
                        <a:gd name="T36" fmla="*/ 8 w 61"/>
                        <a:gd name="T37" fmla="*/ 37 h 68"/>
                        <a:gd name="T38" fmla="*/ 1 w 61"/>
                        <a:gd name="T39" fmla="*/ 48 h 68"/>
                        <a:gd name="T40" fmla="*/ 12 w 61"/>
                        <a:gd name="T41" fmla="*/ 68 h 68"/>
                        <a:gd name="T42" fmla="*/ 12 w 61"/>
                        <a:gd name="T43" fmla="*/ 67 h 68"/>
                        <a:gd name="T44" fmla="*/ 2 w 61"/>
                        <a:gd name="T45" fmla="*/ 50 h 68"/>
                        <a:gd name="T46" fmla="*/ 9 w 61"/>
                        <a:gd name="T47" fmla="*/ 39 h 68"/>
                        <a:gd name="T48" fmla="*/ 15 w 61"/>
                        <a:gd name="T49" fmla="*/ 45 h 68"/>
                        <a:gd name="T50" fmla="*/ 16 w 61"/>
                        <a:gd name="T51" fmla="*/ 45 h 68"/>
                        <a:gd name="T52" fmla="*/ 24 w 61"/>
                        <a:gd name="T53" fmla="*/ 38 h 68"/>
                        <a:gd name="T54" fmla="*/ 31 w 61"/>
                        <a:gd name="T55" fmla="*/ 45 h 68"/>
                        <a:gd name="T56" fmla="*/ 39 w 61"/>
                        <a:gd name="T57" fmla="*/ 48 h 68"/>
                        <a:gd name="T58" fmla="*/ 44 w 61"/>
                        <a:gd name="T59" fmla="*/ 54 h 68"/>
                        <a:gd name="T60" fmla="*/ 51 w 61"/>
                        <a:gd name="T61" fmla="*/ 57 h 68"/>
                        <a:gd name="T62" fmla="*/ 61 w 61"/>
                        <a:gd name="T63" fmla="*/ 40 h 68"/>
                        <a:gd name="T64" fmla="*/ 61 w 61"/>
                        <a:gd name="T65" fmla="*/ 39 h 68"/>
                        <a:gd name="T66" fmla="*/ 54 w 61"/>
                        <a:gd name="T67" fmla="*/ 37 h 68"/>
                        <a:gd name="T68" fmla="*/ 50 w 61"/>
                        <a:gd name="T69" fmla="*/ 33 h 68"/>
                        <a:gd name="T70" fmla="*/ 49 w 61"/>
                        <a:gd name="T71" fmla="*/ 33 h 68"/>
                        <a:gd name="T72" fmla="*/ 48 w 61"/>
                        <a:gd name="T73" fmla="*/ 39 h 68"/>
                        <a:gd name="T74" fmla="*/ 30 w 61"/>
                        <a:gd name="T75" fmla="*/ 35 h 68"/>
                        <a:gd name="T76" fmla="*/ 35 w 61"/>
                        <a:gd name="T77" fmla="*/ 22 h 68"/>
                        <a:gd name="T78" fmla="*/ 34 w 61"/>
                        <a:gd name="T79" fmla="*/ 1 h 68"/>
                        <a:gd name="T80" fmla="*/ 33 w 61"/>
                        <a:gd name="T81" fmla="*/ 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1" h="68">
                          <a:moveTo>
                            <a:pt x="33" y="1"/>
                          </a:moveTo>
                          <a:cubicBezTo>
                            <a:pt x="32" y="6"/>
                            <a:pt x="33" y="11"/>
                            <a:pt x="33" y="16"/>
                          </a:cubicBezTo>
                          <a:cubicBezTo>
                            <a:pt x="34" y="23"/>
                            <a:pt x="31" y="28"/>
                            <a:pt x="29" y="34"/>
                          </a:cubicBezTo>
                          <a:cubicBezTo>
                            <a:pt x="27" y="40"/>
                            <a:pt x="30" y="45"/>
                            <a:pt x="35" y="47"/>
                          </a:cubicBezTo>
                          <a:cubicBezTo>
                            <a:pt x="38" y="48"/>
                            <a:pt x="46" y="46"/>
                            <a:pt x="48" y="44"/>
                          </a:cubicBezTo>
                          <a:cubicBezTo>
                            <a:pt x="50" y="43"/>
                            <a:pt x="50" y="42"/>
                            <a:pt x="50" y="41"/>
                          </a:cubicBezTo>
                          <a:cubicBezTo>
                            <a:pt x="48" y="36"/>
                            <a:pt x="51" y="33"/>
                            <a:pt x="53" y="38"/>
                          </a:cubicBezTo>
                          <a:cubicBezTo>
                            <a:pt x="54" y="41"/>
                            <a:pt x="52" y="37"/>
                            <a:pt x="54" y="41"/>
                          </a:cubicBezTo>
                          <a:cubicBezTo>
                            <a:pt x="54" y="41"/>
                            <a:pt x="55" y="41"/>
                            <a:pt x="55" y="41"/>
                          </a:cubicBezTo>
                          <a:cubicBezTo>
                            <a:pt x="57" y="41"/>
                            <a:pt x="60" y="40"/>
                            <a:pt x="59" y="42"/>
                          </a:cubicBezTo>
                          <a:cubicBezTo>
                            <a:pt x="58" y="43"/>
                            <a:pt x="58" y="44"/>
                            <a:pt x="57" y="46"/>
                          </a:cubicBezTo>
                          <a:cubicBezTo>
                            <a:pt x="57" y="47"/>
                            <a:pt x="57" y="47"/>
                            <a:pt x="57" y="48"/>
                          </a:cubicBezTo>
                          <a:cubicBezTo>
                            <a:pt x="55" y="55"/>
                            <a:pt x="51" y="55"/>
                            <a:pt x="46" y="48"/>
                          </a:cubicBezTo>
                          <a:cubicBezTo>
                            <a:pt x="46" y="47"/>
                            <a:pt x="46" y="47"/>
                            <a:pt x="45" y="47"/>
                          </a:cubicBezTo>
                          <a:cubicBezTo>
                            <a:pt x="41" y="46"/>
                            <a:pt x="43" y="46"/>
                            <a:pt x="39" y="46"/>
                          </a:cubicBezTo>
                          <a:cubicBezTo>
                            <a:pt x="33" y="47"/>
                            <a:pt x="28" y="41"/>
                            <a:pt x="25" y="37"/>
                          </a:cubicBezTo>
                          <a:cubicBezTo>
                            <a:pt x="22" y="34"/>
                            <a:pt x="21" y="32"/>
                            <a:pt x="18" y="33"/>
                          </a:cubicBezTo>
                          <a:cubicBezTo>
                            <a:pt x="16" y="34"/>
                            <a:pt x="15" y="37"/>
                            <a:pt x="15" y="38"/>
                          </a:cubicBezTo>
                          <a:cubicBezTo>
                            <a:pt x="16" y="46"/>
                            <a:pt x="12" y="38"/>
                            <a:pt x="8" y="37"/>
                          </a:cubicBezTo>
                          <a:cubicBezTo>
                            <a:pt x="1" y="36"/>
                            <a:pt x="0" y="43"/>
                            <a:pt x="1" y="48"/>
                          </a:cubicBezTo>
                          <a:cubicBezTo>
                            <a:pt x="1" y="56"/>
                            <a:pt x="4" y="65"/>
                            <a:pt x="12" y="68"/>
                          </a:cubicBezTo>
                          <a:cubicBezTo>
                            <a:pt x="13" y="68"/>
                            <a:pt x="13" y="67"/>
                            <a:pt x="12" y="67"/>
                          </a:cubicBezTo>
                          <a:cubicBezTo>
                            <a:pt x="5" y="64"/>
                            <a:pt x="3" y="57"/>
                            <a:pt x="2" y="50"/>
                          </a:cubicBezTo>
                          <a:cubicBezTo>
                            <a:pt x="2" y="47"/>
                            <a:pt x="1" y="36"/>
                            <a:pt x="9" y="39"/>
                          </a:cubicBezTo>
                          <a:cubicBezTo>
                            <a:pt x="11" y="41"/>
                            <a:pt x="13" y="43"/>
                            <a:pt x="15" y="45"/>
                          </a:cubicBezTo>
                          <a:cubicBezTo>
                            <a:pt x="16" y="46"/>
                            <a:pt x="16" y="45"/>
                            <a:pt x="16" y="45"/>
                          </a:cubicBezTo>
                          <a:cubicBezTo>
                            <a:pt x="17" y="42"/>
                            <a:pt x="19" y="32"/>
                            <a:pt x="24" y="38"/>
                          </a:cubicBezTo>
                          <a:cubicBezTo>
                            <a:pt x="26" y="40"/>
                            <a:pt x="28" y="43"/>
                            <a:pt x="31" y="45"/>
                          </a:cubicBezTo>
                          <a:cubicBezTo>
                            <a:pt x="34" y="47"/>
                            <a:pt x="36" y="47"/>
                            <a:pt x="39" y="48"/>
                          </a:cubicBezTo>
                          <a:cubicBezTo>
                            <a:pt x="47" y="48"/>
                            <a:pt x="42" y="50"/>
                            <a:pt x="44" y="54"/>
                          </a:cubicBezTo>
                          <a:cubicBezTo>
                            <a:pt x="45" y="56"/>
                            <a:pt x="48" y="58"/>
                            <a:pt x="51" y="57"/>
                          </a:cubicBezTo>
                          <a:cubicBezTo>
                            <a:pt x="58" y="53"/>
                            <a:pt x="58" y="47"/>
                            <a:pt x="61" y="40"/>
                          </a:cubicBezTo>
                          <a:cubicBezTo>
                            <a:pt x="61" y="40"/>
                            <a:pt x="61" y="39"/>
                            <a:pt x="61" y="39"/>
                          </a:cubicBezTo>
                          <a:cubicBezTo>
                            <a:pt x="58" y="39"/>
                            <a:pt x="55" y="41"/>
                            <a:pt x="54" y="37"/>
                          </a:cubicBezTo>
                          <a:cubicBezTo>
                            <a:pt x="54" y="35"/>
                            <a:pt x="52" y="34"/>
                            <a:pt x="50" y="33"/>
                          </a:cubicBezTo>
                          <a:cubicBezTo>
                            <a:pt x="50" y="33"/>
                            <a:pt x="50" y="33"/>
                            <a:pt x="49" y="33"/>
                          </a:cubicBezTo>
                          <a:cubicBezTo>
                            <a:pt x="48" y="35"/>
                            <a:pt x="48" y="37"/>
                            <a:pt x="48" y="39"/>
                          </a:cubicBezTo>
                          <a:cubicBezTo>
                            <a:pt x="47" y="48"/>
                            <a:pt x="28" y="49"/>
                            <a:pt x="30" y="35"/>
                          </a:cubicBezTo>
                          <a:cubicBezTo>
                            <a:pt x="31" y="30"/>
                            <a:pt x="35" y="26"/>
                            <a:pt x="35" y="22"/>
                          </a:cubicBezTo>
                          <a:cubicBezTo>
                            <a:pt x="35" y="15"/>
                            <a:pt x="34" y="8"/>
                            <a:pt x="34" y="1"/>
                          </a:cubicBezTo>
                          <a:cubicBezTo>
                            <a:pt x="34" y="0"/>
                            <a:pt x="33"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54"/>
                    <p:cNvSpPr/>
                    <p:nvPr/>
                  </p:nvSpPr>
                  <p:spPr bwMode="auto">
                    <a:xfrm>
                      <a:off x="942975" y="2517776"/>
                      <a:ext cx="9525" cy="9525"/>
                    </a:xfrm>
                    <a:custGeom>
                      <a:avLst/>
                      <a:gdLst>
                        <a:gd name="T0" fmla="*/ 2 w 9"/>
                        <a:gd name="T1" fmla="*/ 5 h 9"/>
                        <a:gd name="T2" fmla="*/ 5 w 9"/>
                        <a:gd name="T3" fmla="*/ 2 h 9"/>
                        <a:gd name="T4" fmla="*/ 3 w 9"/>
                        <a:gd name="T5" fmla="*/ 5 h 9"/>
                        <a:gd name="T6" fmla="*/ 0 w 9"/>
                        <a:gd name="T7" fmla="*/ 8 h 9"/>
                        <a:gd name="T8" fmla="*/ 1 w 9"/>
                        <a:gd name="T9" fmla="*/ 9 h 9"/>
                        <a:gd name="T10" fmla="*/ 5 w 9"/>
                        <a:gd name="T11" fmla="*/ 1 h 9"/>
                        <a:gd name="T12" fmla="*/ 1 w 9"/>
                        <a:gd name="T13" fmla="*/ 1 h 9"/>
                        <a:gd name="T14" fmla="*/ 1 w 9"/>
                        <a:gd name="T15" fmla="*/ 6 h 9"/>
                        <a:gd name="T16" fmla="*/ 2 w 9"/>
                        <a:gd name="T1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2" y="5"/>
                          </a:moveTo>
                          <a:cubicBezTo>
                            <a:pt x="1" y="3"/>
                            <a:pt x="3" y="0"/>
                            <a:pt x="5" y="2"/>
                          </a:cubicBezTo>
                          <a:cubicBezTo>
                            <a:pt x="5" y="3"/>
                            <a:pt x="4" y="5"/>
                            <a:pt x="3" y="5"/>
                          </a:cubicBezTo>
                          <a:cubicBezTo>
                            <a:pt x="2" y="6"/>
                            <a:pt x="1" y="7"/>
                            <a:pt x="0" y="8"/>
                          </a:cubicBezTo>
                          <a:cubicBezTo>
                            <a:pt x="0" y="8"/>
                            <a:pt x="0" y="9"/>
                            <a:pt x="1" y="9"/>
                          </a:cubicBezTo>
                          <a:cubicBezTo>
                            <a:pt x="3" y="8"/>
                            <a:pt x="9" y="3"/>
                            <a:pt x="5" y="1"/>
                          </a:cubicBezTo>
                          <a:cubicBezTo>
                            <a:pt x="4" y="0"/>
                            <a:pt x="2" y="0"/>
                            <a:pt x="1" y="1"/>
                          </a:cubicBezTo>
                          <a:cubicBezTo>
                            <a:pt x="0" y="2"/>
                            <a:pt x="0" y="5"/>
                            <a:pt x="1" y="6"/>
                          </a:cubicBezTo>
                          <a:cubicBezTo>
                            <a:pt x="1" y="6"/>
                            <a:pt x="2"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55"/>
                    <p:cNvSpPr/>
                    <p:nvPr/>
                  </p:nvSpPr>
                  <p:spPr bwMode="auto">
                    <a:xfrm>
                      <a:off x="958850" y="2513013"/>
                      <a:ext cx="9525" cy="6350"/>
                    </a:xfrm>
                    <a:custGeom>
                      <a:avLst/>
                      <a:gdLst>
                        <a:gd name="T0" fmla="*/ 3 w 8"/>
                        <a:gd name="T1" fmla="*/ 4 h 6"/>
                        <a:gd name="T2" fmla="*/ 5 w 8"/>
                        <a:gd name="T3" fmla="*/ 2 h 6"/>
                        <a:gd name="T4" fmla="*/ 6 w 8"/>
                        <a:gd name="T5" fmla="*/ 4 h 6"/>
                        <a:gd name="T6" fmla="*/ 1 w 8"/>
                        <a:gd name="T7" fmla="*/ 4 h 6"/>
                        <a:gd name="T8" fmla="*/ 1 w 8"/>
                        <a:gd name="T9" fmla="*/ 5 h 6"/>
                        <a:gd name="T10" fmla="*/ 8 w 8"/>
                        <a:gd name="T11" fmla="*/ 3 h 6"/>
                        <a:gd name="T12" fmla="*/ 4 w 8"/>
                        <a:gd name="T13" fmla="*/ 1 h 6"/>
                        <a:gd name="T14" fmla="*/ 2 w 8"/>
                        <a:gd name="T15" fmla="*/ 5 h 6"/>
                        <a:gd name="T16" fmla="*/ 3 w 8"/>
                        <a:gd name="T1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6">
                          <a:moveTo>
                            <a:pt x="3" y="4"/>
                          </a:moveTo>
                          <a:cubicBezTo>
                            <a:pt x="3" y="3"/>
                            <a:pt x="3" y="2"/>
                            <a:pt x="5" y="2"/>
                          </a:cubicBezTo>
                          <a:cubicBezTo>
                            <a:pt x="5" y="2"/>
                            <a:pt x="7" y="3"/>
                            <a:pt x="6" y="4"/>
                          </a:cubicBezTo>
                          <a:cubicBezTo>
                            <a:pt x="5" y="5"/>
                            <a:pt x="3" y="5"/>
                            <a:pt x="1" y="4"/>
                          </a:cubicBezTo>
                          <a:cubicBezTo>
                            <a:pt x="1" y="4"/>
                            <a:pt x="0" y="5"/>
                            <a:pt x="1" y="5"/>
                          </a:cubicBezTo>
                          <a:cubicBezTo>
                            <a:pt x="2" y="6"/>
                            <a:pt x="8" y="6"/>
                            <a:pt x="8" y="3"/>
                          </a:cubicBezTo>
                          <a:cubicBezTo>
                            <a:pt x="8" y="2"/>
                            <a:pt x="6" y="0"/>
                            <a:pt x="4" y="1"/>
                          </a:cubicBezTo>
                          <a:cubicBezTo>
                            <a:pt x="2" y="1"/>
                            <a:pt x="1" y="3"/>
                            <a:pt x="2" y="5"/>
                          </a:cubicBezTo>
                          <a:cubicBezTo>
                            <a:pt x="2" y="6"/>
                            <a:pt x="3" y="5"/>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56"/>
                    <p:cNvSpPr/>
                    <p:nvPr/>
                  </p:nvSpPr>
                  <p:spPr bwMode="auto">
                    <a:xfrm>
                      <a:off x="895350" y="2506663"/>
                      <a:ext cx="9525" cy="28575"/>
                    </a:xfrm>
                    <a:custGeom>
                      <a:avLst/>
                      <a:gdLst>
                        <a:gd name="T0" fmla="*/ 6 w 9"/>
                        <a:gd name="T1" fmla="*/ 26 h 27"/>
                        <a:gd name="T2" fmla="*/ 9 w 9"/>
                        <a:gd name="T3" fmla="*/ 1 h 27"/>
                        <a:gd name="T4" fmla="*/ 8 w 9"/>
                        <a:gd name="T5" fmla="*/ 0 h 27"/>
                        <a:gd name="T6" fmla="*/ 3 w 9"/>
                        <a:gd name="T7" fmla="*/ 22 h 27"/>
                        <a:gd name="T8" fmla="*/ 5 w 9"/>
                        <a:gd name="T9" fmla="*/ 22 h 27"/>
                        <a:gd name="T10" fmla="*/ 6 w 9"/>
                        <a:gd name="T11" fmla="*/ 4 h 27"/>
                        <a:gd name="T12" fmla="*/ 4 w 9"/>
                        <a:gd name="T13" fmla="*/ 4 h 27"/>
                        <a:gd name="T14" fmla="*/ 2 w 9"/>
                        <a:gd name="T15" fmla="*/ 21 h 27"/>
                        <a:gd name="T16" fmla="*/ 4 w 9"/>
                        <a:gd name="T17" fmla="*/ 21 h 27"/>
                        <a:gd name="T18" fmla="*/ 3 w 9"/>
                        <a:gd name="T19" fmla="*/ 3 h 27"/>
                        <a:gd name="T20" fmla="*/ 2 w 9"/>
                        <a:gd name="T21" fmla="*/ 3 h 27"/>
                        <a:gd name="T22" fmla="*/ 1 w 9"/>
                        <a:gd name="T23" fmla="*/ 17 h 27"/>
                        <a:gd name="T24" fmla="*/ 2 w 9"/>
                        <a:gd name="T25" fmla="*/ 17 h 27"/>
                        <a:gd name="T26" fmla="*/ 2 w 9"/>
                        <a:gd name="T27" fmla="*/ 4 h 27"/>
                        <a:gd name="T28" fmla="*/ 1 w 9"/>
                        <a:gd name="T29" fmla="*/ 4 h 27"/>
                        <a:gd name="T30" fmla="*/ 1 w 9"/>
                        <a:gd name="T31" fmla="*/ 17 h 27"/>
                        <a:gd name="T32" fmla="*/ 2 w 9"/>
                        <a:gd name="T33" fmla="*/ 17 h 27"/>
                        <a:gd name="T34" fmla="*/ 3 w 9"/>
                        <a:gd name="T35" fmla="*/ 3 h 27"/>
                        <a:gd name="T36" fmla="*/ 2 w 9"/>
                        <a:gd name="T37" fmla="*/ 3 h 27"/>
                        <a:gd name="T38" fmla="*/ 2 w 9"/>
                        <a:gd name="T39" fmla="*/ 21 h 27"/>
                        <a:gd name="T40" fmla="*/ 4 w 9"/>
                        <a:gd name="T41" fmla="*/ 21 h 27"/>
                        <a:gd name="T42" fmla="*/ 6 w 9"/>
                        <a:gd name="T43" fmla="*/ 4 h 27"/>
                        <a:gd name="T44" fmla="*/ 4 w 9"/>
                        <a:gd name="T45" fmla="*/ 4 h 27"/>
                        <a:gd name="T46" fmla="*/ 3 w 9"/>
                        <a:gd name="T47" fmla="*/ 22 h 27"/>
                        <a:gd name="T48" fmla="*/ 5 w 9"/>
                        <a:gd name="T49" fmla="*/ 22 h 27"/>
                        <a:gd name="T50" fmla="*/ 9 w 9"/>
                        <a:gd name="T51" fmla="*/ 1 h 27"/>
                        <a:gd name="T52" fmla="*/ 8 w 9"/>
                        <a:gd name="T53" fmla="*/ 0 h 27"/>
                        <a:gd name="T54" fmla="*/ 5 w 9"/>
                        <a:gd name="T55" fmla="*/ 26 h 27"/>
                        <a:gd name="T56" fmla="*/ 6 w 9"/>
                        <a:gd name="T5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 h="27">
                          <a:moveTo>
                            <a:pt x="6" y="26"/>
                          </a:moveTo>
                          <a:cubicBezTo>
                            <a:pt x="3" y="17"/>
                            <a:pt x="6" y="9"/>
                            <a:pt x="9" y="1"/>
                          </a:cubicBezTo>
                          <a:cubicBezTo>
                            <a:pt x="9" y="1"/>
                            <a:pt x="9" y="0"/>
                            <a:pt x="8" y="0"/>
                          </a:cubicBezTo>
                          <a:cubicBezTo>
                            <a:pt x="1" y="5"/>
                            <a:pt x="2" y="15"/>
                            <a:pt x="3" y="22"/>
                          </a:cubicBezTo>
                          <a:cubicBezTo>
                            <a:pt x="3" y="23"/>
                            <a:pt x="5" y="23"/>
                            <a:pt x="5" y="22"/>
                          </a:cubicBezTo>
                          <a:cubicBezTo>
                            <a:pt x="4" y="16"/>
                            <a:pt x="4" y="10"/>
                            <a:pt x="6" y="4"/>
                          </a:cubicBezTo>
                          <a:cubicBezTo>
                            <a:pt x="5" y="4"/>
                            <a:pt x="5" y="4"/>
                            <a:pt x="4" y="4"/>
                          </a:cubicBezTo>
                          <a:cubicBezTo>
                            <a:pt x="3" y="10"/>
                            <a:pt x="1" y="15"/>
                            <a:pt x="2" y="21"/>
                          </a:cubicBezTo>
                          <a:cubicBezTo>
                            <a:pt x="2" y="22"/>
                            <a:pt x="4" y="22"/>
                            <a:pt x="4" y="21"/>
                          </a:cubicBezTo>
                          <a:cubicBezTo>
                            <a:pt x="4" y="15"/>
                            <a:pt x="4" y="9"/>
                            <a:pt x="3" y="3"/>
                          </a:cubicBezTo>
                          <a:cubicBezTo>
                            <a:pt x="3" y="2"/>
                            <a:pt x="2" y="2"/>
                            <a:pt x="2" y="3"/>
                          </a:cubicBezTo>
                          <a:cubicBezTo>
                            <a:pt x="1" y="7"/>
                            <a:pt x="0" y="12"/>
                            <a:pt x="1" y="17"/>
                          </a:cubicBezTo>
                          <a:cubicBezTo>
                            <a:pt x="1" y="18"/>
                            <a:pt x="2" y="18"/>
                            <a:pt x="2" y="17"/>
                          </a:cubicBezTo>
                          <a:cubicBezTo>
                            <a:pt x="2" y="13"/>
                            <a:pt x="2" y="8"/>
                            <a:pt x="2" y="4"/>
                          </a:cubicBezTo>
                          <a:cubicBezTo>
                            <a:pt x="2" y="3"/>
                            <a:pt x="1" y="3"/>
                            <a:pt x="1" y="4"/>
                          </a:cubicBezTo>
                          <a:cubicBezTo>
                            <a:pt x="1" y="8"/>
                            <a:pt x="1" y="13"/>
                            <a:pt x="1" y="17"/>
                          </a:cubicBezTo>
                          <a:cubicBezTo>
                            <a:pt x="1" y="17"/>
                            <a:pt x="1" y="17"/>
                            <a:pt x="2" y="17"/>
                          </a:cubicBezTo>
                          <a:cubicBezTo>
                            <a:pt x="2" y="12"/>
                            <a:pt x="2" y="8"/>
                            <a:pt x="3" y="3"/>
                          </a:cubicBezTo>
                          <a:cubicBezTo>
                            <a:pt x="3" y="3"/>
                            <a:pt x="2" y="3"/>
                            <a:pt x="2" y="3"/>
                          </a:cubicBezTo>
                          <a:cubicBezTo>
                            <a:pt x="3" y="9"/>
                            <a:pt x="3" y="15"/>
                            <a:pt x="2" y="21"/>
                          </a:cubicBezTo>
                          <a:cubicBezTo>
                            <a:pt x="3" y="21"/>
                            <a:pt x="3" y="21"/>
                            <a:pt x="4" y="21"/>
                          </a:cubicBezTo>
                          <a:cubicBezTo>
                            <a:pt x="3" y="15"/>
                            <a:pt x="4" y="10"/>
                            <a:pt x="6" y="4"/>
                          </a:cubicBezTo>
                          <a:cubicBezTo>
                            <a:pt x="6" y="4"/>
                            <a:pt x="4" y="3"/>
                            <a:pt x="4" y="4"/>
                          </a:cubicBezTo>
                          <a:cubicBezTo>
                            <a:pt x="2" y="10"/>
                            <a:pt x="2" y="16"/>
                            <a:pt x="3" y="22"/>
                          </a:cubicBezTo>
                          <a:cubicBezTo>
                            <a:pt x="4" y="22"/>
                            <a:pt x="4" y="22"/>
                            <a:pt x="5" y="22"/>
                          </a:cubicBezTo>
                          <a:cubicBezTo>
                            <a:pt x="3" y="15"/>
                            <a:pt x="3" y="6"/>
                            <a:pt x="9" y="1"/>
                          </a:cubicBezTo>
                          <a:cubicBezTo>
                            <a:pt x="9" y="1"/>
                            <a:pt x="8" y="1"/>
                            <a:pt x="8" y="0"/>
                          </a:cubicBezTo>
                          <a:cubicBezTo>
                            <a:pt x="4" y="9"/>
                            <a:pt x="1" y="17"/>
                            <a:pt x="5" y="26"/>
                          </a:cubicBezTo>
                          <a:cubicBezTo>
                            <a:pt x="5" y="27"/>
                            <a:pt x="7" y="27"/>
                            <a:pt x="6"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57"/>
                    <p:cNvSpPr/>
                    <p:nvPr/>
                  </p:nvSpPr>
                  <p:spPr bwMode="auto">
                    <a:xfrm>
                      <a:off x="895350" y="2493963"/>
                      <a:ext cx="11113" cy="19050"/>
                    </a:xfrm>
                    <a:custGeom>
                      <a:avLst/>
                      <a:gdLst>
                        <a:gd name="T0" fmla="*/ 6 w 11"/>
                        <a:gd name="T1" fmla="*/ 3 h 17"/>
                        <a:gd name="T2" fmla="*/ 7 w 11"/>
                        <a:gd name="T3" fmla="*/ 2 h 17"/>
                        <a:gd name="T4" fmla="*/ 6 w 11"/>
                        <a:gd name="T5" fmla="*/ 1 h 17"/>
                        <a:gd name="T6" fmla="*/ 1 w 11"/>
                        <a:gd name="T7" fmla="*/ 14 h 17"/>
                        <a:gd name="T8" fmla="*/ 2 w 11"/>
                        <a:gd name="T9" fmla="*/ 15 h 17"/>
                        <a:gd name="T10" fmla="*/ 9 w 11"/>
                        <a:gd name="T11" fmla="*/ 4 h 17"/>
                        <a:gd name="T12" fmla="*/ 8 w 11"/>
                        <a:gd name="T13" fmla="*/ 4 h 17"/>
                        <a:gd name="T14" fmla="*/ 5 w 11"/>
                        <a:gd name="T15" fmla="*/ 12 h 17"/>
                        <a:gd name="T16" fmla="*/ 6 w 11"/>
                        <a:gd name="T17" fmla="*/ 12 h 17"/>
                        <a:gd name="T18" fmla="*/ 9 w 11"/>
                        <a:gd name="T19" fmla="*/ 5 h 17"/>
                        <a:gd name="T20" fmla="*/ 8 w 11"/>
                        <a:gd name="T21" fmla="*/ 5 h 17"/>
                        <a:gd name="T22" fmla="*/ 6 w 11"/>
                        <a:gd name="T23" fmla="*/ 15 h 17"/>
                        <a:gd name="T24" fmla="*/ 7 w 11"/>
                        <a:gd name="T25" fmla="*/ 16 h 17"/>
                        <a:gd name="T26" fmla="*/ 11 w 11"/>
                        <a:gd name="T27" fmla="*/ 7 h 17"/>
                        <a:gd name="T28" fmla="*/ 10 w 11"/>
                        <a:gd name="T29" fmla="*/ 6 h 17"/>
                        <a:gd name="T30" fmla="*/ 6 w 11"/>
                        <a:gd name="T31" fmla="*/ 15 h 17"/>
                        <a:gd name="T32" fmla="*/ 7 w 11"/>
                        <a:gd name="T33" fmla="*/ 16 h 17"/>
                        <a:gd name="T34" fmla="*/ 10 w 11"/>
                        <a:gd name="T35" fmla="*/ 5 h 17"/>
                        <a:gd name="T36" fmla="*/ 8 w 11"/>
                        <a:gd name="T37" fmla="*/ 4 h 17"/>
                        <a:gd name="T38" fmla="*/ 5 w 11"/>
                        <a:gd name="T39" fmla="*/ 12 h 17"/>
                        <a:gd name="T40" fmla="*/ 6 w 11"/>
                        <a:gd name="T41" fmla="*/ 12 h 17"/>
                        <a:gd name="T42" fmla="*/ 9 w 11"/>
                        <a:gd name="T43" fmla="*/ 4 h 17"/>
                        <a:gd name="T44" fmla="*/ 8 w 11"/>
                        <a:gd name="T45" fmla="*/ 3 h 17"/>
                        <a:gd name="T46" fmla="*/ 1 w 11"/>
                        <a:gd name="T47" fmla="*/ 14 h 17"/>
                        <a:gd name="T48" fmla="*/ 2 w 11"/>
                        <a:gd name="T49" fmla="*/ 15 h 17"/>
                        <a:gd name="T50" fmla="*/ 8 w 11"/>
                        <a:gd name="T51" fmla="*/ 1 h 17"/>
                        <a:gd name="T52" fmla="*/ 7 w 11"/>
                        <a:gd name="T53" fmla="*/ 0 h 17"/>
                        <a:gd name="T54" fmla="*/ 5 w 11"/>
                        <a:gd name="T55" fmla="*/ 3 h 17"/>
                        <a:gd name="T56" fmla="*/ 6 w 11"/>
                        <a:gd name="T57"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 h="17">
                          <a:moveTo>
                            <a:pt x="6" y="3"/>
                          </a:moveTo>
                          <a:cubicBezTo>
                            <a:pt x="7" y="3"/>
                            <a:pt x="7" y="2"/>
                            <a:pt x="7" y="2"/>
                          </a:cubicBezTo>
                          <a:cubicBezTo>
                            <a:pt x="7" y="1"/>
                            <a:pt x="7" y="1"/>
                            <a:pt x="6" y="1"/>
                          </a:cubicBezTo>
                          <a:cubicBezTo>
                            <a:pt x="5" y="5"/>
                            <a:pt x="2" y="10"/>
                            <a:pt x="1" y="14"/>
                          </a:cubicBezTo>
                          <a:cubicBezTo>
                            <a:pt x="0" y="15"/>
                            <a:pt x="2" y="16"/>
                            <a:pt x="2" y="15"/>
                          </a:cubicBezTo>
                          <a:cubicBezTo>
                            <a:pt x="4" y="11"/>
                            <a:pt x="5" y="7"/>
                            <a:pt x="9" y="4"/>
                          </a:cubicBezTo>
                          <a:cubicBezTo>
                            <a:pt x="8" y="4"/>
                            <a:pt x="8" y="4"/>
                            <a:pt x="8" y="4"/>
                          </a:cubicBezTo>
                          <a:cubicBezTo>
                            <a:pt x="7" y="7"/>
                            <a:pt x="7" y="9"/>
                            <a:pt x="5" y="12"/>
                          </a:cubicBezTo>
                          <a:cubicBezTo>
                            <a:pt x="6" y="12"/>
                            <a:pt x="6" y="12"/>
                            <a:pt x="6" y="12"/>
                          </a:cubicBezTo>
                          <a:cubicBezTo>
                            <a:pt x="7" y="10"/>
                            <a:pt x="8" y="7"/>
                            <a:pt x="9" y="5"/>
                          </a:cubicBezTo>
                          <a:cubicBezTo>
                            <a:pt x="9" y="5"/>
                            <a:pt x="9" y="5"/>
                            <a:pt x="8" y="5"/>
                          </a:cubicBezTo>
                          <a:cubicBezTo>
                            <a:pt x="8" y="8"/>
                            <a:pt x="7" y="12"/>
                            <a:pt x="6" y="15"/>
                          </a:cubicBezTo>
                          <a:cubicBezTo>
                            <a:pt x="6" y="16"/>
                            <a:pt x="7" y="16"/>
                            <a:pt x="7" y="16"/>
                          </a:cubicBezTo>
                          <a:cubicBezTo>
                            <a:pt x="8" y="13"/>
                            <a:pt x="9" y="10"/>
                            <a:pt x="11" y="7"/>
                          </a:cubicBezTo>
                          <a:cubicBezTo>
                            <a:pt x="11" y="6"/>
                            <a:pt x="10" y="5"/>
                            <a:pt x="10" y="6"/>
                          </a:cubicBezTo>
                          <a:cubicBezTo>
                            <a:pt x="8" y="9"/>
                            <a:pt x="7" y="12"/>
                            <a:pt x="6" y="15"/>
                          </a:cubicBezTo>
                          <a:cubicBezTo>
                            <a:pt x="6" y="16"/>
                            <a:pt x="7" y="17"/>
                            <a:pt x="7" y="16"/>
                          </a:cubicBezTo>
                          <a:cubicBezTo>
                            <a:pt x="9" y="12"/>
                            <a:pt x="10" y="9"/>
                            <a:pt x="10" y="5"/>
                          </a:cubicBezTo>
                          <a:cubicBezTo>
                            <a:pt x="9" y="4"/>
                            <a:pt x="9" y="4"/>
                            <a:pt x="8" y="4"/>
                          </a:cubicBezTo>
                          <a:cubicBezTo>
                            <a:pt x="6" y="7"/>
                            <a:pt x="6" y="9"/>
                            <a:pt x="5" y="12"/>
                          </a:cubicBezTo>
                          <a:cubicBezTo>
                            <a:pt x="5" y="13"/>
                            <a:pt x="6" y="13"/>
                            <a:pt x="6" y="12"/>
                          </a:cubicBezTo>
                          <a:cubicBezTo>
                            <a:pt x="8" y="10"/>
                            <a:pt x="9" y="7"/>
                            <a:pt x="9" y="4"/>
                          </a:cubicBezTo>
                          <a:cubicBezTo>
                            <a:pt x="9" y="3"/>
                            <a:pt x="8" y="3"/>
                            <a:pt x="8" y="3"/>
                          </a:cubicBezTo>
                          <a:cubicBezTo>
                            <a:pt x="4" y="6"/>
                            <a:pt x="3" y="10"/>
                            <a:pt x="1" y="14"/>
                          </a:cubicBezTo>
                          <a:cubicBezTo>
                            <a:pt x="1" y="14"/>
                            <a:pt x="2" y="15"/>
                            <a:pt x="2" y="15"/>
                          </a:cubicBezTo>
                          <a:cubicBezTo>
                            <a:pt x="4" y="10"/>
                            <a:pt x="6" y="6"/>
                            <a:pt x="8" y="1"/>
                          </a:cubicBezTo>
                          <a:cubicBezTo>
                            <a:pt x="8" y="1"/>
                            <a:pt x="7" y="0"/>
                            <a:pt x="7" y="0"/>
                          </a:cubicBezTo>
                          <a:cubicBezTo>
                            <a:pt x="5" y="1"/>
                            <a:pt x="5" y="2"/>
                            <a:pt x="5" y="3"/>
                          </a:cubicBezTo>
                          <a:cubicBezTo>
                            <a:pt x="5" y="4"/>
                            <a:pt x="6" y="4"/>
                            <a:pt x="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58"/>
                    <p:cNvSpPr/>
                    <p:nvPr/>
                  </p:nvSpPr>
                  <p:spPr bwMode="auto">
                    <a:xfrm>
                      <a:off x="903288" y="2497138"/>
                      <a:ext cx="4763" cy="14288"/>
                    </a:xfrm>
                    <a:custGeom>
                      <a:avLst/>
                      <a:gdLst>
                        <a:gd name="T0" fmla="*/ 3 w 5"/>
                        <a:gd name="T1" fmla="*/ 1 h 13"/>
                        <a:gd name="T2" fmla="*/ 0 w 5"/>
                        <a:gd name="T3" fmla="*/ 11 h 13"/>
                        <a:gd name="T4" fmla="*/ 2 w 5"/>
                        <a:gd name="T5" fmla="*/ 12 h 13"/>
                        <a:gd name="T6" fmla="*/ 2 w 5"/>
                        <a:gd name="T7" fmla="*/ 8 h 13"/>
                        <a:gd name="T8" fmla="*/ 1 w 5"/>
                        <a:gd name="T9" fmla="*/ 7 h 13"/>
                        <a:gd name="T10" fmla="*/ 0 w 5"/>
                        <a:gd name="T11" fmla="*/ 12 h 13"/>
                        <a:gd name="T12" fmla="*/ 2 w 5"/>
                        <a:gd name="T13" fmla="*/ 12 h 13"/>
                        <a:gd name="T14" fmla="*/ 5 w 5"/>
                        <a:gd name="T15" fmla="*/ 1 h 13"/>
                        <a:gd name="T16" fmla="*/ 3 w 5"/>
                        <a:gd name="T1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3">
                          <a:moveTo>
                            <a:pt x="3" y="1"/>
                          </a:moveTo>
                          <a:cubicBezTo>
                            <a:pt x="4" y="4"/>
                            <a:pt x="2" y="8"/>
                            <a:pt x="0" y="11"/>
                          </a:cubicBezTo>
                          <a:cubicBezTo>
                            <a:pt x="1" y="12"/>
                            <a:pt x="1" y="12"/>
                            <a:pt x="2" y="12"/>
                          </a:cubicBezTo>
                          <a:cubicBezTo>
                            <a:pt x="2" y="10"/>
                            <a:pt x="2" y="9"/>
                            <a:pt x="2" y="8"/>
                          </a:cubicBezTo>
                          <a:cubicBezTo>
                            <a:pt x="2" y="7"/>
                            <a:pt x="1" y="6"/>
                            <a:pt x="1" y="7"/>
                          </a:cubicBezTo>
                          <a:cubicBezTo>
                            <a:pt x="1" y="9"/>
                            <a:pt x="0" y="10"/>
                            <a:pt x="0" y="12"/>
                          </a:cubicBezTo>
                          <a:cubicBezTo>
                            <a:pt x="0" y="12"/>
                            <a:pt x="1" y="13"/>
                            <a:pt x="2" y="12"/>
                          </a:cubicBezTo>
                          <a:cubicBezTo>
                            <a:pt x="3" y="8"/>
                            <a:pt x="5" y="5"/>
                            <a:pt x="5" y="1"/>
                          </a:cubicBezTo>
                          <a:cubicBezTo>
                            <a:pt x="5" y="0"/>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59"/>
                    <p:cNvSpPr/>
                    <p:nvPr/>
                  </p:nvSpPr>
                  <p:spPr bwMode="auto">
                    <a:xfrm>
                      <a:off x="904875" y="2497138"/>
                      <a:ext cx="3175" cy="15875"/>
                    </a:xfrm>
                    <a:custGeom>
                      <a:avLst/>
                      <a:gdLst>
                        <a:gd name="T0" fmla="*/ 2 w 4"/>
                        <a:gd name="T1" fmla="*/ 1 h 15"/>
                        <a:gd name="T2" fmla="*/ 1 w 4"/>
                        <a:gd name="T3" fmla="*/ 14 h 15"/>
                        <a:gd name="T4" fmla="*/ 2 w 4"/>
                        <a:gd name="T5" fmla="*/ 14 h 15"/>
                        <a:gd name="T6" fmla="*/ 3 w 4"/>
                        <a:gd name="T7" fmla="*/ 10 h 15"/>
                        <a:gd name="T8" fmla="*/ 2 w 4"/>
                        <a:gd name="T9" fmla="*/ 9 h 15"/>
                        <a:gd name="T10" fmla="*/ 1 w 4"/>
                        <a:gd name="T11" fmla="*/ 14 h 15"/>
                        <a:gd name="T12" fmla="*/ 2 w 4"/>
                        <a:gd name="T13" fmla="*/ 14 h 15"/>
                        <a:gd name="T14" fmla="*/ 4 w 4"/>
                        <a:gd name="T15" fmla="*/ 1 h 15"/>
                        <a:gd name="T16" fmla="*/ 2 w 4"/>
                        <a:gd name="T17"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5">
                          <a:moveTo>
                            <a:pt x="2" y="1"/>
                          </a:moveTo>
                          <a:cubicBezTo>
                            <a:pt x="2" y="5"/>
                            <a:pt x="2" y="10"/>
                            <a:pt x="1" y="14"/>
                          </a:cubicBezTo>
                          <a:cubicBezTo>
                            <a:pt x="1" y="14"/>
                            <a:pt x="2" y="14"/>
                            <a:pt x="2" y="14"/>
                          </a:cubicBezTo>
                          <a:cubicBezTo>
                            <a:pt x="2" y="13"/>
                            <a:pt x="3" y="11"/>
                            <a:pt x="3" y="10"/>
                          </a:cubicBezTo>
                          <a:cubicBezTo>
                            <a:pt x="3" y="9"/>
                            <a:pt x="2" y="9"/>
                            <a:pt x="2" y="9"/>
                          </a:cubicBezTo>
                          <a:cubicBezTo>
                            <a:pt x="1" y="11"/>
                            <a:pt x="1" y="12"/>
                            <a:pt x="1" y="14"/>
                          </a:cubicBezTo>
                          <a:cubicBezTo>
                            <a:pt x="0" y="15"/>
                            <a:pt x="2" y="15"/>
                            <a:pt x="2" y="14"/>
                          </a:cubicBezTo>
                          <a:cubicBezTo>
                            <a:pt x="3" y="10"/>
                            <a:pt x="4" y="5"/>
                            <a:pt x="4" y="1"/>
                          </a:cubicBezTo>
                          <a:cubicBezTo>
                            <a:pt x="4"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60"/>
                    <p:cNvSpPr/>
                    <p:nvPr/>
                  </p:nvSpPr>
                  <p:spPr bwMode="auto">
                    <a:xfrm>
                      <a:off x="906463" y="2497138"/>
                      <a:ext cx="4763" cy="14288"/>
                    </a:xfrm>
                    <a:custGeom>
                      <a:avLst/>
                      <a:gdLst>
                        <a:gd name="T0" fmla="*/ 1 w 5"/>
                        <a:gd name="T1" fmla="*/ 1 h 14"/>
                        <a:gd name="T2" fmla="*/ 2 w 5"/>
                        <a:gd name="T3" fmla="*/ 13 h 14"/>
                        <a:gd name="T4" fmla="*/ 3 w 5"/>
                        <a:gd name="T5" fmla="*/ 14 h 14"/>
                        <a:gd name="T6" fmla="*/ 5 w 5"/>
                        <a:gd name="T7" fmla="*/ 5 h 14"/>
                        <a:gd name="T8" fmla="*/ 4 w 5"/>
                        <a:gd name="T9" fmla="*/ 5 h 14"/>
                        <a:gd name="T10" fmla="*/ 2 w 5"/>
                        <a:gd name="T11" fmla="*/ 13 h 14"/>
                        <a:gd name="T12" fmla="*/ 3 w 5"/>
                        <a:gd name="T13" fmla="*/ 13 h 14"/>
                        <a:gd name="T14" fmla="*/ 2 w 5"/>
                        <a:gd name="T15" fmla="*/ 0 h 14"/>
                        <a:gd name="T16" fmla="*/ 1 w 5"/>
                        <a:gd name="T17"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4">
                          <a:moveTo>
                            <a:pt x="1" y="1"/>
                          </a:moveTo>
                          <a:cubicBezTo>
                            <a:pt x="3" y="5"/>
                            <a:pt x="2" y="9"/>
                            <a:pt x="2" y="13"/>
                          </a:cubicBezTo>
                          <a:cubicBezTo>
                            <a:pt x="2" y="14"/>
                            <a:pt x="3" y="14"/>
                            <a:pt x="3" y="14"/>
                          </a:cubicBezTo>
                          <a:cubicBezTo>
                            <a:pt x="4" y="11"/>
                            <a:pt x="4" y="8"/>
                            <a:pt x="5" y="5"/>
                          </a:cubicBezTo>
                          <a:cubicBezTo>
                            <a:pt x="5" y="5"/>
                            <a:pt x="4" y="4"/>
                            <a:pt x="4" y="5"/>
                          </a:cubicBezTo>
                          <a:cubicBezTo>
                            <a:pt x="3" y="8"/>
                            <a:pt x="2" y="10"/>
                            <a:pt x="2" y="13"/>
                          </a:cubicBezTo>
                          <a:cubicBezTo>
                            <a:pt x="2" y="13"/>
                            <a:pt x="3" y="13"/>
                            <a:pt x="3" y="13"/>
                          </a:cubicBezTo>
                          <a:cubicBezTo>
                            <a:pt x="4" y="9"/>
                            <a:pt x="5" y="4"/>
                            <a:pt x="2" y="0"/>
                          </a:cubicBez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61"/>
                    <p:cNvSpPr/>
                    <p:nvPr/>
                  </p:nvSpPr>
                  <p:spPr bwMode="auto">
                    <a:xfrm>
                      <a:off x="911225" y="2478088"/>
                      <a:ext cx="28575" cy="49213"/>
                    </a:xfrm>
                    <a:custGeom>
                      <a:avLst/>
                      <a:gdLst>
                        <a:gd name="T0" fmla="*/ 3 w 28"/>
                        <a:gd name="T1" fmla="*/ 28 h 46"/>
                        <a:gd name="T2" fmla="*/ 6 w 28"/>
                        <a:gd name="T3" fmla="*/ 20 h 46"/>
                        <a:gd name="T4" fmla="*/ 10 w 28"/>
                        <a:gd name="T5" fmla="*/ 20 h 46"/>
                        <a:gd name="T6" fmla="*/ 11 w 28"/>
                        <a:gd name="T7" fmla="*/ 23 h 46"/>
                        <a:gd name="T8" fmla="*/ 15 w 28"/>
                        <a:gd name="T9" fmla="*/ 13 h 46"/>
                        <a:gd name="T10" fmla="*/ 17 w 28"/>
                        <a:gd name="T11" fmla="*/ 13 h 46"/>
                        <a:gd name="T12" fmla="*/ 18 w 28"/>
                        <a:gd name="T13" fmla="*/ 9 h 46"/>
                        <a:gd name="T14" fmla="*/ 18 w 28"/>
                        <a:gd name="T15" fmla="*/ 14 h 46"/>
                        <a:gd name="T16" fmla="*/ 19 w 28"/>
                        <a:gd name="T17" fmla="*/ 10 h 46"/>
                        <a:gd name="T18" fmla="*/ 20 w 28"/>
                        <a:gd name="T19" fmla="*/ 6 h 46"/>
                        <a:gd name="T20" fmla="*/ 22 w 28"/>
                        <a:gd name="T21" fmla="*/ 8 h 46"/>
                        <a:gd name="T22" fmla="*/ 22 w 28"/>
                        <a:gd name="T23" fmla="*/ 18 h 46"/>
                        <a:gd name="T24" fmla="*/ 23 w 28"/>
                        <a:gd name="T25" fmla="*/ 12 h 46"/>
                        <a:gd name="T26" fmla="*/ 24 w 28"/>
                        <a:gd name="T27" fmla="*/ 10 h 46"/>
                        <a:gd name="T28" fmla="*/ 25 w 28"/>
                        <a:gd name="T29" fmla="*/ 22 h 46"/>
                        <a:gd name="T30" fmla="*/ 24 w 28"/>
                        <a:gd name="T31" fmla="*/ 25 h 46"/>
                        <a:gd name="T32" fmla="*/ 20 w 28"/>
                        <a:gd name="T33" fmla="*/ 36 h 46"/>
                        <a:gd name="T34" fmla="*/ 23 w 28"/>
                        <a:gd name="T35" fmla="*/ 27 h 46"/>
                        <a:gd name="T36" fmla="*/ 23 w 28"/>
                        <a:gd name="T37" fmla="*/ 28 h 46"/>
                        <a:gd name="T38" fmla="*/ 20 w 28"/>
                        <a:gd name="T39" fmla="*/ 38 h 46"/>
                        <a:gd name="T40" fmla="*/ 20 w 28"/>
                        <a:gd name="T41" fmla="*/ 34 h 46"/>
                        <a:gd name="T42" fmla="*/ 16 w 28"/>
                        <a:gd name="T43" fmla="*/ 25 h 46"/>
                        <a:gd name="T44" fmla="*/ 15 w 28"/>
                        <a:gd name="T45" fmla="*/ 35 h 46"/>
                        <a:gd name="T46" fmla="*/ 11 w 28"/>
                        <a:gd name="T47" fmla="*/ 27 h 46"/>
                        <a:gd name="T48" fmla="*/ 11 w 28"/>
                        <a:gd name="T49" fmla="*/ 29 h 46"/>
                        <a:gd name="T50" fmla="*/ 10 w 28"/>
                        <a:gd name="T51" fmla="*/ 30 h 46"/>
                        <a:gd name="T52" fmla="*/ 11 w 28"/>
                        <a:gd name="T53" fmla="*/ 30 h 46"/>
                        <a:gd name="T54" fmla="*/ 15 w 28"/>
                        <a:gd name="T55" fmla="*/ 31 h 46"/>
                        <a:gd name="T56" fmla="*/ 17 w 28"/>
                        <a:gd name="T57" fmla="*/ 28 h 46"/>
                        <a:gd name="T58" fmla="*/ 18 w 28"/>
                        <a:gd name="T59" fmla="*/ 23 h 46"/>
                        <a:gd name="T60" fmla="*/ 18 w 28"/>
                        <a:gd name="T61" fmla="*/ 32 h 46"/>
                        <a:gd name="T62" fmla="*/ 19 w 28"/>
                        <a:gd name="T63" fmla="*/ 38 h 46"/>
                        <a:gd name="T64" fmla="*/ 21 w 28"/>
                        <a:gd name="T65" fmla="*/ 34 h 46"/>
                        <a:gd name="T66" fmla="*/ 19 w 28"/>
                        <a:gd name="T67" fmla="*/ 41 h 46"/>
                        <a:gd name="T68" fmla="*/ 21 w 28"/>
                        <a:gd name="T69" fmla="*/ 43 h 46"/>
                        <a:gd name="T70" fmla="*/ 22 w 28"/>
                        <a:gd name="T71" fmla="*/ 36 h 46"/>
                        <a:gd name="T72" fmla="*/ 22 w 28"/>
                        <a:gd name="T73" fmla="*/ 36 h 46"/>
                        <a:gd name="T74" fmla="*/ 23 w 28"/>
                        <a:gd name="T75" fmla="*/ 32 h 46"/>
                        <a:gd name="T76" fmla="*/ 25 w 28"/>
                        <a:gd name="T77" fmla="*/ 25 h 46"/>
                        <a:gd name="T78" fmla="*/ 25 w 28"/>
                        <a:gd name="T79" fmla="*/ 12 h 46"/>
                        <a:gd name="T80" fmla="*/ 22 w 28"/>
                        <a:gd name="T81" fmla="*/ 27 h 46"/>
                        <a:gd name="T82" fmla="*/ 22 w 28"/>
                        <a:gd name="T83" fmla="*/ 27 h 46"/>
                        <a:gd name="T84" fmla="*/ 20 w 28"/>
                        <a:gd name="T85" fmla="*/ 28 h 46"/>
                        <a:gd name="T86" fmla="*/ 20 w 28"/>
                        <a:gd name="T87" fmla="*/ 26 h 46"/>
                        <a:gd name="T88" fmla="*/ 19 w 28"/>
                        <a:gd name="T89" fmla="*/ 26 h 46"/>
                        <a:gd name="T90" fmla="*/ 18 w 28"/>
                        <a:gd name="T91" fmla="*/ 25 h 46"/>
                        <a:gd name="T92" fmla="*/ 18 w 28"/>
                        <a:gd name="T93" fmla="*/ 25 h 46"/>
                        <a:gd name="T94" fmla="*/ 15 w 28"/>
                        <a:gd name="T95" fmla="*/ 26 h 46"/>
                        <a:gd name="T96" fmla="*/ 14 w 28"/>
                        <a:gd name="T97" fmla="*/ 26 h 46"/>
                        <a:gd name="T98" fmla="*/ 14 w 28"/>
                        <a:gd name="T99" fmla="*/ 25 h 46"/>
                        <a:gd name="T100" fmla="*/ 13 w 28"/>
                        <a:gd name="T101" fmla="*/ 26 h 46"/>
                        <a:gd name="T102" fmla="*/ 12 w 28"/>
                        <a:gd name="T103" fmla="*/ 27 h 46"/>
                        <a:gd name="T104" fmla="*/ 11 w 28"/>
                        <a:gd name="T105" fmla="*/ 25 h 46"/>
                        <a:gd name="T106" fmla="*/ 9 w 28"/>
                        <a:gd name="T107" fmla="*/ 26 h 46"/>
                        <a:gd name="T108" fmla="*/ 8 w 28"/>
                        <a:gd name="T109" fmla="*/ 27 h 46"/>
                        <a:gd name="T110" fmla="*/ 7 w 28"/>
                        <a:gd name="T111" fmla="*/ 29 h 46"/>
                        <a:gd name="T112" fmla="*/ 5 w 28"/>
                        <a:gd name="T113" fmla="*/ 28 h 46"/>
                        <a:gd name="T114" fmla="*/ 3 w 28"/>
                        <a:gd name="T115" fmla="*/ 28 h 46"/>
                        <a:gd name="T116" fmla="*/ 1 w 28"/>
                        <a:gd name="T117" fmla="*/ 29 h 46"/>
                        <a:gd name="T118" fmla="*/ 1 w 28"/>
                        <a:gd name="T119" fmla="*/ 30 h 46"/>
                        <a:gd name="T120" fmla="*/ 0 w 28"/>
                        <a:gd name="T121" fmla="*/ 3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 h="46">
                          <a:moveTo>
                            <a:pt x="3" y="15"/>
                          </a:moveTo>
                          <a:cubicBezTo>
                            <a:pt x="3" y="19"/>
                            <a:pt x="0" y="35"/>
                            <a:pt x="2" y="23"/>
                          </a:cubicBezTo>
                          <a:cubicBezTo>
                            <a:pt x="2" y="24"/>
                            <a:pt x="2" y="24"/>
                            <a:pt x="2" y="25"/>
                          </a:cubicBezTo>
                          <a:cubicBezTo>
                            <a:pt x="1" y="27"/>
                            <a:pt x="1" y="28"/>
                            <a:pt x="3" y="28"/>
                          </a:cubicBezTo>
                          <a:cubicBezTo>
                            <a:pt x="3" y="27"/>
                            <a:pt x="4" y="18"/>
                            <a:pt x="3" y="24"/>
                          </a:cubicBezTo>
                          <a:cubicBezTo>
                            <a:pt x="1" y="34"/>
                            <a:pt x="4" y="13"/>
                            <a:pt x="4" y="21"/>
                          </a:cubicBezTo>
                          <a:cubicBezTo>
                            <a:pt x="4" y="24"/>
                            <a:pt x="4" y="31"/>
                            <a:pt x="5" y="22"/>
                          </a:cubicBezTo>
                          <a:cubicBezTo>
                            <a:pt x="5" y="21"/>
                            <a:pt x="6" y="14"/>
                            <a:pt x="6" y="20"/>
                          </a:cubicBezTo>
                          <a:cubicBezTo>
                            <a:pt x="6" y="32"/>
                            <a:pt x="7" y="21"/>
                            <a:pt x="8" y="17"/>
                          </a:cubicBezTo>
                          <a:cubicBezTo>
                            <a:pt x="7" y="19"/>
                            <a:pt x="7" y="21"/>
                            <a:pt x="7" y="23"/>
                          </a:cubicBezTo>
                          <a:cubicBezTo>
                            <a:pt x="7" y="25"/>
                            <a:pt x="8" y="28"/>
                            <a:pt x="8" y="24"/>
                          </a:cubicBezTo>
                          <a:cubicBezTo>
                            <a:pt x="8" y="25"/>
                            <a:pt x="10" y="12"/>
                            <a:pt x="10" y="20"/>
                          </a:cubicBezTo>
                          <a:cubicBezTo>
                            <a:pt x="10" y="25"/>
                            <a:pt x="8" y="27"/>
                            <a:pt x="10" y="19"/>
                          </a:cubicBezTo>
                          <a:cubicBezTo>
                            <a:pt x="13" y="8"/>
                            <a:pt x="9" y="35"/>
                            <a:pt x="11" y="19"/>
                          </a:cubicBezTo>
                          <a:cubicBezTo>
                            <a:pt x="11" y="18"/>
                            <a:pt x="12" y="17"/>
                            <a:pt x="12" y="15"/>
                          </a:cubicBezTo>
                          <a:cubicBezTo>
                            <a:pt x="12" y="18"/>
                            <a:pt x="12" y="20"/>
                            <a:pt x="11" y="23"/>
                          </a:cubicBezTo>
                          <a:cubicBezTo>
                            <a:pt x="12" y="23"/>
                            <a:pt x="12" y="23"/>
                            <a:pt x="13" y="23"/>
                          </a:cubicBezTo>
                          <a:cubicBezTo>
                            <a:pt x="13" y="20"/>
                            <a:pt x="13" y="18"/>
                            <a:pt x="14" y="15"/>
                          </a:cubicBezTo>
                          <a:cubicBezTo>
                            <a:pt x="14" y="14"/>
                            <a:pt x="12" y="24"/>
                            <a:pt x="13" y="22"/>
                          </a:cubicBezTo>
                          <a:cubicBezTo>
                            <a:pt x="12" y="30"/>
                            <a:pt x="15" y="14"/>
                            <a:pt x="15" y="13"/>
                          </a:cubicBezTo>
                          <a:cubicBezTo>
                            <a:pt x="15" y="16"/>
                            <a:pt x="14" y="20"/>
                            <a:pt x="14" y="23"/>
                          </a:cubicBezTo>
                          <a:cubicBezTo>
                            <a:pt x="14" y="22"/>
                            <a:pt x="15" y="16"/>
                            <a:pt x="15" y="14"/>
                          </a:cubicBezTo>
                          <a:cubicBezTo>
                            <a:pt x="17" y="6"/>
                            <a:pt x="15" y="17"/>
                            <a:pt x="15" y="19"/>
                          </a:cubicBezTo>
                          <a:cubicBezTo>
                            <a:pt x="14" y="28"/>
                            <a:pt x="17" y="11"/>
                            <a:pt x="17" y="13"/>
                          </a:cubicBezTo>
                          <a:cubicBezTo>
                            <a:pt x="16" y="15"/>
                            <a:pt x="15" y="21"/>
                            <a:pt x="15" y="23"/>
                          </a:cubicBezTo>
                          <a:cubicBezTo>
                            <a:pt x="14" y="28"/>
                            <a:pt x="17" y="14"/>
                            <a:pt x="16" y="17"/>
                          </a:cubicBezTo>
                          <a:cubicBezTo>
                            <a:pt x="17" y="15"/>
                            <a:pt x="17" y="12"/>
                            <a:pt x="18" y="10"/>
                          </a:cubicBezTo>
                          <a:cubicBezTo>
                            <a:pt x="19" y="4"/>
                            <a:pt x="18" y="9"/>
                            <a:pt x="18" y="9"/>
                          </a:cubicBezTo>
                          <a:cubicBezTo>
                            <a:pt x="18" y="12"/>
                            <a:pt x="17" y="16"/>
                            <a:pt x="16" y="19"/>
                          </a:cubicBezTo>
                          <a:cubicBezTo>
                            <a:pt x="16" y="20"/>
                            <a:pt x="16" y="22"/>
                            <a:pt x="16" y="23"/>
                          </a:cubicBezTo>
                          <a:cubicBezTo>
                            <a:pt x="16" y="23"/>
                            <a:pt x="16" y="23"/>
                            <a:pt x="17" y="23"/>
                          </a:cubicBezTo>
                          <a:cubicBezTo>
                            <a:pt x="17" y="20"/>
                            <a:pt x="18" y="17"/>
                            <a:pt x="18" y="14"/>
                          </a:cubicBezTo>
                          <a:cubicBezTo>
                            <a:pt x="18" y="13"/>
                            <a:pt x="18" y="4"/>
                            <a:pt x="19" y="9"/>
                          </a:cubicBezTo>
                          <a:cubicBezTo>
                            <a:pt x="19" y="12"/>
                            <a:pt x="19" y="15"/>
                            <a:pt x="19" y="17"/>
                          </a:cubicBezTo>
                          <a:cubicBezTo>
                            <a:pt x="18" y="26"/>
                            <a:pt x="19" y="23"/>
                            <a:pt x="19" y="19"/>
                          </a:cubicBezTo>
                          <a:cubicBezTo>
                            <a:pt x="19" y="16"/>
                            <a:pt x="19" y="13"/>
                            <a:pt x="19" y="10"/>
                          </a:cubicBezTo>
                          <a:cubicBezTo>
                            <a:pt x="20" y="6"/>
                            <a:pt x="19" y="15"/>
                            <a:pt x="19" y="14"/>
                          </a:cubicBezTo>
                          <a:cubicBezTo>
                            <a:pt x="19" y="15"/>
                            <a:pt x="19" y="16"/>
                            <a:pt x="19" y="17"/>
                          </a:cubicBezTo>
                          <a:cubicBezTo>
                            <a:pt x="17" y="21"/>
                            <a:pt x="17" y="23"/>
                            <a:pt x="20" y="22"/>
                          </a:cubicBezTo>
                          <a:cubicBezTo>
                            <a:pt x="20" y="16"/>
                            <a:pt x="20" y="11"/>
                            <a:pt x="20" y="6"/>
                          </a:cubicBezTo>
                          <a:cubicBezTo>
                            <a:pt x="20" y="11"/>
                            <a:pt x="20" y="18"/>
                            <a:pt x="20" y="23"/>
                          </a:cubicBezTo>
                          <a:cubicBezTo>
                            <a:pt x="20" y="17"/>
                            <a:pt x="22" y="10"/>
                            <a:pt x="21" y="5"/>
                          </a:cubicBezTo>
                          <a:cubicBezTo>
                            <a:pt x="22" y="11"/>
                            <a:pt x="21" y="17"/>
                            <a:pt x="20" y="23"/>
                          </a:cubicBezTo>
                          <a:cubicBezTo>
                            <a:pt x="21" y="19"/>
                            <a:pt x="21" y="13"/>
                            <a:pt x="22" y="8"/>
                          </a:cubicBezTo>
                          <a:cubicBezTo>
                            <a:pt x="21" y="14"/>
                            <a:pt x="22" y="20"/>
                            <a:pt x="21" y="26"/>
                          </a:cubicBezTo>
                          <a:cubicBezTo>
                            <a:pt x="22" y="22"/>
                            <a:pt x="22" y="14"/>
                            <a:pt x="22" y="9"/>
                          </a:cubicBezTo>
                          <a:cubicBezTo>
                            <a:pt x="23" y="5"/>
                            <a:pt x="23" y="6"/>
                            <a:pt x="23" y="9"/>
                          </a:cubicBezTo>
                          <a:cubicBezTo>
                            <a:pt x="23" y="12"/>
                            <a:pt x="23" y="15"/>
                            <a:pt x="22" y="18"/>
                          </a:cubicBezTo>
                          <a:cubicBezTo>
                            <a:pt x="22" y="19"/>
                            <a:pt x="22" y="20"/>
                            <a:pt x="22" y="21"/>
                          </a:cubicBezTo>
                          <a:cubicBezTo>
                            <a:pt x="21" y="24"/>
                            <a:pt x="22" y="24"/>
                            <a:pt x="23" y="24"/>
                          </a:cubicBezTo>
                          <a:cubicBezTo>
                            <a:pt x="23" y="21"/>
                            <a:pt x="23" y="18"/>
                            <a:pt x="23" y="15"/>
                          </a:cubicBezTo>
                          <a:cubicBezTo>
                            <a:pt x="23" y="14"/>
                            <a:pt x="23" y="4"/>
                            <a:pt x="23" y="12"/>
                          </a:cubicBezTo>
                          <a:cubicBezTo>
                            <a:pt x="24" y="16"/>
                            <a:pt x="23" y="20"/>
                            <a:pt x="23" y="24"/>
                          </a:cubicBezTo>
                          <a:cubicBezTo>
                            <a:pt x="23" y="24"/>
                            <a:pt x="23" y="24"/>
                            <a:pt x="23" y="24"/>
                          </a:cubicBezTo>
                          <a:cubicBezTo>
                            <a:pt x="23" y="22"/>
                            <a:pt x="23" y="20"/>
                            <a:pt x="23" y="18"/>
                          </a:cubicBezTo>
                          <a:cubicBezTo>
                            <a:pt x="23" y="15"/>
                            <a:pt x="24" y="12"/>
                            <a:pt x="24" y="10"/>
                          </a:cubicBezTo>
                          <a:cubicBezTo>
                            <a:pt x="24" y="6"/>
                            <a:pt x="24" y="1"/>
                            <a:pt x="25" y="6"/>
                          </a:cubicBezTo>
                          <a:cubicBezTo>
                            <a:pt x="25" y="6"/>
                            <a:pt x="27" y="14"/>
                            <a:pt x="26" y="8"/>
                          </a:cubicBezTo>
                          <a:cubicBezTo>
                            <a:pt x="26" y="7"/>
                            <a:pt x="25" y="7"/>
                            <a:pt x="25" y="8"/>
                          </a:cubicBezTo>
                          <a:cubicBezTo>
                            <a:pt x="25" y="12"/>
                            <a:pt x="25" y="17"/>
                            <a:pt x="25" y="22"/>
                          </a:cubicBezTo>
                          <a:cubicBezTo>
                            <a:pt x="27" y="22"/>
                            <a:pt x="27" y="21"/>
                            <a:pt x="26" y="19"/>
                          </a:cubicBezTo>
                          <a:cubicBezTo>
                            <a:pt x="26" y="18"/>
                            <a:pt x="26" y="8"/>
                            <a:pt x="26" y="15"/>
                          </a:cubicBezTo>
                          <a:cubicBezTo>
                            <a:pt x="26" y="18"/>
                            <a:pt x="25" y="21"/>
                            <a:pt x="24" y="24"/>
                          </a:cubicBezTo>
                          <a:cubicBezTo>
                            <a:pt x="24" y="25"/>
                            <a:pt x="22" y="34"/>
                            <a:pt x="24" y="25"/>
                          </a:cubicBezTo>
                          <a:cubicBezTo>
                            <a:pt x="23" y="31"/>
                            <a:pt x="23" y="39"/>
                            <a:pt x="24" y="27"/>
                          </a:cubicBezTo>
                          <a:cubicBezTo>
                            <a:pt x="23" y="30"/>
                            <a:pt x="23" y="32"/>
                            <a:pt x="22" y="34"/>
                          </a:cubicBezTo>
                          <a:cubicBezTo>
                            <a:pt x="22" y="33"/>
                            <a:pt x="22" y="28"/>
                            <a:pt x="22" y="33"/>
                          </a:cubicBezTo>
                          <a:cubicBezTo>
                            <a:pt x="22" y="36"/>
                            <a:pt x="22" y="46"/>
                            <a:pt x="20" y="36"/>
                          </a:cubicBezTo>
                          <a:cubicBezTo>
                            <a:pt x="20" y="31"/>
                            <a:pt x="19" y="36"/>
                            <a:pt x="19" y="38"/>
                          </a:cubicBezTo>
                          <a:cubicBezTo>
                            <a:pt x="20" y="40"/>
                            <a:pt x="21" y="40"/>
                            <a:pt x="20" y="37"/>
                          </a:cubicBezTo>
                          <a:cubicBezTo>
                            <a:pt x="20" y="34"/>
                            <a:pt x="21" y="32"/>
                            <a:pt x="21" y="29"/>
                          </a:cubicBezTo>
                          <a:cubicBezTo>
                            <a:pt x="22" y="28"/>
                            <a:pt x="22" y="28"/>
                            <a:pt x="23" y="27"/>
                          </a:cubicBezTo>
                          <a:cubicBezTo>
                            <a:pt x="21" y="31"/>
                            <a:pt x="21" y="32"/>
                            <a:pt x="23" y="32"/>
                          </a:cubicBezTo>
                          <a:cubicBezTo>
                            <a:pt x="24" y="29"/>
                            <a:pt x="25" y="26"/>
                            <a:pt x="25" y="23"/>
                          </a:cubicBezTo>
                          <a:cubicBezTo>
                            <a:pt x="26" y="22"/>
                            <a:pt x="24" y="22"/>
                            <a:pt x="24" y="23"/>
                          </a:cubicBezTo>
                          <a:cubicBezTo>
                            <a:pt x="24" y="25"/>
                            <a:pt x="23" y="26"/>
                            <a:pt x="23" y="28"/>
                          </a:cubicBezTo>
                          <a:cubicBezTo>
                            <a:pt x="23" y="28"/>
                            <a:pt x="20" y="35"/>
                            <a:pt x="20" y="33"/>
                          </a:cubicBezTo>
                          <a:cubicBezTo>
                            <a:pt x="20" y="32"/>
                            <a:pt x="18" y="27"/>
                            <a:pt x="18" y="32"/>
                          </a:cubicBezTo>
                          <a:cubicBezTo>
                            <a:pt x="18" y="34"/>
                            <a:pt x="18" y="36"/>
                            <a:pt x="18" y="38"/>
                          </a:cubicBezTo>
                          <a:cubicBezTo>
                            <a:pt x="18" y="39"/>
                            <a:pt x="20" y="39"/>
                            <a:pt x="20" y="38"/>
                          </a:cubicBezTo>
                          <a:cubicBezTo>
                            <a:pt x="20" y="34"/>
                            <a:pt x="20" y="30"/>
                            <a:pt x="20" y="25"/>
                          </a:cubicBezTo>
                          <a:cubicBezTo>
                            <a:pt x="20" y="25"/>
                            <a:pt x="18" y="25"/>
                            <a:pt x="18" y="25"/>
                          </a:cubicBezTo>
                          <a:cubicBezTo>
                            <a:pt x="18" y="28"/>
                            <a:pt x="18" y="31"/>
                            <a:pt x="18" y="34"/>
                          </a:cubicBezTo>
                          <a:cubicBezTo>
                            <a:pt x="19" y="34"/>
                            <a:pt x="19" y="34"/>
                            <a:pt x="20" y="34"/>
                          </a:cubicBezTo>
                          <a:cubicBezTo>
                            <a:pt x="19" y="33"/>
                            <a:pt x="19" y="31"/>
                            <a:pt x="19" y="29"/>
                          </a:cubicBezTo>
                          <a:cubicBezTo>
                            <a:pt x="19" y="22"/>
                            <a:pt x="18" y="32"/>
                            <a:pt x="18" y="33"/>
                          </a:cubicBezTo>
                          <a:cubicBezTo>
                            <a:pt x="18" y="30"/>
                            <a:pt x="18" y="27"/>
                            <a:pt x="18" y="25"/>
                          </a:cubicBezTo>
                          <a:cubicBezTo>
                            <a:pt x="17" y="24"/>
                            <a:pt x="16" y="24"/>
                            <a:pt x="16" y="25"/>
                          </a:cubicBezTo>
                          <a:cubicBezTo>
                            <a:pt x="15" y="32"/>
                            <a:pt x="16" y="32"/>
                            <a:pt x="15" y="25"/>
                          </a:cubicBezTo>
                          <a:cubicBezTo>
                            <a:pt x="15" y="24"/>
                            <a:pt x="14" y="24"/>
                            <a:pt x="14" y="25"/>
                          </a:cubicBezTo>
                          <a:cubicBezTo>
                            <a:pt x="14" y="28"/>
                            <a:pt x="14" y="31"/>
                            <a:pt x="14" y="35"/>
                          </a:cubicBezTo>
                          <a:cubicBezTo>
                            <a:pt x="14" y="36"/>
                            <a:pt x="15" y="36"/>
                            <a:pt x="15" y="35"/>
                          </a:cubicBezTo>
                          <a:cubicBezTo>
                            <a:pt x="15" y="32"/>
                            <a:pt x="15" y="30"/>
                            <a:pt x="14" y="28"/>
                          </a:cubicBezTo>
                          <a:cubicBezTo>
                            <a:pt x="14" y="27"/>
                            <a:pt x="13" y="28"/>
                            <a:pt x="13" y="28"/>
                          </a:cubicBezTo>
                          <a:cubicBezTo>
                            <a:pt x="13" y="30"/>
                            <a:pt x="13" y="31"/>
                            <a:pt x="13" y="33"/>
                          </a:cubicBezTo>
                          <a:cubicBezTo>
                            <a:pt x="13" y="31"/>
                            <a:pt x="12" y="29"/>
                            <a:pt x="11" y="27"/>
                          </a:cubicBezTo>
                          <a:cubicBezTo>
                            <a:pt x="11" y="27"/>
                            <a:pt x="10" y="26"/>
                            <a:pt x="10" y="27"/>
                          </a:cubicBezTo>
                          <a:cubicBezTo>
                            <a:pt x="9" y="30"/>
                            <a:pt x="9" y="32"/>
                            <a:pt x="9" y="34"/>
                          </a:cubicBezTo>
                          <a:cubicBezTo>
                            <a:pt x="9" y="35"/>
                            <a:pt x="11" y="35"/>
                            <a:pt x="11" y="34"/>
                          </a:cubicBezTo>
                          <a:cubicBezTo>
                            <a:pt x="11" y="32"/>
                            <a:pt x="11" y="31"/>
                            <a:pt x="11" y="29"/>
                          </a:cubicBezTo>
                          <a:cubicBezTo>
                            <a:pt x="11" y="28"/>
                            <a:pt x="9" y="28"/>
                            <a:pt x="9" y="29"/>
                          </a:cubicBezTo>
                          <a:cubicBezTo>
                            <a:pt x="9" y="32"/>
                            <a:pt x="9" y="35"/>
                            <a:pt x="9" y="38"/>
                          </a:cubicBezTo>
                          <a:cubicBezTo>
                            <a:pt x="9" y="39"/>
                            <a:pt x="11" y="39"/>
                            <a:pt x="11" y="38"/>
                          </a:cubicBezTo>
                          <a:cubicBezTo>
                            <a:pt x="11" y="35"/>
                            <a:pt x="11" y="33"/>
                            <a:pt x="10" y="30"/>
                          </a:cubicBezTo>
                          <a:cubicBezTo>
                            <a:pt x="10" y="29"/>
                            <a:pt x="8" y="30"/>
                            <a:pt x="9" y="31"/>
                          </a:cubicBezTo>
                          <a:cubicBezTo>
                            <a:pt x="8" y="35"/>
                            <a:pt x="8" y="36"/>
                            <a:pt x="11" y="35"/>
                          </a:cubicBezTo>
                          <a:cubicBezTo>
                            <a:pt x="12" y="33"/>
                            <a:pt x="11" y="31"/>
                            <a:pt x="9" y="31"/>
                          </a:cubicBezTo>
                          <a:cubicBezTo>
                            <a:pt x="11" y="32"/>
                            <a:pt x="11" y="32"/>
                            <a:pt x="11" y="30"/>
                          </a:cubicBezTo>
                          <a:cubicBezTo>
                            <a:pt x="12" y="33"/>
                            <a:pt x="12" y="33"/>
                            <a:pt x="13" y="36"/>
                          </a:cubicBezTo>
                          <a:cubicBezTo>
                            <a:pt x="13" y="36"/>
                            <a:pt x="14" y="36"/>
                            <a:pt x="14" y="35"/>
                          </a:cubicBezTo>
                          <a:cubicBezTo>
                            <a:pt x="14" y="34"/>
                            <a:pt x="14" y="32"/>
                            <a:pt x="14" y="31"/>
                          </a:cubicBezTo>
                          <a:cubicBezTo>
                            <a:pt x="13" y="33"/>
                            <a:pt x="13" y="33"/>
                            <a:pt x="15" y="31"/>
                          </a:cubicBezTo>
                          <a:cubicBezTo>
                            <a:pt x="16" y="29"/>
                            <a:pt x="16" y="28"/>
                            <a:pt x="14" y="28"/>
                          </a:cubicBezTo>
                          <a:cubicBezTo>
                            <a:pt x="14" y="30"/>
                            <a:pt x="14" y="32"/>
                            <a:pt x="14" y="34"/>
                          </a:cubicBezTo>
                          <a:cubicBezTo>
                            <a:pt x="14" y="35"/>
                            <a:pt x="16" y="35"/>
                            <a:pt x="16" y="34"/>
                          </a:cubicBezTo>
                          <a:cubicBezTo>
                            <a:pt x="16" y="32"/>
                            <a:pt x="17" y="30"/>
                            <a:pt x="17" y="28"/>
                          </a:cubicBezTo>
                          <a:cubicBezTo>
                            <a:pt x="17" y="31"/>
                            <a:pt x="17" y="33"/>
                            <a:pt x="17" y="35"/>
                          </a:cubicBezTo>
                          <a:cubicBezTo>
                            <a:pt x="17" y="36"/>
                            <a:pt x="19" y="36"/>
                            <a:pt x="19" y="35"/>
                          </a:cubicBezTo>
                          <a:cubicBezTo>
                            <a:pt x="19" y="31"/>
                            <a:pt x="20" y="28"/>
                            <a:pt x="20" y="24"/>
                          </a:cubicBezTo>
                          <a:cubicBezTo>
                            <a:pt x="20" y="23"/>
                            <a:pt x="18" y="23"/>
                            <a:pt x="18" y="23"/>
                          </a:cubicBezTo>
                          <a:cubicBezTo>
                            <a:pt x="18" y="28"/>
                            <a:pt x="18" y="32"/>
                            <a:pt x="18" y="37"/>
                          </a:cubicBezTo>
                          <a:cubicBezTo>
                            <a:pt x="18" y="38"/>
                            <a:pt x="20" y="38"/>
                            <a:pt x="20" y="37"/>
                          </a:cubicBezTo>
                          <a:cubicBezTo>
                            <a:pt x="20" y="35"/>
                            <a:pt x="20" y="33"/>
                            <a:pt x="20" y="31"/>
                          </a:cubicBezTo>
                          <a:cubicBezTo>
                            <a:pt x="20" y="26"/>
                            <a:pt x="18" y="29"/>
                            <a:pt x="18" y="32"/>
                          </a:cubicBezTo>
                          <a:cubicBezTo>
                            <a:pt x="18" y="33"/>
                            <a:pt x="20" y="40"/>
                            <a:pt x="20" y="34"/>
                          </a:cubicBezTo>
                          <a:cubicBezTo>
                            <a:pt x="20" y="32"/>
                            <a:pt x="20" y="30"/>
                            <a:pt x="20" y="28"/>
                          </a:cubicBezTo>
                          <a:cubicBezTo>
                            <a:pt x="20" y="27"/>
                            <a:pt x="18" y="27"/>
                            <a:pt x="18" y="28"/>
                          </a:cubicBezTo>
                          <a:cubicBezTo>
                            <a:pt x="18" y="32"/>
                            <a:pt x="18" y="35"/>
                            <a:pt x="19" y="38"/>
                          </a:cubicBezTo>
                          <a:cubicBezTo>
                            <a:pt x="19" y="39"/>
                            <a:pt x="20" y="39"/>
                            <a:pt x="20" y="38"/>
                          </a:cubicBezTo>
                          <a:cubicBezTo>
                            <a:pt x="22" y="35"/>
                            <a:pt x="23" y="32"/>
                            <a:pt x="24" y="28"/>
                          </a:cubicBezTo>
                          <a:cubicBezTo>
                            <a:pt x="26" y="26"/>
                            <a:pt x="25" y="25"/>
                            <a:pt x="23" y="26"/>
                          </a:cubicBezTo>
                          <a:cubicBezTo>
                            <a:pt x="23" y="29"/>
                            <a:pt x="22" y="32"/>
                            <a:pt x="21" y="34"/>
                          </a:cubicBezTo>
                          <a:cubicBezTo>
                            <a:pt x="21" y="35"/>
                            <a:pt x="23" y="36"/>
                            <a:pt x="23" y="35"/>
                          </a:cubicBezTo>
                          <a:cubicBezTo>
                            <a:pt x="24" y="31"/>
                            <a:pt x="24" y="28"/>
                            <a:pt x="24" y="24"/>
                          </a:cubicBezTo>
                          <a:cubicBezTo>
                            <a:pt x="24" y="24"/>
                            <a:pt x="23" y="23"/>
                            <a:pt x="23" y="24"/>
                          </a:cubicBezTo>
                          <a:cubicBezTo>
                            <a:pt x="19" y="28"/>
                            <a:pt x="19" y="35"/>
                            <a:pt x="19" y="41"/>
                          </a:cubicBezTo>
                          <a:cubicBezTo>
                            <a:pt x="19" y="42"/>
                            <a:pt x="20" y="42"/>
                            <a:pt x="20" y="41"/>
                          </a:cubicBezTo>
                          <a:cubicBezTo>
                            <a:pt x="20" y="38"/>
                            <a:pt x="20" y="34"/>
                            <a:pt x="20" y="31"/>
                          </a:cubicBezTo>
                          <a:cubicBezTo>
                            <a:pt x="20" y="30"/>
                            <a:pt x="19" y="30"/>
                            <a:pt x="19" y="31"/>
                          </a:cubicBezTo>
                          <a:cubicBezTo>
                            <a:pt x="19" y="35"/>
                            <a:pt x="19" y="39"/>
                            <a:pt x="21" y="43"/>
                          </a:cubicBezTo>
                          <a:cubicBezTo>
                            <a:pt x="21" y="43"/>
                            <a:pt x="22" y="44"/>
                            <a:pt x="22" y="43"/>
                          </a:cubicBezTo>
                          <a:cubicBezTo>
                            <a:pt x="24" y="38"/>
                            <a:pt x="24" y="34"/>
                            <a:pt x="23" y="29"/>
                          </a:cubicBezTo>
                          <a:cubicBezTo>
                            <a:pt x="23" y="28"/>
                            <a:pt x="22" y="28"/>
                            <a:pt x="22" y="28"/>
                          </a:cubicBezTo>
                          <a:cubicBezTo>
                            <a:pt x="22" y="31"/>
                            <a:pt x="21" y="34"/>
                            <a:pt x="22" y="36"/>
                          </a:cubicBezTo>
                          <a:cubicBezTo>
                            <a:pt x="22" y="37"/>
                            <a:pt x="23" y="37"/>
                            <a:pt x="23" y="37"/>
                          </a:cubicBezTo>
                          <a:cubicBezTo>
                            <a:pt x="24" y="33"/>
                            <a:pt x="25" y="29"/>
                            <a:pt x="25" y="25"/>
                          </a:cubicBezTo>
                          <a:cubicBezTo>
                            <a:pt x="25" y="24"/>
                            <a:pt x="24" y="24"/>
                            <a:pt x="24" y="25"/>
                          </a:cubicBezTo>
                          <a:cubicBezTo>
                            <a:pt x="22" y="29"/>
                            <a:pt x="21" y="32"/>
                            <a:pt x="22" y="36"/>
                          </a:cubicBezTo>
                          <a:cubicBezTo>
                            <a:pt x="22" y="37"/>
                            <a:pt x="23" y="37"/>
                            <a:pt x="23" y="36"/>
                          </a:cubicBezTo>
                          <a:cubicBezTo>
                            <a:pt x="25" y="32"/>
                            <a:pt x="25" y="28"/>
                            <a:pt x="25" y="23"/>
                          </a:cubicBezTo>
                          <a:cubicBezTo>
                            <a:pt x="25" y="22"/>
                            <a:pt x="23" y="22"/>
                            <a:pt x="23" y="23"/>
                          </a:cubicBezTo>
                          <a:cubicBezTo>
                            <a:pt x="22" y="26"/>
                            <a:pt x="22" y="29"/>
                            <a:pt x="23" y="32"/>
                          </a:cubicBezTo>
                          <a:cubicBezTo>
                            <a:pt x="23" y="33"/>
                            <a:pt x="24" y="33"/>
                            <a:pt x="24" y="32"/>
                          </a:cubicBezTo>
                          <a:cubicBezTo>
                            <a:pt x="26" y="25"/>
                            <a:pt x="28" y="17"/>
                            <a:pt x="27" y="10"/>
                          </a:cubicBezTo>
                          <a:cubicBezTo>
                            <a:pt x="27" y="9"/>
                            <a:pt x="26" y="9"/>
                            <a:pt x="26" y="10"/>
                          </a:cubicBezTo>
                          <a:cubicBezTo>
                            <a:pt x="25" y="15"/>
                            <a:pt x="24" y="20"/>
                            <a:pt x="25" y="25"/>
                          </a:cubicBezTo>
                          <a:cubicBezTo>
                            <a:pt x="25" y="26"/>
                            <a:pt x="26" y="26"/>
                            <a:pt x="26" y="25"/>
                          </a:cubicBezTo>
                          <a:cubicBezTo>
                            <a:pt x="26" y="22"/>
                            <a:pt x="26" y="19"/>
                            <a:pt x="26" y="16"/>
                          </a:cubicBezTo>
                          <a:cubicBezTo>
                            <a:pt x="26" y="14"/>
                            <a:pt x="26" y="12"/>
                            <a:pt x="26" y="10"/>
                          </a:cubicBezTo>
                          <a:cubicBezTo>
                            <a:pt x="24" y="9"/>
                            <a:pt x="24" y="10"/>
                            <a:pt x="25" y="12"/>
                          </a:cubicBezTo>
                          <a:cubicBezTo>
                            <a:pt x="25" y="13"/>
                            <a:pt x="26" y="13"/>
                            <a:pt x="27" y="12"/>
                          </a:cubicBezTo>
                          <a:cubicBezTo>
                            <a:pt x="27" y="8"/>
                            <a:pt x="26" y="5"/>
                            <a:pt x="25" y="1"/>
                          </a:cubicBezTo>
                          <a:cubicBezTo>
                            <a:pt x="25" y="0"/>
                            <a:pt x="24" y="0"/>
                            <a:pt x="23" y="1"/>
                          </a:cubicBezTo>
                          <a:cubicBezTo>
                            <a:pt x="22" y="9"/>
                            <a:pt x="22" y="18"/>
                            <a:pt x="22" y="27"/>
                          </a:cubicBezTo>
                          <a:cubicBezTo>
                            <a:pt x="22" y="27"/>
                            <a:pt x="23" y="28"/>
                            <a:pt x="23" y="27"/>
                          </a:cubicBezTo>
                          <a:cubicBezTo>
                            <a:pt x="25" y="20"/>
                            <a:pt x="25" y="13"/>
                            <a:pt x="25" y="6"/>
                          </a:cubicBezTo>
                          <a:cubicBezTo>
                            <a:pt x="25" y="6"/>
                            <a:pt x="23" y="5"/>
                            <a:pt x="23" y="6"/>
                          </a:cubicBezTo>
                          <a:cubicBezTo>
                            <a:pt x="22" y="13"/>
                            <a:pt x="22" y="20"/>
                            <a:pt x="22" y="27"/>
                          </a:cubicBezTo>
                          <a:cubicBezTo>
                            <a:pt x="22" y="28"/>
                            <a:pt x="23" y="28"/>
                            <a:pt x="23" y="27"/>
                          </a:cubicBezTo>
                          <a:cubicBezTo>
                            <a:pt x="24" y="19"/>
                            <a:pt x="25" y="11"/>
                            <a:pt x="24" y="4"/>
                          </a:cubicBezTo>
                          <a:cubicBezTo>
                            <a:pt x="24" y="3"/>
                            <a:pt x="22" y="3"/>
                            <a:pt x="22" y="3"/>
                          </a:cubicBezTo>
                          <a:cubicBezTo>
                            <a:pt x="20" y="12"/>
                            <a:pt x="19" y="20"/>
                            <a:pt x="20" y="28"/>
                          </a:cubicBezTo>
                          <a:cubicBezTo>
                            <a:pt x="20" y="29"/>
                            <a:pt x="21" y="30"/>
                            <a:pt x="22" y="29"/>
                          </a:cubicBezTo>
                          <a:cubicBezTo>
                            <a:pt x="23" y="21"/>
                            <a:pt x="24" y="13"/>
                            <a:pt x="23" y="5"/>
                          </a:cubicBezTo>
                          <a:cubicBezTo>
                            <a:pt x="23" y="4"/>
                            <a:pt x="21" y="4"/>
                            <a:pt x="21" y="5"/>
                          </a:cubicBezTo>
                          <a:cubicBezTo>
                            <a:pt x="20" y="12"/>
                            <a:pt x="19" y="19"/>
                            <a:pt x="20" y="26"/>
                          </a:cubicBezTo>
                          <a:cubicBezTo>
                            <a:pt x="20" y="26"/>
                            <a:pt x="21" y="27"/>
                            <a:pt x="21" y="26"/>
                          </a:cubicBezTo>
                          <a:cubicBezTo>
                            <a:pt x="23" y="18"/>
                            <a:pt x="23" y="10"/>
                            <a:pt x="22" y="2"/>
                          </a:cubicBezTo>
                          <a:cubicBezTo>
                            <a:pt x="22" y="2"/>
                            <a:pt x="21" y="1"/>
                            <a:pt x="21" y="2"/>
                          </a:cubicBezTo>
                          <a:cubicBezTo>
                            <a:pt x="19" y="10"/>
                            <a:pt x="19" y="18"/>
                            <a:pt x="19" y="26"/>
                          </a:cubicBezTo>
                          <a:cubicBezTo>
                            <a:pt x="19" y="27"/>
                            <a:pt x="20" y="27"/>
                            <a:pt x="20" y="26"/>
                          </a:cubicBezTo>
                          <a:cubicBezTo>
                            <a:pt x="21" y="18"/>
                            <a:pt x="22" y="11"/>
                            <a:pt x="21" y="3"/>
                          </a:cubicBezTo>
                          <a:cubicBezTo>
                            <a:pt x="21" y="2"/>
                            <a:pt x="20" y="2"/>
                            <a:pt x="20" y="3"/>
                          </a:cubicBezTo>
                          <a:cubicBezTo>
                            <a:pt x="19" y="10"/>
                            <a:pt x="18" y="17"/>
                            <a:pt x="18" y="25"/>
                          </a:cubicBezTo>
                          <a:cubicBezTo>
                            <a:pt x="18" y="25"/>
                            <a:pt x="19" y="26"/>
                            <a:pt x="20" y="25"/>
                          </a:cubicBezTo>
                          <a:cubicBezTo>
                            <a:pt x="21" y="18"/>
                            <a:pt x="22" y="11"/>
                            <a:pt x="20" y="4"/>
                          </a:cubicBezTo>
                          <a:cubicBezTo>
                            <a:pt x="20" y="3"/>
                            <a:pt x="19" y="3"/>
                            <a:pt x="19" y="4"/>
                          </a:cubicBezTo>
                          <a:cubicBezTo>
                            <a:pt x="18" y="11"/>
                            <a:pt x="17" y="18"/>
                            <a:pt x="18" y="25"/>
                          </a:cubicBezTo>
                          <a:cubicBezTo>
                            <a:pt x="18" y="26"/>
                            <a:pt x="19" y="26"/>
                            <a:pt x="19" y="25"/>
                          </a:cubicBezTo>
                          <a:cubicBezTo>
                            <a:pt x="20" y="18"/>
                            <a:pt x="21" y="11"/>
                            <a:pt x="20" y="4"/>
                          </a:cubicBezTo>
                          <a:cubicBezTo>
                            <a:pt x="19" y="3"/>
                            <a:pt x="18" y="3"/>
                            <a:pt x="18" y="4"/>
                          </a:cubicBezTo>
                          <a:cubicBezTo>
                            <a:pt x="17" y="11"/>
                            <a:pt x="16" y="18"/>
                            <a:pt x="15" y="26"/>
                          </a:cubicBezTo>
                          <a:cubicBezTo>
                            <a:pt x="15" y="27"/>
                            <a:pt x="16" y="27"/>
                            <a:pt x="16" y="26"/>
                          </a:cubicBezTo>
                          <a:cubicBezTo>
                            <a:pt x="18" y="19"/>
                            <a:pt x="20" y="12"/>
                            <a:pt x="18" y="5"/>
                          </a:cubicBezTo>
                          <a:cubicBezTo>
                            <a:pt x="18" y="4"/>
                            <a:pt x="17" y="4"/>
                            <a:pt x="17" y="5"/>
                          </a:cubicBezTo>
                          <a:cubicBezTo>
                            <a:pt x="16" y="12"/>
                            <a:pt x="13" y="19"/>
                            <a:pt x="14" y="26"/>
                          </a:cubicBezTo>
                          <a:cubicBezTo>
                            <a:pt x="14" y="27"/>
                            <a:pt x="15" y="27"/>
                            <a:pt x="16" y="26"/>
                          </a:cubicBezTo>
                          <a:cubicBezTo>
                            <a:pt x="17" y="21"/>
                            <a:pt x="17" y="16"/>
                            <a:pt x="18" y="10"/>
                          </a:cubicBezTo>
                          <a:cubicBezTo>
                            <a:pt x="18" y="10"/>
                            <a:pt x="16" y="9"/>
                            <a:pt x="16" y="10"/>
                          </a:cubicBezTo>
                          <a:cubicBezTo>
                            <a:pt x="14" y="15"/>
                            <a:pt x="14" y="20"/>
                            <a:pt x="14" y="25"/>
                          </a:cubicBezTo>
                          <a:cubicBezTo>
                            <a:pt x="14" y="25"/>
                            <a:pt x="16" y="26"/>
                            <a:pt x="16" y="25"/>
                          </a:cubicBezTo>
                          <a:cubicBezTo>
                            <a:pt x="17" y="19"/>
                            <a:pt x="17" y="14"/>
                            <a:pt x="17" y="8"/>
                          </a:cubicBezTo>
                          <a:cubicBezTo>
                            <a:pt x="17" y="8"/>
                            <a:pt x="15" y="7"/>
                            <a:pt x="15" y="8"/>
                          </a:cubicBezTo>
                          <a:cubicBezTo>
                            <a:pt x="14" y="14"/>
                            <a:pt x="13" y="20"/>
                            <a:pt x="13" y="26"/>
                          </a:cubicBezTo>
                          <a:cubicBezTo>
                            <a:pt x="13" y="27"/>
                            <a:pt x="14" y="27"/>
                            <a:pt x="14" y="26"/>
                          </a:cubicBezTo>
                          <a:cubicBezTo>
                            <a:pt x="16" y="21"/>
                            <a:pt x="16" y="16"/>
                            <a:pt x="16" y="10"/>
                          </a:cubicBezTo>
                          <a:cubicBezTo>
                            <a:pt x="16" y="9"/>
                            <a:pt x="15" y="9"/>
                            <a:pt x="15" y="10"/>
                          </a:cubicBezTo>
                          <a:cubicBezTo>
                            <a:pt x="13" y="16"/>
                            <a:pt x="12" y="21"/>
                            <a:pt x="12" y="27"/>
                          </a:cubicBezTo>
                          <a:cubicBezTo>
                            <a:pt x="12" y="28"/>
                            <a:pt x="13" y="28"/>
                            <a:pt x="13" y="28"/>
                          </a:cubicBezTo>
                          <a:cubicBezTo>
                            <a:pt x="14" y="23"/>
                            <a:pt x="15" y="18"/>
                            <a:pt x="15" y="13"/>
                          </a:cubicBezTo>
                          <a:cubicBezTo>
                            <a:pt x="15" y="12"/>
                            <a:pt x="13" y="12"/>
                            <a:pt x="13" y="13"/>
                          </a:cubicBezTo>
                          <a:cubicBezTo>
                            <a:pt x="12" y="17"/>
                            <a:pt x="11" y="21"/>
                            <a:pt x="11" y="25"/>
                          </a:cubicBezTo>
                          <a:cubicBezTo>
                            <a:pt x="11" y="26"/>
                            <a:pt x="12" y="26"/>
                            <a:pt x="13" y="25"/>
                          </a:cubicBezTo>
                          <a:cubicBezTo>
                            <a:pt x="13" y="21"/>
                            <a:pt x="14" y="17"/>
                            <a:pt x="13" y="13"/>
                          </a:cubicBezTo>
                          <a:cubicBezTo>
                            <a:pt x="13" y="12"/>
                            <a:pt x="12" y="12"/>
                            <a:pt x="12" y="12"/>
                          </a:cubicBezTo>
                          <a:cubicBezTo>
                            <a:pt x="10" y="17"/>
                            <a:pt x="9" y="21"/>
                            <a:pt x="9" y="26"/>
                          </a:cubicBezTo>
                          <a:cubicBezTo>
                            <a:pt x="9" y="27"/>
                            <a:pt x="10" y="27"/>
                            <a:pt x="11" y="27"/>
                          </a:cubicBezTo>
                          <a:cubicBezTo>
                            <a:pt x="12" y="22"/>
                            <a:pt x="12" y="18"/>
                            <a:pt x="12" y="14"/>
                          </a:cubicBezTo>
                          <a:cubicBezTo>
                            <a:pt x="12" y="13"/>
                            <a:pt x="11" y="13"/>
                            <a:pt x="11" y="14"/>
                          </a:cubicBezTo>
                          <a:cubicBezTo>
                            <a:pt x="9" y="18"/>
                            <a:pt x="8" y="22"/>
                            <a:pt x="8" y="27"/>
                          </a:cubicBezTo>
                          <a:cubicBezTo>
                            <a:pt x="8" y="28"/>
                            <a:pt x="9" y="28"/>
                            <a:pt x="9" y="27"/>
                          </a:cubicBezTo>
                          <a:cubicBezTo>
                            <a:pt x="11" y="23"/>
                            <a:pt x="11" y="19"/>
                            <a:pt x="11" y="15"/>
                          </a:cubicBezTo>
                          <a:cubicBezTo>
                            <a:pt x="11" y="14"/>
                            <a:pt x="10" y="14"/>
                            <a:pt x="9" y="15"/>
                          </a:cubicBezTo>
                          <a:cubicBezTo>
                            <a:pt x="7" y="19"/>
                            <a:pt x="7" y="24"/>
                            <a:pt x="7" y="29"/>
                          </a:cubicBezTo>
                          <a:cubicBezTo>
                            <a:pt x="7" y="29"/>
                            <a:pt x="8" y="29"/>
                            <a:pt x="8" y="29"/>
                          </a:cubicBezTo>
                          <a:cubicBezTo>
                            <a:pt x="8" y="24"/>
                            <a:pt x="9" y="19"/>
                            <a:pt x="9" y="15"/>
                          </a:cubicBezTo>
                          <a:cubicBezTo>
                            <a:pt x="9" y="14"/>
                            <a:pt x="7" y="14"/>
                            <a:pt x="7" y="15"/>
                          </a:cubicBezTo>
                          <a:cubicBezTo>
                            <a:pt x="6" y="19"/>
                            <a:pt x="5" y="23"/>
                            <a:pt x="5" y="28"/>
                          </a:cubicBezTo>
                          <a:cubicBezTo>
                            <a:pt x="5" y="29"/>
                            <a:pt x="6" y="29"/>
                            <a:pt x="6" y="28"/>
                          </a:cubicBezTo>
                          <a:cubicBezTo>
                            <a:pt x="7" y="24"/>
                            <a:pt x="8" y="20"/>
                            <a:pt x="8" y="16"/>
                          </a:cubicBezTo>
                          <a:cubicBezTo>
                            <a:pt x="7" y="15"/>
                            <a:pt x="7" y="15"/>
                            <a:pt x="6" y="15"/>
                          </a:cubicBezTo>
                          <a:cubicBezTo>
                            <a:pt x="4" y="19"/>
                            <a:pt x="3" y="24"/>
                            <a:pt x="3" y="28"/>
                          </a:cubicBezTo>
                          <a:cubicBezTo>
                            <a:pt x="3" y="29"/>
                            <a:pt x="4" y="29"/>
                            <a:pt x="4" y="29"/>
                          </a:cubicBezTo>
                          <a:cubicBezTo>
                            <a:pt x="6" y="25"/>
                            <a:pt x="6" y="21"/>
                            <a:pt x="6" y="16"/>
                          </a:cubicBezTo>
                          <a:cubicBezTo>
                            <a:pt x="6" y="16"/>
                            <a:pt x="5" y="15"/>
                            <a:pt x="4" y="16"/>
                          </a:cubicBezTo>
                          <a:cubicBezTo>
                            <a:pt x="2" y="20"/>
                            <a:pt x="1" y="24"/>
                            <a:pt x="1" y="29"/>
                          </a:cubicBezTo>
                          <a:cubicBezTo>
                            <a:pt x="1" y="30"/>
                            <a:pt x="2" y="30"/>
                            <a:pt x="3" y="29"/>
                          </a:cubicBezTo>
                          <a:cubicBezTo>
                            <a:pt x="4" y="26"/>
                            <a:pt x="5" y="23"/>
                            <a:pt x="5" y="19"/>
                          </a:cubicBezTo>
                          <a:cubicBezTo>
                            <a:pt x="5" y="18"/>
                            <a:pt x="4" y="18"/>
                            <a:pt x="4" y="19"/>
                          </a:cubicBezTo>
                          <a:cubicBezTo>
                            <a:pt x="3" y="23"/>
                            <a:pt x="2" y="26"/>
                            <a:pt x="1" y="30"/>
                          </a:cubicBezTo>
                          <a:cubicBezTo>
                            <a:pt x="1" y="31"/>
                            <a:pt x="2" y="31"/>
                            <a:pt x="2" y="30"/>
                          </a:cubicBezTo>
                          <a:cubicBezTo>
                            <a:pt x="4" y="26"/>
                            <a:pt x="5" y="22"/>
                            <a:pt x="4" y="18"/>
                          </a:cubicBezTo>
                          <a:cubicBezTo>
                            <a:pt x="4" y="17"/>
                            <a:pt x="3" y="17"/>
                            <a:pt x="3" y="18"/>
                          </a:cubicBezTo>
                          <a:cubicBezTo>
                            <a:pt x="1" y="22"/>
                            <a:pt x="0" y="26"/>
                            <a:pt x="0" y="30"/>
                          </a:cubicBezTo>
                          <a:cubicBezTo>
                            <a:pt x="0" y="31"/>
                            <a:pt x="2" y="31"/>
                            <a:pt x="2" y="30"/>
                          </a:cubicBezTo>
                          <a:cubicBezTo>
                            <a:pt x="3" y="25"/>
                            <a:pt x="4" y="21"/>
                            <a:pt x="4" y="15"/>
                          </a:cubicBezTo>
                          <a:cubicBezTo>
                            <a:pt x="4" y="14"/>
                            <a:pt x="3" y="14"/>
                            <a:pt x="3"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62"/>
                    <p:cNvSpPr/>
                    <p:nvPr/>
                  </p:nvSpPr>
                  <p:spPr bwMode="auto">
                    <a:xfrm>
                      <a:off x="898525" y="2506663"/>
                      <a:ext cx="22225" cy="41275"/>
                    </a:xfrm>
                    <a:custGeom>
                      <a:avLst/>
                      <a:gdLst>
                        <a:gd name="T0" fmla="*/ 18 w 21"/>
                        <a:gd name="T1" fmla="*/ 5 h 38"/>
                        <a:gd name="T2" fmla="*/ 18 w 21"/>
                        <a:gd name="T3" fmla="*/ 6 h 38"/>
                        <a:gd name="T4" fmla="*/ 17 w 21"/>
                        <a:gd name="T5" fmla="*/ 9 h 38"/>
                        <a:gd name="T6" fmla="*/ 16 w 21"/>
                        <a:gd name="T7" fmla="*/ 12 h 38"/>
                        <a:gd name="T8" fmla="*/ 16 w 21"/>
                        <a:gd name="T9" fmla="*/ 1 h 38"/>
                        <a:gd name="T10" fmla="*/ 16 w 21"/>
                        <a:gd name="T11" fmla="*/ 3 h 38"/>
                        <a:gd name="T12" fmla="*/ 13 w 21"/>
                        <a:gd name="T13" fmla="*/ 3 h 38"/>
                        <a:gd name="T14" fmla="*/ 12 w 21"/>
                        <a:gd name="T15" fmla="*/ 7 h 38"/>
                        <a:gd name="T16" fmla="*/ 11 w 21"/>
                        <a:gd name="T17" fmla="*/ 7 h 38"/>
                        <a:gd name="T18" fmla="*/ 9 w 21"/>
                        <a:gd name="T19" fmla="*/ 2 h 38"/>
                        <a:gd name="T20" fmla="*/ 8 w 21"/>
                        <a:gd name="T21" fmla="*/ 4 h 38"/>
                        <a:gd name="T22" fmla="*/ 8 w 21"/>
                        <a:gd name="T23" fmla="*/ 12 h 38"/>
                        <a:gd name="T24" fmla="*/ 5 w 21"/>
                        <a:gd name="T25" fmla="*/ 10 h 38"/>
                        <a:gd name="T26" fmla="*/ 3 w 21"/>
                        <a:gd name="T27" fmla="*/ 2 h 38"/>
                        <a:gd name="T28" fmla="*/ 3 w 21"/>
                        <a:gd name="T29" fmla="*/ 8 h 38"/>
                        <a:gd name="T30" fmla="*/ 2 w 21"/>
                        <a:gd name="T31" fmla="*/ 11 h 38"/>
                        <a:gd name="T32" fmla="*/ 2 w 21"/>
                        <a:gd name="T33" fmla="*/ 20 h 38"/>
                        <a:gd name="T34" fmla="*/ 0 w 21"/>
                        <a:gd name="T35" fmla="*/ 26 h 38"/>
                        <a:gd name="T36" fmla="*/ 2 w 21"/>
                        <a:gd name="T37" fmla="*/ 30 h 38"/>
                        <a:gd name="T38" fmla="*/ 4 w 21"/>
                        <a:gd name="T39" fmla="*/ 19 h 38"/>
                        <a:gd name="T40" fmla="*/ 5 w 21"/>
                        <a:gd name="T41" fmla="*/ 16 h 38"/>
                        <a:gd name="T42" fmla="*/ 4 w 21"/>
                        <a:gd name="T43" fmla="*/ 22 h 38"/>
                        <a:gd name="T44" fmla="*/ 5 w 21"/>
                        <a:gd name="T45" fmla="*/ 27 h 38"/>
                        <a:gd name="T46" fmla="*/ 7 w 21"/>
                        <a:gd name="T47" fmla="*/ 33 h 38"/>
                        <a:gd name="T48" fmla="*/ 0 w 21"/>
                        <a:gd name="T49" fmla="*/ 27 h 38"/>
                        <a:gd name="T50" fmla="*/ 2 w 21"/>
                        <a:gd name="T51" fmla="*/ 28 h 38"/>
                        <a:gd name="T52" fmla="*/ 6 w 21"/>
                        <a:gd name="T53" fmla="*/ 28 h 38"/>
                        <a:gd name="T54" fmla="*/ 5 w 21"/>
                        <a:gd name="T55" fmla="*/ 25 h 38"/>
                        <a:gd name="T56" fmla="*/ 6 w 21"/>
                        <a:gd name="T57" fmla="*/ 11 h 38"/>
                        <a:gd name="T58" fmla="*/ 6 w 21"/>
                        <a:gd name="T59" fmla="*/ 12 h 38"/>
                        <a:gd name="T60" fmla="*/ 2 w 21"/>
                        <a:gd name="T61" fmla="*/ 25 h 38"/>
                        <a:gd name="T62" fmla="*/ 0 w 21"/>
                        <a:gd name="T63" fmla="*/ 28 h 38"/>
                        <a:gd name="T64" fmla="*/ 0 w 21"/>
                        <a:gd name="T65" fmla="*/ 20 h 38"/>
                        <a:gd name="T66" fmla="*/ 2 w 21"/>
                        <a:gd name="T67" fmla="*/ 14 h 38"/>
                        <a:gd name="T68" fmla="*/ 3 w 21"/>
                        <a:gd name="T69" fmla="*/ 21 h 38"/>
                        <a:gd name="T70" fmla="*/ 3 w 21"/>
                        <a:gd name="T71" fmla="*/ 17 h 38"/>
                        <a:gd name="T72" fmla="*/ 4 w 21"/>
                        <a:gd name="T73" fmla="*/ 7 h 38"/>
                        <a:gd name="T74" fmla="*/ 7 w 21"/>
                        <a:gd name="T75" fmla="*/ 5 h 38"/>
                        <a:gd name="T76" fmla="*/ 8 w 21"/>
                        <a:gd name="T77" fmla="*/ 14 h 38"/>
                        <a:gd name="T78" fmla="*/ 9 w 21"/>
                        <a:gd name="T79" fmla="*/ 13 h 38"/>
                        <a:gd name="T80" fmla="*/ 10 w 21"/>
                        <a:gd name="T81" fmla="*/ 10 h 38"/>
                        <a:gd name="T82" fmla="*/ 12 w 21"/>
                        <a:gd name="T83" fmla="*/ 5 h 38"/>
                        <a:gd name="T84" fmla="*/ 13 w 21"/>
                        <a:gd name="T85" fmla="*/ 12 h 38"/>
                        <a:gd name="T86" fmla="*/ 14 w 21"/>
                        <a:gd name="T87" fmla="*/ 14 h 38"/>
                        <a:gd name="T88" fmla="*/ 15 w 21"/>
                        <a:gd name="T89" fmla="*/ 6 h 38"/>
                        <a:gd name="T90" fmla="*/ 17 w 21"/>
                        <a:gd name="T91" fmla="*/ 6 h 38"/>
                        <a:gd name="T92" fmla="*/ 17 w 21"/>
                        <a:gd name="T93" fmla="*/ 16 h 38"/>
                        <a:gd name="T94" fmla="*/ 18 w 21"/>
                        <a:gd name="T95" fmla="*/ 15 h 38"/>
                        <a:gd name="T96" fmla="*/ 18 w 21"/>
                        <a:gd name="T97" fmla="*/ 10 h 38"/>
                        <a:gd name="T98" fmla="*/ 20 w 21"/>
                        <a:gd name="T9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 h="38">
                          <a:moveTo>
                            <a:pt x="20" y="1"/>
                          </a:moveTo>
                          <a:cubicBezTo>
                            <a:pt x="19" y="3"/>
                            <a:pt x="20" y="11"/>
                            <a:pt x="19" y="5"/>
                          </a:cubicBezTo>
                          <a:cubicBezTo>
                            <a:pt x="19" y="4"/>
                            <a:pt x="18" y="4"/>
                            <a:pt x="18" y="5"/>
                          </a:cubicBezTo>
                          <a:cubicBezTo>
                            <a:pt x="18" y="6"/>
                            <a:pt x="18" y="8"/>
                            <a:pt x="18" y="10"/>
                          </a:cubicBezTo>
                          <a:cubicBezTo>
                            <a:pt x="17" y="12"/>
                            <a:pt x="17" y="12"/>
                            <a:pt x="19" y="12"/>
                          </a:cubicBezTo>
                          <a:cubicBezTo>
                            <a:pt x="19" y="10"/>
                            <a:pt x="19" y="8"/>
                            <a:pt x="18" y="6"/>
                          </a:cubicBezTo>
                          <a:cubicBezTo>
                            <a:pt x="18" y="6"/>
                            <a:pt x="17" y="6"/>
                            <a:pt x="17" y="7"/>
                          </a:cubicBezTo>
                          <a:cubicBezTo>
                            <a:pt x="16" y="9"/>
                            <a:pt x="16" y="11"/>
                            <a:pt x="17" y="14"/>
                          </a:cubicBezTo>
                          <a:cubicBezTo>
                            <a:pt x="19" y="14"/>
                            <a:pt x="20" y="12"/>
                            <a:pt x="17" y="9"/>
                          </a:cubicBezTo>
                          <a:cubicBezTo>
                            <a:pt x="17" y="7"/>
                            <a:pt x="17" y="6"/>
                            <a:pt x="17" y="4"/>
                          </a:cubicBezTo>
                          <a:cubicBezTo>
                            <a:pt x="17" y="3"/>
                            <a:pt x="16" y="3"/>
                            <a:pt x="16" y="4"/>
                          </a:cubicBezTo>
                          <a:cubicBezTo>
                            <a:pt x="16" y="7"/>
                            <a:pt x="16" y="9"/>
                            <a:pt x="16" y="12"/>
                          </a:cubicBezTo>
                          <a:cubicBezTo>
                            <a:pt x="16" y="13"/>
                            <a:pt x="17" y="13"/>
                            <a:pt x="17" y="12"/>
                          </a:cubicBezTo>
                          <a:cubicBezTo>
                            <a:pt x="18" y="8"/>
                            <a:pt x="18" y="5"/>
                            <a:pt x="17" y="1"/>
                          </a:cubicBezTo>
                          <a:cubicBezTo>
                            <a:pt x="17" y="0"/>
                            <a:pt x="16" y="0"/>
                            <a:pt x="16" y="1"/>
                          </a:cubicBezTo>
                          <a:cubicBezTo>
                            <a:pt x="16" y="4"/>
                            <a:pt x="16" y="8"/>
                            <a:pt x="16" y="11"/>
                          </a:cubicBezTo>
                          <a:cubicBezTo>
                            <a:pt x="18" y="11"/>
                            <a:pt x="18" y="11"/>
                            <a:pt x="17" y="8"/>
                          </a:cubicBezTo>
                          <a:cubicBezTo>
                            <a:pt x="17" y="7"/>
                            <a:pt x="16" y="5"/>
                            <a:pt x="16" y="3"/>
                          </a:cubicBezTo>
                          <a:cubicBezTo>
                            <a:pt x="16" y="2"/>
                            <a:pt x="15" y="3"/>
                            <a:pt x="15" y="3"/>
                          </a:cubicBezTo>
                          <a:cubicBezTo>
                            <a:pt x="14" y="6"/>
                            <a:pt x="14" y="10"/>
                            <a:pt x="14" y="12"/>
                          </a:cubicBezTo>
                          <a:cubicBezTo>
                            <a:pt x="13" y="9"/>
                            <a:pt x="13" y="6"/>
                            <a:pt x="13" y="3"/>
                          </a:cubicBezTo>
                          <a:cubicBezTo>
                            <a:pt x="12" y="3"/>
                            <a:pt x="11" y="3"/>
                            <a:pt x="11" y="4"/>
                          </a:cubicBezTo>
                          <a:cubicBezTo>
                            <a:pt x="11" y="6"/>
                            <a:pt x="12" y="8"/>
                            <a:pt x="12" y="10"/>
                          </a:cubicBezTo>
                          <a:cubicBezTo>
                            <a:pt x="13" y="10"/>
                            <a:pt x="13" y="9"/>
                            <a:pt x="12" y="7"/>
                          </a:cubicBezTo>
                          <a:cubicBezTo>
                            <a:pt x="12" y="6"/>
                            <a:pt x="12" y="4"/>
                            <a:pt x="11" y="3"/>
                          </a:cubicBezTo>
                          <a:cubicBezTo>
                            <a:pt x="11" y="2"/>
                            <a:pt x="10" y="2"/>
                            <a:pt x="10" y="3"/>
                          </a:cubicBezTo>
                          <a:cubicBezTo>
                            <a:pt x="10" y="5"/>
                            <a:pt x="10" y="6"/>
                            <a:pt x="11" y="7"/>
                          </a:cubicBezTo>
                          <a:cubicBezTo>
                            <a:pt x="10" y="11"/>
                            <a:pt x="11" y="11"/>
                            <a:pt x="11" y="7"/>
                          </a:cubicBezTo>
                          <a:cubicBezTo>
                            <a:pt x="11" y="6"/>
                            <a:pt x="11" y="4"/>
                            <a:pt x="11" y="2"/>
                          </a:cubicBezTo>
                          <a:cubicBezTo>
                            <a:pt x="11" y="1"/>
                            <a:pt x="9" y="2"/>
                            <a:pt x="9" y="2"/>
                          </a:cubicBezTo>
                          <a:cubicBezTo>
                            <a:pt x="9" y="5"/>
                            <a:pt x="9" y="8"/>
                            <a:pt x="9" y="11"/>
                          </a:cubicBezTo>
                          <a:cubicBezTo>
                            <a:pt x="10" y="11"/>
                            <a:pt x="10" y="11"/>
                            <a:pt x="9" y="9"/>
                          </a:cubicBezTo>
                          <a:cubicBezTo>
                            <a:pt x="9" y="7"/>
                            <a:pt x="9" y="6"/>
                            <a:pt x="8" y="4"/>
                          </a:cubicBezTo>
                          <a:cubicBezTo>
                            <a:pt x="8" y="3"/>
                            <a:pt x="7" y="4"/>
                            <a:pt x="7" y="4"/>
                          </a:cubicBezTo>
                          <a:cubicBezTo>
                            <a:pt x="7" y="6"/>
                            <a:pt x="7" y="8"/>
                            <a:pt x="7" y="9"/>
                          </a:cubicBezTo>
                          <a:cubicBezTo>
                            <a:pt x="6" y="11"/>
                            <a:pt x="6" y="12"/>
                            <a:pt x="8" y="12"/>
                          </a:cubicBezTo>
                          <a:cubicBezTo>
                            <a:pt x="8" y="8"/>
                            <a:pt x="7" y="5"/>
                            <a:pt x="7" y="2"/>
                          </a:cubicBezTo>
                          <a:cubicBezTo>
                            <a:pt x="7" y="1"/>
                            <a:pt x="5" y="2"/>
                            <a:pt x="5" y="2"/>
                          </a:cubicBezTo>
                          <a:cubicBezTo>
                            <a:pt x="5" y="5"/>
                            <a:pt x="6" y="8"/>
                            <a:pt x="5" y="10"/>
                          </a:cubicBezTo>
                          <a:cubicBezTo>
                            <a:pt x="6" y="11"/>
                            <a:pt x="6" y="11"/>
                            <a:pt x="5" y="9"/>
                          </a:cubicBezTo>
                          <a:cubicBezTo>
                            <a:pt x="5" y="6"/>
                            <a:pt x="5" y="4"/>
                            <a:pt x="4" y="2"/>
                          </a:cubicBezTo>
                          <a:cubicBezTo>
                            <a:pt x="4" y="1"/>
                            <a:pt x="3" y="1"/>
                            <a:pt x="3" y="2"/>
                          </a:cubicBezTo>
                          <a:cubicBezTo>
                            <a:pt x="3" y="5"/>
                            <a:pt x="3" y="9"/>
                            <a:pt x="3" y="12"/>
                          </a:cubicBezTo>
                          <a:cubicBezTo>
                            <a:pt x="2" y="14"/>
                            <a:pt x="2" y="15"/>
                            <a:pt x="4" y="15"/>
                          </a:cubicBezTo>
                          <a:cubicBezTo>
                            <a:pt x="3" y="12"/>
                            <a:pt x="3" y="10"/>
                            <a:pt x="3" y="8"/>
                          </a:cubicBezTo>
                          <a:cubicBezTo>
                            <a:pt x="3" y="7"/>
                            <a:pt x="2" y="7"/>
                            <a:pt x="2" y="8"/>
                          </a:cubicBezTo>
                          <a:cubicBezTo>
                            <a:pt x="2" y="11"/>
                            <a:pt x="2" y="13"/>
                            <a:pt x="2" y="16"/>
                          </a:cubicBezTo>
                          <a:cubicBezTo>
                            <a:pt x="2" y="23"/>
                            <a:pt x="2" y="12"/>
                            <a:pt x="2" y="11"/>
                          </a:cubicBezTo>
                          <a:cubicBezTo>
                            <a:pt x="2" y="10"/>
                            <a:pt x="0" y="10"/>
                            <a:pt x="0" y="11"/>
                          </a:cubicBezTo>
                          <a:cubicBezTo>
                            <a:pt x="0" y="15"/>
                            <a:pt x="0" y="18"/>
                            <a:pt x="0" y="22"/>
                          </a:cubicBezTo>
                          <a:cubicBezTo>
                            <a:pt x="2" y="23"/>
                            <a:pt x="3" y="22"/>
                            <a:pt x="2" y="20"/>
                          </a:cubicBezTo>
                          <a:cubicBezTo>
                            <a:pt x="2" y="19"/>
                            <a:pt x="2" y="17"/>
                            <a:pt x="2" y="16"/>
                          </a:cubicBezTo>
                          <a:cubicBezTo>
                            <a:pt x="2" y="15"/>
                            <a:pt x="0" y="15"/>
                            <a:pt x="0" y="16"/>
                          </a:cubicBezTo>
                          <a:cubicBezTo>
                            <a:pt x="0" y="19"/>
                            <a:pt x="0" y="22"/>
                            <a:pt x="0" y="26"/>
                          </a:cubicBezTo>
                          <a:cubicBezTo>
                            <a:pt x="2" y="26"/>
                            <a:pt x="2" y="25"/>
                            <a:pt x="1" y="23"/>
                          </a:cubicBezTo>
                          <a:cubicBezTo>
                            <a:pt x="1" y="25"/>
                            <a:pt x="0" y="28"/>
                            <a:pt x="0" y="30"/>
                          </a:cubicBezTo>
                          <a:cubicBezTo>
                            <a:pt x="0" y="31"/>
                            <a:pt x="1" y="31"/>
                            <a:pt x="2" y="30"/>
                          </a:cubicBezTo>
                          <a:cubicBezTo>
                            <a:pt x="3" y="28"/>
                            <a:pt x="4" y="25"/>
                            <a:pt x="5" y="22"/>
                          </a:cubicBezTo>
                          <a:cubicBezTo>
                            <a:pt x="5" y="20"/>
                            <a:pt x="5" y="18"/>
                            <a:pt x="5" y="17"/>
                          </a:cubicBezTo>
                          <a:cubicBezTo>
                            <a:pt x="6" y="11"/>
                            <a:pt x="4" y="18"/>
                            <a:pt x="4" y="19"/>
                          </a:cubicBezTo>
                          <a:cubicBezTo>
                            <a:pt x="4" y="19"/>
                            <a:pt x="5" y="20"/>
                            <a:pt x="5" y="19"/>
                          </a:cubicBezTo>
                          <a:cubicBezTo>
                            <a:pt x="6" y="17"/>
                            <a:pt x="6" y="16"/>
                            <a:pt x="7" y="14"/>
                          </a:cubicBezTo>
                          <a:cubicBezTo>
                            <a:pt x="5" y="13"/>
                            <a:pt x="5" y="14"/>
                            <a:pt x="5" y="16"/>
                          </a:cubicBezTo>
                          <a:cubicBezTo>
                            <a:pt x="5" y="17"/>
                            <a:pt x="5" y="18"/>
                            <a:pt x="5" y="19"/>
                          </a:cubicBezTo>
                          <a:cubicBezTo>
                            <a:pt x="5" y="21"/>
                            <a:pt x="6" y="24"/>
                            <a:pt x="5" y="21"/>
                          </a:cubicBezTo>
                          <a:cubicBezTo>
                            <a:pt x="5" y="21"/>
                            <a:pt x="4" y="21"/>
                            <a:pt x="4" y="22"/>
                          </a:cubicBezTo>
                          <a:cubicBezTo>
                            <a:pt x="4" y="25"/>
                            <a:pt x="4" y="28"/>
                            <a:pt x="5" y="32"/>
                          </a:cubicBezTo>
                          <a:cubicBezTo>
                            <a:pt x="5" y="33"/>
                            <a:pt x="6" y="33"/>
                            <a:pt x="6" y="32"/>
                          </a:cubicBezTo>
                          <a:cubicBezTo>
                            <a:pt x="6" y="29"/>
                            <a:pt x="6" y="29"/>
                            <a:pt x="5" y="27"/>
                          </a:cubicBezTo>
                          <a:cubicBezTo>
                            <a:pt x="5" y="26"/>
                            <a:pt x="4" y="26"/>
                            <a:pt x="4" y="27"/>
                          </a:cubicBezTo>
                          <a:cubicBezTo>
                            <a:pt x="4" y="29"/>
                            <a:pt x="5" y="31"/>
                            <a:pt x="6" y="33"/>
                          </a:cubicBezTo>
                          <a:cubicBezTo>
                            <a:pt x="6" y="34"/>
                            <a:pt x="7" y="34"/>
                            <a:pt x="7" y="33"/>
                          </a:cubicBezTo>
                          <a:cubicBezTo>
                            <a:pt x="6" y="29"/>
                            <a:pt x="5" y="30"/>
                            <a:pt x="7" y="33"/>
                          </a:cubicBezTo>
                          <a:cubicBezTo>
                            <a:pt x="5" y="30"/>
                            <a:pt x="4" y="28"/>
                            <a:pt x="2" y="26"/>
                          </a:cubicBezTo>
                          <a:cubicBezTo>
                            <a:pt x="1" y="25"/>
                            <a:pt x="0" y="26"/>
                            <a:pt x="0" y="27"/>
                          </a:cubicBezTo>
                          <a:cubicBezTo>
                            <a:pt x="1" y="30"/>
                            <a:pt x="2" y="34"/>
                            <a:pt x="5" y="37"/>
                          </a:cubicBezTo>
                          <a:cubicBezTo>
                            <a:pt x="6" y="38"/>
                            <a:pt x="7" y="37"/>
                            <a:pt x="6" y="36"/>
                          </a:cubicBezTo>
                          <a:cubicBezTo>
                            <a:pt x="4" y="34"/>
                            <a:pt x="3" y="30"/>
                            <a:pt x="2" y="28"/>
                          </a:cubicBezTo>
                          <a:cubicBezTo>
                            <a:pt x="3" y="30"/>
                            <a:pt x="5" y="33"/>
                            <a:pt x="7" y="35"/>
                          </a:cubicBezTo>
                          <a:cubicBezTo>
                            <a:pt x="7" y="36"/>
                            <a:pt x="8" y="35"/>
                            <a:pt x="8" y="34"/>
                          </a:cubicBezTo>
                          <a:cubicBezTo>
                            <a:pt x="7" y="32"/>
                            <a:pt x="7" y="30"/>
                            <a:pt x="6" y="28"/>
                          </a:cubicBezTo>
                          <a:cubicBezTo>
                            <a:pt x="6" y="27"/>
                            <a:pt x="4" y="27"/>
                            <a:pt x="4" y="28"/>
                          </a:cubicBezTo>
                          <a:cubicBezTo>
                            <a:pt x="5" y="30"/>
                            <a:pt x="7" y="33"/>
                            <a:pt x="6" y="29"/>
                          </a:cubicBezTo>
                          <a:cubicBezTo>
                            <a:pt x="6" y="33"/>
                            <a:pt x="3" y="19"/>
                            <a:pt x="5" y="25"/>
                          </a:cubicBezTo>
                          <a:cubicBezTo>
                            <a:pt x="5" y="25"/>
                            <a:pt x="6" y="25"/>
                            <a:pt x="6" y="24"/>
                          </a:cubicBezTo>
                          <a:cubicBezTo>
                            <a:pt x="6" y="20"/>
                            <a:pt x="7" y="16"/>
                            <a:pt x="7" y="11"/>
                          </a:cubicBezTo>
                          <a:cubicBezTo>
                            <a:pt x="8" y="10"/>
                            <a:pt x="6" y="10"/>
                            <a:pt x="6" y="11"/>
                          </a:cubicBezTo>
                          <a:cubicBezTo>
                            <a:pt x="6" y="12"/>
                            <a:pt x="6" y="13"/>
                            <a:pt x="5" y="13"/>
                          </a:cubicBezTo>
                          <a:cubicBezTo>
                            <a:pt x="4" y="15"/>
                            <a:pt x="4" y="16"/>
                            <a:pt x="6" y="17"/>
                          </a:cubicBezTo>
                          <a:cubicBezTo>
                            <a:pt x="6" y="15"/>
                            <a:pt x="6" y="14"/>
                            <a:pt x="6" y="12"/>
                          </a:cubicBezTo>
                          <a:cubicBezTo>
                            <a:pt x="6" y="11"/>
                            <a:pt x="5" y="11"/>
                            <a:pt x="5" y="12"/>
                          </a:cubicBezTo>
                          <a:cubicBezTo>
                            <a:pt x="4" y="16"/>
                            <a:pt x="3" y="20"/>
                            <a:pt x="3" y="23"/>
                          </a:cubicBezTo>
                          <a:cubicBezTo>
                            <a:pt x="2" y="25"/>
                            <a:pt x="2" y="31"/>
                            <a:pt x="2" y="25"/>
                          </a:cubicBezTo>
                          <a:cubicBezTo>
                            <a:pt x="2" y="23"/>
                            <a:pt x="2" y="22"/>
                            <a:pt x="1" y="20"/>
                          </a:cubicBezTo>
                          <a:cubicBezTo>
                            <a:pt x="1" y="20"/>
                            <a:pt x="0" y="20"/>
                            <a:pt x="0" y="20"/>
                          </a:cubicBezTo>
                          <a:cubicBezTo>
                            <a:pt x="0" y="23"/>
                            <a:pt x="0" y="26"/>
                            <a:pt x="0" y="28"/>
                          </a:cubicBezTo>
                          <a:cubicBezTo>
                            <a:pt x="0" y="29"/>
                            <a:pt x="1" y="29"/>
                            <a:pt x="1" y="28"/>
                          </a:cubicBezTo>
                          <a:cubicBezTo>
                            <a:pt x="1" y="25"/>
                            <a:pt x="2" y="22"/>
                            <a:pt x="2" y="18"/>
                          </a:cubicBezTo>
                          <a:cubicBezTo>
                            <a:pt x="0" y="17"/>
                            <a:pt x="0" y="18"/>
                            <a:pt x="0" y="20"/>
                          </a:cubicBezTo>
                          <a:cubicBezTo>
                            <a:pt x="0" y="22"/>
                            <a:pt x="0" y="23"/>
                            <a:pt x="0" y="25"/>
                          </a:cubicBezTo>
                          <a:cubicBezTo>
                            <a:pt x="0" y="26"/>
                            <a:pt x="2" y="26"/>
                            <a:pt x="2" y="25"/>
                          </a:cubicBezTo>
                          <a:cubicBezTo>
                            <a:pt x="2" y="21"/>
                            <a:pt x="2" y="17"/>
                            <a:pt x="2" y="14"/>
                          </a:cubicBezTo>
                          <a:cubicBezTo>
                            <a:pt x="0" y="13"/>
                            <a:pt x="0" y="14"/>
                            <a:pt x="1" y="16"/>
                          </a:cubicBezTo>
                          <a:cubicBezTo>
                            <a:pt x="1" y="18"/>
                            <a:pt x="1" y="20"/>
                            <a:pt x="2" y="22"/>
                          </a:cubicBezTo>
                          <a:cubicBezTo>
                            <a:pt x="2" y="22"/>
                            <a:pt x="3" y="22"/>
                            <a:pt x="3" y="21"/>
                          </a:cubicBezTo>
                          <a:cubicBezTo>
                            <a:pt x="3" y="18"/>
                            <a:pt x="3" y="14"/>
                            <a:pt x="3" y="11"/>
                          </a:cubicBezTo>
                          <a:cubicBezTo>
                            <a:pt x="1" y="10"/>
                            <a:pt x="1" y="10"/>
                            <a:pt x="2" y="12"/>
                          </a:cubicBezTo>
                          <a:cubicBezTo>
                            <a:pt x="2" y="14"/>
                            <a:pt x="2" y="16"/>
                            <a:pt x="3" y="17"/>
                          </a:cubicBezTo>
                          <a:cubicBezTo>
                            <a:pt x="3" y="18"/>
                            <a:pt x="4" y="18"/>
                            <a:pt x="4" y="17"/>
                          </a:cubicBezTo>
                          <a:cubicBezTo>
                            <a:pt x="4" y="13"/>
                            <a:pt x="4" y="9"/>
                            <a:pt x="4" y="4"/>
                          </a:cubicBezTo>
                          <a:cubicBezTo>
                            <a:pt x="4" y="4"/>
                            <a:pt x="3" y="4"/>
                            <a:pt x="4" y="7"/>
                          </a:cubicBezTo>
                          <a:cubicBezTo>
                            <a:pt x="4" y="9"/>
                            <a:pt x="5" y="11"/>
                            <a:pt x="5" y="13"/>
                          </a:cubicBezTo>
                          <a:cubicBezTo>
                            <a:pt x="6" y="14"/>
                            <a:pt x="7" y="14"/>
                            <a:pt x="7" y="13"/>
                          </a:cubicBezTo>
                          <a:cubicBezTo>
                            <a:pt x="7" y="10"/>
                            <a:pt x="7" y="8"/>
                            <a:pt x="7" y="5"/>
                          </a:cubicBezTo>
                          <a:cubicBezTo>
                            <a:pt x="5" y="4"/>
                            <a:pt x="4" y="6"/>
                            <a:pt x="6" y="9"/>
                          </a:cubicBezTo>
                          <a:cubicBezTo>
                            <a:pt x="7" y="11"/>
                            <a:pt x="7" y="12"/>
                            <a:pt x="7" y="14"/>
                          </a:cubicBezTo>
                          <a:cubicBezTo>
                            <a:pt x="7" y="15"/>
                            <a:pt x="8" y="15"/>
                            <a:pt x="8" y="14"/>
                          </a:cubicBezTo>
                          <a:cubicBezTo>
                            <a:pt x="8" y="12"/>
                            <a:pt x="8" y="9"/>
                            <a:pt x="8" y="7"/>
                          </a:cubicBezTo>
                          <a:cubicBezTo>
                            <a:pt x="7" y="7"/>
                            <a:pt x="7" y="7"/>
                            <a:pt x="8" y="9"/>
                          </a:cubicBezTo>
                          <a:cubicBezTo>
                            <a:pt x="8" y="11"/>
                            <a:pt x="9" y="12"/>
                            <a:pt x="9" y="13"/>
                          </a:cubicBezTo>
                          <a:cubicBezTo>
                            <a:pt x="10" y="14"/>
                            <a:pt x="11" y="14"/>
                            <a:pt x="11" y="13"/>
                          </a:cubicBezTo>
                          <a:cubicBezTo>
                            <a:pt x="11" y="11"/>
                            <a:pt x="11" y="8"/>
                            <a:pt x="11" y="5"/>
                          </a:cubicBezTo>
                          <a:cubicBezTo>
                            <a:pt x="10" y="6"/>
                            <a:pt x="10" y="8"/>
                            <a:pt x="10" y="10"/>
                          </a:cubicBezTo>
                          <a:cubicBezTo>
                            <a:pt x="10" y="10"/>
                            <a:pt x="11" y="11"/>
                            <a:pt x="11" y="12"/>
                          </a:cubicBezTo>
                          <a:cubicBezTo>
                            <a:pt x="11" y="13"/>
                            <a:pt x="12" y="13"/>
                            <a:pt x="12" y="12"/>
                          </a:cubicBezTo>
                          <a:cubicBezTo>
                            <a:pt x="12" y="10"/>
                            <a:pt x="12" y="7"/>
                            <a:pt x="12" y="5"/>
                          </a:cubicBezTo>
                          <a:cubicBezTo>
                            <a:pt x="10" y="5"/>
                            <a:pt x="10" y="6"/>
                            <a:pt x="11" y="8"/>
                          </a:cubicBezTo>
                          <a:cubicBezTo>
                            <a:pt x="11" y="9"/>
                            <a:pt x="11" y="11"/>
                            <a:pt x="12" y="13"/>
                          </a:cubicBezTo>
                          <a:cubicBezTo>
                            <a:pt x="12" y="13"/>
                            <a:pt x="13" y="13"/>
                            <a:pt x="13" y="12"/>
                          </a:cubicBezTo>
                          <a:cubicBezTo>
                            <a:pt x="13" y="11"/>
                            <a:pt x="13" y="10"/>
                            <a:pt x="13" y="8"/>
                          </a:cubicBezTo>
                          <a:cubicBezTo>
                            <a:pt x="14" y="6"/>
                            <a:pt x="13" y="5"/>
                            <a:pt x="12" y="6"/>
                          </a:cubicBezTo>
                          <a:cubicBezTo>
                            <a:pt x="12" y="9"/>
                            <a:pt x="13" y="11"/>
                            <a:pt x="14" y="14"/>
                          </a:cubicBezTo>
                          <a:cubicBezTo>
                            <a:pt x="14" y="15"/>
                            <a:pt x="15" y="15"/>
                            <a:pt x="15" y="14"/>
                          </a:cubicBezTo>
                          <a:cubicBezTo>
                            <a:pt x="16" y="11"/>
                            <a:pt x="16" y="12"/>
                            <a:pt x="16" y="9"/>
                          </a:cubicBezTo>
                          <a:cubicBezTo>
                            <a:pt x="17" y="7"/>
                            <a:pt x="17" y="6"/>
                            <a:pt x="15" y="6"/>
                          </a:cubicBezTo>
                          <a:cubicBezTo>
                            <a:pt x="16" y="9"/>
                            <a:pt x="16" y="11"/>
                            <a:pt x="16" y="13"/>
                          </a:cubicBezTo>
                          <a:cubicBezTo>
                            <a:pt x="16" y="14"/>
                            <a:pt x="17" y="14"/>
                            <a:pt x="17" y="13"/>
                          </a:cubicBezTo>
                          <a:cubicBezTo>
                            <a:pt x="17" y="11"/>
                            <a:pt x="17" y="9"/>
                            <a:pt x="17" y="6"/>
                          </a:cubicBezTo>
                          <a:cubicBezTo>
                            <a:pt x="17" y="0"/>
                            <a:pt x="17" y="8"/>
                            <a:pt x="17" y="9"/>
                          </a:cubicBezTo>
                          <a:cubicBezTo>
                            <a:pt x="17" y="6"/>
                            <a:pt x="16" y="5"/>
                            <a:pt x="16" y="9"/>
                          </a:cubicBezTo>
                          <a:cubicBezTo>
                            <a:pt x="16" y="11"/>
                            <a:pt x="17" y="14"/>
                            <a:pt x="17" y="16"/>
                          </a:cubicBezTo>
                          <a:cubicBezTo>
                            <a:pt x="17" y="17"/>
                            <a:pt x="19" y="17"/>
                            <a:pt x="19" y="16"/>
                          </a:cubicBezTo>
                          <a:cubicBezTo>
                            <a:pt x="18" y="14"/>
                            <a:pt x="18" y="11"/>
                            <a:pt x="18" y="9"/>
                          </a:cubicBezTo>
                          <a:cubicBezTo>
                            <a:pt x="18" y="7"/>
                            <a:pt x="18" y="14"/>
                            <a:pt x="18" y="15"/>
                          </a:cubicBezTo>
                          <a:cubicBezTo>
                            <a:pt x="18" y="15"/>
                            <a:pt x="19" y="15"/>
                            <a:pt x="19" y="15"/>
                          </a:cubicBezTo>
                          <a:cubicBezTo>
                            <a:pt x="19" y="13"/>
                            <a:pt x="19" y="11"/>
                            <a:pt x="19" y="10"/>
                          </a:cubicBezTo>
                          <a:cubicBezTo>
                            <a:pt x="19" y="6"/>
                            <a:pt x="18" y="7"/>
                            <a:pt x="18" y="10"/>
                          </a:cubicBezTo>
                          <a:cubicBezTo>
                            <a:pt x="19" y="11"/>
                            <a:pt x="20" y="11"/>
                            <a:pt x="20" y="10"/>
                          </a:cubicBezTo>
                          <a:cubicBezTo>
                            <a:pt x="20" y="7"/>
                            <a:pt x="20" y="5"/>
                            <a:pt x="21" y="2"/>
                          </a:cubicBezTo>
                          <a:cubicBezTo>
                            <a:pt x="21" y="1"/>
                            <a:pt x="20" y="0"/>
                            <a:pt x="2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63"/>
                    <p:cNvSpPr/>
                    <p:nvPr/>
                  </p:nvSpPr>
                  <p:spPr bwMode="auto">
                    <a:xfrm>
                      <a:off x="952500" y="2517776"/>
                      <a:ext cx="12700" cy="22225"/>
                    </a:xfrm>
                    <a:custGeom>
                      <a:avLst/>
                      <a:gdLst>
                        <a:gd name="T0" fmla="*/ 4 w 13"/>
                        <a:gd name="T1" fmla="*/ 13 h 21"/>
                        <a:gd name="T2" fmla="*/ 7 w 13"/>
                        <a:gd name="T3" fmla="*/ 12 h 21"/>
                        <a:gd name="T4" fmla="*/ 2 w 13"/>
                        <a:gd name="T5" fmla="*/ 12 h 21"/>
                        <a:gd name="T6" fmla="*/ 1 w 13"/>
                        <a:gd name="T7" fmla="*/ 13 h 21"/>
                        <a:gd name="T8" fmla="*/ 5 w 13"/>
                        <a:gd name="T9" fmla="*/ 14 h 21"/>
                        <a:gd name="T10" fmla="*/ 1 w 13"/>
                        <a:gd name="T11" fmla="*/ 11 h 21"/>
                        <a:gd name="T12" fmla="*/ 5 w 13"/>
                        <a:gd name="T13" fmla="*/ 10 h 21"/>
                        <a:gd name="T14" fmla="*/ 1 w 13"/>
                        <a:gd name="T15" fmla="*/ 10 h 21"/>
                        <a:gd name="T16" fmla="*/ 6 w 13"/>
                        <a:gd name="T17" fmla="*/ 6 h 21"/>
                        <a:gd name="T18" fmla="*/ 4 w 13"/>
                        <a:gd name="T19" fmla="*/ 6 h 21"/>
                        <a:gd name="T20" fmla="*/ 5 w 13"/>
                        <a:gd name="T21" fmla="*/ 0 h 21"/>
                        <a:gd name="T22" fmla="*/ 6 w 13"/>
                        <a:gd name="T23" fmla="*/ 15 h 21"/>
                        <a:gd name="T24" fmla="*/ 7 w 13"/>
                        <a:gd name="T25" fmla="*/ 4 h 21"/>
                        <a:gd name="T26" fmla="*/ 6 w 13"/>
                        <a:gd name="T27" fmla="*/ 14 h 21"/>
                        <a:gd name="T28" fmla="*/ 11 w 13"/>
                        <a:gd name="T29" fmla="*/ 11 h 21"/>
                        <a:gd name="T30" fmla="*/ 8 w 13"/>
                        <a:gd name="T31" fmla="*/ 14 h 21"/>
                        <a:gd name="T32" fmla="*/ 10 w 13"/>
                        <a:gd name="T33" fmla="*/ 8 h 21"/>
                        <a:gd name="T34" fmla="*/ 8 w 13"/>
                        <a:gd name="T35" fmla="*/ 14 h 21"/>
                        <a:gd name="T36" fmla="*/ 9 w 13"/>
                        <a:gd name="T37" fmla="*/ 7 h 21"/>
                        <a:gd name="T38" fmla="*/ 10 w 13"/>
                        <a:gd name="T39" fmla="*/ 9 h 21"/>
                        <a:gd name="T40" fmla="*/ 9 w 13"/>
                        <a:gd name="T41" fmla="*/ 11 h 21"/>
                        <a:gd name="T42" fmla="*/ 13 w 13"/>
                        <a:gd name="T43" fmla="*/ 7 h 21"/>
                        <a:gd name="T44" fmla="*/ 8 w 13"/>
                        <a:gd name="T45" fmla="*/ 17 h 21"/>
                        <a:gd name="T46" fmla="*/ 9 w 13"/>
                        <a:gd name="T47" fmla="*/ 15 h 21"/>
                        <a:gd name="T48" fmla="*/ 5 w 13"/>
                        <a:gd name="T49" fmla="*/ 19 h 21"/>
                        <a:gd name="T50" fmla="*/ 6 w 13"/>
                        <a:gd name="T51" fmla="*/ 18 h 21"/>
                        <a:gd name="T52" fmla="*/ 3 w 13"/>
                        <a:gd name="T53" fmla="*/ 15 h 21"/>
                        <a:gd name="T54" fmla="*/ 5 w 13"/>
                        <a:gd name="T55" fmla="*/ 20 h 21"/>
                        <a:gd name="T56" fmla="*/ 7 w 13"/>
                        <a:gd name="T57" fmla="*/ 16 h 21"/>
                        <a:gd name="T58" fmla="*/ 11 w 13"/>
                        <a:gd name="T59" fmla="*/ 7 h 21"/>
                        <a:gd name="T60" fmla="*/ 4 w 13"/>
                        <a:gd name="T61" fmla="*/ 15 h 21"/>
                        <a:gd name="T62" fmla="*/ 5 w 13"/>
                        <a:gd name="T63" fmla="*/ 20 h 21"/>
                        <a:gd name="T64" fmla="*/ 3 w 13"/>
                        <a:gd name="T65" fmla="*/ 15 h 21"/>
                        <a:gd name="T66" fmla="*/ 3 w 13"/>
                        <a:gd name="T67" fmla="*/ 18 h 21"/>
                        <a:gd name="T68" fmla="*/ 5 w 13"/>
                        <a:gd name="T69" fmla="*/ 15 h 21"/>
                        <a:gd name="T70" fmla="*/ 4 w 13"/>
                        <a:gd name="T71" fmla="*/ 15 h 21"/>
                        <a:gd name="T72" fmla="*/ 5 w 13"/>
                        <a:gd name="T73" fmla="*/ 20 h 21"/>
                        <a:gd name="T74" fmla="*/ 9 w 13"/>
                        <a:gd name="T75" fmla="*/ 16 h 21"/>
                        <a:gd name="T76" fmla="*/ 7 w 13"/>
                        <a:gd name="T77" fmla="*/ 18 h 21"/>
                        <a:gd name="T78" fmla="*/ 13 w 13"/>
                        <a:gd name="T79" fmla="*/ 7 h 21"/>
                        <a:gd name="T80" fmla="*/ 9 w 13"/>
                        <a:gd name="T81" fmla="*/ 11 h 21"/>
                        <a:gd name="T82" fmla="*/ 11 w 13"/>
                        <a:gd name="T83" fmla="*/ 8 h 21"/>
                        <a:gd name="T84" fmla="*/ 8 w 13"/>
                        <a:gd name="T85" fmla="*/ 7 h 21"/>
                        <a:gd name="T86" fmla="*/ 8 w 13"/>
                        <a:gd name="T87" fmla="*/ 14 h 21"/>
                        <a:gd name="T88" fmla="*/ 10 w 13"/>
                        <a:gd name="T89" fmla="*/ 8 h 21"/>
                        <a:gd name="T90" fmla="*/ 7 w 13"/>
                        <a:gd name="T91" fmla="*/ 14 h 21"/>
                        <a:gd name="T92" fmla="*/ 11 w 13"/>
                        <a:gd name="T93" fmla="*/ 11 h 21"/>
                        <a:gd name="T94" fmla="*/ 6 w 13"/>
                        <a:gd name="T95" fmla="*/ 14 h 21"/>
                        <a:gd name="T96" fmla="*/ 7 w 13"/>
                        <a:gd name="T97" fmla="*/ 4 h 21"/>
                        <a:gd name="T98" fmla="*/ 6 w 13"/>
                        <a:gd name="T99" fmla="*/ 15 h 21"/>
                        <a:gd name="T100" fmla="*/ 5 w 13"/>
                        <a:gd name="T101" fmla="*/ 0 h 21"/>
                        <a:gd name="T102" fmla="*/ 4 w 13"/>
                        <a:gd name="T103" fmla="*/ 7 h 21"/>
                        <a:gd name="T104" fmla="*/ 6 w 13"/>
                        <a:gd name="T105" fmla="*/ 6 h 21"/>
                        <a:gd name="T106" fmla="*/ 1 w 13"/>
                        <a:gd name="T107" fmla="*/ 10 h 21"/>
                        <a:gd name="T108" fmla="*/ 5 w 13"/>
                        <a:gd name="T109" fmla="*/ 10 h 21"/>
                        <a:gd name="T110" fmla="*/ 0 w 13"/>
                        <a:gd name="T111" fmla="*/ 11 h 21"/>
                        <a:gd name="T112" fmla="*/ 4 w 13"/>
                        <a:gd name="T113" fmla="*/ 14 h 21"/>
                        <a:gd name="T114" fmla="*/ 1 w 13"/>
                        <a:gd name="T115" fmla="*/ 13 h 21"/>
                        <a:gd name="T116" fmla="*/ 2 w 13"/>
                        <a:gd name="T117" fmla="*/ 14 h 21"/>
                        <a:gd name="T118" fmla="*/ 6 w 13"/>
                        <a:gd name="T119" fmla="*/ 12 h 21"/>
                        <a:gd name="T120" fmla="*/ 4 w 13"/>
                        <a:gd name="T121" fmla="*/ 13 h 21"/>
                        <a:gd name="T122" fmla="*/ 7 w 13"/>
                        <a:gd name="T123" fmla="*/ 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 h="21">
                          <a:moveTo>
                            <a:pt x="6" y="9"/>
                          </a:moveTo>
                          <a:cubicBezTo>
                            <a:pt x="6" y="10"/>
                            <a:pt x="5" y="12"/>
                            <a:pt x="4" y="13"/>
                          </a:cubicBezTo>
                          <a:cubicBezTo>
                            <a:pt x="4" y="14"/>
                            <a:pt x="5" y="14"/>
                            <a:pt x="5" y="14"/>
                          </a:cubicBezTo>
                          <a:cubicBezTo>
                            <a:pt x="6" y="13"/>
                            <a:pt x="6" y="13"/>
                            <a:pt x="7" y="12"/>
                          </a:cubicBezTo>
                          <a:cubicBezTo>
                            <a:pt x="7" y="11"/>
                            <a:pt x="6" y="11"/>
                            <a:pt x="6" y="11"/>
                          </a:cubicBezTo>
                          <a:cubicBezTo>
                            <a:pt x="4" y="11"/>
                            <a:pt x="3" y="12"/>
                            <a:pt x="2" y="12"/>
                          </a:cubicBezTo>
                          <a:cubicBezTo>
                            <a:pt x="1" y="12"/>
                            <a:pt x="1" y="13"/>
                            <a:pt x="1" y="13"/>
                          </a:cubicBezTo>
                          <a:cubicBezTo>
                            <a:pt x="1" y="13"/>
                            <a:pt x="3" y="13"/>
                            <a:pt x="1" y="13"/>
                          </a:cubicBezTo>
                          <a:cubicBezTo>
                            <a:pt x="1" y="13"/>
                            <a:pt x="1" y="14"/>
                            <a:pt x="1" y="14"/>
                          </a:cubicBezTo>
                          <a:cubicBezTo>
                            <a:pt x="2" y="14"/>
                            <a:pt x="4" y="14"/>
                            <a:pt x="5" y="14"/>
                          </a:cubicBezTo>
                          <a:cubicBezTo>
                            <a:pt x="6" y="14"/>
                            <a:pt x="5" y="13"/>
                            <a:pt x="5" y="13"/>
                          </a:cubicBezTo>
                          <a:cubicBezTo>
                            <a:pt x="3" y="12"/>
                            <a:pt x="2" y="11"/>
                            <a:pt x="1" y="11"/>
                          </a:cubicBezTo>
                          <a:cubicBezTo>
                            <a:pt x="1" y="11"/>
                            <a:pt x="1" y="12"/>
                            <a:pt x="1" y="12"/>
                          </a:cubicBezTo>
                          <a:cubicBezTo>
                            <a:pt x="3" y="12"/>
                            <a:pt x="4" y="11"/>
                            <a:pt x="5" y="10"/>
                          </a:cubicBezTo>
                          <a:cubicBezTo>
                            <a:pt x="6" y="9"/>
                            <a:pt x="6" y="8"/>
                            <a:pt x="5" y="8"/>
                          </a:cubicBezTo>
                          <a:cubicBezTo>
                            <a:pt x="3" y="9"/>
                            <a:pt x="2" y="9"/>
                            <a:pt x="1" y="10"/>
                          </a:cubicBezTo>
                          <a:cubicBezTo>
                            <a:pt x="1" y="10"/>
                            <a:pt x="1" y="11"/>
                            <a:pt x="2" y="11"/>
                          </a:cubicBezTo>
                          <a:cubicBezTo>
                            <a:pt x="3" y="10"/>
                            <a:pt x="5" y="8"/>
                            <a:pt x="6" y="6"/>
                          </a:cubicBezTo>
                          <a:cubicBezTo>
                            <a:pt x="7" y="5"/>
                            <a:pt x="5" y="4"/>
                            <a:pt x="5" y="5"/>
                          </a:cubicBezTo>
                          <a:cubicBezTo>
                            <a:pt x="4" y="6"/>
                            <a:pt x="4" y="6"/>
                            <a:pt x="4" y="6"/>
                          </a:cubicBezTo>
                          <a:cubicBezTo>
                            <a:pt x="4" y="7"/>
                            <a:pt x="5" y="7"/>
                            <a:pt x="5" y="7"/>
                          </a:cubicBezTo>
                          <a:cubicBezTo>
                            <a:pt x="5" y="5"/>
                            <a:pt x="5" y="3"/>
                            <a:pt x="5" y="0"/>
                          </a:cubicBezTo>
                          <a:cubicBezTo>
                            <a:pt x="5" y="1"/>
                            <a:pt x="5" y="1"/>
                            <a:pt x="4" y="1"/>
                          </a:cubicBezTo>
                          <a:cubicBezTo>
                            <a:pt x="8" y="4"/>
                            <a:pt x="6" y="11"/>
                            <a:pt x="6" y="15"/>
                          </a:cubicBezTo>
                          <a:cubicBezTo>
                            <a:pt x="7" y="15"/>
                            <a:pt x="7" y="15"/>
                            <a:pt x="8" y="15"/>
                          </a:cubicBezTo>
                          <a:cubicBezTo>
                            <a:pt x="8" y="11"/>
                            <a:pt x="8" y="8"/>
                            <a:pt x="7" y="4"/>
                          </a:cubicBezTo>
                          <a:cubicBezTo>
                            <a:pt x="7" y="4"/>
                            <a:pt x="7" y="4"/>
                            <a:pt x="6" y="4"/>
                          </a:cubicBezTo>
                          <a:cubicBezTo>
                            <a:pt x="7" y="8"/>
                            <a:pt x="7" y="11"/>
                            <a:pt x="6" y="14"/>
                          </a:cubicBezTo>
                          <a:cubicBezTo>
                            <a:pt x="6" y="15"/>
                            <a:pt x="7" y="16"/>
                            <a:pt x="7" y="15"/>
                          </a:cubicBezTo>
                          <a:cubicBezTo>
                            <a:pt x="9" y="14"/>
                            <a:pt x="10" y="12"/>
                            <a:pt x="11" y="11"/>
                          </a:cubicBezTo>
                          <a:cubicBezTo>
                            <a:pt x="10" y="11"/>
                            <a:pt x="10" y="10"/>
                            <a:pt x="9" y="10"/>
                          </a:cubicBezTo>
                          <a:cubicBezTo>
                            <a:pt x="9" y="11"/>
                            <a:pt x="8" y="12"/>
                            <a:pt x="8" y="14"/>
                          </a:cubicBezTo>
                          <a:cubicBezTo>
                            <a:pt x="8" y="14"/>
                            <a:pt x="9" y="14"/>
                            <a:pt x="9" y="14"/>
                          </a:cubicBezTo>
                          <a:cubicBezTo>
                            <a:pt x="9" y="12"/>
                            <a:pt x="9" y="10"/>
                            <a:pt x="10" y="8"/>
                          </a:cubicBezTo>
                          <a:cubicBezTo>
                            <a:pt x="9" y="8"/>
                            <a:pt x="9" y="8"/>
                            <a:pt x="9" y="8"/>
                          </a:cubicBezTo>
                          <a:cubicBezTo>
                            <a:pt x="9" y="10"/>
                            <a:pt x="8" y="12"/>
                            <a:pt x="8" y="14"/>
                          </a:cubicBezTo>
                          <a:cubicBezTo>
                            <a:pt x="8" y="14"/>
                            <a:pt x="9" y="14"/>
                            <a:pt x="9" y="14"/>
                          </a:cubicBezTo>
                          <a:cubicBezTo>
                            <a:pt x="9" y="12"/>
                            <a:pt x="9" y="9"/>
                            <a:pt x="9" y="7"/>
                          </a:cubicBezTo>
                          <a:cubicBezTo>
                            <a:pt x="9" y="7"/>
                            <a:pt x="8" y="8"/>
                            <a:pt x="8" y="8"/>
                          </a:cubicBezTo>
                          <a:cubicBezTo>
                            <a:pt x="9" y="8"/>
                            <a:pt x="10" y="8"/>
                            <a:pt x="10" y="9"/>
                          </a:cubicBezTo>
                          <a:cubicBezTo>
                            <a:pt x="10" y="8"/>
                            <a:pt x="10" y="8"/>
                            <a:pt x="10" y="8"/>
                          </a:cubicBezTo>
                          <a:cubicBezTo>
                            <a:pt x="9" y="9"/>
                            <a:pt x="9" y="10"/>
                            <a:pt x="9" y="11"/>
                          </a:cubicBezTo>
                          <a:cubicBezTo>
                            <a:pt x="9" y="11"/>
                            <a:pt x="9" y="11"/>
                            <a:pt x="10" y="12"/>
                          </a:cubicBezTo>
                          <a:cubicBezTo>
                            <a:pt x="11" y="10"/>
                            <a:pt x="12" y="9"/>
                            <a:pt x="13" y="7"/>
                          </a:cubicBezTo>
                          <a:cubicBezTo>
                            <a:pt x="12" y="7"/>
                            <a:pt x="12" y="7"/>
                            <a:pt x="11" y="7"/>
                          </a:cubicBezTo>
                          <a:cubicBezTo>
                            <a:pt x="12" y="10"/>
                            <a:pt x="11" y="15"/>
                            <a:pt x="8" y="17"/>
                          </a:cubicBezTo>
                          <a:cubicBezTo>
                            <a:pt x="8" y="17"/>
                            <a:pt x="8" y="17"/>
                            <a:pt x="9" y="18"/>
                          </a:cubicBezTo>
                          <a:cubicBezTo>
                            <a:pt x="9" y="17"/>
                            <a:pt x="9" y="16"/>
                            <a:pt x="9" y="15"/>
                          </a:cubicBezTo>
                          <a:cubicBezTo>
                            <a:pt x="9" y="15"/>
                            <a:pt x="8" y="14"/>
                            <a:pt x="7" y="15"/>
                          </a:cubicBezTo>
                          <a:cubicBezTo>
                            <a:pt x="7" y="17"/>
                            <a:pt x="6" y="18"/>
                            <a:pt x="5" y="19"/>
                          </a:cubicBezTo>
                          <a:cubicBezTo>
                            <a:pt x="5" y="19"/>
                            <a:pt x="6" y="19"/>
                            <a:pt x="6" y="19"/>
                          </a:cubicBezTo>
                          <a:cubicBezTo>
                            <a:pt x="6" y="19"/>
                            <a:pt x="6" y="19"/>
                            <a:pt x="6" y="18"/>
                          </a:cubicBezTo>
                          <a:cubicBezTo>
                            <a:pt x="6" y="17"/>
                            <a:pt x="5" y="17"/>
                            <a:pt x="4" y="17"/>
                          </a:cubicBezTo>
                          <a:cubicBezTo>
                            <a:pt x="4" y="17"/>
                            <a:pt x="4" y="16"/>
                            <a:pt x="3" y="15"/>
                          </a:cubicBezTo>
                          <a:cubicBezTo>
                            <a:pt x="3" y="15"/>
                            <a:pt x="2" y="15"/>
                            <a:pt x="2" y="16"/>
                          </a:cubicBezTo>
                          <a:cubicBezTo>
                            <a:pt x="3" y="17"/>
                            <a:pt x="4" y="18"/>
                            <a:pt x="5" y="20"/>
                          </a:cubicBezTo>
                          <a:cubicBezTo>
                            <a:pt x="5" y="20"/>
                            <a:pt x="6" y="20"/>
                            <a:pt x="6" y="20"/>
                          </a:cubicBezTo>
                          <a:cubicBezTo>
                            <a:pt x="5" y="18"/>
                            <a:pt x="5" y="17"/>
                            <a:pt x="7" y="16"/>
                          </a:cubicBezTo>
                          <a:cubicBezTo>
                            <a:pt x="8" y="15"/>
                            <a:pt x="9" y="14"/>
                            <a:pt x="10" y="13"/>
                          </a:cubicBezTo>
                          <a:cubicBezTo>
                            <a:pt x="12" y="12"/>
                            <a:pt x="12" y="9"/>
                            <a:pt x="11" y="7"/>
                          </a:cubicBezTo>
                          <a:cubicBezTo>
                            <a:pt x="10" y="6"/>
                            <a:pt x="9" y="6"/>
                            <a:pt x="9" y="7"/>
                          </a:cubicBezTo>
                          <a:cubicBezTo>
                            <a:pt x="11" y="11"/>
                            <a:pt x="8" y="14"/>
                            <a:pt x="4" y="15"/>
                          </a:cubicBezTo>
                          <a:cubicBezTo>
                            <a:pt x="4" y="15"/>
                            <a:pt x="3" y="16"/>
                            <a:pt x="4" y="16"/>
                          </a:cubicBezTo>
                          <a:cubicBezTo>
                            <a:pt x="4" y="17"/>
                            <a:pt x="4" y="19"/>
                            <a:pt x="5" y="20"/>
                          </a:cubicBezTo>
                          <a:cubicBezTo>
                            <a:pt x="5" y="21"/>
                            <a:pt x="6" y="20"/>
                            <a:pt x="6" y="20"/>
                          </a:cubicBezTo>
                          <a:cubicBezTo>
                            <a:pt x="5" y="18"/>
                            <a:pt x="4" y="16"/>
                            <a:pt x="3" y="15"/>
                          </a:cubicBezTo>
                          <a:cubicBezTo>
                            <a:pt x="3" y="14"/>
                            <a:pt x="2" y="15"/>
                            <a:pt x="2" y="15"/>
                          </a:cubicBezTo>
                          <a:cubicBezTo>
                            <a:pt x="2" y="16"/>
                            <a:pt x="3" y="17"/>
                            <a:pt x="3" y="18"/>
                          </a:cubicBezTo>
                          <a:cubicBezTo>
                            <a:pt x="3" y="19"/>
                            <a:pt x="3" y="19"/>
                            <a:pt x="4" y="19"/>
                          </a:cubicBezTo>
                          <a:cubicBezTo>
                            <a:pt x="6" y="19"/>
                            <a:pt x="6" y="17"/>
                            <a:pt x="5" y="15"/>
                          </a:cubicBezTo>
                          <a:cubicBezTo>
                            <a:pt x="5" y="15"/>
                            <a:pt x="4" y="15"/>
                            <a:pt x="4" y="15"/>
                          </a:cubicBezTo>
                          <a:cubicBezTo>
                            <a:pt x="4" y="15"/>
                            <a:pt x="4" y="15"/>
                            <a:pt x="4" y="15"/>
                          </a:cubicBezTo>
                          <a:cubicBezTo>
                            <a:pt x="4" y="15"/>
                            <a:pt x="4" y="16"/>
                            <a:pt x="4" y="16"/>
                          </a:cubicBezTo>
                          <a:cubicBezTo>
                            <a:pt x="4" y="17"/>
                            <a:pt x="4" y="18"/>
                            <a:pt x="5" y="20"/>
                          </a:cubicBezTo>
                          <a:cubicBezTo>
                            <a:pt x="5" y="20"/>
                            <a:pt x="6" y="20"/>
                            <a:pt x="6" y="20"/>
                          </a:cubicBezTo>
                          <a:cubicBezTo>
                            <a:pt x="7" y="19"/>
                            <a:pt x="8" y="17"/>
                            <a:pt x="9" y="16"/>
                          </a:cubicBezTo>
                          <a:cubicBezTo>
                            <a:pt x="8" y="15"/>
                            <a:pt x="8" y="15"/>
                            <a:pt x="7" y="15"/>
                          </a:cubicBezTo>
                          <a:cubicBezTo>
                            <a:pt x="7" y="16"/>
                            <a:pt x="7" y="17"/>
                            <a:pt x="7" y="18"/>
                          </a:cubicBezTo>
                          <a:cubicBezTo>
                            <a:pt x="7" y="18"/>
                            <a:pt x="8" y="18"/>
                            <a:pt x="8" y="18"/>
                          </a:cubicBezTo>
                          <a:cubicBezTo>
                            <a:pt x="12" y="16"/>
                            <a:pt x="13" y="11"/>
                            <a:pt x="13" y="7"/>
                          </a:cubicBezTo>
                          <a:cubicBezTo>
                            <a:pt x="13" y="6"/>
                            <a:pt x="12" y="6"/>
                            <a:pt x="11" y="7"/>
                          </a:cubicBezTo>
                          <a:cubicBezTo>
                            <a:pt x="10" y="8"/>
                            <a:pt x="9" y="9"/>
                            <a:pt x="9" y="11"/>
                          </a:cubicBezTo>
                          <a:cubicBezTo>
                            <a:pt x="8" y="12"/>
                            <a:pt x="9" y="12"/>
                            <a:pt x="10" y="12"/>
                          </a:cubicBezTo>
                          <a:cubicBezTo>
                            <a:pt x="10" y="11"/>
                            <a:pt x="11" y="9"/>
                            <a:pt x="11" y="8"/>
                          </a:cubicBezTo>
                          <a:cubicBezTo>
                            <a:pt x="11" y="8"/>
                            <a:pt x="11" y="7"/>
                            <a:pt x="11" y="7"/>
                          </a:cubicBezTo>
                          <a:cubicBezTo>
                            <a:pt x="10" y="7"/>
                            <a:pt x="9" y="7"/>
                            <a:pt x="8" y="7"/>
                          </a:cubicBezTo>
                          <a:cubicBezTo>
                            <a:pt x="8" y="6"/>
                            <a:pt x="7" y="7"/>
                            <a:pt x="7" y="7"/>
                          </a:cubicBezTo>
                          <a:cubicBezTo>
                            <a:pt x="7" y="10"/>
                            <a:pt x="8" y="12"/>
                            <a:pt x="8" y="14"/>
                          </a:cubicBezTo>
                          <a:cubicBezTo>
                            <a:pt x="8" y="15"/>
                            <a:pt x="9" y="15"/>
                            <a:pt x="9" y="14"/>
                          </a:cubicBezTo>
                          <a:cubicBezTo>
                            <a:pt x="10" y="12"/>
                            <a:pt x="10" y="10"/>
                            <a:pt x="10" y="8"/>
                          </a:cubicBezTo>
                          <a:cubicBezTo>
                            <a:pt x="10" y="7"/>
                            <a:pt x="9" y="7"/>
                            <a:pt x="9" y="8"/>
                          </a:cubicBezTo>
                          <a:cubicBezTo>
                            <a:pt x="8" y="10"/>
                            <a:pt x="7" y="12"/>
                            <a:pt x="7" y="14"/>
                          </a:cubicBezTo>
                          <a:cubicBezTo>
                            <a:pt x="8" y="15"/>
                            <a:pt x="8" y="15"/>
                            <a:pt x="9" y="14"/>
                          </a:cubicBezTo>
                          <a:cubicBezTo>
                            <a:pt x="10" y="13"/>
                            <a:pt x="10" y="12"/>
                            <a:pt x="11" y="11"/>
                          </a:cubicBezTo>
                          <a:cubicBezTo>
                            <a:pt x="11" y="10"/>
                            <a:pt x="10" y="9"/>
                            <a:pt x="9" y="10"/>
                          </a:cubicBezTo>
                          <a:cubicBezTo>
                            <a:pt x="9" y="12"/>
                            <a:pt x="8" y="13"/>
                            <a:pt x="6" y="14"/>
                          </a:cubicBezTo>
                          <a:cubicBezTo>
                            <a:pt x="7" y="14"/>
                            <a:pt x="7" y="15"/>
                            <a:pt x="8" y="15"/>
                          </a:cubicBezTo>
                          <a:cubicBezTo>
                            <a:pt x="8" y="11"/>
                            <a:pt x="8" y="8"/>
                            <a:pt x="7" y="4"/>
                          </a:cubicBezTo>
                          <a:cubicBezTo>
                            <a:pt x="7" y="3"/>
                            <a:pt x="6" y="3"/>
                            <a:pt x="6" y="4"/>
                          </a:cubicBezTo>
                          <a:cubicBezTo>
                            <a:pt x="6" y="8"/>
                            <a:pt x="6" y="11"/>
                            <a:pt x="6" y="15"/>
                          </a:cubicBezTo>
                          <a:cubicBezTo>
                            <a:pt x="6" y="16"/>
                            <a:pt x="8" y="16"/>
                            <a:pt x="8" y="15"/>
                          </a:cubicBezTo>
                          <a:cubicBezTo>
                            <a:pt x="8" y="10"/>
                            <a:pt x="9" y="4"/>
                            <a:pt x="5" y="0"/>
                          </a:cubicBezTo>
                          <a:cubicBezTo>
                            <a:pt x="5" y="0"/>
                            <a:pt x="4" y="0"/>
                            <a:pt x="4" y="0"/>
                          </a:cubicBezTo>
                          <a:cubicBezTo>
                            <a:pt x="4" y="3"/>
                            <a:pt x="4" y="5"/>
                            <a:pt x="4" y="7"/>
                          </a:cubicBezTo>
                          <a:cubicBezTo>
                            <a:pt x="4" y="8"/>
                            <a:pt x="5" y="8"/>
                            <a:pt x="5" y="7"/>
                          </a:cubicBezTo>
                          <a:cubicBezTo>
                            <a:pt x="5" y="7"/>
                            <a:pt x="6" y="6"/>
                            <a:pt x="6" y="6"/>
                          </a:cubicBezTo>
                          <a:cubicBezTo>
                            <a:pt x="6" y="6"/>
                            <a:pt x="5" y="5"/>
                            <a:pt x="5" y="5"/>
                          </a:cubicBezTo>
                          <a:cubicBezTo>
                            <a:pt x="4" y="7"/>
                            <a:pt x="2" y="9"/>
                            <a:pt x="1" y="10"/>
                          </a:cubicBezTo>
                          <a:cubicBezTo>
                            <a:pt x="0" y="11"/>
                            <a:pt x="1" y="12"/>
                            <a:pt x="2" y="11"/>
                          </a:cubicBezTo>
                          <a:cubicBezTo>
                            <a:pt x="3" y="11"/>
                            <a:pt x="4" y="10"/>
                            <a:pt x="5" y="10"/>
                          </a:cubicBezTo>
                          <a:cubicBezTo>
                            <a:pt x="5" y="9"/>
                            <a:pt x="5" y="9"/>
                            <a:pt x="5" y="8"/>
                          </a:cubicBezTo>
                          <a:cubicBezTo>
                            <a:pt x="3" y="9"/>
                            <a:pt x="2" y="10"/>
                            <a:pt x="0" y="11"/>
                          </a:cubicBezTo>
                          <a:cubicBezTo>
                            <a:pt x="0" y="11"/>
                            <a:pt x="0" y="12"/>
                            <a:pt x="0" y="12"/>
                          </a:cubicBezTo>
                          <a:cubicBezTo>
                            <a:pt x="2" y="13"/>
                            <a:pt x="3" y="13"/>
                            <a:pt x="4" y="14"/>
                          </a:cubicBezTo>
                          <a:cubicBezTo>
                            <a:pt x="4" y="13"/>
                            <a:pt x="4" y="13"/>
                            <a:pt x="4" y="13"/>
                          </a:cubicBezTo>
                          <a:cubicBezTo>
                            <a:pt x="3" y="13"/>
                            <a:pt x="2" y="13"/>
                            <a:pt x="1" y="13"/>
                          </a:cubicBezTo>
                          <a:cubicBezTo>
                            <a:pt x="0" y="13"/>
                            <a:pt x="0" y="14"/>
                            <a:pt x="1" y="14"/>
                          </a:cubicBezTo>
                          <a:cubicBezTo>
                            <a:pt x="1" y="14"/>
                            <a:pt x="1" y="14"/>
                            <a:pt x="2" y="14"/>
                          </a:cubicBezTo>
                          <a:cubicBezTo>
                            <a:pt x="2" y="15"/>
                            <a:pt x="2" y="14"/>
                            <a:pt x="3" y="14"/>
                          </a:cubicBezTo>
                          <a:cubicBezTo>
                            <a:pt x="3" y="13"/>
                            <a:pt x="5" y="13"/>
                            <a:pt x="6" y="12"/>
                          </a:cubicBezTo>
                          <a:cubicBezTo>
                            <a:pt x="6" y="12"/>
                            <a:pt x="6" y="12"/>
                            <a:pt x="5" y="11"/>
                          </a:cubicBezTo>
                          <a:cubicBezTo>
                            <a:pt x="5" y="12"/>
                            <a:pt x="4" y="13"/>
                            <a:pt x="4" y="13"/>
                          </a:cubicBezTo>
                          <a:cubicBezTo>
                            <a:pt x="4" y="14"/>
                            <a:pt x="5" y="15"/>
                            <a:pt x="5" y="14"/>
                          </a:cubicBezTo>
                          <a:cubicBezTo>
                            <a:pt x="6" y="13"/>
                            <a:pt x="7" y="11"/>
                            <a:pt x="7" y="9"/>
                          </a:cubicBezTo>
                          <a:cubicBezTo>
                            <a:pt x="8" y="8"/>
                            <a:pt x="6" y="8"/>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64"/>
                    <p:cNvSpPr/>
                    <p:nvPr/>
                  </p:nvSpPr>
                  <p:spPr bwMode="auto">
                    <a:xfrm>
                      <a:off x="962025" y="2514601"/>
                      <a:ext cx="3175" cy="1588"/>
                    </a:xfrm>
                    <a:custGeom>
                      <a:avLst/>
                      <a:gdLst>
                        <a:gd name="T0" fmla="*/ 1 w 3"/>
                        <a:gd name="T1" fmla="*/ 1 h 2"/>
                        <a:gd name="T2" fmla="*/ 1 w 3"/>
                        <a:gd name="T3" fmla="*/ 1 h 2"/>
                        <a:gd name="T4" fmla="*/ 1 w 3"/>
                        <a:gd name="T5" fmla="*/ 1 h 2"/>
                        <a:gd name="T6" fmla="*/ 1 w 3"/>
                        <a:gd name="T7" fmla="*/ 1 h 2"/>
                        <a:gd name="T8" fmla="*/ 2 w 3"/>
                        <a:gd name="T9" fmla="*/ 2 h 2"/>
                        <a:gd name="T10" fmla="*/ 2 w 3"/>
                        <a:gd name="T11" fmla="*/ 0 h 2"/>
                        <a:gd name="T12" fmla="*/ 1 w 3"/>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1" y="1"/>
                          </a:moveTo>
                          <a:cubicBezTo>
                            <a:pt x="1" y="1"/>
                            <a:pt x="1" y="2"/>
                            <a:pt x="1" y="1"/>
                          </a:cubicBezTo>
                          <a:cubicBezTo>
                            <a:pt x="1" y="1"/>
                            <a:pt x="1" y="1"/>
                            <a:pt x="1" y="1"/>
                          </a:cubicBezTo>
                          <a:cubicBezTo>
                            <a:pt x="1" y="1"/>
                            <a:pt x="1" y="1"/>
                            <a:pt x="1" y="1"/>
                          </a:cubicBezTo>
                          <a:cubicBezTo>
                            <a:pt x="1" y="1"/>
                            <a:pt x="1" y="2"/>
                            <a:pt x="2" y="2"/>
                          </a:cubicBezTo>
                          <a:cubicBezTo>
                            <a:pt x="3" y="2"/>
                            <a:pt x="3" y="1"/>
                            <a:pt x="2" y="0"/>
                          </a:cubicBez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65"/>
                    <p:cNvSpPr/>
                    <p:nvPr/>
                  </p:nvSpPr>
                  <p:spPr bwMode="auto">
                    <a:xfrm>
                      <a:off x="946150" y="2519363"/>
                      <a:ext cx="3175" cy="3175"/>
                    </a:xfrm>
                    <a:custGeom>
                      <a:avLst/>
                      <a:gdLst>
                        <a:gd name="T0" fmla="*/ 2 w 3"/>
                        <a:gd name="T1" fmla="*/ 1 h 3"/>
                        <a:gd name="T2" fmla="*/ 3 w 3"/>
                        <a:gd name="T3" fmla="*/ 1 h 3"/>
                        <a:gd name="T4" fmla="*/ 2 w 3"/>
                        <a:gd name="T5" fmla="*/ 0 h 3"/>
                        <a:gd name="T6" fmla="*/ 1 w 3"/>
                        <a:gd name="T7" fmla="*/ 2 h 3"/>
                        <a:gd name="T8" fmla="*/ 2 w 3"/>
                        <a:gd name="T9" fmla="*/ 2 h 3"/>
                        <a:gd name="T10" fmla="*/ 2 w 3"/>
                        <a:gd name="T11" fmla="*/ 2 h 3"/>
                        <a:gd name="T12" fmla="*/ 2 w 3"/>
                        <a:gd name="T13" fmla="*/ 2 h 3"/>
                        <a:gd name="T14" fmla="*/ 2 w 3"/>
                        <a:gd name="T15" fmla="*/ 2 h 3"/>
                        <a:gd name="T16" fmla="*/ 2 w 3"/>
                        <a:gd name="T17" fmla="*/ 1 h 3"/>
                        <a:gd name="T18" fmla="*/ 1 w 3"/>
                        <a:gd name="T19" fmla="*/ 2 h 3"/>
                        <a:gd name="T20" fmla="*/ 2 w 3"/>
                        <a:gd name="T21" fmla="*/ 3 h 3"/>
                        <a:gd name="T22" fmla="*/ 3 w 3"/>
                        <a:gd name="T23" fmla="*/ 1 h 3"/>
                        <a:gd name="T24" fmla="*/ 2 w 3"/>
                        <a:gd name="T25" fmla="*/ 0 h 3"/>
                        <a:gd name="T26" fmla="*/ 1 w 3"/>
                        <a:gd name="T27" fmla="*/ 0 h 3"/>
                        <a:gd name="T28" fmla="*/ 2 w 3"/>
                        <a:gd name="T2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3">
                          <a:moveTo>
                            <a:pt x="2" y="1"/>
                          </a:moveTo>
                          <a:cubicBezTo>
                            <a:pt x="3" y="1"/>
                            <a:pt x="3" y="1"/>
                            <a:pt x="3" y="1"/>
                          </a:cubicBezTo>
                          <a:cubicBezTo>
                            <a:pt x="2" y="1"/>
                            <a:pt x="2" y="0"/>
                            <a:pt x="2" y="0"/>
                          </a:cubicBezTo>
                          <a:cubicBezTo>
                            <a:pt x="1" y="1"/>
                            <a:pt x="1" y="1"/>
                            <a:pt x="1" y="2"/>
                          </a:cubicBezTo>
                          <a:cubicBezTo>
                            <a:pt x="1" y="2"/>
                            <a:pt x="1" y="2"/>
                            <a:pt x="2" y="2"/>
                          </a:cubicBezTo>
                          <a:cubicBezTo>
                            <a:pt x="2" y="2"/>
                            <a:pt x="2" y="2"/>
                            <a:pt x="2" y="2"/>
                          </a:cubicBezTo>
                          <a:cubicBezTo>
                            <a:pt x="2" y="2"/>
                            <a:pt x="2" y="2"/>
                            <a:pt x="2" y="2"/>
                          </a:cubicBezTo>
                          <a:cubicBezTo>
                            <a:pt x="2" y="2"/>
                            <a:pt x="2" y="2"/>
                            <a:pt x="2" y="2"/>
                          </a:cubicBezTo>
                          <a:cubicBezTo>
                            <a:pt x="3" y="2"/>
                            <a:pt x="3" y="1"/>
                            <a:pt x="2" y="1"/>
                          </a:cubicBezTo>
                          <a:cubicBezTo>
                            <a:pt x="1" y="1"/>
                            <a:pt x="1" y="1"/>
                            <a:pt x="1" y="2"/>
                          </a:cubicBezTo>
                          <a:cubicBezTo>
                            <a:pt x="0" y="3"/>
                            <a:pt x="2" y="3"/>
                            <a:pt x="2" y="3"/>
                          </a:cubicBezTo>
                          <a:cubicBezTo>
                            <a:pt x="2" y="2"/>
                            <a:pt x="3" y="1"/>
                            <a:pt x="3" y="1"/>
                          </a:cubicBezTo>
                          <a:cubicBezTo>
                            <a:pt x="3" y="0"/>
                            <a:pt x="3" y="0"/>
                            <a:pt x="2" y="0"/>
                          </a:cubicBezTo>
                          <a:cubicBezTo>
                            <a:pt x="2" y="0"/>
                            <a:pt x="2" y="0"/>
                            <a:pt x="1" y="0"/>
                          </a:cubicBezTo>
                          <a:cubicBezTo>
                            <a:pt x="1" y="1"/>
                            <a:pt x="2"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66"/>
                    <p:cNvSpPr/>
                    <p:nvPr/>
                  </p:nvSpPr>
                  <p:spPr bwMode="auto">
                    <a:xfrm>
                      <a:off x="896938" y="2495551"/>
                      <a:ext cx="15875" cy="17463"/>
                    </a:xfrm>
                    <a:custGeom>
                      <a:avLst/>
                      <a:gdLst>
                        <a:gd name="T0" fmla="*/ 11 w 15"/>
                        <a:gd name="T1" fmla="*/ 15 h 17"/>
                        <a:gd name="T2" fmla="*/ 12 w 15"/>
                        <a:gd name="T3" fmla="*/ 8 h 17"/>
                        <a:gd name="T4" fmla="*/ 11 w 15"/>
                        <a:gd name="T5" fmla="*/ 7 h 17"/>
                        <a:gd name="T6" fmla="*/ 8 w 15"/>
                        <a:gd name="T7" fmla="*/ 8 h 17"/>
                        <a:gd name="T8" fmla="*/ 9 w 15"/>
                        <a:gd name="T9" fmla="*/ 9 h 17"/>
                        <a:gd name="T10" fmla="*/ 15 w 15"/>
                        <a:gd name="T11" fmla="*/ 3 h 17"/>
                        <a:gd name="T12" fmla="*/ 15 w 15"/>
                        <a:gd name="T13" fmla="*/ 2 h 17"/>
                        <a:gd name="T14" fmla="*/ 14 w 15"/>
                        <a:gd name="T15" fmla="*/ 1 h 17"/>
                        <a:gd name="T16" fmla="*/ 13 w 15"/>
                        <a:gd name="T17" fmla="*/ 0 h 17"/>
                        <a:gd name="T18" fmla="*/ 5 w 15"/>
                        <a:gd name="T19" fmla="*/ 1 h 17"/>
                        <a:gd name="T20" fmla="*/ 4 w 15"/>
                        <a:gd name="T21" fmla="*/ 2 h 17"/>
                        <a:gd name="T22" fmla="*/ 0 w 15"/>
                        <a:gd name="T23" fmla="*/ 10 h 17"/>
                        <a:gd name="T24" fmla="*/ 1 w 15"/>
                        <a:gd name="T25" fmla="*/ 11 h 17"/>
                        <a:gd name="T26" fmla="*/ 3 w 15"/>
                        <a:gd name="T27" fmla="*/ 9 h 17"/>
                        <a:gd name="T28" fmla="*/ 2 w 15"/>
                        <a:gd name="T29" fmla="*/ 8 h 17"/>
                        <a:gd name="T30" fmla="*/ 1 w 15"/>
                        <a:gd name="T31" fmla="*/ 14 h 17"/>
                        <a:gd name="T32" fmla="*/ 2 w 15"/>
                        <a:gd name="T33" fmla="*/ 14 h 17"/>
                        <a:gd name="T34" fmla="*/ 3 w 15"/>
                        <a:gd name="T35" fmla="*/ 12 h 17"/>
                        <a:gd name="T36" fmla="*/ 2 w 15"/>
                        <a:gd name="T37" fmla="*/ 12 h 17"/>
                        <a:gd name="T38" fmla="*/ 1 w 15"/>
                        <a:gd name="T39" fmla="*/ 14 h 17"/>
                        <a:gd name="T40" fmla="*/ 2 w 15"/>
                        <a:gd name="T41" fmla="*/ 14 h 17"/>
                        <a:gd name="T42" fmla="*/ 3 w 15"/>
                        <a:gd name="T43" fmla="*/ 8 h 17"/>
                        <a:gd name="T44" fmla="*/ 2 w 15"/>
                        <a:gd name="T45" fmla="*/ 8 h 17"/>
                        <a:gd name="T46" fmla="*/ 0 w 15"/>
                        <a:gd name="T47" fmla="*/ 10 h 17"/>
                        <a:gd name="T48" fmla="*/ 1 w 15"/>
                        <a:gd name="T49" fmla="*/ 10 h 17"/>
                        <a:gd name="T50" fmla="*/ 5 w 15"/>
                        <a:gd name="T51" fmla="*/ 2 h 17"/>
                        <a:gd name="T52" fmla="*/ 5 w 15"/>
                        <a:gd name="T53" fmla="*/ 3 h 17"/>
                        <a:gd name="T54" fmla="*/ 14 w 15"/>
                        <a:gd name="T55" fmla="*/ 1 h 17"/>
                        <a:gd name="T56" fmla="*/ 13 w 15"/>
                        <a:gd name="T57" fmla="*/ 1 h 17"/>
                        <a:gd name="T58" fmla="*/ 14 w 15"/>
                        <a:gd name="T59" fmla="*/ 3 h 17"/>
                        <a:gd name="T60" fmla="*/ 14 w 15"/>
                        <a:gd name="T61" fmla="*/ 1 h 17"/>
                        <a:gd name="T62" fmla="*/ 8 w 15"/>
                        <a:gd name="T63" fmla="*/ 8 h 17"/>
                        <a:gd name="T64" fmla="*/ 8 w 15"/>
                        <a:gd name="T65" fmla="*/ 9 h 17"/>
                        <a:gd name="T66" fmla="*/ 11 w 15"/>
                        <a:gd name="T67" fmla="*/ 9 h 17"/>
                        <a:gd name="T68" fmla="*/ 10 w 15"/>
                        <a:gd name="T69" fmla="*/ 8 h 17"/>
                        <a:gd name="T70" fmla="*/ 10 w 15"/>
                        <a:gd name="T71" fmla="*/ 16 h 17"/>
                        <a:gd name="T72" fmla="*/ 11 w 15"/>
                        <a:gd name="T73"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17">
                          <a:moveTo>
                            <a:pt x="11" y="15"/>
                          </a:moveTo>
                          <a:cubicBezTo>
                            <a:pt x="9" y="14"/>
                            <a:pt x="11" y="10"/>
                            <a:pt x="12" y="8"/>
                          </a:cubicBezTo>
                          <a:cubicBezTo>
                            <a:pt x="12" y="8"/>
                            <a:pt x="12" y="7"/>
                            <a:pt x="11" y="7"/>
                          </a:cubicBezTo>
                          <a:cubicBezTo>
                            <a:pt x="10" y="8"/>
                            <a:pt x="9" y="8"/>
                            <a:pt x="8" y="8"/>
                          </a:cubicBezTo>
                          <a:cubicBezTo>
                            <a:pt x="8" y="8"/>
                            <a:pt x="9" y="8"/>
                            <a:pt x="9" y="9"/>
                          </a:cubicBezTo>
                          <a:cubicBezTo>
                            <a:pt x="10" y="6"/>
                            <a:pt x="12" y="4"/>
                            <a:pt x="15" y="3"/>
                          </a:cubicBezTo>
                          <a:cubicBezTo>
                            <a:pt x="15" y="2"/>
                            <a:pt x="15" y="2"/>
                            <a:pt x="15" y="2"/>
                          </a:cubicBezTo>
                          <a:cubicBezTo>
                            <a:pt x="15" y="1"/>
                            <a:pt x="14" y="1"/>
                            <a:pt x="14" y="1"/>
                          </a:cubicBezTo>
                          <a:cubicBezTo>
                            <a:pt x="14" y="0"/>
                            <a:pt x="14" y="0"/>
                            <a:pt x="13" y="0"/>
                          </a:cubicBezTo>
                          <a:cubicBezTo>
                            <a:pt x="10" y="1"/>
                            <a:pt x="8" y="2"/>
                            <a:pt x="5" y="1"/>
                          </a:cubicBezTo>
                          <a:cubicBezTo>
                            <a:pt x="4" y="1"/>
                            <a:pt x="4" y="2"/>
                            <a:pt x="4" y="2"/>
                          </a:cubicBezTo>
                          <a:cubicBezTo>
                            <a:pt x="6" y="5"/>
                            <a:pt x="1" y="7"/>
                            <a:pt x="0" y="10"/>
                          </a:cubicBezTo>
                          <a:cubicBezTo>
                            <a:pt x="0" y="11"/>
                            <a:pt x="1" y="11"/>
                            <a:pt x="1" y="11"/>
                          </a:cubicBezTo>
                          <a:cubicBezTo>
                            <a:pt x="2" y="10"/>
                            <a:pt x="2" y="9"/>
                            <a:pt x="3" y="9"/>
                          </a:cubicBezTo>
                          <a:cubicBezTo>
                            <a:pt x="3" y="9"/>
                            <a:pt x="2" y="8"/>
                            <a:pt x="2" y="8"/>
                          </a:cubicBezTo>
                          <a:cubicBezTo>
                            <a:pt x="2" y="10"/>
                            <a:pt x="2" y="12"/>
                            <a:pt x="1" y="14"/>
                          </a:cubicBezTo>
                          <a:cubicBezTo>
                            <a:pt x="2" y="14"/>
                            <a:pt x="2" y="14"/>
                            <a:pt x="2" y="14"/>
                          </a:cubicBezTo>
                          <a:cubicBezTo>
                            <a:pt x="3" y="13"/>
                            <a:pt x="3" y="13"/>
                            <a:pt x="3" y="12"/>
                          </a:cubicBezTo>
                          <a:cubicBezTo>
                            <a:pt x="3" y="11"/>
                            <a:pt x="2" y="11"/>
                            <a:pt x="2" y="12"/>
                          </a:cubicBezTo>
                          <a:cubicBezTo>
                            <a:pt x="1" y="13"/>
                            <a:pt x="1" y="13"/>
                            <a:pt x="1" y="14"/>
                          </a:cubicBezTo>
                          <a:cubicBezTo>
                            <a:pt x="1" y="15"/>
                            <a:pt x="2" y="15"/>
                            <a:pt x="2" y="14"/>
                          </a:cubicBezTo>
                          <a:cubicBezTo>
                            <a:pt x="3" y="12"/>
                            <a:pt x="3" y="10"/>
                            <a:pt x="3" y="8"/>
                          </a:cubicBezTo>
                          <a:cubicBezTo>
                            <a:pt x="3" y="8"/>
                            <a:pt x="2" y="7"/>
                            <a:pt x="2" y="8"/>
                          </a:cubicBezTo>
                          <a:cubicBezTo>
                            <a:pt x="1" y="8"/>
                            <a:pt x="1" y="9"/>
                            <a:pt x="0" y="10"/>
                          </a:cubicBezTo>
                          <a:cubicBezTo>
                            <a:pt x="0" y="10"/>
                            <a:pt x="1" y="10"/>
                            <a:pt x="1" y="10"/>
                          </a:cubicBezTo>
                          <a:cubicBezTo>
                            <a:pt x="2" y="7"/>
                            <a:pt x="8" y="6"/>
                            <a:pt x="5" y="2"/>
                          </a:cubicBezTo>
                          <a:cubicBezTo>
                            <a:pt x="5" y="2"/>
                            <a:pt x="5" y="2"/>
                            <a:pt x="5" y="3"/>
                          </a:cubicBezTo>
                          <a:cubicBezTo>
                            <a:pt x="8" y="3"/>
                            <a:pt x="11" y="2"/>
                            <a:pt x="14" y="1"/>
                          </a:cubicBezTo>
                          <a:cubicBezTo>
                            <a:pt x="13" y="1"/>
                            <a:pt x="13" y="1"/>
                            <a:pt x="13" y="1"/>
                          </a:cubicBezTo>
                          <a:cubicBezTo>
                            <a:pt x="13" y="2"/>
                            <a:pt x="13" y="2"/>
                            <a:pt x="14" y="3"/>
                          </a:cubicBezTo>
                          <a:cubicBezTo>
                            <a:pt x="14" y="2"/>
                            <a:pt x="14" y="2"/>
                            <a:pt x="14" y="1"/>
                          </a:cubicBezTo>
                          <a:cubicBezTo>
                            <a:pt x="11" y="3"/>
                            <a:pt x="8" y="5"/>
                            <a:pt x="8" y="8"/>
                          </a:cubicBezTo>
                          <a:cubicBezTo>
                            <a:pt x="7" y="9"/>
                            <a:pt x="8" y="9"/>
                            <a:pt x="8" y="9"/>
                          </a:cubicBezTo>
                          <a:cubicBezTo>
                            <a:pt x="9" y="9"/>
                            <a:pt x="10" y="9"/>
                            <a:pt x="11" y="9"/>
                          </a:cubicBezTo>
                          <a:cubicBezTo>
                            <a:pt x="11" y="9"/>
                            <a:pt x="11" y="8"/>
                            <a:pt x="10" y="8"/>
                          </a:cubicBezTo>
                          <a:cubicBezTo>
                            <a:pt x="9" y="11"/>
                            <a:pt x="7" y="14"/>
                            <a:pt x="10" y="16"/>
                          </a:cubicBezTo>
                          <a:cubicBezTo>
                            <a:pt x="11" y="17"/>
                            <a:pt x="12" y="16"/>
                            <a:pt x="11"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76"/>
                    <p:cNvSpPr/>
                    <p:nvPr/>
                  </p:nvSpPr>
                  <p:spPr bwMode="auto">
                    <a:xfrm>
                      <a:off x="911225" y="2327276"/>
                      <a:ext cx="77788" cy="98425"/>
                    </a:xfrm>
                    <a:custGeom>
                      <a:avLst/>
                      <a:gdLst>
                        <a:gd name="T0" fmla="*/ 21 w 73"/>
                        <a:gd name="T1" fmla="*/ 91 h 93"/>
                        <a:gd name="T2" fmla="*/ 18 w 73"/>
                        <a:gd name="T3" fmla="*/ 69 h 93"/>
                        <a:gd name="T4" fmla="*/ 7 w 73"/>
                        <a:gd name="T5" fmla="*/ 46 h 93"/>
                        <a:gd name="T6" fmla="*/ 39 w 73"/>
                        <a:gd name="T7" fmla="*/ 4 h 93"/>
                        <a:gd name="T8" fmla="*/ 65 w 73"/>
                        <a:gd name="T9" fmla="*/ 23 h 93"/>
                        <a:gd name="T10" fmla="*/ 61 w 73"/>
                        <a:gd name="T11" fmla="*/ 50 h 93"/>
                        <a:gd name="T12" fmla="*/ 50 w 73"/>
                        <a:gd name="T13" fmla="*/ 66 h 93"/>
                        <a:gd name="T14" fmla="*/ 44 w 73"/>
                        <a:gd name="T15" fmla="*/ 92 h 93"/>
                        <a:gd name="T16" fmla="*/ 45 w 73"/>
                        <a:gd name="T17" fmla="*/ 93 h 93"/>
                        <a:gd name="T18" fmla="*/ 53 w 73"/>
                        <a:gd name="T19" fmla="*/ 65 h 93"/>
                        <a:gd name="T20" fmla="*/ 67 w 73"/>
                        <a:gd name="T21" fmla="*/ 40 h 93"/>
                        <a:gd name="T22" fmla="*/ 42 w 73"/>
                        <a:gd name="T23" fmla="*/ 3 h 93"/>
                        <a:gd name="T24" fmla="*/ 5 w 73"/>
                        <a:gd name="T25" fmla="*/ 32 h 93"/>
                        <a:gd name="T26" fmla="*/ 10 w 73"/>
                        <a:gd name="T27" fmla="*/ 57 h 93"/>
                        <a:gd name="T28" fmla="*/ 17 w 73"/>
                        <a:gd name="T29" fmla="*/ 79 h 93"/>
                        <a:gd name="T30" fmla="*/ 20 w 73"/>
                        <a:gd name="T31" fmla="*/ 91 h 93"/>
                        <a:gd name="T32" fmla="*/ 21 w 73"/>
                        <a:gd name="T33" fmla="*/ 9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93">
                          <a:moveTo>
                            <a:pt x="21" y="91"/>
                          </a:moveTo>
                          <a:cubicBezTo>
                            <a:pt x="16" y="84"/>
                            <a:pt x="19" y="76"/>
                            <a:pt x="18" y="69"/>
                          </a:cubicBezTo>
                          <a:cubicBezTo>
                            <a:pt x="16" y="61"/>
                            <a:pt x="9" y="54"/>
                            <a:pt x="7" y="46"/>
                          </a:cubicBezTo>
                          <a:cubicBezTo>
                            <a:pt x="0" y="27"/>
                            <a:pt x="19" y="5"/>
                            <a:pt x="39" y="4"/>
                          </a:cubicBezTo>
                          <a:cubicBezTo>
                            <a:pt x="51" y="4"/>
                            <a:pt x="61" y="13"/>
                            <a:pt x="65" y="23"/>
                          </a:cubicBezTo>
                          <a:cubicBezTo>
                            <a:pt x="69" y="33"/>
                            <a:pt x="66" y="42"/>
                            <a:pt x="61" y="50"/>
                          </a:cubicBezTo>
                          <a:cubicBezTo>
                            <a:pt x="57" y="56"/>
                            <a:pt x="53" y="60"/>
                            <a:pt x="50" y="66"/>
                          </a:cubicBezTo>
                          <a:cubicBezTo>
                            <a:pt x="47" y="74"/>
                            <a:pt x="50" y="85"/>
                            <a:pt x="44" y="92"/>
                          </a:cubicBezTo>
                          <a:cubicBezTo>
                            <a:pt x="43" y="92"/>
                            <a:pt x="45" y="93"/>
                            <a:pt x="45" y="93"/>
                          </a:cubicBezTo>
                          <a:cubicBezTo>
                            <a:pt x="52" y="85"/>
                            <a:pt x="48" y="74"/>
                            <a:pt x="53" y="65"/>
                          </a:cubicBezTo>
                          <a:cubicBezTo>
                            <a:pt x="57" y="56"/>
                            <a:pt x="64" y="50"/>
                            <a:pt x="67" y="40"/>
                          </a:cubicBezTo>
                          <a:cubicBezTo>
                            <a:pt x="73" y="23"/>
                            <a:pt x="59" y="6"/>
                            <a:pt x="42" y="3"/>
                          </a:cubicBezTo>
                          <a:cubicBezTo>
                            <a:pt x="24" y="0"/>
                            <a:pt x="9" y="16"/>
                            <a:pt x="5" y="32"/>
                          </a:cubicBezTo>
                          <a:cubicBezTo>
                            <a:pt x="3" y="41"/>
                            <a:pt x="6" y="49"/>
                            <a:pt x="10" y="57"/>
                          </a:cubicBezTo>
                          <a:cubicBezTo>
                            <a:pt x="15" y="64"/>
                            <a:pt x="17" y="70"/>
                            <a:pt x="17" y="79"/>
                          </a:cubicBezTo>
                          <a:cubicBezTo>
                            <a:pt x="16" y="84"/>
                            <a:pt x="17" y="88"/>
                            <a:pt x="20" y="91"/>
                          </a:cubicBezTo>
                          <a:cubicBezTo>
                            <a:pt x="20" y="92"/>
                            <a:pt x="21" y="91"/>
                            <a:pt x="21"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77"/>
                    <p:cNvSpPr/>
                    <p:nvPr/>
                  </p:nvSpPr>
                  <p:spPr bwMode="auto">
                    <a:xfrm>
                      <a:off x="927100" y="2425701"/>
                      <a:ext cx="34925" cy="9525"/>
                    </a:xfrm>
                    <a:custGeom>
                      <a:avLst/>
                      <a:gdLst>
                        <a:gd name="T0" fmla="*/ 3 w 33"/>
                        <a:gd name="T1" fmla="*/ 2 h 9"/>
                        <a:gd name="T2" fmla="*/ 22 w 33"/>
                        <a:gd name="T3" fmla="*/ 2 h 9"/>
                        <a:gd name="T4" fmla="*/ 27 w 33"/>
                        <a:gd name="T5" fmla="*/ 2 h 9"/>
                        <a:gd name="T6" fmla="*/ 28 w 33"/>
                        <a:gd name="T7" fmla="*/ 5 h 9"/>
                        <a:gd name="T8" fmla="*/ 22 w 33"/>
                        <a:gd name="T9" fmla="*/ 5 h 9"/>
                        <a:gd name="T10" fmla="*/ 3 w 33"/>
                        <a:gd name="T11" fmla="*/ 0 h 9"/>
                        <a:gd name="T12" fmla="*/ 1 w 33"/>
                        <a:gd name="T13" fmla="*/ 0 h 9"/>
                        <a:gd name="T14" fmla="*/ 16 w 33"/>
                        <a:gd name="T15" fmla="*/ 6 h 9"/>
                        <a:gd name="T16" fmla="*/ 32 w 33"/>
                        <a:gd name="T17" fmla="*/ 2 h 9"/>
                        <a:gd name="T18" fmla="*/ 31 w 33"/>
                        <a:gd name="T19" fmla="*/ 1 h 9"/>
                        <a:gd name="T20" fmla="*/ 3 w 33"/>
                        <a:gd name="T21" fmla="*/ 1 h 9"/>
                        <a:gd name="T22" fmla="*/ 3 w 33"/>
                        <a:gd name="T23"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9">
                          <a:moveTo>
                            <a:pt x="3" y="2"/>
                          </a:moveTo>
                          <a:cubicBezTo>
                            <a:pt x="10" y="2"/>
                            <a:pt x="16" y="2"/>
                            <a:pt x="22" y="2"/>
                          </a:cubicBezTo>
                          <a:cubicBezTo>
                            <a:pt x="24" y="2"/>
                            <a:pt x="25" y="2"/>
                            <a:pt x="27" y="2"/>
                          </a:cubicBezTo>
                          <a:cubicBezTo>
                            <a:pt x="29" y="2"/>
                            <a:pt x="29" y="3"/>
                            <a:pt x="28" y="5"/>
                          </a:cubicBezTo>
                          <a:cubicBezTo>
                            <a:pt x="26" y="5"/>
                            <a:pt x="24" y="5"/>
                            <a:pt x="22" y="5"/>
                          </a:cubicBezTo>
                          <a:cubicBezTo>
                            <a:pt x="18" y="5"/>
                            <a:pt x="2" y="7"/>
                            <a:pt x="3" y="0"/>
                          </a:cubicBezTo>
                          <a:cubicBezTo>
                            <a:pt x="3" y="0"/>
                            <a:pt x="1" y="0"/>
                            <a:pt x="1" y="0"/>
                          </a:cubicBezTo>
                          <a:cubicBezTo>
                            <a:pt x="0" y="8"/>
                            <a:pt x="11" y="6"/>
                            <a:pt x="16" y="6"/>
                          </a:cubicBezTo>
                          <a:cubicBezTo>
                            <a:pt x="20" y="6"/>
                            <a:pt x="33" y="9"/>
                            <a:pt x="32" y="2"/>
                          </a:cubicBezTo>
                          <a:cubicBezTo>
                            <a:pt x="31" y="1"/>
                            <a:pt x="31" y="1"/>
                            <a:pt x="31" y="1"/>
                          </a:cubicBezTo>
                          <a:cubicBezTo>
                            <a:pt x="22" y="1"/>
                            <a:pt x="13" y="0"/>
                            <a:pt x="3" y="1"/>
                          </a:cubicBezTo>
                          <a:cubicBezTo>
                            <a:pt x="2" y="1"/>
                            <a:pt x="2" y="2"/>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78"/>
                    <p:cNvSpPr/>
                    <p:nvPr/>
                  </p:nvSpPr>
                  <p:spPr bwMode="auto">
                    <a:xfrm>
                      <a:off x="922338" y="2430463"/>
                      <a:ext cx="38100" cy="9525"/>
                    </a:xfrm>
                    <a:custGeom>
                      <a:avLst/>
                      <a:gdLst>
                        <a:gd name="T0" fmla="*/ 8 w 36"/>
                        <a:gd name="T1" fmla="*/ 4 h 9"/>
                        <a:gd name="T2" fmla="*/ 26 w 36"/>
                        <a:gd name="T3" fmla="*/ 3 h 9"/>
                        <a:gd name="T4" fmla="*/ 31 w 36"/>
                        <a:gd name="T5" fmla="*/ 5 h 9"/>
                        <a:gd name="T6" fmla="*/ 33 w 36"/>
                        <a:gd name="T7" fmla="*/ 6 h 9"/>
                        <a:gd name="T8" fmla="*/ 19 w 36"/>
                        <a:gd name="T9" fmla="*/ 6 h 9"/>
                        <a:gd name="T10" fmla="*/ 13 w 36"/>
                        <a:gd name="T11" fmla="*/ 7 h 9"/>
                        <a:gd name="T12" fmla="*/ 14 w 36"/>
                        <a:gd name="T13" fmla="*/ 8 h 9"/>
                        <a:gd name="T14" fmla="*/ 15 w 36"/>
                        <a:gd name="T15" fmla="*/ 8 h 9"/>
                        <a:gd name="T16" fmla="*/ 15 w 36"/>
                        <a:gd name="T17" fmla="*/ 6 h 9"/>
                        <a:gd name="T18" fmla="*/ 12 w 36"/>
                        <a:gd name="T19" fmla="*/ 5 h 9"/>
                        <a:gd name="T20" fmla="*/ 8 w 36"/>
                        <a:gd name="T21" fmla="*/ 1 h 9"/>
                        <a:gd name="T22" fmla="*/ 8 w 36"/>
                        <a:gd name="T23" fmla="*/ 0 h 9"/>
                        <a:gd name="T24" fmla="*/ 15 w 36"/>
                        <a:gd name="T25" fmla="*/ 8 h 9"/>
                        <a:gd name="T26" fmla="*/ 15 w 36"/>
                        <a:gd name="T27" fmla="*/ 6 h 9"/>
                        <a:gd name="T28" fmla="*/ 14 w 36"/>
                        <a:gd name="T29" fmla="*/ 8 h 9"/>
                        <a:gd name="T30" fmla="*/ 17 w 36"/>
                        <a:gd name="T31" fmla="*/ 8 h 9"/>
                        <a:gd name="T32" fmla="*/ 26 w 36"/>
                        <a:gd name="T33" fmla="*/ 8 h 9"/>
                        <a:gd name="T34" fmla="*/ 36 w 36"/>
                        <a:gd name="T35" fmla="*/ 6 h 9"/>
                        <a:gd name="T36" fmla="*/ 29 w 36"/>
                        <a:gd name="T37" fmla="*/ 2 h 9"/>
                        <a:gd name="T38" fmla="*/ 8 w 36"/>
                        <a:gd name="T39" fmla="*/ 3 h 9"/>
                        <a:gd name="T40" fmla="*/ 8 w 36"/>
                        <a:gd name="T41"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9">
                          <a:moveTo>
                            <a:pt x="8" y="4"/>
                          </a:moveTo>
                          <a:cubicBezTo>
                            <a:pt x="14" y="4"/>
                            <a:pt x="20" y="3"/>
                            <a:pt x="26" y="3"/>
                          </a:cubicBezTo>
                          <a:cubicBezTo>
                            <a:pt x="28" y="4"/>
                            <a:pt x="29" y="4"/>
                            <a:pt x="31" y="5"/>
                          </a:cubicBezTo>
                          <a:cubicBezTo>
                            <a:pt x="32" y="5"/>
                            <a:pt x="36" y="6"/>
                            <a:pt x="33" y="6"/>
                          </a:cubicBezTo>
                          <a:cubicBezTo>
                            <a:pt x="29" y="7"/>
                            <a:pt x="23" y="7"/>
                            <a:pt x="19" y="6"/>
                          </a:cubicBezTo>
                          <a:cubicBezTo>
                            <a:pt x="18" y="6"/>
                            <a:pt x="14" y="5"/>
                            <a:pt x="13" y="7"/>
                          </a:cubicBezTo>
                          <a:cubicBezTo>
                            <a:pt x="13" y="7"/>
                            <a:pt x="13" y="7"/>
                            <a:pt x="14" y="8"/>
                          </a:cubicBezTo>
                          <a:cubicBezTo>
                            <a:pt x="14" y="8"/>
                            <a:pt x="14" y="8"/>
                            <a:pt x="15" y="8"/>
                          </a:cubicBezTo>
                          <a:cubicBezTo>
                            <a:pt x="15" y="7"/>
                            <a:pt x="15" y="7"/>
                            <a:pt x="15" y="6"/>
                          </a:cubicBezTo>
                          <a:cubicBezTo>
                            <a:pt x="14" y="6"/>
                            <a:pt x="13" y="6"/>
                            <a:pt x="12" y="5"/>
                          </a:cubicBezTo>
                          <a:cubicBezTo>
                            <a:pt x="10" y="5"/>
                            <a:pt x="4" y="3"/>
                            <a:pt x="8" y="1"/>
                          </a:cubicBezTo>
                          <a:cubicBezTo>
                            <a:pt x="9" y="1"/>
                            <a:pt x="8" y="0"/>
                            <a:pt x="8" y="0"/>
                          </a:cubicBezTo>
                          <a:cubicBezTo>
                            <a:pt x="0" y="3"/>
                            <a:pt x="11" y="8"/>
                            <a:pt x="15" y="8"/>
                          </a:cubicBezTo>
                          <a:cubicBezTo>
                            <a:pt x="16" y="8"/>
                            <a:pt x="16" y="7"/>
                            <a:pt x="15" y="6"/>
                          </a:cubicBezTo>
                          <a:cubicBezTo>
                            <a:pt x="14" y="6"/>
                            <a:pt x="15" y="7"/>
                            <a:pt x="14" y="8"/>
                          </a:cubicBezTo>
                          <a:cubicBezTo>
                            <a:pt x="15" y="7"/>
                            <a:pt x="16" y="8"/>
                            <a:pt x="17" y="8"/>
                          </a:cubicBezTo>
                          <a:cubicBezTo>
                            <a:pt x="20" y="8"/>
                            <a:pt x="23" y="8"/>
                            <a:pt x="26" y="8"/>
                          </a:cubicBezTo>
                          <a:cubicBezTo>
                            <a:pt x="27" y="8"/>
                            <a:pt x="36" y="9"/>
                            <a:pt x="36" y="6"/>
                          </a:cubicBezTo>
                          <a:cubicBezTo>
                            <a:pt x="36" y="4"/>
                            <a:pt x="30" y="3"/>
                            <a:pt x="29" y="2"/>
                          </a:cubicBezTo>
                          <a:cubicBezTo>
                            <a:pt x="22" y="1"/>
                            <a:pt x="15" y="3"/>
                            <a:pt x="8" y="3"/>
                          </a:cubicBezTo>
                          <a:cubicBezTo>
                            <a:pt x="7" y="3"/>
                            <a:pt x="7" y="4"/>
                            <a:pt x="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79"/>
                    <p:cNvSpPr/>
                    <p:nvPr/>
                  </p:nvSpPr>
                  <p:spPr bwMode="auto">
                    <a:xfrm>
                      <a:off x="925513" y="2433638"/>
                      <a:ext cx="36513" cy="11113"/>
                    </a:xfrm>
                    <a:custGeom>
                      <a:avLst/>
                      <a:gdLst>
                        <a:gd name="T0" fmla="*/ 8 w 35"/>
                        <a:gd name="T1" fmla="*/ 4 h 11"/>
                        <a:gd name="T2" fmla="*/ 1 w 35"/>
                        <a:gd name="T3" fmla="*/ 3 h 11"/>
                        <a:gd name="T4" fmla="*/ 0 w 35"/>
                        <a:gd name="T5" fmla="*/ 4 h 11"/>
                        <a:gd name="T6" fmla="*/ 19 w 35"/>
                        <a:gd name="T7" fmla="*/ 11 h 11"/>
                        <a:gd name="T8" fmla="*/ 30 w 35"/>
                        <a:gd name="T9" fmla="*/ 1 h 11"/>
                        <a:gd name="T10" fmla="*/ 28 w 35"/>
                        <a:gd name="T11" fmla="*/ 2 h 11"/>
                        <a:gd name="T12" fmla="*/ 16 w 35"/>
                        <a:gd name="T13" fmla="*/ 9 h 11"/>
                        <a:gd name="T14" fmla="*/ 6 w 35"/>
                        <a:gd name="T15" fmla="*/ 8 h 11"/>
                        <a:gd name="T16" fmla="*/ 2 w 35"/>
                        <a:gd name="T17" fmla="*/ 6 h 11"/>
                        <a:gd name="T18" fmla="*/ 3 w 35"/>
                        <a:gd name="T19" fmla="*/ 5 h 11"/>
                        <a:gd name="T20" fmla="*/ 8 w 35"/>
                        <a:gd name="T21" fmla="*/ 5 h 11"/>
                        <a:gd name="T22" fmla="*/ 8 w 35"/>
                        <a:gd name="T23"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11">
                          <a:moveTo>
                            <a:pt x="8" y="4"/>
                          </a:moveTo>
                          <a:cubicBezTo>
                            <a:pt x="6" y="4"/>
                            <a:pt x="3" y="4"/>
                            <a:pt x="1" y="3"/>
                          </a:cubicBezTo>
                          <a:cubicBezTo>
                            <a:pt x="1" y="3"/>
                            <a:pt x="0" y="4"/>
                            <a:pt x="0" y="4"/>
                          </a:cubicBezTo>
                          <a:cubicBezTo>
                            <a:pt x="0" y="10"/>
                            <a:pt x="15" y="11"/>
                            <a:pt x="19" y="11"/>
                          </a:cubicBezTo>
                          <a:cubicBezTo>
                            <a:pt x="25" y="11"/>
                            <a:pt x="35" y="9"/>
                            <a:pt x="30" y="1"/>
                          </a:cubicBezTo>
                          <a:cubicBezTo>
                            <a:pt x="29" y="0"/>
                            <a:pt x="28" y="1"/>
                            <a:pt x="28" y="2"/>
                          </a:cubicBezTo>
                          <a:cubicBezTo>
                            <a:pt x="33" y="9"/>
                            <a:pt x="21" y="10"/>
                            <a:pt x="16" y="9"/>
                          </a:cubicBezTo>
                          <a:cubicBezTo>
                            <a:pt x="13" y="9"/>
                            <a:pt x="9" y="9"/>
                            <a:pt x="6" y="8"/>
                          </a:cubicBezTo>
                          <a:cubicBezTo>
                            <a:pt x="5" y="7"/>
                            <a:pt x="3" y="7"/>
                            <a:pt x="2" y="6"/>
                          </a:cubicBezTo>
                          <a:cubicBezTo>
                            <a:pt x="1" y="5"/>
                            <a:pt x="2" y="5"/>
                            <a:pt x="3" y="5"/>
                          </a:cubicBezTo>
                          <a:cubicBezTo>
                            <a:pt x="4" y="5"/>
                            <a:pt x="6" y="5"/>
                            <a:pt x="8" y="5"/>
                          </a:cubicBezTo>
                          <a:cubicBezTo>
                            <a:pt x="9" y="5"/>
                            <a:pt x="9" y="4"/>
                            <a:pt x="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80"/>
                    <p:cNvSpPr/>
                    <p:nvPr/>
                  </p:nvSpPr>
                  <p:spPr bwMode="auto">
                    <a:xfrm>
                      <a:off x="928688" y="2441576"/>
                      <a:ext cx="26988" cy="15875"/>
                    </a:xfrm>
                    <a:custGeom>
                      <a:avLst/>
                      <a:gdLst>
                        <a:gd name="T0" fmla="*/ 1 w 25"/>
                        <a:gd name="T1" fmla="*/ 5 h 15"/>
                        <a:gd name="T2" fmla="*/ 1 w 25"/>
                        <a:gd name="T3" fmla="*/ 3 h 15"/>
                        <a:gd name="T4" fmla="*/ 0 w 25"/>
                        <a:gd name="T5" fmla="*/ 3 h 15"/>
                        <a:gd name="T6" fmla="*/ 25 w 25"/>
                        <a:gd name="T7" fmla="*/ 2 h 15"/>
                        <a:gd name="T8" fmla="*/ 23 w 25"/>
                        <a:gd name="T9" fmla="*/ 1 h 15"/>
                        <a:gd name="T10" fmla="*/ 1 w 25"/>
                        <a:gd name="T11" fmla="*/ 2 h 15"/>
                        <a:gd name="T12" fmla="*/ 0 w 25"/>
                        <a:gd name="T13" fmla="*/ 3 h 15"/>
                        <a:gd name="T14" fmla="*/ 0 w 25"/>
                        <a:gd name="T15" fmla="*/ 5 h 15"/>
                        <a:gd name="T16" fmla="*/ 1 w 25"/>
                        <a:gd name="T17"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5">
                          <a:moveTo>
                            <a:pt x="1" y="5"/>
                          </a:moveTo>
                          <a:cubicBezTo>
                            <a:pt x="1" y="4"/>
                            <a:pt x="1" y="3"/>
                            <a:pt x="1" y="3"/>
                          </a:cubicBezTo>
                          <a:cubicBezTo>
                            <a:pt x="1" y="3"/>
                            <a:pt x="1" y="3"/>
                            <a:pt x="0" y="3"/>
                          </a:cubicBezTo>
                          <a:cubicBezTo>
                            <a:pt x="9" y="9"/>
                            <a:pt x="21" y="15"/>
                            <a:pt x="25" y="2"/>
                          </a:cubicBezTo>
                          <a:cubicBezTo>
                            <a:pt x="25" y="1"/>
                            <a:pt x="24" y="0"/>
                            <a:pt x="23" y="1"/>
                          </a:cubicBezTo>
                          <a:cubicBezTo>
                            <a:pt x="20" y="14"/>
                            <a:pt x="8" y="7"/>
                            <a:pt x="1" y="2"/>
                          </a:cubicBezTo>
                          <a:cubicBezTo>
                            <a:pt x="0" y="2"/>
                            <a:pt x="0" y="2"/>
                            <a:pt x="0" y="3"/>
                          </a:cubicBezTo>
                          <a:cubicBezTo>
                            <a:pt x="0" y="3"/>
                            <a:pt x="0" y="4"/>
                            <a:pt x="0" y="5"/>
                          </a:cubicBezTo>
                          <a:cubicBezTo>
                            <a:pt x="0" y="5"/>
                            <a:pt x="1"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81"/>
                    <p:cNvSpPr/>
                    <p:nvPr/>
                  </p:nvSpPr>
                  <p:spPr bwMode="auto">
                    <a:xfrm>
                      <a:off x="931863" y="2381251"/>
                      <a:ext cx="17463" cy="44450"/>
                    </a:xfrm>
                    <a:custGeom>
                      <a:avLst/>
                      <a:gdLst>
                        <a:gd name="T0" fmla="*/ 9 w 16"/>
                        <a:gd name="T1" fmla="*/ 40 h 41"/>
                        <a:gd name="T2" fmla="*/ 2 w 16"/>
                        <a:gd name="T3" fmla="*/ 1 h 41"/>
                        <a:gd name="T4" fmla="*/ 1 w 16"/>
                        <a:gd name="T5" fmla="*/ 2 h 41"/>
                        <a:gd name="T6" fmla="*/ 8 w 16"/>
                        <a:gd name="T7" fmla="*/ 40 h 41"/>
                        <a:gd name="T8" fmla="*/ 9 w 16"/>
                        <a:gd name="T9" fmla="*/ 40 h 41"/>
                      </a:gdLst>
                      <a:ahLst/>
                      <a:cxnLst>
                        <a:cxn ang="0">
                          <a:pos x="T0" y="T1"/>
                        </a:cxn>
                        <a:cxn ang="0">
                          <a:pos x="T2" y="T3"/>
                        </a:cxn>
                        <a:cxn ang="0">
                          <a:pos x="T4" y="T5"/>
                        </a:cxn>
                        <a:cxn ang="0">
                          <a:pos x="T6" y="T7"/>
                        </a:cxn>
                        <a:cxn ang="0">
                          <a:pos x="T8" y="T9"/>
                        </a:cxn>
                      </a:cxnLst>
                      <a:rect l="0" t="0" r="r" b="b"/>
                      <a:pathLst>
                        <a:path w="16" h="41">
                          <a:moveTo>
                            <a:pt x="9" y="40"/>
                          </a:moveTo>
                          <a:cubicBezTo>
                            <a:pt x="11" y="28"/>
                            <a:pt x="16" y="7"/>
                            <a:pt x="2" y="1"/>
                          </a:cubicBezTo>
                          <a:cubicBezTo>
                            <a:pt x="1" y="0"/>
                            <a:pt x="0" y="1"/>
                            <a:pt x="1" y="2"/>
                          </a:cubicBezTo>
                          <a:cubicBezTo>
                            <a:pt x="14" y="8"/>
                            <a:pt x="9" y="29"/>
                            <a:pt x="8" y="40"/>
                          </a:cubicBezTo>
                          <a:cubicBezTo>
                            <a:pt x="7" y="41"/>
                            <a:pt x="9" y="41"/>
                            <a:pt x="9"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82"/>
                    <p:cNvSpPr/>
                    <p:nvPr/>
                  </p:nvSpPr>
                  <p:spPr bwMode="auto">
                    <a:xfrm>
                      <a:off x="942975" y="2379663"/>
                      <a:ext cx="17463" cy="49213"/>
                    </a:xfrm>
                    <a:custGeom>
                      <a:avLst/>
                      <a:gdLst>
                        <a:gd name="T0" fmla="*/ 7 w 17"/>
                        <a:gd name="T1" fmla="*/ 44 h 46"/>
                        <a:gd name="T2" fmla="*/ 16 w 17"/>
                        <a:gd name="T3" fmla="*/ 2 h 46"/>
                        <a:gd name="T4" fmla="*/ 15 w 17"/>
                        <a:gd name="T5" fmla="*/ 1 h 46"/>
                        <a:gd name="T6" fmla="*/ 6 w 17"/>
                        <a:gd name="T7" fmla="*/ 45 h 46"/>
                        <a:gd name="T8" fmla="*/ 7 w 17"/>
                        <a:gd name="T9" fmla="*/ 44 h 46"/>
                      </a:gdLst>
                      <a:ahLst/>
                      <a:cxnLst>
                        <a:cxn ang="0">
                          <a:pos x="T0" y="T1"/>
                        </a:cxn>
                        <a:cxn ang="0">
                          <a:pos x="T2" y="T3"/>
                        </a:cxn>
                        <a:cxn ang="0">
                          <a:pos x="T4" y="T5"/>
                        </a:cxn>
                        <a:cxn ang="0">
                          <a:pos x="T6" y="T7"/>
                        </a:cxn>
                        <a:cxn ang="0">
                          <a:pos x="T8" y="T9"/>
                        </a:cxn>
                      </a:cxnLst>
                      <a:rect l="0" t="0" r="r" b="b"/>
                      <a:pathLst>
                        <a:path w="17" h="46">
                          <a:moveTo>
                            <a:pt x="7" y="44"/>
                          </a:moveTo>
                          <a:cubicBezTo>
                            <a:pt x="1" y="32"/>
                            <a:pt x="6" y="11"/>
                            <a:pt x="16" y="2"/>
                          </a:cubicBezTo>
                          <a:cubicBezTo>
                            <a:pt x="17" y="1"/>
                            <a:pt x="16" y="0"/>
                            <a:pt x="15" y="1"/>
                          </a:cubicBezTo>
                          <a:cubicBezTo>
                            <a:pt x="5" y="10"/>
                            <a:pt x="0" y="32"/>
                            <a:pt x="6" y="45"/>
                          </a:cubicBezTo>
                          <a:cubicBezTo>
                            <a:pt x="6" y="46"/>
                            <a:pt x="8" y="45"/>
                            <a:pt x="7"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83"/>
                    <p:cNvSpPr/>
                    <p:nvPr/>
                  </p:nvSpPr>
                  <p:spPr bwMode="auto">
                    <a:xfrm>
                      <a:off x="927100" y="2368551"/>
                      <a:ext cx="36513" cy="15875"/>
                    </a:xfrm>
                    <a:custGeom>
                      <a:avLst/>
                      <a:gdLst>
                        <a:gd name="T0" fmla="*/ 6 w 34"/>
                        <a:gd name="T1" fmla="*/ 14 h 16"/>
                        <a:gd name="T2" fmla="*/ 5 w 34"/>
                        <a:gd name="T3" fmla="*/ 5 h 16"/>
                        <a:gd name="T4" fmla="*/ 12 w 34"/>
                        <a:gd name="T5" fmla="*/ 5 h 16"/>
                        <a:gd name="T6" fmla="*/ 9 w 34"/>
                        <a:gd name="T7" fmla="*/ 7 h 16"/>
                        <a:gd name="T8" fmla="*/ 10 w 34"/>
                        <a:gd name="T9" fmla="*/ 4 h 16"/>
                        <a:gd name="T10" fmla="*/ 15 w 34"/>
                        <a:gd name="T11" fmla="*/ 5 h 16"/>
                        <a:gd name="T12" fmla="*/ 15 w 34"/>
                        <a:gd name="T13" fmla="*/ 7 h 16"/>
                        <a:gd name="T14" fmla="*/ 21 w 34"/>
                        <a:gd name="T15" fmla="*/ 4 h 16"/>
                        <a:gd name="T16" fmla="*/ 23 w 34"/>
                        <a:gd name="T17" fmla="*/ 7 h 16"/>
                        <a:gd name="T18" fmla="*/ 22 w 34"/>
                        <a:gd name="T19" fmla="*/ 7 h 16"/>
                        <a:gd name="T20" fmla="*/ 22 w 34"/>
                        <a:gd name="T21" fmla="*/ 4 h 16"/>
                        <a:gd name="T22" fmla="*/ 24 w 34"/>
                        <a:gd name="T23" fmla="*/ 3 h 16"/>
                        <a:gd name="T24" fmla="*/ 25 w 34"/>
                        <a:gd name="T25" fmla="*/ 3 h 16"/>
                        <a:gd name="T26" fmla="*/ 25 w 34"/>
                        <a:gd name="T27" fmla="*/ 7 h 16"/>
                        <a:gd name="T28" fmla="*/ 31 w 34"/>
                        <a:gd name="T29" fmla="*/ 8 h 16"/>
                        <a:gd name="T30" fmla="*/ 27 w 34"/>
                        <a:gd name="T31" fmla="*/ 12 h 16"/>
                        <a:gd name="T32" fmla="*/ 27 w 34"/>
                        <a:gd name="T33" fmla="*/ 14 h 16"/>
                        <a:gd name="T34" fmla="*/ 31 w 34"/>
                        <a:gd name="T35" fmla="*/ 4 h 16"/>
                        <a:gd name="T36" fmla="*/ 24 w 34"/>
                        <a:gd name="T37" fmla="*/ 7 h 16"/>
                        <a:gd name="T38" fmla="*/ 29 w 34"/>
                        <a:gd name="T39" fmla="*/ 7 h 16"/>
                        <a:gd name="T40" fmla="*/ 22 w 34"/>
                        <a:gd name="T41" fmla="*/ 2 h 16"/>
                        <a:gd name="T42" fmla="*/ 21 w 34"/>
                        <a:gd name="T43" fmla="*/ 10 h 16"/>
                        <a:gd name="T44" fmla="*/ 25 w 34"/>
                        <a:gd name="T45" fmla="*/ 6 h 16"/>
                        <a:gd name="T46" fmla="*/ 13 w 34"/>
                        <a:gd name="T47" fmla="*/ 9 h 16"/>
                        <a:gd name="T48" fmla="*/ 14 w 34"/>
                        <a:gd name="T49" fmla="*/ 10 h 16"/>
                        <a:gd name="T50" fmla="*/ 14 w 34"/>
                        <a:gd name="T51" fmla="*/ 3 h 16"/>
                        <a:gd name="T52" fmla="*/ 9 w 34"/>
                        <a:gd name="T53" fmla="*/ 10 h 16"/>
                        <a:gd name="T54" fmla="*/ 10 w 34"/>
                        <a:gd name="T55" fmla="*/ 10 h 16"/>
                        <a:gd name="T56" fmla="*/ 10 w 34"/>
                        <a:gd name="T57" fmla="*/ 2 h 16"/>
                        <a:gd name="T58" fmla="*/ 3 w 34"/>
                        <a:gd name="T59" fmla="*/ 5 h 16"/>
                        <a:gd name="T60" fmla="*/ 5 w 34"/>
                        <a:gd name="T61" fmla="*/ 15 h 16"/>
                        <a:gd name="T62" fmla="*/ 6 w 34"/>
                        <a:gd name="T6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 h="16">
                          <a:moveTo>
                            <a:pt x="6" y="14"/>
                          </a:moveTo>
                          <a:cubicBezTo>
                            <a:pt x="3" y="11"/>
                            <a:pt x="2" y="8"/>
                            <a:pt x="5" y="5"/>
                          </a:cubicBezTo>
                          <a:cubicBezTo>
                            <a:pt x="7" y="3"/>
                            <a:pt x="10" y="2"/>
                            <a:pt x="12" y="5"/>
                          </a:cubicBezTo>
                          <a:cubicBezTo>
                            <a:pt x="13" y="7"/>
                            <a:pt x="10" y="9"/>
                            <a:pt x="9" y="7"/>
                          </a:cubicBezTo>
                          <a:cubicBezTo>
                            <a:pt x="9" y="6"/>
                            <a:pt x="9" y="4"/>
                            <a:pt x="10" y="4"/>
                          </a:cubicBezTo>
                          <a:cubicBezTo>
                            <a:pt x="12" y="3"/>
                            <a:pt x="14" y="4"/>
                            <a:pt x="15" y="5"/>
                          </a:cubicBezTo>
                          <a:cubicBezTo>
                            <a:pt x="18" y="7"/>
                            <a:pt x="14" y="10"/>
                            <a:pt x="15" y="7"/>
                          </a:cubicBezTo>
                          <a:cubicBezTo>
                            <a:pt x="15" y="4"/>
                            <a:pt x="19" y="3"/>
                            <a:pt x="21" y="4"/>
                          </a:cubicBezTo>
                          <a:cubicBezTo>
                            <a:pt x="23" y="4"/>
                            <a:pt x="24" y="5"/>
                            <a:pt x="23" y="7"/>
                          </a:cubicBezTo>
                          <a:cubicBezTo>
                            <a:pt x="23" y="8"/>
                            <a:pt x="22" y="10"/>
                            <a:pt x="22" y="7"/>
                          </a:cubicBezTo>
                          <a:cubicBezTo>
                            <a:pt x="22" y="6"/>
                            <a:pt x="22" y="5"/>
                            <a:pt x="22" y="4"/>
                          </a:cubicBezTo>
                          <a:cubicBezTo>
                            <a:pt x="23" y="4"/>
                            <a:pt x="23" y="3"/>
                            <a:pt x="24" y="3"/>
                          </a:cubicBezTo>
                          <a:cubicBezTo>
                            <a:pt x="24" y="3"/>
                            <a:pt x="24" y="3"/>
                            <a:pt x="25" y="3"/>
                          </a:cubicBezTo>
                          <a:cubicBezTo>
                            <a:pt x="27" y="3"/>
                            <a:pt x="28" y="4"/>
                            <a:pt x="25" y="7"/>
                          </a:cubicBezTo>
                          <a:cubicBezTo>
                            <a:pt x="25" y="4"/>
                            <a:pt x="32" y="3"/>
                            <a:pt x="31" y="8"/>
                          </a:cubicBezTo>
                          <a:cubicBezTo>
                            <a:pt x="30" y="10"/>
                            <a:pt x="28" y="11"/>
                            <a:pt x="27" y="12"/>
                          </a:cubicBezTo>
                          <a:cubicBezTo>
                            <a:pt x="26" y="13"/>
                            <a:pt x="27" y="14"/>
                            <a:pt x="27" y="14"/>
                          </a:cubicBezTo>
                          <a:cubicBezTo>
                            <a:pt x="31" y="12"/>
                            <a:pt x="34" y="7"/>
                            <a:pt x="31" y="4"/>
                          </a:cubicBezTo>
                          <a:cubicBezTo>
                            <a:pt x="29" y="1"/>
                            <a:pt x="24" y="4"/>
                            <a:pt x="24" y="7"/>
                          </a:cubicBezTo>
                          <a:cubicBezTo>
                            <a:pt x="24" y="11"/>
                            <a:pt x="29" y="9"/>
                            <a:pt x="29" y="7"/>
                          </a:cubicBezTo>
                          <a:cubicBezTo>
                            <a:pt x="31" y="3"/>
                            <a:pt x="26" y="0"/>
                            <a:pt x="22" y="2"/>
                          </a:cubicBezTo>
                          <a:cubicBezTo>
                            <a:pt x="20" y="3"/>
                            <a:pt x="20" y="7"/>
                            <a:pt x="21" y="10"/>
                          </a:cubicBezTo>
                          <a:cubicBezTo>
                            <a:pt x="22" y="12"/>
                            <a:pt x="25" y="7"/>
                            <a:pt x="25" y="6"/>
                          </a:cubicBezTo>
                          <a:cubicBezTo>
                            <a:pt x="25" y="0"/>
                            <a:pt x="11" y="1"/>
                            <a:pt x="13" y="9"/>
                          </a:cubicBezTo>
                          <a:cubicBezTo>
                            <a:pt x="14" y="10"/>
                            <a:pt x="14" y="10"/>
                            <a:pt x="14" y="10"/>
                          </a:cubicBezTo>
                          <a:cubicBezTo>
                            <a:pt x="20" y="8"/>
                            <a:pt x="19" y="5"/>
                            <a:pt x="14" y="3"/>
                          </a:cubicBezTo>
                          <a:cubicBezTo>
                            <a:pt x="8" y="0"/>
                            <a:pt x="7" y="5"/>
                            <a:pt x="9" y="10"/>
                          </a:cubicBezTo>
                          <a:cubicBezTo>
                            <a:pt x="9" y="10"/>
                            <a:pt x="9" y="10"/>
                            <a:pt x="10" y="10"/>
                          </a:cubicBezTo>
                          <a:cubicBezTo>
                            <a:pt x="14" y="10"/>
                            <a:pt x="15" y="4"/>
                            <a:pt x="10" y="2"/>
                          </a:cubicBezTo>
                          <a:cubicBezTo>
                            <a:pt x="8" y="1"/>
                            <a:pt x="4" y="3"/>
                            <a:pt x="3" y="5"/>
                          </a:cubicBezTo>
                          <a:cubicBezTo>
                            <a:pt x="0" y="9"/>
                            <a:pt x="2" y="12"/>
                            <a:pt x="5" y="15"/>
                          </a:cubicBezTo>
                          <a:cubicBezTo>
                            <a:pt x="5" y="16"/>
                            <a:pt x="6" y="15"/>
                            <a:pt x="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93"/>
                    <p:cNvSpPr/>
                    <p:nvPr/>
                  </p:nvSpPr>
                  <p:spPr bwMode="auto">
                    <a:xfrm>
                      <a:off x="933450" y="2243138"/>
                      <a:ext cx="85725" cy="49213"/>
                    </a:xfrm>
                    <a:custGeom>
                      <a:avLst/>
                      <a:gdLst>
                        <a:gd name="T0" fmla="*/ 1 w 82"/>
                        <a:gd name="T1" fmla="*/ 46 h 47"/>
                        <a:gd name="T2" fmla="*/ 6 w 82"/>
                        <a:gd name="T3" fmla="*/ 40 h 47"/>
                        <a:gd name="T4" fmla="*/ 9 w 82"/>
                        <a:gd name="T5" fmla="*/ 37 h 47"/>
                        <a:gd name="T6" fmla="*/ 11 w 82"/>
                        <a:gd name="T7" fmla="*/ 44 h 47"/>
                        <a:gd name="T8" fmla="*/ 11 w 82"/>
                        <a:gd name="T9" fmla="*/ 44 h 47"/>
                        <a:gd name="T10" fmla="*/ 19 w 82"/>
                        <a:gd name="T11" fmla="*/ 34 h 47"/>
                        <a:gd name="T12" fmla="*/ 25 w 82"/>
                        <a:gd name="T13" fmla="*/ 32 h 47"/>
                        <a:gd name="T14" fmla="*/ 29 w 82"/>
                        <a:gd name="T15" fmla="*/ 42 h 47"/>
                        <a:gd name="T16" fmla="*/ 29 w 82"/>
                        <a:gd name="T17" fmla="*/ 43 h 47"/>
                        <a:gd name="T18" fmla="*/ 32 w 82"/>
                        <a:gd name="T19" fmla="*/ 37 h 47"/>
                        <a:gd name="T20" fmla="*/ 33 w 82"/>
                        <a:gd name="T21" fmla="*/ 33 h 47"/>
                        <a:gd name="T22" fmla="*/ 37 w 82"/>
                        <a:gd name="T23" fmla="*/ 34 h 47"/>
                        <a:gd name="T24" fmla="*/ 37 w 82"/>
                        <a:gd name="T25" fmla="*/ 34 h 47"/>
                        <a:gd name="T26" fmla="*/ 44 w 82"/>
                        <a:gd name="T27" fmla="*/ 30 h 47"/>
                        <a:gd name="T28" fmla="*/ 44 w 82"/>
                        <a:gd name="T29" fmla="*/ 30 h 47"/>
                        <a:gd name="T30" fmla="*/ 48 w 82"/>
                        <a:gd name="T31" fmla="*/ 24 h 47"/>
                        <a:gd name="T32" fmla="*/ 50 w 82"/>
                        <a:gd name="T33" fmla="*/ 18 h 47"/>
                        <a:gd name="T34" fmla="*/ 53 w 82"/>
                        <a:gd name="T35" fmla="*/ 20 h 47"/>
                        <a:gd name="T36" fmla="*/ 57 w 82"/>
                        <a:gd name="T37" fmla="*/ 40 h 47"/>
                        <a:gd name="T38" fmla="*/ 58 w 82"/>
                        <a:gd name="T39" fmla="*/ 40 h 47"/>
                        <a:gd name="T40" fmla="*/ 64 w 82"/>
                        <a:gd name="T41" fmla="*/ 19 h 47"/>
                        <a:gd name="T42" fmla="*/ 68 w 82"/>
                        <a:gd name="T43" fmla="*/ 9 h 47"/>
                        <a:gd name="T44" fmla="*/ 72 w 82"/>
                        <a:gd name="T45" fmla="*/ 15 h 47"/>
                        <a:gd name="T46" fmla="*/ 73 w 82"/>
                        <a:gd name="T47" fmla="*/ 15 h 47"/>
                        <a:gd name="T48" fmla="*/ 82 w 82"/>
                        <a:gd name="T49" fmla="*/ 1 h 47"/>
                        <a:gd name="T50" fmla="*/ 81 w 82"/>
                        <a:gd name="T51" fmla="*/ 1 h 47"/>
                        <a:gd name="T52" fmla="*/ 80 w 82"/>
                        <a:gd name="T53" fmla="*/ 1 h 47"/>
                        <a:gd name="T54" fmla="*/ 80 w 82"/>
                        <a:gd name="T55" fmla="*/ 2 h 47"/>
                        <a:gd name="T56" fmla="*/ 78 w 82"/>
                        <a:gd name="T57" fmla="*/ 7 h 47"/>
                        <a:gd name="T58" fmla="*/ 74 w 82"/>
                        <a:gd name="T59" fmla="*/ 12 h 47"/>
                        <a:gd name="T60" fmla="*/ 69 w 82"/>
                        <a:gd name="T61" fmla="*/ 6 h 47"/>
                        <a:gd name="T62" fmla="*/ 68 w 82"/>
                        <a:gd name="T63" fmla="*/ 6 h 47"/>
                        <a:gd name="T64" fmla="*/ 58 w 82"/>
                        <a:gd name="T65" fmla="*/ 36 h 47"/>
                        <a:gd name="T66" fmla="*/ 57 w 82"/>
                        <a:gd name="T67" fmla="*/ 35 h 47"/>
                        <a:gd name="T68" fmla="*/ 56 w 82"/>
                        <a:gd name="T69" fmla="*/ 28 h 47"/>
                        <a:gd name="T70" fmla="*/ 52 w 82"/>
                        <a:gd name="T71" fmla="*/ 15 h 47"/>
                        <a:gd name="T72" fmla="*/ 51 w 82"/>
                        <a:gd name="T73" fmla="*/ 15 h 47"/>
                        <a:gd name="T74" fmla="*/ 48 w 82"/>
                        <a:gd name="T75" fmla="*/ 22 h 47"/>
                        <a:gd name="T76" fmla="*/ 42 w 82"/>
                        <a:gd name="T77" fmla="*/ 28 h 47"/>
                        <a:gd name="T78" fmla="*/ 42 w 82"/>
                        <a:gd name="T79" fmla="*/ 28 h 47"/>
                        <a:gd name="T80" fmla="*/ 38 w 82"/>
                        <a:gd name="T81" fmla="*/ 32 h 47"/>
                        <a:gd name="T82" fmla="*/ 34 w 82"/>
                        <a:gd name="T83" fmla="*/ 29 h 47"/>
                        <a:gd name="T84" fmla="*/ 34 w 82"/>
                        <a:gd name="T85" fmla="*/ 29 h 47"/>
                        <a:gd name="T86" fmla="*/ 31 w 82"/>
                        <a:gd name="T87" fmla="*/ 39 h 47"/>
                        <a:gd name="T88" fmla="*/ 26 w 82"/>
                        <a:gd name="T89" fmla="*/ 34 h 47"/>
                        <a:gd name="T90" fmla="*/ 24 w 82"/>
                        <a:gd name="T91" fmla="*/ 27 h 47"/>
                        <a:gd name="T92" fmla="*/ 23 w 82"/>
                        <a:gd name="T93" fmla="*/ 27 h 47"/>
                        <a:gd name="T94" fmla="*/ 17 w 82"/>
                        <a:gd name="T95" fmla="*/ 36 h 47"/>
                        <a:gd name="T96" fmla="*/ 11 w 82"/>
                        <a:gd name="T97" fmla="*/ 42 h 47"/>
                        <a:gd name="T98" fmla="*/ 8 w 82"/>
                        <a:gd name="T99" fmla="*/ 36 h 47"/>
                        <a:gd name="T100" fmla="*/ 8 w 82"/>
                        <a:gd name="T101" fmla="*/ 36 h 47"/>
                        <a:gd name="T102" fmla="*/ 1 w 82"/>
                        <a:gd name="T103" fmla="*/ 47 h 47"/>
                        <a:gd name="T104" fmla="*/ 1 w 82"/>
                        <a:gd name="T105" fmla="*/ 47 h 47"/>
                        <a:gd name="T106" fmla="*/ 2 w 82"/>
                        <a:gd name="T107" fmla="*/ 47 h 47"/>
                        <a:gd name="T108" fmla="*/ 1 w 82"/>
                        <a:gd name="T109"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 h="47">
                          <a:moveTo>
                            <a:pt x="1" y="46"/>
                          </a:moveTo>
                          <a:cubicBezTo>
                            <a:pt x="3" y="46"/>
                            <a:pt x="5" y="42"/>
                            <a:pt x="6" y="40"/>
                          </a:cubicBezTo>
                          <a:cubicBezTo>
                            <a:pt x="6" y="40"/>
                            <a:pt x="8" y="36"/>
                            <a:pt x="9" y="37"/>
                          </a:cubicBezTo>
                          <a:cubicBezTo>
                            <a:pt x="10" y="39"/>
                            <a:pt x="10" y="42"/>
                            <a:pt x="11" y="44"/>
                          </a:cubicBezTo>
                          <a:cubicBezTo>
                            <a:pt x="11" y="44"/>
                            <a:pt x="11" y="44"/>
                            <a:pt x="11" y="44"/>
                          </a:cubicBezTo>
                          <a:cubicBezTo>
                            <a:pt x="15" y="41"/>
                            <a:pt x="17" y="38"/>
                            <a:pt x="19" y="34"/>
                          </a:cubicBezTo>
                          <a:cubicBezTo>
                            <a:pt x="21" y="31"/>
                            <a:pt x="23" y="26"/>
                            <a:pt x="25" y="32"/>
                          </a:cubicBezTo>
                          <a:cubicBezTo>
                            <a:pt x="26" y="35"/>
                            <a:pt x="27" y="39"/>
                            <a:pt x="29" y="42"/>
                          </a:cubicBezTo>
                          <a:cubicBezTo>
                            <a:pt x="29" y="43"/>
                            <a:pt x="29" y="43"/>
                            <a:pt x="29" y="43"/>
                          </a:cubicBezTo>
                          <a:cubicBezTo>
                            <a:pt x="31" y="41"/>
                            <a:pt x="32" y="39"/>
                            <a:pt x="32" y="37"/>
                          </a:cubicBezTo>
                          <a:cubicBezTo>
                            <a:pt x="32" y="35"/>
                            <a:pt x="33" y="34"/>
                            <a:pt x="33" y="33"/>
                          </a:cubicBezTo>
                          <a:cubicBezTo>
                            <a:pt x="34" y="29"/>
                            <a:pt x="36" y="32"/>
                            <a:pt x="37" y="34"/>
                          </a:cubicBezTo>
                          <a:cubicBezTo>
                            <a:pt x="37" y="34"/>
                            <a:pt x="37" y="34"/>
                            <a:pt x="37" y="34"/>
                          </a:cubicBezTo>
                          <a:cubicBezTo>
                            <a:pt x="39" y="32"/>
                            <a:pt x="41" y="27"/>
                            <a:pt x="44" y="30"/>
                          </a:cubicBezTo>
                          <a:cubicBezTo>
                            <a:pt x="44" y="30"/>
                            <a:pt x="44" y="30"/>
                            <a:pt x="44" y="30"/>
                          </a:cubicBezTo>
                          <a:cubicBezTo>
                            <a:pt x="46" y="28"/>
                            <a:pt x="47" y="26"/>
                            <a:pt x="48" y="24"/>
                          </a:cubicBezTo>
                          <a:cubicBezTo>
                            <a:pt x="49" y="22"/>
                            <a:pt x="49" y="20"/>
                            <a:pt x="50" y="18"/>
                          </a:cubicBezTo>
                          <a:cubicBezTo>
                            <a:pt x="52" y="15"/>
                            <a:pt x="52" y="18"/>
                            <a:pt x="53" y="20"/>
                          </a:cubicBezTo>
                          <a:cubicBezTo>
                            <a:pt x="55" y="26"/>
                            <a:pt x="56" y="33"/>
                            <a:pt x="57" y="40"/>
                          </a:cubicBezTo>
                          <a:cubicBezTo>
                            <a:pt x="57" y="40"/>
                            <a:pt x="58" y="40"/>
                            <a:pt x="58" y="40"/>
                          </a:cubicBezTo>
                          <a:cubicBezTo>
                            <a:pt x="60" y="33"/>
                            <a:pt x="62" y="26"/>
                            <a:pt x="64" y="19"/>
                          </a:cubicBezTo>
                          <a:cubicBezTo>
                            <a:pt x="65" y="16"/>
                            <a:pt x="66" y="12"/>
                            <a:pt x="68" y="9"/>
                          </a:cubicBezTo>
                          <a:cubicBezTo>
                            <a:pt x="68" y="8"/>
                            <a:pt x="72" y="14"/>
                            <a:pt x="72" y="15"/>
                          </a:cubicBezTo>
                          <a:cubicBezTo>
                            <a:pt x="72" y="15"/>
                            <a:pt x="73" y="15"/>
                            <a:pt x="73" y="15"/>
                          </a:cubicBezTo>
                          <a:cubicBezTo>
                            <a:pt x="77" y="11"/>
                            <a:pt x="80" y="6"/>
                            <a:pt x="82" y="1"/>
                          </a:cubicBezTo>
                          <a:cubicBezTo>
                            <a:pt x="82" y="1"/>
                            <a:pt x="81" y="0"/>
                            <a:pt x="81" y="1"/>
                          </a:cubicBezTo>
                          <a:cubicBezTo>
                            <a:pt x="81" y="1"/>
                            <a:pt x="80" y="1"/>
                            <a:pt x="80" y="1"/>
                          </a:cubicBezTo>
                          <a:cubicBezTo>
                            <a:pt x="80" y="1"/>
                            <a:pt x="80" y="2"/>
                            <a:pt x="80" y="2"/>
                          </a:cubicBezTo>
                          <a:cubicBezTo>
                            <a:pt x="80" y="2"/>
                            <a:pt x="79" y="6"/>
                            <a:pt x="78" y="7"/>
                          </a:cubicBezTo>
                          <a:cubicBezTo>
                            <a:pt x="77" y="8"/>
                            <a:pt x="76" y="10"/>
                            <a:pt x="74" y="12"/>
                          </a:cubicBezTo>
                          <a:cubicBezTo>
                            <a:pt x="71" y="16"/>
                            <a:pt x="70" y="9"/>
                            <a:pt x="69" y="6"/>
                          </a:cubicBezTo>
                          <a:cubicBezTo>
                            <a:pt x="69" y="6"/>
                            <a:pt x="68" y="6"/>
                            <a:pt x="68" y="6"/>
                          </a:cubicBezTo>
                          <a:cubicBezTo>
                            <a:pt x="64" y="16"/>
                            <a:pt x="61" y="26"/>
                            <a:pt x="58" y="36"/>
                          </a:cubicBezTo>
                          <a:cubicBezTo>
                            <a:pt x="57" y="40"/>
                            <a:pt x="58" y="37"/>
                            <a:pt x="57" y="35"/>
                          </a:cubicBezTo>
                          <a:cubicBezTo>
                            <a:pt x="57" y="32"/>
                            <a:pt x="56" y="30"/>
                            <a:pt x="56" y="28"/>
                          </a:cubicBezTo>
                          <a:cubicBezTo>
                            <a:pt x="55" y="23"/>
                            <a:pt x="54" y="19"/>
                            <a:pt x="52" y="15"/>
                          </a:cubicBezTo>
                          <a:cubicBezTo>
                            <a:pt x="52" y="15"/>
                            <a:pt x="51" y="15"/>
                            <a:pt x="51" y="15"/>
                          </a:cubicBezTo>
                          <a:cubicBezTo>
                            <a:pt x="50" y="17"/>
                            <a:pt x="49" y="20"/>
                            <a:pt x="48" y="22"/>
                          </a:cubicBezTo>
                          <a:cubicBezTo>
                            <a:pt x="47" y="25"/>
                            <a:pt x="45" y="30"/>
                            <a:pt x="42" y="28"/>
                          </a:cubicBezTo>
                          <a:cubicBezTo>
                            <a:pt x="42" y="27"/>
                            <a:pt x="42" y="27"/>
                            <a:pt x="42" y="28"/>
                          </a:cubicBezTo>
                          <a:cubicBezTo>
                            <a:pt x="40" y="29"/>
                            <a:pt x="39" y="31"/>
                            <a:pt x="38" y="32"/>
                          </a:cubicBezTo>
                          <a:cubicBezTo>
                            <a:pt x="37" y="33"/>
                            <a:pt x="35" y="29"/>
                            <a:pt x="34" y="29"/>
                          </a:cubicBezTo>
                          <a:cubicBezTo>
                            <a:pt x="34" y="28"/>
                            <a:pt x="34" y="29"/>
                            <a:pt x="34" y="29"/>
                          </a:cubicBezTo>
                          <a:cubicBezTo>
                            <a:pt x="32" y="32"/>
                            <a:pt x="32" y="36"/>
                            <a:pt x="31" y="39"/>
                          </a:cubicBezTo>
                          <a:cubicBezTo>
                            <a:pt x="29" y="44"/>
                            <a:pt x="27" y="35"/>
                            <a:pt x="26" y="34"/>
                          </a:cubicBezTo>
                          <a:cubicBezTo>
                            <a:pt x="26" y="31"/>
                            <a:pt x="25" y="29"/>
                            <a:pt x="24" y="27"/>
                          </a:cubicBezTo>
                          <a:cubicBezTo>
                            <a:pt x="23" y="27"/>
                            <a:pt x="23" y="26"/>
                            <a:pt x="23" y="27"/>
                          </a:cubicBezTo>
                          <a:cubicBezTo>
                            <a:pt x="20" y="29"/>
                            <a:pt x="19" y="33"/>
                            <a:pt x="17" y="36"/>
                          </a:cubicBezTo>
                          <a:cubicBezTo>
                            <a:pt x="17" y="37"/>
                            <a:pt x="12" y="44"/>
                            <a:pt x="11" y="42"/>
                          </a:cubicBezTo>
                          <a:cubicBezTo>
                            <a:pt x="11" y="39"/>
                            <a:pt x="10" y="38"/>
                            <a:pt x="8" y="36"/>
                          </a:cubicBezTo>
                          <a:cubicBezTo>
                            <a:pt x="8" y="35"/>
                            <a:pt x="8" y="35"/>
                            <a:pt x="8" y="36"/>
                          </a:cubicBezTo>
                          <a:cubicBezTo>
                            <a:pt x="6" y="39"/>
                            <a:pt x="3" y="43"/>
                            <a:pt x="1" y="47"/>
                          </a:cubicBezTo>
                          <a:cubicBezTo>
                            <a:pt x="0" y="47"/>
                            <a:pt x="1" y="47"/>
                            <a:pt x="1" y="47"/>
                          </a:cubicBezTo>
                          <a:cubicBezTo>
                            <a:pt x="1" y="47"/>
                            <a:pt x="1" y="47"/>
                            <a:pt x="2" y="47"/>
                          </a:cubicBezTo>
                          <a:cubicBezTo>
                            <a:pt x="2" y="47"/>
                            <a:pt x="2" y="46"/>
                            <a:pt x="1"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94"/>
                    <p:cNvSpPr/>
                    <p:nvPr/>
                  </p:nvSpPr>
                  <p:spPr bwMode="auto">
                    <a:xfrm>
                      <a:off x="919163" y="2254251"/>
                      <a:ext cx="119063" cy="52388"/>
                    </a:xfrm>
                    <a:custGeom>
                      <a:avLst/>
                      <a:gdLst>
                        <a:gd name="T0" fmla="*/ 2 w 113"/>
                        <a:gd name="T1" fmla="*/ 0 h 50"/>
                        <a:gd name="T2" fmla="*/ 4 w 113"/>
                        <a:gd name="T3" fmla="*/ 22 h 50"/>
                        <a:gd name="T4" fmla="*/ 6 w 113"/>
                        <a:gd name="T5" fmla="*/ 49 h 50"/>
                        <a:gd name="T6" fmla="*/ 7 w 113"/>
                        <a:gd name="T7" fmla="*/ 50 h 50"/>
                        <a:gd name="T8" fmla="*/ 34 w 113"/>
                        <a:gd name="T9" fmla="*/ 49 h 50"/>
                        <a:gd name="T10" fmla="*/ 60 w 113"/>
                        <a:gd name="T11" fmla="*/ 47 h 50"/>
                        <a:gd name="T12" fmla="*/ 112 w 113"/>
                        <a:gd name="T13" fmla="*/ 42 h 50"/>
                        <a:gd name="T14" fmla="*/ 113 w 113"/>
                        <a:gd name="T15" fmla="*/ 42 h 50"/>
                        <a:gd name="T16" fmla="*/ 111 w 113"/>
                        <a:gd name="T17" fmla="*/ 40 h 50"/>
                        <a:gd name="T18" fmla="*/ 110 w 113"/>
                        <a:gd name="T19" fmla="*/ 40 h 50"/>
                        <a:gd name="T20" fmla="*/ 106 w 113"/>
                        <a:gd name="T21" fmla="*/ 42 h 50"/>
                        <a:gd name="T22" fmla="*/ 96 w 113"/>
                        <a:gd name="T23" fmla="*/ 42 h 50"/>
                        <a:gd name="T24" fmla="*/ 78 w 113"/>
                        <a:gd name="T25" fmla="*/ 45 h 50"/>
                        <a:gd name="T26" fmla="*/ 38 w 113"/>
                        <a:gd name="T27" fmla="*/ 48 h 50"/>
                        <a:gd name="T28" fmla="*/ 19 w 113"/>
                        <a:gd name="T29" fmla="*/ 49 h 50"/>
                        <a:gd name="T30" fmla="*/ 9 w 113"/>
                        <a:gd name="T31" fmla="*/ 49 h 50"/>
                        <a:gd name="T32" fmla="*/ 7 w 113"/>
                        <a:gd name="T33" fmla="*/ 39 h 50"/>
                        <a:gd name="T34" fmla="*/ 5 w 113"/>
                        <a:gd name="T35" fmla="*/ 20 h 50"/>
                        <a:gd name="T36" fmla="*/ 3 w 113"/>
                        <a:gd name="T37" fmla="*/ 0 h 50"/>
                        <a:gd name="T38" fmla="*/ 2 w 113"/>
                        <a:gd name="T3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50">
                          <a:moveTo>
                            <a:pt x="2" y="0"/>
                          </a:moveTo>
                          <a:cubicBezTo>
                            <a:pt x="0" y="7"/>
                            <a:pt x="3" y="15"/>
                            <a:pt x="4" y="22"/>
                          </a:cubicBezTo>
                          <a:cubicBezTo>
                            <a:pt x="5" y="31"/>
                            <a:pt x="6" y="40"/>
                            <a:pt x="6" y="49"/>
                          </a:cubicBezTo>
                          <a:cubicBezTo>
                            <a:pt x="6" y="49"/>
                            <a:pt x="6" y="50"/>
                            <a:pt x="7" y="50"/>
                          </a:cubicBezTo>
                          <a:cubicBezTo>
                            <a:pt x="16" y="50"/>
                            <a:pt x="25" y="49"/>
                            <a:pt x="34" y="49"/>
                          </a:cubicBezTo>
                          <a:cubicBezTo>
                            <a:pt x="42" y="48"/>
                            <a:pt x="51" y="48"/>
                            <a:pt x="60" y="47"/>
                          </a:cubicBezTo>
                          <a:cubicBezTo>
                            <a:pt x="77" y="46"/>
                            <a:pt x="95" y="42"/>
                            <a:pt x="112" y="42"/>
                          </a:cubicBezTo>
                          <a:cubicBezTo>
                            <a:pt x="113" y="42"/>
                            <a:pt x="113" y="42"/>
                            <a:pt x="113" y="42"/>
                          </a:cubicBezTo>
                          <a:cubicBezTo>
                            <a:pt x="112" y="41"/>
                            <a:pt x="111" y="40"/>
                            <a:pt x="111" y="40"/>
                          </a:cubicBezTo>
                          <a:cubicBezTo>
                            <a:pt x="110" y="39"/>
                            <a:pt x="110" y="40"/>
                            <a:pt x="110" y="40"/>
                          </a:cubicBezTo>
                          <a:cubicBezTo>
                            <a:pt x="112" y="42"/>
                            <a:pt x="108" y="41"/>
                            <a:pt x="106" y="42"/>
                          </a:cubicBezTo>
                          <a:cubicBezTo>
                            <a:pt x="103" y="42"/>
                            <a:pt x="99" y="42"/>
                            <a:pt x="96" y="42"/>
                          </a:cubicBezTo>
                          <a:cubicBezTo>
                            <a:pt x="90" y="43"/>
                            <a:pt x="84" y="44"/>
                            <a:pt x="78" y="45"/>
                          </a:cubicBezTo>
                          <a:cubicBezTo>
                            <a:pt x="64" y="47"/>
                            <a:pt x="51" y="47"/>
                            <a:pt x="38" y="48"/>
                          </a:cubicBezTo>
                          <a:cubicBezTo>
                            <a:pt x="31" y="48"/>
                            <a:pt x="25" y="48"/>
                            <a:pt x="19" y="49"/>
                          </a:cubicBezTo>
                          <a:cubicBezTo>
                            <a:pt x="16" y="49"/>
                            <a:pt x="12" y="49"/>
                            <a:pt x="9" y="49"/>
                          </a:cubicBezTo>
                          <a:cubicBezTo>
                            <a:pt x="6" y="49"/>
                            <a:pt x="7" y="41"/>
                            <a:pt x="7" y="39"/>
                          </a:cubicBezTo>
                          <a:cubicBezTo>
                            <a:pt x="6" y="33"/>
                            <a:pt x="6" y="26"/>
                            <a:pt x="5" y="20"/>
                          </a:cubicBezTo>
                          <a:cubicBezTo>
                            <a:pt x="4" y="14"/>
                            <a:pt x="1" y="7"/>
                            <a:pt x="3" y="0"/>
                          </a:cubicBezTo>
                          <a:cubicBezTo>
                            <a:pt x="3"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95"/>
                    <p:cNvSpPr/>
                    <p:nvPr/>
                  </p:nvSpPr>
                  <p:spPr bwMode="auto">
                    <a:xfrm>
                      <a:off x="914400" y="2247901"/>
                      <a:ext cx="14288" cy="9525"/>
                    </a:xfrm>
                    <a:custGeom>
                      <a:avLst/>
                      <a:gdLst>
                        <a:gd name="T0" fmla="*/ 1 w 13"/>
                        <a:gd name="T1" fmla="*/ 9 h 9"/>
                        <a:gd name="T2" fmla="*/ 5 w 13"/>
                        <a:gd name="T3" fmla="*/ 1 h 9"/>
                        <a:gd name="T4" fmla="*/ 5 w 13"/>
                        <a:gd name="T5" fmla="*/ 1 h 9"/>
                        <a:gd name="T6" fmla="*/ 12 w 13"/>
                        <a:gd name="T7" fmla="*/ 9 h 9"/>
                        <a:gd name="T8" fmla="*/ 12 w 13"/>
                        <a:gd name="T9" fmla="*/ 8 h 9"/>
                        <a:gd name="T10" fmla="*/ 5 w 13"/>
                        <a:gd name="T11" fmla="*/ 0 h 9"/>
                        <a:gd name="T12" fmla="*/ 5 w 13"/>
                        <a:gd name="T13" fmla="*/ 0 h 9"/>
                        <a:gd name="T14" fmla="*/ 0 w 13"/>
                        <a:gd name="T15" fmla="*/ 8 h 9"/>
                        <a:gd name="T16" fmla="*/ 1 w 13"/>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9">
                          <a:moveTo>
                            <a:pt x="1" y="9"/>
                          </a:moveTo>
                          <a:cubicBezTo>
                            <a:pt x="2" y="6"/>
                            <a:pt x="4" y="3"/>
                            <a:pt x="5" y="1"/>
                          </a:cubicBezTo>
                          <a:cubicBezTo>
                            <a:pt x="5" y="1"/>
                            <a:pt x="5" y="1"/>
                            <a:pt x="5" y="1"/>
                          </a:cubicBezTo>
                          <a:cubicBezTo>
                            <a:pt x="8" y="3"/>
                            <a:pt x="10" y="6"/>
                            <a:pt x="12" y="9"/>
                          </a:cubicBezTo>
                          <a:cubicBezTo>
                            <a:pt x="12" y="9"/>
                            <a:pt x="13" y="9"/>
                            <a:pt x="12" y="8"/>
                          </a:cubicBezTo>
                          <a:cubicBezTo>
                            <a:pt x="10" y="5"/>
                            <a:pt x="8" y="2"/>
                            <a:pt x="5" y="0"/>
                          </a:cubicBezTo>
                          <a:cubicBezTo>
                            <a:pt x="5" y="0"/>
                            <a:pt x="5" y="0"/>
                            <a:pt x="5" y="0"/>
                          </a:cubicBezTo>
                          <a:cubicBezTo>
                            <a:pt x="3" y="3"/>
                            <a:pt x="1" y="5"/>
                            <a:pt x="0" y="8"/>
                          </a:cubicBezTo>
                          <a:cubicBezTo>
                            <a:pt x="0" y="9"/>
                            <a:pt x="1" y="9"/>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96"/>
                    <p:cNvSpPr/>
                    <p:nvPr/>
                  </p:nvSpPr>
                  <p:spPr bwMode="auto">
                    <a:xfrm>
                      <a:off x="938213" y="2225676"/>
                      <a:ext cx="74613" cy="41275"/>
                    </a:xfrm>
                    <a:custGeom>
                      <a:avLst/>
                      <a:gdLst>
                        <a:gd name="T0" fmla="*/ 1 w 70"/>
                        <a:gd name="T1" fmla="*/ 39 h 40"/>
                        <a:gd name="T2" fmla="*/ 35 w 70"/>
                        <a:gd name="T3" fmla="*/ 29 h 40"/>
                        <a:gd name="T4" fmla="*/ 52 w 70"/>
                        <a:gd name="T5" fmla="*/ 18 h 40"/>
                        <a:gd name="T6" fmla="*/ 70 w 70"/>
                        <a:gd name="T7" fmla="*/ 2 h 40"/>
                        <a:gd name="T8" fmla="*/ 70 w 70"/>
                        <a:gd name="T9" fmla="*/ 1 h 40"/>
                        <a:gd name="T10" fmla="*/ 62 w 70"/>
                        <a:gd name="T11" fmla="*/ 4 h 40"/>
                        <a:gd name="T12" fmla="*/ 63 w 70"/>
                        <a:gd name="T13" fmla="*/ 4 h 40"/>
                        <a:gd name="T14" fmla="*/ 68 w 70"/>
                        <a:gd name="T15" fmla="*/ 3 h 40"/>
                        <a:gd name="T16" fmla="*/ 67 w 70"/>
                        <a:gd name="T17" fmla="*/ 9 h 40"/>
                        <a:gd name="T18" fmla="*/ 68 w 70"/>
                        <a:gd name="T19" fmla="*/ 9 h 40"/>
                        <a:gd name="T20" fmla="*/ 69 w 70"/>
                        <a:gd name="T21" fmla="*/ 1 h 40"/>
                        <a:gd name="T22" fmla="*/ 69 w 70"/>
                        <a:gd name="T23" fmla="*/ 1 h 40"/>
                        <a:gd name="T24" fmla="*/ 64 w 70"/>
                        <a:gd name="T25" fmla="*/ 3 h 40"/>
                        <a:gd name="T26" fmla="*/ 64 w 70"/>
                        <a:gd name="T27" fmla="*/ 4 h 40"/>
                        <a:gd name="T28" fmla="*/ 68 w 70"/>
                        <a:gd name="T29" fmla="*/ 2 h 40"/>
                        <a:gd name="T30" fmla="*/ 62 w 70"/>
                        <a:gd name="T31" fmla="*/ 8 h 40"/>
                        <a:gd name="T32" fmla="*/ 43 w 70"/>
                        <a:gd name="T33" fmla="*/ 24 h 40"/>
                        <a:gd name="T34" fmla="*/ 21 w 70"/>
                        <a:gd name="T35" fmla="*/ 34 h 40"/>
                        <a:gd name="T36" fmla="*/ 1 w 70"/>
                        <a:gd name="T37" fmla="*/ 38 h 40"/>
                        <a:gd name="T38" fmla="*/ 1 w 70"/>
                        <a:gd name="T39"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40">
                          <a:moveTo>
                            <a:pt x="1" y="39"/>
                          </a:moveTo>
                          <a:cubicBezTo>
                            <a:pt x="13" y="40"/>
                            <a:pt x="25" y="33"/>
                            <a:pt x="35" y="29"/>
                          </a:cubicBezTo>
                          <a:cubicBezTo>
                            <a:pt x="41" y="26"/>
                            <a:pt x="47" y="22"/>
                            <a:pt x="52" y="18"/>
                          </a:cubicBezTo>
                          <a:cubicBezTo>
                            <a:pt x="59" y="13"/>
                            <a:pt x="64" y="7"/>
                            <a:pt x="70" y="2"/>
                          </a:cubicBezTo>
                          <a:cubicBezTo>
                            <a:pt x="70" y="2"/>
                            <a:pt x="70" y="1"/>
                            <a:pt x="70" y="1"/>
                          </a:cubicBezTo>
                          <a:cubicBezTo>
                            <a:pt x="67" y="2"/>
                            <a:pt x="65" y="3"/>
                            <a:pt x="62" y="4"/>
                          </a:cubicBezTo>
                          <a:cubicBezTo>
                            <a:pt x="62" y="4"/>
                            <a:pt x="62" y="5"/>
                            <a:pt x="63" y="4"/>
                          </a:cubicBezTo>
                          <a:cubicBezTo>
                            <a:pt x="63" y="4"/>
                            <a:pt x="68" y="2"/>
                            <a:pt x="68" y="3"/>
                          </a:cubicBezTo>
                          <a:cubicBezTo>
                            <a:pt x="68" y="5"/>
                            <a:pt x="67" y="7"/>
                            <a:pt x="67" y="9"/>
                          </a:cubicBezTo>
                          <a:cubicBezTo>
                            <a:pt x="67" y="9"/>
                            <a:pt x="68" y="9"/>
                            <a:pt x="68" y="9"/>
                          </a:cubicBezTo>
                          <a:cubicBezTo>
                            <a:pt x="68" y="6"/>
                            <a:pt x="69" y="4"/>
                            <a:pt x="69" y="1"/>
                          </a:cubicBezTo>
                          <a:cubicBezTo>
                            <a:pt x="69" y="1"/>
                            <a:pt x="69" y="0"/>
                            <a:pt x="69" y="1"/>
                          </a:cubicBezTo>
                          <a:cubicBezTo>
                            <a:pt x="67" y="1"/>
                            <a:pt x="66" y="2"/>
                            <a:pt x="64" y="3"/>
                          </a:cubicBezTo>
                          <a:cubicBezTo>
                            <a:pt x="64" y="3"/>
                            <a:pt x="64" y="4"/>
                            <a:pt x="64" y="4"/>
                          </a:cubicBezTo>
                          <a:cubicBezTo>
                            <a:pt x="66" y="3"/>
                            <a:pt x="67" y="3"/>
                            <a:pt x="68" y="2"/>
                          </a:cubicBezTo>
                          <a:cubicBezTo>
                            <a:pt x="66" y="4"/>
                            <a:pt x="64" y="6"/>
                            <a:pt x="62" y="8"/>
                          </a:cubicBezTo>
                          <a:cubicBezTo>
                            <a:pt x="56" y="14"/>
                            <a:pt x="50" y="19"/>
                            <a:pt x="43" y="24"/>
                          </a:cubicBezTo>
                          <a:cubicBezTo>
                            <a:pt x="36" y="28"/>
                            <a:pt x="28" y="31"/>
                            <a:pt x="21" y="34"/>
                          </a:cubicBezTo>
                          <a:cubicBezTo>
                            <a:pt x="15" y="36"/>
                            <a:pt x="8" y="39"/>
                            <a:pt x="1" y="38"/>
                          </a:cubicBezTo>
                          <a:cubicBezTo>
                            <a:pt x="0" y="38"/>
                            <a:pt x="0" y="39"/>
                            <a:pt x="1"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200"/>
                    <p:cNvSpPr/>
                    <p:nvPr/>
                  </p:nvSpPr>
                  <p:spPr bwMode="auto">
                    <a:xfrm>
                      <a:off x="911225" y="2563813"/>
                      <a:ext cx="92075" cy="104775"/>
                    </a:xfrm>
                    <a:custGeom>
                      <a:avLst/>
                      <a:gdLst>
                        <a:gd name="T0" fmla="*/ 3 w 87"/>
                        <a:gd name="T1" fmla="*/ 8 h 98"/>
                        <a:gd name="T2" fmla="*/ 3 w 87"/>
                        <a:gd name="T3" fmla="*/ 95 h 98"/>
                        <a:gd name="T4" fmla="*/ 5 w 87"/>
                        <a:gd name="T5" fmla="*/ 97 h 98"/>
                        <a:gd name="T6" fmla="*/ 76 w 87"/>
                        <a:gd name="T7" fmla="*/ 93 h 98"/>
                        <a:gd name="T8" fmla="*/ 78 w 87"/>
                        <a:gd name="T9" fmla="*/ 92 h 98"/>
                        <a:gd name="T10" fmla="*/ 80 w 87"/>
                        <a:gd name="T11" fmla="*/ 39 h 98"/>
                        <a:gd name="T12" fmla="*/ 78 w 87"/>
                        <a:gd name="T13" fmla="*/ 6 h 98"/>
                        <a:gd name="T14" fmla="*/ 51 w 87"/>
                        <a:gd name="T15" fmla="*/ 4 h 98"/>
                        <a:gd name="T16" fmla="*/ 2 w 87"/>
                        <a:gd name="T17" fmla="*/ 7 h 98"/>
                        <a:gd name="T18" fmla="*/ 2 w 87"/>
                        <a:gd name="T19" fmla="*/ 10 h 98"/>
                        <a:gd name="T20" fmla="*/ 65 w 87"/>
                        <a:gd name="T21" fmla="*/ 6 h 98"/>
                        <a:gd name="T22" fmla="*/ 76 w 87"/>
                        <a:gd name="T23" fmla="*/ 87 h 98"/>
                        <a:gd name="T24" fmla="*/ 47 w 87"/>
                        <a:gd name="T25" fmla="*/ 91 h 98"/>
                        <a:gd name="T26" fmla="*/ 6 w 87"/>
                        <a:gd name="T27" fmla="*/ 89 h 98"/>
                        <a:gd name="T28" fmla="*/ 6 w 87"/>
                        <a:gd name="T29" fmla="*/ 8 h 98"/>
                        <a:gd name="T30" fmla="*/ 3 w 87"/>
                        <a:gd name="T31" fmla="*/ 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 h="98">
                          <a:moveTo>
                            <a:pt x="3" y="8"/>
                          </a:moveTo>
                          <a:cubicBezTo>
                            <a:pt x="3" y="37"/>
                            <a:pt x="3" y="66"/>
                            <a:pt x="3" y="95"/>
                          </a:cubicBezTo>
                          <a:cubicBezTo>
                            <a:pt x="3" y="96"/>
                            <a:pt x="4" y="97"/>
                            <a:pt x="5" y="97"/>
                          </a:cubicBezTo>
                          <a:cubicBezTo>
                            <a:pt x="28" y="97"/>
                            <a:pt x="52" y="90"/>
                            <a:pt x="76" y="93"/>
                          </a:cubicBezTo>
                          <a:cubicBezTo>
                            <a:pt x="77" y="93"/>
                            <a:pt x="78" y="93"/>
                            <a:pt x="78" y="92"/>
                          </a:cubicBezTo>
                          <a:cubicBezTo>
                            <a:pt x="80" y="74"/>
                            <a:pt x="80" y="56"/>
                            <a:pt x="80" y="39"/>
                          </a:cubicBezTo>
                          <a:cubicBezTo>
                            <a:pt x="80" y="32"/>
                            <a:pt x="83" y="11"/>
                            <a:pt x="78" y="6"/>
                          </a:cubicBezTo>
                          <a:cubicBezTo>
                            <a:pt x="71" y="0"/>
                            <a:pt x="58" y="3"/>
                            <a:pt x="51" y="4"/>
                          </a:cubicBezTo>
                          <a:cubicBezTo>
                            <a:pt x="35" y="6"/>
                            <a:pt x="18" y="7"/>
                            <a:pt x="2" y="7"/>
                          </a:cubicBezTo>
                          <a:cubicBezTo>
                            <a:pt x="0" y="7"/>
                            <a:pt x="0" y="10"/>
                            <a:pt x="2" y="10"/>
                          </a:cubicBezTo>
                          <a:cubicBezTo>
                            <a:pt x="23" y="10"/>
                            <a:pt x="44" y="7"/>
                            <a:pt x="65" y="6"/>
                          </a:cubicBezTo>
                          <a:cubicBezTo>
                            <a:pt x="87" y="5"/>
                            <a:pt x="76" y="75"/>
                            <a:pt x="76" y="87"/>
                          </a:cubicBezTo>
                          <a:cubicBezTo>
                            <a:pt x="75" y="91"/>
                            <a:pt x="51" y="90"/>
                            <a:pt x="47" y="91"/>
                          </a:cubicBezTo>
                          <a:cubicBezTo>
                            <a:pt x="42" y="91"/>
                            <a:pt x="6" y="98"/>
                            <a:pt x="6" y="89"/>
                          </a:cubicBezTo>
                          <a:cubicBezTo>
                            <a:pt x="5" y="62"/>
                            <a:pt x="6" y="35"/>
                            <a:pt x="6" y="8"/>
                          </a:cubicBezTo>
                          <a:cubicBezTo>
                            <a:pt x="6" y="6"/>
                            <a:pt x="3" y="6"/>
                            <a:pt x="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201"/>
                    <p:cNvSpPr/>
                    <p:nvPr/>
                  </p:nvSpPr>
                  <p:spPr bwMode="auto">
                    <a:xfrm>
                      <a:off x="919163" y="2576513"/>
                      <a:ext cx="66675" cy="71438"/>
                    </a:xfrm>
                    <a:custGeom>
                      <a:avLst/>
                      <a:gdLst>
                        <a:gd name="T0" fmla="*/ 6 w 63"/>
                        <a:gd name="T1" fmla="*/ 5 h 68"/>
                        <a:gd name="T2" fmla="*/ 6 w 63"/>
                        <a:gd name="T3" fmla="*/ 4 h 68"/>
                        <a:gd name="T4" fmla="*/ 4 w 63"/>
                        <a:gd name="T5" fmla="*/ 4 h 68"/>
                        <a:gd name="T6" fmla="*/ 2 w 63"/>
                        <a:gd name="T7" fmla="*/ 62 h 68"/>
                        <a:gd name="T8" fmla="*/ 3 w 63"/>
                        <a:gd name="T9" fmla="*/ 63 h 68"/>
                        <a:gd name="T10" fmla="*/ 29 w 63"/>
                        <a:gd name="T11" fmla="*/ 63 h 68"/>
                        <a:gd name="T12" fmla="*/ 59 w 63"/>
                        <a:gd name="T13" fmla="*/ 66 h 68"/>
                        <a:gd name="T14" fmla="*/ 60 w 63"/>
                        <a:gd name="T15" fmla="*/ 65 h 68"/>
                        <a:gd name="T16" fmla="*/ 60 w 63"/>
                        <a:gd name="T17" fmla="*/ 22 h 68"/>
                        <a:gd name="T18" fmla="*/ 60 w 63"/>
                        <a:gd name="T19" fmla="*/ 3 h 68"/>
                        <a:gd name="T20" fmla="*/ 46 w 63"/>
                        <a:gd name="T21" fmla="*/ 1 h 68"/>
                        <a:gd name="T22" fmla="*/ 2 w 63"/>
                        <a:gd name="T23" fmla="*/ 2 h 68"/>
                        <a:gd name="T24" fmla="*/ 2 w 63"/>
                        <a:gd name="T25" fmla="*/ 5 h 68"/>
                        <a:gd name="T26" fmla="*/ 3 w 63"/>
                        <a:gd name="T27" fmla="*/ 5 h 68"/>
                        <a:gd name="T28" fmla="*/ 3 w 63"/>
                        <a:gd name="T29" fmla="*/ 2 h 68"/>
                        <a:gd name="T30" fmla="*/ 2 w 63"/>
                        <a:gd name="T31" fmla="*/ 2 h 68"/>
                        <a:gd name="T32" fmla="*/ 2 w 63"/>
                        <a:gd name="T33" fmla="*/ 5 h 68"/>
                        <a:gd name="T34" fmla="*/ 50 w 63"/>
                        <a:gd name="T35" fmla="*/ 4 h 68"/>
                        <a:gd name="T36" fmla="*/ 57 w 63"/>
                        <a:gd name="T37" fmla="*/ 22 h 68"/>
                        <a:gd name="T38" fmla="*/ 58 w 63"/>
                        <a:gd name="T39" fmla="*/ 55 h 68"/>
                        <a:gd name="T40" fmla="*/ 38 w 63"/>
                        <a:gd name="T41" fmla="*/ 61 h 68"/>
                        <a:gd name="T42" fmla="*/ 12 w 63"/>
                        <a:gd name="T43" fmla="*/ 60 h 68"/>
                        <a:gd name="T44" fmla="*/ 4 w 63"/>
                        <a:gd name="T45" fmla="*/ 38 h 68"/>
                        <a:gd name="T46" fmla="*/ 6 w 63"/>
                        <a:gd name="T47" fmla="*/ 4 h 68"/>
                        <a:gd name="T48" fmla="*/ 4 w 63"/>
                        <a:gd name="T49" fmla="*/ 4 h 68"/>
                        <a:gd name="T50" fmla="*/ 4 w 63"/>
                        <a:gd name="T51" fmla="*/ 5 h 68"/>
                        <a:gd name="T52" fmla="*/ 6 w 63"/>
                        <a:gd name="T5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 h="68">
                          <a:moveTo>
                            <a:pt x="6" y="5"/>
                          </a:moveTo>
                          <a:cubicBezTo>
                            <a:pt x="6" y="5"/>
                            <a:pt x="6" y="5"/>
                            <a:pt x="6" y="4"/>
                          </a:cubicBezTo>
                          <a:cubicBezTo>
                            <a:pt x="6" y="2"/>
                            <a:pt x="4" y="2"/>
                            <a:pt x="4" y="4"/>
                          </a:cubicBezTo>
                          <a:cubicBezTo>
                            <a:pt x="3" y="24"/>
                            <a:pt x="0" y="43"/>
                            <a:pt x="2" y="62"/>
                          </a:cubicBezTo>
                          <a:cubicBezTo>
                            <a:pt x="2" y="63"/>
                            <a:pt x="2" y="63"/>
                            <a:pt x="3" y="63"/>
                          </a:cubicBezTo>
                          <a:cubicBezTo>
                            <a:pt x="12" y="63"/>
                            <a:pt x="20" y="62"/>
                            <a:pt x="29" y="63"/>
                          </a:cubicBezTo>
                          <a:cubicBezTo>
                            <a:pt x="39" y="63"/>
                            <a:pt x="49" y="66"/>
                            <a:pt x="59" y="66"/>
                          </a:cubicBezTo>
                          <a:cubicBezTo>
                            <a:pt x="59" y="66"/>
                            <a:pt x="60" y="66"/>
                            <a:pt x="60" y="65"/>
                          </a:cubicBezTo>
                          <a:cubicBezTo>
                            <a:pt x="61" y="50"/>
                            <a:pt x="61" y="36"/>
                            <a:pt x="60" y="22"/>
                          </a:cubicBezTo>
                          <a:cubicBezTo>
                            <a:pt x="60" y="18"/>
                            <a:pt x="63" y="6"/>
                            <a:pt x="60" y="3"/>
                          </a:cubicBezTo>
                          <a:cubicBezTo>
                            <a:pt x="57" y="0"/>
                            <a:pt x="50" y="1"/>
                            <a:pt x="46" y="1"/>
                          </a:cubicBezTo>
                          <a:cubicBezTo>
                            <a:pt x="32" y="1"/>
                            <a:pt x="17" y="1"/>
                            <a:pt x="2" y="2"/>
                          </a:cubicBezTo>
                          <a:cubicBezTo>
                            <a:pt x="1" y="2"/>
                            <a:pt x="0" y="5"/>
                            <a:pt x="2" y="5"/>
                          </a:cubicBezTo>
                          <a:cubicBezTo>
                            <a:pt x="3" y="5"/>
                            <a:pt x="3" y="5"/>
                            <a:pt x="3" y="5"/>
                          </a:cubicBezTo>
                          <a:cubicBezTo>
                            <a:pt x="5" y="5"/>
                            <a:pt x="5" y="2"/>
                            <a:pt x="3" y="2"/>
                          </a:cubicBezTo>
                          <a:cubicBezTo>
                            <a:pt x="3" y="2"/>
                            <a:pt x="3" y="2"/>
                            <a:pt x="2" y="2"/>
                          </a:cubicBezTo>
                          <a:cubicBezTo>
                            <a:pt x="2" y="3"/>
                            <a:pt x="2" y="4"/>
                            <a:pt x="2" y="5"/>
                          </a:cubicBezTo>
                          <a:cubicBezTo>
                            <a:pt x="18" y="4"/>
                            <a:pt x="34" y="4"/>
                            <a:pt x="50" y="4"/>
                          </a:cubicBezTo>
                          <a:cubicBezTo>
                            <a:pt x="60" y="4"/>
                            <a:pt x="57" y="15"/>
                            <a:pt x="57" y="22"/>
                          </a:cubicBezTo>
                          <a:cubicBezTo>
                            <a:pt x="57" y="33"/>
                            <a:pt x="58" y="44"/>
                            <a:pt x="58" y="55"/>
                          </a:cubicBezTo>
                          <a:cubicBezTo>
                            <a:pt x="57" y="68"/>
                            <a:pt x="47" y="62"/>
                            <a:pt x="38" y="61"/>
                          </a:cubicBezTo>
                          <a:cubicBezTo>
                            <a:pt x="29" y="60"/>
                            <a:pt x="20" y="59"/>
                            <a:pt x="12" y="60"/>
                          </a:cubicBezTo>
                          <a:cubicBezTo>
                            <a:pt x="0" y="61"/>
                            <a:pt x="4" y="45"/>
                            <a:pt x="4" y="38"/>
                          </a:cubicBezTo>
                          <a:cubicBezTo>
                            <a:pt x="5" y="27"/>
                            <a:pt x="6" y="16"/>
                            <a:pt x="6" y="4"/>
                          </a:cubicBezTo>
                          <a:cubicBezTo>
                            <a:pt x="6" y="4"/>
                            <a:pt x="5" y="4"/>
                            <a:pt x="4" y="4"/>
                          </a:cubicBezTo>
                          <a:cubicBezTo>
                            <a:pt x="4" y="5"/>
                            <a:pt x="4" y="5"/>
                            <a:pt x="4" y="5"/>
                          </a:cubicBezTo>
                          <a:cubicBezTo>
                            <a:pt x="4" y="7"/>
                            <a:pt x="6" y="7"/>
                            <a:pt x="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202"/>
                    <p:cNvSpPr/>
                    <p:nvPr/>
                  </p:nvSpPr>
                  <p:spPr bwMode="auto">
                    <a:xfrm>
                      <a:off x="944563" y="2646363"/>
                      <a:ext cx="15875" cy="14288"/>
                    </a:xfrm>
                    <a:custGeom>
                      <a:avLst/>
                      <a:gdLst>
                        <a:gd name="T0" fmla="*/ 8 w 15"/>
                        <a:gd name="T1" fmla="*/ 10 h 13"/>
                        <a:gd name="T2" fmla="*/ 3 w 15"/>
                        <a:gd name="T3" fmla="*/ 7 h 13"/>
                        <a:gd name="T4" fmla="*/ 5 w 15"/>
                        <a:gd name="T5" fmla="*/ 3 h 13"/>
                        <a:gd name="T6" fmla="*/ 9 w 15"/>
                        <a:gd name="T7" fmla="*/ 3 h 13"/>
                        <a:gd name="T8" fmla="*/ 11 w 15"/>
                        <a:gd name="T9" fmla="*/ 6 h 13"/>
                        <a:gd name="T10" fmla="*/ 5 w 15"/>
                        <a:gd name="T11" fmla="*/ 10 h 13"/>
                        <a:gd name="T12" fmla="*/ 5 w 15"/>
                        <a:gd name="T13" fmla="*/ 12 h 13"/>
                        <a:gd name="T14" fmla="*/ 14 w 15"/>
                        <a:gd name="T15" fmla="*/ 6 h 13"/>
                        <a:gd name="T16" fmla="*/ 12 w 15"/>
                        <a:gd name="T17" fmla="*/ 1 h 13"/>
                        <a:gd name="T18" fmla="*/ 6 w 15"/>
                        <a:gd name="T19" fmla="*/ 0 h 13"/>
                        <a:gd name="T20" fmla="*/ 0 w 15"/>
                        <a:gd name="T21" fmla="*/ 7 h 13"/>
                        <a:gd name="T22" fmla="*/ 8 w 15"/>
                        <a:gd name="T23" fmla="*/ 12 h 13"/>
                        <a:gd name="T24" fmla="*/ 8 w 15"/>
                        <a:gd name="T25"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3">
                          <a:moveTo>
                            <a:pt x="8" y="10"/>
                          </a:moveTo>
                          <a:cubicBezTo>
                            <a:pt x="6" y="10"/>
                            <a:pt x="4" y="9"/>
                            <a:pt x="3" y="7"/>
                          </a:cubicBezTo>
                          <a:cubicBezTo>
                            <a:pt x="3" y="5"/>
                            <a:pt x="4" y="4"/>
                            <a:pt x="5" y="3"/>
                          </a:cubicBezTo>
                          <a:cubicBezTo>
                            <a:pt x="7" y="3"/>
                            <a:pt x="8" y="2"/>
                            <a:pt x="9" y="3"/>
                          </a:cubicBezTo>
                          <a:cubicBezTo>
                            <a:pt x="11" y="3"/>
                            <a:pt x="11" y="5"/>
                            <a:pt x="11" y="6"/>
                          </a:cubicBezTo>
                          <a:cubicBezTo>
                            <a:pt x="12" y="9"/>
                            <a:pt x="8" y="10"/>
                            <a:pt x="5" y="10"/>
                          </a:cubicBezTo>
                          <a:cubicBezTo>
                            <a:pt x="3" y="10"/>
                            <a:pt x="3" y="13"/>
                            <a:pt x="5" y="12"/>
                          </a:cubicBezTo>
                          <a:cubicBezTo>
                            <a:pt x="9" y="12"/>
                            <a:pt x="14" y="11"/>
                            <a:pt x="14" y="6"/>
                          </a:cubicBezTo>
                          <a:cubicBezTo>
                            <a:pt x="15" y="4"/>
                            <a:pt x="14" y="2"/>
                            <a:pt x="12" y="1"/>
                          </a:cubicBezTo>
                          <a:cubicBezTo>
                            <a:pt x="10" y="0"/>
                            <a:pt x="8" y="0"/>
                            <a:pt x="6" y="0"/>
                          </a:cubicBezTo>
                          <a:cubicBezTo>
                            <a:pt x="3" y="1"/>
                            <a:pt x="0" y="4"/>
                            <a:pt x="0" y="7"/>
                          </a:cubicBezTo>
                          <a:cubicBezTo>
                            <a:pt x="1" y="11"/>
                            <a:pt x="5" y="13"/>
                            <a:pt x="8" y="12"/>
                          </a:cubicBezTo>
                          <a:cubicBezTo>
                            <a:pt x="10" y="12"/>
                            <a:pt x="10" y="10"/>
                            <a:pt x="8"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203"/>
                    <p:cNvSpPr/>
                    <p:nvPr/>
                  </p:nvSpPr>
                  <p:spPr bwMode="auto">
                    <a:xfrm>
                      <a:off x="981075" y="2128838"/>
                      <a:ext cx="60325" cy="49213"/>
                    </a:xfrm>
                    <a:custGeom>
                      <a:avLst/>
                      <a:gdLst>
                        <a:gd name="T0" fmla="*/ 7 w 57"/>
                        <a:gd name="T1" fmla="*/ 29 h 46"/>
                        <a:gd name="T2" fmla="*/ 5 w 57"/>
                        <a:gd name="T3" fmla="*/ 13 h 46"/>
                        <a:gd name="T4" fmla="*/ 9 w 57"/>
                        <a:gd name="T5" fmla="*/ 5 h 46"/>
                        <a:gd name="T6" fmla="*/ 18 w 57"/>
                        <a:gd name="T7" fmla="*/ 5 h 46"/>
                        <a:gd name="T8" fmla="*/ 37 w 57"/>
                        <a:gd name="T9" fmla="*/ 7 h 46"/>
                        <a:gd name="T10" fmla="*/ 46 w 57"/>
                        <a:gd name="T11" fmla="*/ 7 h 46"/>
                        <a:gd name="T12" fmla="*/ 51 w 57"/>
                        <a:gd name="T13" fmla="*/ 18 h 46"/>
                        <a:gd name="T14" fmla="*/ 49 w 57"/>
                        <a:gd name="T15" fmla="*/ 30 h 46"/>
                        <a:gd name="T16" fmla="*/ 42 w 57"/>
                        <a:gd name="T17" fmla="*/ 31 h 46"/>
                        <a:gd name="T18" fmla="*/ 43 w 57"/>
                        <a:gd name="T19" fmla="*/ 45 h 46"/>
                        <a:gd name="T20" fmla="*/ 45 w 57"/>
                        <a:gd name="T21" fmla="*/ 43 h 46"/>
                        <a:gd name="T22" fmla="*/ 36 w 57"/>
                        <a:gd name="T23" fmla="*/ 31 h 46"/>
                        <a:gd name="T24" fmla="*/ 34 w 57"/>
                        <a:gd name="T25" fmla="*/ 30 h 46"/>
                        <a:gd name="T26" fmla="*/ 6 w 57"/>
                        <a:gd name="T27" fmla="*/ 29 h 46"/>
                        <a:gd name="T28" fmla="*/ 5 w 57"/>
                        <a:gd name="T29" fmla="*/ 32 h 46"/>
                        <a:gd name="T30" fmla="*/ 27 w 57"/>
                        <a:gd name="T31" fmla="*/ 32 h 46"/>
                        <a:gd name="T32" fmla="*/ 43 w 57"/>
                        <a:gd name="T33" fmla="*/ 45 h 46"/>
                        <a:gd name="T34" fmla="*/ 45 w 57"/>
                        <a:gd name="T35" fmla="*/ 43 h 46"/>
                        <a:gd name="T36" fmla="*/ 53 w 57"/>
                        <a:gd name="T37" fmla="*/ 33 h 46"/>
                        <a:gd name="T38" fmla="*/ 54 w 57"/>
                        <a:gd name="T39" fmla="*/ 31 h 46"/>
                        <a:gd name="T40" fmla="*/ 52 w 57"/>
                        <a:gd name="T41" fmla="*/ 5 h 46"/>
                        <a:gd name="T42" fmla="*/ 44 w 57"/>
                        <a:gd name="T43" fmla="*/ 4 h 46"/>
                        <a:gd name="T44" fmla="*/ 21 w 57"/>
                        <a:gd name="T45" fmla="*/ 2 h 46"/>
                        <a:gd name="T46" fmla="*/ 2 w 57"/>
                        <a:gd name="T47" fmla="*/ 6 h 46"/>
                        <a:gd name="T48" fmla="*/ 4 w 57"/>
                        <a:gd name="T49" fmla="*/ 31 h 46"/>
                        <a:gd name="T50" fmla="*/ 7 w 57"/>
                        <a:gd name="T51" fmla="*/ 2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7" h="46">
                          <a:moveTo>
                            <a:pt x="7" y="29"/>
                          </a:moveTo>
                          <a:cubicBezTo>
                            <a:pt x="4" y="24"/>
                            <a:pt x="5" y="18"/>
                            <a:pt x="5" y="13"/>
                          </a:cubicBezTo>
                          <a:cubicBezTo>
                            <a:pt x="5" y="10"/>
                            <a:pt x="4" y="6"/>
                            <a:pt x="9" y="5"/>
                          </a:cubicBezTo>
                          <a:cubicBezTo>
                            <a:pt x="12" y="5"/>
                            <a:pt x="15" y="5"/>
                            <a:pt x="18" y="5"/>
                          </a:cubicBezTo>
                          <a:cubicBezTo>
                            <a:pt x="24" y="5"/>
                            <a:pt x="31" y="6"/>
                            <a:pt x="37" y="7"/>
                          </a:cubicBezTo>
                          <a:cubicBezTo>
                            <a:pt x="40" y="7"/>
                            <a:pt x="43" y="7"/>
                            <a:pt x="46" y="7"/>
                          </a:cubicBezTo>
                          <a:cubicBezTo>
                            <a:pt x="53" y="7"/>
                            <a:pt x="52" y="15"/>
                            <a:pt x="51" y="18"/>
                          </a:cubicBezTo>
                          <a:cubicBezTo>
                            <a:pt x="51" y="21"/>
                            <a:pt x="53" y="30"/>
                            <a:pt x="49" y="30"/>
                          </a:cubicBezTo>
                          <a:cubicBezTo>
                            <a:pt x="48" y="30"/>
                            <a:pt x="43" y="30"/>
                            <a:pt x="42" y="31"/>
                          </a:cubicBezTo>
                          <a:cubicBezTo>
                            <a:pt x="37" y="36"/>
                            <a:pt x="40" y="41"/>
                            <a:pt x="43" y="45"/>
                          </a:cubicBezTo>
                          <a:cubicBezTo>
                            <a:pt x="44" y="44"/>
                            <a:pt x="44" y="43"/>
                            <a:pt x="45" y="43"/>
                          </a:cubicBezTo>
                          <a:cubicBezTo>
                            <a:pt x="40" y="40"/>
                            <a:pt x="37" y="36"/>
                            <a:pt x="36" y="31"/>
                          </a:cubicBezTo>
                          <a:cubicBezTo>
                            <a:pt x="35" y="30"/>
                            <a:pt x="35" y="30"/>
                            <a:pt x="34" y="30"/>
                          </a:cubicBezTo>
                          <a:cubicBezTo>
                            <a:pt x="25" y="29"/>
                            <a:pt x="15" y="32"/>
                            <a:pt x="6" y="29"/>
                          </a:cubicBezTo>
                          <a:cubicBezTo>
                            <a:pt x="4" y="28"/>
                            <a:pt x="3" y="31"/>
                            <a:pt x="5" y="32"/>
                          </a:cubicBezTo>
                          <a:cubicBezTo>
                            <a:pt x="12" y="34"/>
                            <a:pt x="20" y="33"/>
                            <a:pt x="27" y="32"/>
                          </a:cubicBezTo>
                          <a:cubicBezTo>
                            <a:pt x="34" y="32"/>
                            <a:pt x="38" y="41"/>
                            <a:pt x="43" y="45"/>
                          </a:cubicBezTo>
                          <a:cubicBezTo>
                            <a:pt x="45" y="46"/>
                            <a:pt x="46" y="44"/>
                            <a:pt x="45" y="43"/>
                          </a:cubicBezTo>
                          <a:cubicBezTo>
                            <a:pt x="36" y="32"/>
                            <a:pt x="49" y="33"/>
                            <a:pt x="53" y="33"/>
                          </a:cubicBezTo>
                          <a:cubicBezTo>
                            <a:pt x="54" y="33"/>
                            <a:pt x="54" y="32"/>
                            <a:pt x="54" y="31"/>
                          </a:cubicBezTo>
                          <a:cubicBezTo>
                            <a:pt x="54" y="24"/>
                            <a:pt x="57" y="12"/>
                            <a:pt x="52" y="5"/>
                          </a:cubicBezTo>
                          <a:cubicBezTo>
                            <a:pt x="50" y="4"/>
                            <a:pt x="45" y="4"/>
                            <a:pt x="44" y="4"/>
                          </a:cubicBezTo>
                          <a:cubicBezTo>
                            <a:pt x="36" y="4"/>
                            <a:pt x="29" y="3"/>
                            <a:pt x="21" y="2"/>
                          </a:cubicBezTo>
                          <a:cubicBezTo>
                            <a:pt x="17" y="2"/>
                            <a:pt x="3" y="0"/>
                            <a:pt x="2" y="6"/>
                          </a:cubicBezTo>
                          <a:cubicBezTo>
                            <a:pt x="0" y="13"/>
                            <a:pt x="1" y="24"/>
                            <a:pt x="4" y="31"/>
                          </a:cubicBezTo>
                          <a:cubicBezTo>
                            <a:pt x="5" y="32"/>
                            <a:pt x="8" y="31"/>
                            <a:pt x="7"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204"/>
                    <p:cNvSpPr/>
                    <p:nvPr/>
                  </p:nvSpPr>
                  <p:spPr bwMode="auto">
                    <a:xfrm>
                      <a:off x="1030288" y="2227263"/>
                      <a:ext cx="30163" cy="36513"/>
                    </a:xfrm>
                    <a:custGeom>
                      <a:avLst/>
                      <a:gdLst>
                        <a:gd name="T0" fmla="*/ 26 w 28"/>
                        <a:gd name="T1" fmla="*/ 3 h 34"/>
                        <a:gd name="T2" fmla="*/ 8 w 28"/>
                        <a:gd name="T3" fmla="*/ 3 h 34"/>
                        <a:gd name="T4" fmla="*/ 3 w 28"/>
                        <a:gd name="T5" fmla="*/ 12 h 34"/>
                        <a:gd name="T6" fmla="*/ 17 w 28"/>
                        <a:gd name="T7" fmla="*/ 19 h 34"/>
                        <a:gd name="T8" fmla="*/ 13 w 28"/>
                        <a:gd name="T9" fmla="*/ 30 h 34"/>
                        <a:gd name="T10" fmla="*/ 3 w 28"/>
                        <a:gd name="T11" fmla="*/ 19 h 34"/>
                        <a:gd name="T12" fmla="*/ 0 w 28"/>
                        <a:gd name="T13" fmla="*/ 19 h 34"/>
                        <a:gd name="T14" fmla="*/ 11 w 28"/>
                        <a:gd name="T15" fmla="*/ 33 h 34"/>
                        <a:gd name="T16" fmla="*/ 24 w 28"/>
                        <a:gd name="T17" fmla="*/ 24 h 34"/>
                        <a:gd name="T18" fmla="*/ 11 w 28"/>
                        <a:gd name="T19" fmla="*/ 13 h 34"/>
                        <a:gd name="T20" fmla="*/ 6 w 28"/>
                        <a:gd name="T21" fmla="*/ 12 h 34"/>
                        <a:gd name="T22" fmla="*/ 13 w 28"/>
                        <a:gd name="T23" fmla="*/ 4 h 34"/>
                        <a:gd name="T24" fmla="*/ 26 w 28"/>
                        <a:gd name="T25" fmla="*/ 6 h 34"/>
                        <a:gd name="T26" fmla="*/ 26 w 28"/>
                        <a:gd name="T27"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34">
                          <a:moveTo>
                            <a:pt x="26" y="3"/>
                          </a:moveTo>
                          <a:cubicBezTo>
                            <a:pt x="20" y="2"/>
                            <a:pt x="14" y="0"/>
                            <a:pt x="8" y="3"/>
                          </a:cubicBezTo>
                          <a:cubicBezTo>
                            <a:pt x="4" y="4"/>
                            <a:pt x="0" y="8"/>
                            <a:pt x="3" y="12"/>
                          </a:cubicBezTo>
                          <a:cubicBezTo>
                            <a:pt x="6" y="16"/>
                            <a:pt x="13" y="16"/>
                            <a:pt x="17" y="19"/>
                          </a:cubicBezTo>
                          <a:cubicBezTo>
                            <a:pt x="24" y="23"/>
                            <a:pt x="20" y="30"/>
                            <a:pt x="13" y="30"/>
                          </a:cubicBezTo>
                          <a:cubicBezTo>
                            <a:pt x="6" y="31"/>
                            <a:pt x="3" y="25"/>
                            <a:pt x="3" y="19"/>
                          </a:cubicBezTo>
                          <a:cubicBezTo>
                            <a:pt x="3" y="17"/>
                            <a:pt x="0" y="17"/>
                            <a:pt x="0" y="19"/>
                          </a:cubicBezTo>
                          <a:cubicBezTo>
                            <a:pt x="0" y="26"/>
                            <a:pt x="4" y="32"/>
                            <a:pt x="11" y="33"/>
                          </a:cubicBezTo>
                          <a:cubicBezTo>
                            <a:pt x="17" y="34"/>
                            <a:pt x="24" y="30"/>
                            <a:pt x="24" y="24"/>
                          </a:cubicBezTo>
                          <a:cubicBezTo>
                            <a:pt x="23" y="17"/>
                            <a:pt x="16" y="15"/>
                            <a:pt x="11" y="13"/>
                          </a:cubicBezTo>
                          <a:cubicBezTo>
                            <a:pt x="9" y="13"/>
                            <a:pt x="8" y="12"/>
                            <a:pt x="6" y="12"/>
                          </a:cubicBezTo>
                          <a:cubicBezTo>
                            <a:pt x="1" y="8"/>
                            <a:pt x="10" y="5"/>
                            <a:pt x="13" y="4"/>
                          </a:cubicBezTo>
                          <a:cubicBezTo>
                            <a:pt x="17" y="4"/>
                            <a:pt x="22" y="5"/>
                            <a:pt x="26" y="6"/>
                          </a:cubicBezTo>
                          <a:cubicBezTo>
                            <a:pt x="28" y="6"/>
                            <a:pt x="28" y="3"/>
                            <a:pt x="2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205"/>
                    <p:cNvSpPr/>
                    <p:nvPr/>
                  </p:nvSpPr>
                  <p:spPr bwMode="auto">
                    <a:xfrm>
                      <a:off x="1041400" y="2224088"/>
                      <a:ext cx="11113" cy="7938"/>
                    </a:xfrm>
                    <a:custGeom>
                      <a:avLst/>
                      <a:gdLst>
                        <a:gd name="T0" fmla="*/ 5 w 11"/>
                        <a:gd name="T1" fmla="*/ 6 h 8"/>
                        <a:gd name="T2" fmla="*/ 4 w 11"/>
                        <a:gd name="T3" fmla="*/ 2 h 8"/>
                        <a:gd name="T4" fmla="*/ 2 w 11"/>
                        <a:gd name="T5" fmla="*/ 3 h 8"/>
                        <a:gd name="T6" fmla="*/ 9 w 11"/>
                        <a:gd name="T7" fmla="*/ 3 h 8"/>
                        <a:gd name="T8" fmla="*/ 8 w 11"/>
                        <a:gd name="T9" fmla="*/ 2 h 8"/>
                        <a:gd name="T10" fmla="*/ 7 w 11"/>
                        <a:gd name="T11" fmla="*/ 5 h 8"/>
                        <a:gd name="T12" fmla="*/ 9 w 11"/>
                        <a:gd name="T13" fmla="*/ 5 h 8"/>
                        <a:gd name="T14" fmla="*/ 2 w 11"/>
                        <a:gd name="T15" fmla="*/ 2 h 8"/>
                        <a:gd name="T16" fmla="*/ 2 w 11"/>
                        <a:gd name="T17" fmla="*/ 5 h 8"/>
                        <a:gd name="T18" fmla="*/ 6 w 11"/>
                        <a:gd name="T19" fmla="*/ 5 h 8"/>
                        <a:gd name="T20" fmla="*/ 6 w 11"/>
                        <a:gd name="T21" fmla="*/ 2 h 8"/>
                        <a:gd name="T22" fmla="*/ 2 w 11"/>
                        <a:gd name="T23" fmla="*/ 2 h 8"/>
                        <a:gd name="T24" fmla="*/ 2 w 11"/>
                        <a:gd name="T25" fmla="*/ 5 h 8"/>
                        <a:gd name="T26" fmla="*/ 7 w 11"/>
                        <a:gd name="T27" fmla="*/ 7 h 8"/>
                        <a:gd name="T28" fmla="*/ 10 w 11"/>
                        <a:gd name="T29" fmla="*/ 6 h 8"/>
                        <a:gd name="T30" fmla="*/ 10 w 11"/>
                        <a:gd name="T31" fmla="*/ 2 h 8"/>
                        <a:gd name="T32" fmla="*/ 9 w 11"/>
                        <a:gd name="T33" fmla="*/ 0 h 8"/>
                        <a:gd name="T34" fmla="*/ 2 w 11"/>
                        <a:gd name="T35" fmla="*/ 0 h 8"/>
                        <a:gd name="T36" fmla="*/ 1 w 11"/>
                        <a:gd name="T37" fmla="*/ 2 h 8"/>
                        <a:gd name="T38" fmla="*/ 2 w 11"/>
                        <a:gd name="T39" fmla="*/ 6 h 8"/>
                        <a:gd name="T40" fmla="*/ 5 w 11"/>
                        <a:gd name="T41"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8">
                          <a:moveTo>
                            <a:pt x="5" y="6"/>
                          </a:moveTo>
                          <a:cubicBezTo>
                            <a:pt x="4" y="4"/>
                            <a:pt x="4" y="3"/>
                            <a:pt x="4" y="2"/>
                          </a:cubicBezTo>
                          <a:cubicBezTo>
                            <a:pt x="3" y="2"/>
                            <a:pt x="3" y="3"/>
                            <a:pt x="2" y="3"/>
                          </a:cubicBezTo>
                          <a:cubicBezTo>
                            <a:pt x="5" y="3"/>
                            <a:pt x="7" y="3"/>
                            <a:pt x="9" y="3"/>
                          </a:cubicBezTo>
                          <a:cubicBezTo>
                            <a:pt x="9" y="3"/>
                            <a:pt x="8" y="2"/>
                            <a:pt x="8" y="2"/>
                          </a:cubicBezTo>
                          <a:cubicBezTo>
                            <a:pt x="7" y="3"/>
                            <a:pt x="7" y="4"/>
                            <a:pt x="7" y="5"/>
                          </a:cubicBezTo>
                          <a:cubicBezTo>
                            <a:pt x="8" y="5"/>
                            <a:pt x="8" y="5"/>
                            <a:pt x="9" y="5"/>
                          </a:cubicBezTo>
                          <a:cubicBezTo>
                            <a:pt x="7" y="3"/>
                            <a:pt x="5" y="2"/>
                            <a:pt x="2" y="2"/>
                          </a:cubicBezTo>
                          <a:cubicBezTo>
                            <a:pt x="1" y="2"/>
                            <a:pt x="0" y="5"/>
                            <a:pt x="2" y="5"/>
                          </a:cubicBezTo>
                          <a:cubicBezTo>
                            <a:pt x="4" y="5"/>
                            <a:pt x="5" y="5"/>
                            <a:pt x="6" y="5"/>
                          </a:cubicBezTo>
                          <a:cubicBezTo>
                            <a:pt x="8" y="5"/>
                            <a:pt x="8" y="2"/>
                            <a:pt x="6" y="2"/>
                          </a:cubicBezTo>
                          <a:cubicBezTo>
                            <a:pt x="5" y="2"/>
                            <a:pt x="4" y="2"/>
                            <a:pt x="2" y="2"/>
                          </a:cubicBezTo>
                          <a:cubicBezTo>
                            <a:pt x="2" y="3"/>
                            <a:pt x="2" y="4"/>
                            <a:pt x="2" y="5"/>
                          </a:cubicBezTo>
                          <a:cubicBezTo>
                            <a:pt x="4" y="5"/>
                            <a:pt x="6" y="5"/>
                            <a:pt x="7" y="7"/>
                          </a:cubicBezTo>
                          <a:cubicBezTo>
                            <a:pt x="8" y="7"/>
                            <a:pt x="9" y="7"/>
                            <a:pt x="10" y="6"/>
                          </a:cubicBezTo>
                          <a:cubicBezTo>
                            <a:pt x="10" y="5"/>
                            <a:pt x="10" y="3"/>
                            <a:pt x="10" y="2"/>
                          </a:cubicBezTo>
                          <a:cubicBezTo>
                            <a:pt x="11" y="1"/>
                            <a:pt x="10" y="1"/>
                            <a:pt x="9" y="0"/>
                          </a:cubicBezTo>
                          <a:cubicBezTo>
                            <a:pt x="7" y="0"/>
                            <a:pt x="5" y="0"/>
                            <a:pt x="2" y="0"/>
                          </a:cubicBezTo>
                          <a:cubicBezTo>
                            <a:pt x="2" y="0"/>
                            <a:pt x="1" y="1"/>
                            <a:pt x="1" y="2"/>
                          </a:cubicBezTo>
                          <a:cubicBezTo>
                            <a:pt x="1" y="3"/>
                            <a:pt x="1" y="5"/>
                            <a:pt x="2" y="6"/>
                          </a:cubicBezTo>
                          <a:cubicBezTo>
                            <a:pt x="2" y="8"/>
                            <a:pt x="5" y="7"/>
                            <a:pt x="5"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408"/>
                    <p:cNvSpPr/>
                    <p:nvPr/>
                  </p:nvSpPr>
                  <p:spPr bwMode="auto">
                    <a:xfrm>
                      <a:off x="1012825" y="2757488"/>
                      <a:ext cx="14288" cy="36513"/>
                    </a:xfrm>
                    <a:custGeom>
                      <a:avLst/>
                      <a:gdLst>
                        <a:gd name="T0" fmla="*/ 2 w 14"/>
                        <a:gd name="T1" fmla="*/ 2 h 34"/>
                        <a:gd name="T2" fmla="*/ 2 w 14"/>
                        <a:gd name="T3" fmla="*/ 0 h 34"/>
                        <a:gd name="T4" fmla="*/ 0 w 14"/>
                        <a:gd name="T5" fmla="*/ 1 h 34"/>
                        <a:gd name="T6" fmla="*/ 13 w 14"/>
                        <a:gd name="T7" fmla="*/ 33 h 34"/>
                        <a:gd name="T8" fmla="*/ 14 w 14"/>
                        <a:gd name="T9" fmla="*/ 33 h 34"/>
                        <a:gd name="T10" fmla="*/ 2 w 14"/>
                        <a:gd name="T11" fmla="*/ 0 h 34"/>
                        <a:gd name="T12" fmla="*/ 0 w 14"/>
                        <a:gd name="T13" fmla="*/ 0 h 34"/>
                        <a:gd name="T14" fmla="*/ 0 w 14"/>
                        <a:gd name="T15" fmla="*/ 2 h 34"/>
                        <a:gd name="T16" fmla="*/ 2 w 14"/>
                        <a:gd name="T17"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34">
                          <a:moveTo>
                            <a:pt x="2" y="2"/>
                          </a:moveTo>
                          <a:cubicBezTo>
                            <a:pt x="2" y="1"/>
                            <a:pt x="2" y="1"/>
                            <a:pt x="2" y="0"/>
                          </a:cubicBezTo>
                          <a:cubicBezTo>
                            <a:pt x="1" y="0"/>
                            <a:pt x="1" y="0"/>
                            <a:pt x="0" y="1"/>
                          </a:cubicBezTo>
                          <a:cubicBezTo>
                            <a:pt x="5" y="11"/>
                            <a:pt x="9" y="22"/>
                            <a:pt x="13" y="33"/>
                          </a:cubicBezTo>
                          <a:cubicBezTo>
                            <a:pt x="13" y="34"/>
                            <a:pt x="14" y="33"/>
                            <a:pt x="14" y="33"/>
                          </a:cubicBezTo>
                          <a:cubicBezTo>
                            <a:pt x="11" y="22"/>
                            <a:pt x="6" y="11"/>
                            <a:pt x="2" y="0"/>
                          </a:cubicBezTo>
                          <a:cubicBezTo>
                            <a:pt x="1" y="0"/>
                            <a:pt x="0" y="0"/>
                            <a:pt x="0" y="0"/>
                          </a:cubicBezTo>
                          <a:cubicBezTo>
                            <a:pt x="0" y="1"/>
                            <a:pt x="0" y="1"/>
                            <a:pt x="0" y="2"/>
                          </a:cubicBezTo>
                          <a:cubicBezTo>
                            <a:pt x="0" y="3"/>
                            <a:pt x="2" y="3"/>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09"/>
                    <p:cNvSpPr/>
                    <p:nvPr/>
                  </p:nvSpPr>
                  <p:spPr bwMode="auto">
                    <a:xfrm>
                      <a:off x="1033463" y="2754313"/>
                      <a:ext cx="39688" cy="41275"/>
                    </a:xfrm>
                    <a:custGeom>
                      <a:avLst/>
                      <a:gdLst>
                        <a:gd name="T0" fmla="*/ 1 w 37"/>
                        <a:gd name="T1" fmla="*/ 34 h 38"/>
                        <a:gd name="T2" fmla="*/ 3 w 37"/>
                        <a:gd name="T3" fmla="*/ 32 h 38"/>
                        <a:gd name="T4" fmla="*/ 4 w 37"/>
                        <a:gd name="T5" fmla="*/ 27 h 38"/>
                        <a:gd name="T6" fmla="*/ 8 w 37"/>
                        <a:gd name="T7" fmla="*/ 18 h 38"/>
                        <a:gd name="T8" fmla="*/ 12 w 37"/>
                        <a:gd name="T9" fmla="*/ 8 h 38"/>
                        <a:gd name="T10" fmla="*/ 26 w 37"/>
                        <a:gd name="T11" fmla="*/ 9 h 38"/>
                        <a:gd name="T12" fmla="*/ 32 w 37"/>
                        <a:gd name="T13" fmla="*/ 23 h 38"/>
                        <a:gd name="T14" fmla="*/ 36 w 37"/>
                        <a:gd name="T15" fmla="*/ 34 h 38"/>
                        <a:gd name="T16" fmla="*/ 23 w 37"/>
                        <a:gd name="T17" fmla="*/ 36 h 38"/>
                        <a:gd name="T18" fmla="*/ 19 w 37"/>
                        <a:gd name="T19" fmla="*/ 26 h 38"/>
                        <a:gd name="T20" fmla="*/ 18 w 37"/>
                        <a:gd name="T21" fmla="*/ 33 h 38"/>
                        <a:gd name="T22" fmla="*/ 13 w 37"/>
                        <a:gd name="T23" fmla="*/ 36 h 38"/>
                        <a:gd name="T24" fmla="*/ 0 w 37"/>
                        <a:gd name="T25" fmla="*/ 36 h 38"/>
                        <a:gd name="T26" fmla="*/ 0 w 37"/>
                        <a:gd name="T27" fmla="*/ 38 h 38"/>
                        <a:gd name="T28" fmla="*/ 19 w 37"/>
                        <a:gd name="T29" fmla="*/ 37 h 38"/>
                        <a:gd name="T30" fmla="*/ 19 w 37"/>
                        <a:gd name="T31" fmla="*/ 37 h 38"/>
                        <a:gd name="T32" fmla="*/ 19 w 37"/>
                        <a:gd name="T33" fmla="*/ 33 h 38"/>
                        <a:gd name="T34" fmla="*/ 19 w 37"/>
                        <a:gd name="T35" fmla="*/ 31 h 38"/>
                        <a:gd name="T36" fmla="*/ 21 w 37"/>
                        <a:gd name="T37" fmla="*/ 29 h 38"/>
                        <a:gd name="T38" fmla="*/ 22 w 37"/>
                        <a:gd name="T39" fmla="*/ 37 h 38"/>
                        <a:gd name="T40" fmla="*/ 23 w 37"/>
                        <a:gd name="T41" fmla="*/ 37 h 38"/>
                        <a:gd name="T42" fmla="*/ 36 w 37"/>
                        <a:gd name="T43" fmla="*/ 37 h 38"/>
                        <a:gd name="T44" fmla="*/ 37 w 37"/>
                        <a:gd name="T45" fmla="*/ 36 h 38"/>
                        <a:gd name="T46" fmla="*/ 31 w 37"/>
                        <a:gd name="T47" fmla="*/ 14 h 38"/>
                        <a:gd name="T48" fmla="*/ 23 w 37"/>
                        <a:gd name="T49" fmla="*/ 2 h 38"/>
                        <a:gd name="T50" fmla="*/ 11 w 37"/>
                        <a:gd name="T51" fmla="*/ 7 h 38"/>
                        <a:gd name="T52" fmla="*/ 0 w 37"/>
                        <a:gd name="T53" fmla="*/ 36 h 38"/>
                        <a:gd name="T54" fmla="*/ 1 w 37"/>
                        <a:gd name="T55" fmla="*/ 36 h 38"/>
                        <a:gd name="T56" fmla="*/ 3 w 37"/>
                        <a:gd name="T57" fmla="*/ 34 h 38"/>
                        <a:gd name="T58" fmla="*/ 1 w 37"/>
                        <a:gd name="T59"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38">
                          <a:moveTo>
                            <a:pt x="1" y="34"/>
                          </a:moveTo>
                          <a:cubicBezTo>
                            <a:pt x="2" y="35"/>
                            <a:pt x="3" y="34"/>
                            <a:pt x="3" y="32"/>
                          </a:cubicBezTo>
                          <a:cubicBezTo>
                            <a:pt x="3" y="30"/>
                            <a:pt x="4" y="29"/>
                            <a:pt x="4" y="27"/>
                          </a:cubicBezTo>
                          <a:cubicBezTo>
                            <a:pt x="5" y="24"/>
                            <a:pt x="7" y="21"/>
                            <a:pt x="8" y="18"/>
                          </a:cubicBezTo>
                          <a:cubicBezTo>
                            <a:pt x="9" y="15"/>
                            <a:pt x="11" y="11"/>
                            <a:pt x="12" y="8"/>
                          </a:cubicBezTo>
                          <a:cubicBezTo>
                            <a:pt x="16" y="0"/>
                            <a:pt x="23" y="3"/>
                            <a:pt x="26" y="9"/>
                          </a:cubicBezTo>
                          <a:cubicBezTo>
                            <a:pt x="29" y="13"/>
                            <a:pt x="30" y="18"/>
                            <a:pt x="32" y="23"/>
                          </a:cubicBezTo>
                          <a:cubicBezTo>
                            <a:pt x="34" y="27"/>
                            <a:pt x="35" y="30"/>
                            <a:pt x="36" y="34"/>
                          </a:cubicBezTo>
                          <a:cubicBezTo>
                            <a:pt x="36" y="37"/>
                            <a:pt x="23" y="36"/>
                            <a:pt x="23" y="36"/>
                          </a:cubicBezTo>
                          <a:cubicBezTo>
                            <a:pt x="23" y="34"/>
                            <a:pt x="23" y="24"/>
                            <a:pt x="19" y="26"/>
                          </a:cubicBezTo>
                          <a:cubicBezTo>
                            <a:pt x="17" y="27"/>
                            <a:pt x="18" y="31"/>
                            <a:pt x="18" y="33"/>
                          </a:cubicBezTo>
                          <a:cubicBezTo>
                            <a:pt x="18" y="36"/>
                            <a:pt x="17" y="36"/>
                            <a:pt x="13" y="36"/>
                          </a:cubicBezTo>
                          <a:cubicBezTo>
                            <a:pt x="9" y="36"/>
                            <a:pt x="5" y="36"/>
                            <a:pt x="0" y="36"/>
                          </a:cubicBezTo>
                          <a:cubicBezTo>
                            <a:pt x="0" y="36"/>
                            <a:pt x="0" y="38"/>
                            <a:pt x="0" y="38"/>
                          </a:cubicBezTo>
                          <a:cubicBezTo>
                            <a:pt x="6" y="37"/>
                            <a:pt x="13" y="38"/>
                            <a:pt x="19" y="37"/>
                          </a:cubicBezTo>
                          <a:cubicBezTo>
                            <a:pt x="19" y="37"/>
                            <a:pt x="19" y="37"/>
                            <a:pt x="19" y="37"/>
                          </a:cubicBezTo>
                          <a:cubicBezTo>
                            <a:pt x="19" y="35"/>
                            <a:pt x="19" y="34"/>
                            <a:pt x="19" y="33"/>
                          </a:cubicBezTo>
                          <a:cubicBezTo>
                            <a:pt x="19" y="32"/>
                            <a:pt x="19" y="32"/>
                            <a:pt x="19" y="31"/>
                          </a:cubicBezTo>
                          <a:cubicBezTo>
                            <a:pt x="19" y="30"/>
                            <a:pt x="19" y="29"/>
                            <a:pt x="21" y="29"/>
                          </a:cubicBezTo>
                          <a:cubicBezTo>
                            <a:pt x="22" y="31"/>
                            <a:pt x="21" y="34"/>
                            <a:pt x="22" y="37"/>
                          </a:cubicBezTo>
                          <a:cubicBezTo>
                            <a:pt x="22" y="37"/>
                            <a:pt x="22" y="37"/>
                            <a:pt x="23" y="37"/>
                          </a:cubicBezTo>
                          <a:cubicBezTo>
                            <a:pt x="27" y="37"/>
                            <a:pt x="32" y="37"/>
                            <a:pt x="36" y="37"/>
                          </a:cubicBezTo>
                          <a:cubicBezTo>
                            <a:pt x="37" y="37"/>
                            <a:pt x="37" y="37"/>
                            <a:pt x="37" y="36"/>
                          </a:cubicBezTo>
                          <a:cubicBezTo>
                            <a:pt x="37" y="28"/>
                            <a:pt x="33" y="21"/>
                            <a:pt x="31" y="14"/>
                          </a:cubicBezTo>
                          <a:cubicBezTo>
                            <a:pt x="29" y="11"/>
                            <a:pt x="27" y="4"/>
                            <a:pt x="23" y="2"/>
                          </a:cubicBezTo>
                          <a:cubicBezTo>
                            <a:pt x="18" y="0"/>
                            <a:pt x="14" y="3"/>
                            <a:pt x="11" y="7"/>
                          </a:cubicBezTo>
                          <a:cubicBezTo>
                            <a:pt x="6" y="15"/>
                            <a:pt x="2" y="27"/>
                            <a:pt x="0" y="36"/>
                          </a:cubicBezTo>
                          <a:cubicBezTo>
                            <a:pt x="0" y="37"/>
                            <a:pt x="1" y="37"/>
                            <a:pt x="1" y="36"/>
                          </a:cubicBezTo>
                          <a:cubicBezTo>
                            <a:pt x="2" y="36"/>
                            <a:pt x="2" y="35"/>
                            <a:pt x="3" y="34"/>
                          </a:cubicBezTo>
                          <a:cubicBezTo>
                            <a:pt x="3" y="34"/>
                            <a:pt x="2" y="33"/>
                            <a:pt x="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10"/>
                    <p:cNvSpPr/>
                    <p:nvPr/>
                  </p:nvSpPr>
                  <p:spPr bwMode="auto">
                    <a:xfrm>
                      <a:off x="1023938" y="2757488"/>
                      <a:ext cx="4763" cy="9525"/>
                    </a:xfrm>
                    <a:custGeom>
                      <a:avLst/>
                      <a:gdLst>
                        <a:gd name="T0" fmla="*/ 4 w 5"/>
                        <a:gd name="T1" fmla="*/ 0 h 9"/>
                        <a:gd name="T2" fmla="*/ 1 w 5"/>
                        <a:gd name="T3" fmla="*/ 4 h 9"/>
                        <a:gd name="T4" fmla="*/ 3 w 5"/>
                        <a:gd name="T5" fmla="*/ 8 h 9"/>
                        <a:gd name="T6" fmla="*/ 4 w 5"/>
                        <a:gd name="T7" fmla="*/ 8 h 9"/>
                        <a:gd name="T8" fmla="*/ 2 w 5"/>
                        <a:gd name="T9" fmla="*/ 5 h 9"/>
                        <a:gd name="T10" fmla="*/ 4 w 5"/>
                        <a:gd name="T11" fmla="*/ 1 h 9"/>
                        <a:gd name="T12" fmla="*/ 4 w 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4" y="0"/>
                          </a:moveTo>
                          <a:cubicBezTo>
                            <a:pt x="3" y="1"/>
                            <a:pt x="1" y="2"/>
                            <a:pt x="1" y="4"/>
                          </a:cubicBezTo>
                          <a:cubicBezTo>
                            <a:pt x="0" y="6"/>
                            <a:pt x="3" y="7"/>
                            <a:pt x="3" y="8"/>
                          </a:cubicBezTo>
                          <a:cubicBezTo>
                            <a:pt x="3" y="9"/>
                            <a:pt x="5" y="9"/>
                            <a:pt x="4" y="8"/>
                          </a:cubicBezTo>
                          <a:cubicBezTo>
                            <a:pt x="4" y="6"/>
                            <a:pt x="2" y="6"/>
                            <a:pt x="2" y="5"/>
                          </a:cubicBezTo>
                          <a:cubicBezTo>
                            <a:pt x="2" y="4"/>
                            <a:pt x="4" y="2"/>
                            <a:pt x="4" y="1"/>
                          </a:cubicBezTo>
                          <a:cubicBezTo>
                            <a:pt x="5" y="1"/>
                            <a:pt x="4"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11"/>
                    <p:cNvSpPr/>
                    <p:nvPr/>
                  </p:nvSpPr>
                  <p:spPr bwMode="auto">
                    <a:xfrm>
                      <a:off x="1027113" y="2757488"/>
                      <a:ext cx="4763" cy="9525"/>
                    </a:xfrm>
                    <a:custGeom>
                      <a:avLst/>
                      <a:gdLst>
                        <a:gd name="T0" fmla="*/ 1 w 5"/>
                        <a:gd name="T1" fmla="*/ 1 h 9"/>
                        <a:gd name="T2" fmla="*/ 3 w 5"/>
                        <a:gd name="T3" fmla="*/ 4 h 9"/>
                        <a:gd name="T4" fmla="*/ 1 w 5"/>
                        <a:gd name="T5" fmla="*/ 8 h 9"/>
                        <a:gd name="T6" fmla="*/ 1 w 5"/>
                        <a:gd name="T7" fmla="*/ 9 h 9"/>
                        <a:gd name="T8" fmla="*/ 5 w 5"/>
                        <a:gd name="T9" fmla="*/ 5 h 9"/>
                        <a:gd name="T10" fmla="*/ 2 w 5"/>
                        <a:gd name="T11" fmla="*/ 0 h 9"/>
                        <a:gd name="T12" fmla="*/ 1 w 5"/>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1" y="1"/>
                          </a:moveTo>
                          <a:cubicBezTo>
                            <a:pt x="2" y="2"/>
                            <a:pt x="3" y="3"/>
                            <a:pt x="3" y="4"/>
                          </a:cubicBezTo>
                          <a:cubicBezTo>
                            <a:pt x="4" y="5"/>
                            <a:pt x="1" y="7"/>
                            <a:pt x="1" y="8"/>
                          </a:cubicBezTo>
                          <a:cubicBezTo>
                            <a:pt x="0" y="8"/>
                            <a:pt x="1" y="9"/>
                            <a:pt x="1" y="9"/>
                          </a:cubicBezTo>
                          <a:cubicBezTo>
                            <a:pt x="3" y="8"/>
                            <a:pt x="5" y="6"/>
                            <a:pt x="5" y="5"/>
                          </a:cubicBezTo>
                          <a:cubicBezTo>
                            <a:pt x="5" y="3"/>
                            <a:pt x="3" y="1"/>
                            <a:pt x="2" y="0"/>
                          </a:cubicBez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12"/>
                    <p:cNvSpPr/>
                    <p:nvPr/>
                  </p:nvSpPr>
                  <p:spPr bwMode="auto">
                    <a:xfrm>
                      <a:off x="1023938" y="2763838"/>
                      <a:ext cx="4763" cy="26988"/>
                    </a:xfrm>
                    <a:custGeom>
                      <a:avLst/>
                      <a:gdLst>
                        <a:gd name="T0" fmla="*/ 3 w 4"/>
                        <a:gd name="T1" fmla="*/ 1 h 25"/>
                        <a:gd name="T2" fmla="*/ 0 w 4"/>
                        <a:gd name="T3" fmla="*/ 8 h 25"/>
                        <a:gd name="T4" fmla="*/ 1 w 4"/>
                        <a:gd name="T5" fmla="*/ 24 h 25"/>
                        <a:gd name="T6" fmla="*/ 3 w 4"/>
                        <a:gd name="T7" fmla="*/ 24 h 25"/>
                        <a:gd name="T8" fmla="*/ 1 w 4"/>
                        <a:gd name="T9" fmla="*/ 13 h 25"/>
                        <a:gd name="T10" fmla="*/ 4 w 4"/>
                        <a:gd name="T11" fmla="*/ 2 h 25"/>
                        <a:gd name="T12" fmla="*/ 3 w 4"/>
                        <a:gd name="T13" fmla="*/ 1 h 25"/>
                      </a:gdLst>
                      <a:ahLst/>
                      <a:cxnLst>
                        <a:cxn ang="0">
                          <a:pos x="T0" y="T1"/>
                        </a:cxn>
                        <a:cxn ang="0">
                          <a:pos x="T2" y="T3"/>
                        </a:cxn>
                        <a:cxn ang="0">
                          <a:pos x="T4" y="T5"/>
                        </a:cxn>
                        <a:cxn ang="0">
                          <a:pos x="T6" y="T7"/>
                        </a:cxn>
                        <a:cxn ang="0">
                          <a:pos x="T8" y="T9"/>
                        </a:cxn>
                        <a:cxn ang="0">
                          <a:pos x="T10" y="T11"/>
                        </a:cxn>
                        <a:cxn ang="0">
                          <a:pos x="T12" y="T13"/>
                        </a:cxn>
                      </a:cxnLst>
                      <a:rect l="0" t="0" r="r" b="b"/>
                      <a:pathLst>
                        <a:path w="4" h="25">
                          <a:moveTo>
                            <a:pt x="3" y="1"/>
                          </a:moveTo>
                          <a:cubicBezTo>
                            <a:pt x="0" y="4"/>
                            <a:pt x="0" y="4"/>
                            <a:pt x="0" y="8"/>
                          </a:cubicBezTo>
                          <a:cubicBezTo>
                            <a:pt x="0" y="14"/>
                            <a:pt x="1" y="19"/>
                            <a:pt x="1" y="24"/>
                          </a:cubicBezTo>
                          <a:cubicBezTo>
                            <a:pt x="1" y="25"/>
                            <a:pt x="3" y="25"/>
                            <a:pt x="3" y="24"/>
                          </a:cubicBezTo>
                          <a:cubicBezTo>
                            <a:pt x="3" y="20"/>
                            <a:pt x="2" y="17"/>
                            <a:pt x="1" y="13"/>
                          </a:cubicBezTo>
                          <a:cubicBezTo>
                            <a:pt x="1" y="8"/>
                            <a:pt x="1" y="5"/>
                            <a:pt x="4" y="2"/>
                          </a:cubicBezTo>
                          <a:cubicBezTo>
                            <a:pt x="4" y="1"/>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13"/>
                    <p:cNvSpPr/>
                    <p:nvPr/>
                  </p:nvSpPr>
                  <p:spPr bwMode="auto">
                    <a:xfrm>
                      <a:off x="1028700" y="2763838"/>
                      <a:ext cx="4763" cy="30163"/>
                    </a:xfrm>
                    <a:custGeom>
                      <a:avLst/>
                      <a:gdLst>
                        <a:gd name="T0" fmla="*/ 0 w 4"/>
                        <a:gd name="T1" fmla="*/ 2 h 29"/>
                        <a:gd name="T2" fmla="*/ 2 w 4"/>
                        <a:gd name="T3" fmla="*/ 15 h 29"/>
                        <a:gd name="T4" fmla="*/ 2 w 4"/>
                        <a:gd name="T5" fmla="*/ 28 h 29"/>
                        <a:gd name="T6" fmla="*/ 3 w 4"/>
                        <a:gd name="T7" fmla="*/ 28 h 29"/>
                        <a:gd name="T8" fmla="*/ 4 w 4"/>
                        <a:gd name="T9" fmla="*/ 11 h 29"/>
                        <a:gd name="T10" fmla="*/ 1 w 4"/>
                        <a:gd name="T11" fmla="*/ 1 h 29"/>
                        <a:gd name="T12" fmla="*/ 0 w 4"/>
                        <a:gd name="T13" fmla="*/ 2 h 29"/>
                      </a:gdLst>
                      <a:ahLst/>
                      <a:cxnLst>
                        <a:cxn ang="0">
                          <a:pos x="T0" y="T1"/>
                        </a:cxn>
                        <a:cxn ang="0">
                          <a:pos x="T2" y="T3"/>
                        </a:cxn>
                        <a:cxn ang="0">
                          <a:pos x="T4" y="T5"/>
                        </a:cxn>
                        <a:cxn ang="0">
                          <a:pos x="T6" y="T7"/>
                        </a:cxn>
                        <a:cxn ang="0">
                          <a:pos x="T8" y="T9"/>
                        </a:cxn>
                        <a:cxn ang="0">
                          <a:pos x="T10" y="T11"/>
                        </a:cxn>
                        <a:cxn ang="0">
                          <a:pos x="T12" y="T13"/>
                        </a:cxn>
                      </a:cxnLst>
                      <a:rect l="0" t="0" r="r" b="b"/>
                      <a:pathLst>
                        <a:path w="4" h="29">
                          <a:moveTo>
                            <a:pt x="0" y="2"/>
                          </a:moveTo>
                          <a:cubicBezTo>
                            <a:pt x="3" y="5"/>
                            <a:pt x="2" y="11"/>
                            <a:pt x="2" y="15"/>
                          </a:cubicBezTo>
                          <a:cubicBezTo>
                            <a:pt x="2" y="19"/>
                            <a:pt x="2" y="24"/>
                            <a:pt x="2" y="28"/>
                          </a:cubicBezTo>
                          <a:cubicBezTo>
                            <a:pt x="2" y="29"/>
                            <a:pt x="3" y="29"/>
                            <a:pt x="3" y="28"/>
                          </a:cubicBezTo>
                          <a:cubicBezTo>
                            <a:pt x="3" y="23"/>
                            <a:pt x="3" y="17"/>
                            <a:pt x="4" y="11"/>
                          </a:cubicBezTo>
                          <a:cubicBezTo>
                            <a:pt x="4" y="8"/>
                            <a:pt x="4" y="4"/>
                            <a:pt x="1" y="1"/>
                          </a:cubicBezTo>
                          <a:cubicBezTo>
                            <a:pt x="1"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414"/>
                    <p:cNvSpPr/>
                    <p:nvPr/>
                  </p:nvSpPr>
                  <p:spPr bwMode="auto">
                    <a:xfrm>
                      <a:off x="1025525" y="2767013"/>
                      <a:ext cx="4763" cy="4763"/>
                    </a:xfrm>
                    <a:custGeom>
                      <a:avLst/>
                      <a:gdLst>
                        <a:gd name="T0" fmla="*/ 0 w 5"/>
                        <a:gd name="T1" fmla="*/ 4 h 4"/>
                        <a:gd name="T2" fmla="*/ 5 w 5"/>
                        <a:gd name="T3" fmla="*/ 0 h 4"/>
                        <a:gd name="T4" fmla="*/ 4 w 5"/>
                        <a:gd name="T5" fmla="*/ 0 h 4"/>
                        <a:gd name="T6" fmla="*/ 0 w 5"/>
                        <a:gd name="T7" fmla="*/ 3 h 4"/>
                        <a:gd name="T8" fmla="*/ 0 w 5"/>
                        <a:gd name="T9" fmla="*/ 4 h 4"/>
                      </a:gdLst>
                      <a:ahLst/>
                      <a:cxnLst>
                        <a:cxn ang="0">
                          <a:pos x="T0" y="T1"/>
                        </a:cxn>
                        <a:cxn ang="0">
                          <a:pos x="T2" y="T3"/>
                        </a:cxn>
                        <a:cxn ang="0">
                          <a:pos x="T4" y="T5"/>
                        </a:cxn>
                        <a:cxn ang="0">
                          <a:pos x="T6" y="T7"/>
                        </a:cxn>
                        <a:cxn ang="0">
                          <a:pos x="T8" y="T9"/>
                        </a:cxn>
                      </a:cxnLst>
                      <a:rect l="0" t="0" r="r" b="b"/>
                      <a:pathLst>
                        <a:path w="5" h="4">
                          <a:moveTo>
                            <a:pt x="0" y="4"/>
                          </a:moveTo>
                          <a:cubicBezTo>
                            <a:pt x="2" y="2"/>
                            <a:pt x="3" y="1"/>
                            <a:pt x="5" y="0"/>
                          </a:cubicBezTo>
                          <a:cubicBezTo>
                            <a:pt x="5" y="0"/>
                            <a:pt x="4" y="0"/>
                            <a:pt x="4" y="0"/>
                          </a:cubicBezTo>
                          <a:cubicBezTo>
                            <a:pt x="3" y="1"/>
                            <a:pt x="1" y="2"/>
                            <a:pt x="0" y="3"/>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415"/>
                    <p:cNvSpPr/>
                    <p:nvPr/>
                  </p:nvSpPr>
                  <p:spPr bwMode="auto">
                    <a:xfrm>
                      <a:off x="1023938" y="2768601"/>
                      <a:ext cx="7938" cy="6350"/>
                    </a:xfrm>
                    <a:custGeom>
                      <a:avLst/>
                      <a:gdLst>
                        <a:gd name="T0" fmla="*/ 1 w 7"/>
                        <a:gd name="T1" fmla="*/ 5 h 6"/>
                        <a:gd name="T2" fmla="*/ 6 w 7"/>
                        <a:gd name="T3" fmla="*/ 1 h 6"/>
                        <a:gd name="T4" fmla="*/ 6 w 7"/>
                        <a:gd name="T5" fmla="*/ 0 h 6"/>
                        <a:gd name="T6" fmla="*/ 1 w 7"/>
                        <a:gd name="T7" fmla="*/ 5 h 6"/>
                        <a:gd name="T8" fmla="*/ 1 w 7"/>
                        <a:gd name="T9" fmla="*/ 5 h 6"/>
                      </a:gdLst>
                      <a:ahLst/>
                      <a:cxnLst>
                        <a:cxn ang="0">
                          <a:pos x="T0" y="T1"/>
                        </a:cxn>
                        <a:cxn ang="0">
                          <a:pos x="T2" y="T3"/>
                        </a:cxn>
                        <a:cxn ang="0">
                          <a:pos x="T4" y="T5"/>
                        </a:cxn>
                        <a:cxn ang="0">
                          <a:pos x="T6" y="T7"/>
                        </a:cxn>
                        <a:cxn ang="0">
                          <a:pos x="T8" y="T9"/>
                        </a:cxn>
                      </a:cxnLst>
                      <a:rect l="0" t="0" r="r" b="b"/>
                      <a:pathLst>
                        <a:path w="7" h="6">
                          <a:moveTo>
                            <a:pt x="1" y="5"/>
                          </a:moveTo>
                          <a:cubicBezTo>
                            <a:pt x="3" y="4"/>
                            <a:pt x="4" y="2"/>
                            <a:pt x="6" y="1"/>
                          </a:cubicBezTo>
                          <a:cubicBezTo>
                            <a:pt x="7" y="0"/>
                            <a:pt x="6" y="0"/>
                            <a:pt x="6" y="0"/>
                          </a:cubicBezTo>
                          <a:cubicBezTo>
                            <a:pt x="4" y="2"/>
                            <a:pt x="2" y="3"/>
                            <a:pt x="1" y="5"/>
                          </a:cubicBezTo>
                          <a:cubicBezTo>
                            <a:pt x="0" y="5"/>
                            <a:pt x="0" y="6"/>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416"/>
                    <p:cNvSpPr/>
                    <p:nvPr/>
                  </p:nvSpPr>
                  <p:spPr bwMode="auto">
                    <a:xfrm>
                      <a:off x="1025525" y="2770188"/>
                      <a:ext cx="6350" cy="6350"/>
                    </a:xfrm>
                    <a:custGeom>
                      <a:avLst/>
                      <a:gdLst>
                        <a:gd name="T0" fmla="*/ 1 w 7"/>
                        <a:gd name="T1" fmla="*/ 6 h 6"/>
                        <a:gd name="T2" fmla="*/ 6 w 7"/>
                        <a:gd name="T3" fmla="*/ 1 h 6"/>
                        <a:gd name="T4" fmla="*/ 6 w 7"/>
                        <a:gd name="T5" fmla="*/ 0 h 6"/>
                        <a:gd name="T6" fmla="*/ 0 w 7"/>
                        <a:gd name="T7" fmla="*/ 5 h 6"/>
                        <a:gd name="T8" fmla="*/ 1 w 7"/>
                        <a:gd name="T9" fmla="*/ 6 h 6"/>
                      </a:gdLst>
                      <a:ahLst/>
                      <a:cxnLst>
                        <a:cxn ang="0">
                          <a:pos x="T0" y="T1"/>
                        </a:cxn>
                        <a:cxn ang="0">
                          <a:pos x="T2" y="T3"/>
                        </a:cxn>
                        <a:cxn ang="0">
                          <a:pos x="T4" y="T5"/>
                        </a:cxn>
                        <a:cxn ang="0">
                          <a:pos x="T6" y="T7"/>
                        </a:cxn>
                        <a:cxn ang="0">
                          <a:pos x="T8" y="T9"/>
                        </a:cxn>
                      </a:cxnLst>
                      <a:rect l="0" t="0" r="r" b="b"/>
                      <a:pathLst>
                        <a:path w="7" h="6">
                          <a:moveTo>
                            <a:pt x="1" y="6"/>
                          </a:moveTo>
                          <a:cubicBezTo>
                            <a:pt x="3" y="4"/>
                            <a:pt x="4" y="3"/>
                            <a:pt x="6" y="1"/>
                          </a:cubicBezTo>
                          <a:cubicBezTo>
                            <a:pt x="7" y="1"/>
                            <a:pt x="6" y="0"/>
                            <a:pt x="6" y="0"/>
                          </a:cubicBezTo>
                          <a:cubicBezTo>
                            <a:pt x="4" y="2"/>
                            <a:pt x="2" y="3"/>
                            <a:pt x="0" y="5"/>
                          </a:cubicBezTo>
                          <a:cubicBezTo>
                            <a:pt x="0" y="5"/>
                            <a:pt x="0"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417"/>
                    <p:cNvSpPr/>
                    <p:nvPr/>
                  </p:nvSpPr>
                  <p:spPr bwMode="auto">
                    <a:xfrm>
                      <a:off x="1025525" y="2771776"/>
                      <a:ext cx="6350" cy="6350"/>
                    </a:xfrm>
                    <a:custGeom>
                      <a:avLst/>
                      <a:gdLst>
                        <a:gd name="T0" fmla="*/ 2 w 7"/>
                        <a:gd name="T1" fmla="*/ 5 h 6"/>
                        <a:gd name="T2" fmla="*/ 6 w 7"/>
                        <a:gd name="T3" fmla="*/ 1 h 6"/>
                        <a:gd name="T4" fmla="*/ 6 w 7"/>
                        <a:gd name="T5" fmla="*/ 0 h 6"/>
                        <a:gd name="T6" fmla="*/ 1 w 7"/>
                        <a:gd name="T7" fmla="*/ 5 h 6"/>
                        <a:gd name="T8" fmla="*/ 2 w 7"/>
                        <a:gd name="T9" fmla="*/ 5 h 6"/>
                      </a:gdLst>
                      <a:ahLst/>
                      <a:cxnLst>
                        <a:cxn ang="0">
                          <a:pos x="T0" y="T1"/>
                        </a:cxn>
                        <a:cxn ang="0">
                          <a:pos x="T2" y="T3"/>
                        </a:cxn>
                        <a:cxn ang="0">
                          <a:pos x="T4" y="T5"/>
                        </a:cxn>
                        <a:cxn ang="0">
                          <a:pos x="T6" y="T7"/>
                        </a:cxn>
                        <a:cxn ang="0">
                          <a:pos x="T8" y="T9"/>
                        </a:cxn>
                      </a:cxnLst>
                      <a:rect l="0" t="0" r="r" b="b"/>
                      <a:pathLst>
                        <a:path w="7" h="6">
                          <a:moveTo>
                            <a:pt x="2" y="5"/>
                          </a:moveTo>
                          <a:cubicBezTo>
                            <a:pt x="3" y="4"/>
                            <a:pt x="5" y="2"/>
                            <a:pt x="6" y="1"/>
                          </a:cubicBezTo>
                          <a:cubicBezTo>
                            <a:pt x="7" y="0"/>
                            <a:pt x="6" y="0"/>
                            <a:pt x="6" y="0"/>
                          </a:cubicBezTo>
                          <a:cubicBezTo>
                            <a:pt x="4" y="1"/>
                            <a:pt x="2" y="3"/>
                            <a:pt x="1" y="5"/>
                          </a:cubicBezTo>
                          <a:cubicBezTo>
                            <a:pt x="0" y="5"/>
                            <a:pt x="1"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418"/>
                    <p:cNvSpPr/>
                    <p:nvPr/>
                  </p:nvSpPr>
                  <p:spPr bwMode="auto">
                    <a:xfrm>
                      <a:off x="1027113" y="2773363"/>
                      <a:ext cx="4763" cy="6350"/>
                    </a:xfrm>
                    <a:custGeom>
                      <a:avLst/>
                      <a:gdLst>
                        <a:gd name="T0" fmla="*/ 1 w 5"/>
                        <a:gd name="T1" fmla="*/ 5 h 6"/>
                        <a:gd name="T2" fmla="*/ 4 w 5"/>
                        <a:gd name="T3" fmla="*/ 1 h 6"/>
                        <a:gd name="T4" fmla="*/ 4 w 5"/>
                        <a:gd name="T5" fmla="*/ 1 h 6"/>
                        <a:gd name="T6" fmla="*/ 0 w 5"/>
                        <a:gd name="T7" fmla="*/ 5 h 6"/>
                        <a:gd name="T8" fmla="*/ 1 w 5"/>
                        <a:gd name="T9" fmla="*/ 5 h 6"/>
                      </a:gdLst>
                      <a:ahLst/>
                      <a:cxnLst>
                        <a:cxn ang="0">
                          <a:pos x="T0" y="T1"/>
                        </a:cxn>
                        <a:cxn ang="0">
                          <a:pos x="T2" y="T3"/>
                        </a:cxn>
                        <a:cxn ang="0">
                          <a:pos x="T4" y="T5"/>
                        </a:cxn>
                        <a:cxn ang="0">
                          <a:pos x="T6" y="T7"/>
                        </a:cxn>
                        <a:cxn ang="0">
                          <a:pos x="T8" y="T9"/>
                        </a:cxn>
                      </a:cxnLst>
                      <a:rect l="0" t="0" r="r" b="b"/>
                      <a:pathLst>
                        <a:path w="5" h="6">
                          <a:moveTo>
                            <a:pt x="1" y="5"/>
                          </a:moveTo>
                          <a:cubicBezTo>
                            <a:pt x="2" y="4"/>
                            <a:pt x="3" y="2"/>
                            <a:pt x="4" y="1"/>
                          </a:cubicBezTo>
                          <a:cubicBezTo>
                            <a:pt x="5" y="1"/>
                            <a:pt x="4" y="0"/>
                            <a:pt x="4" y="1"/>
                          </a:cubicBezTo>
                          <a:cubicBezTo>
                            <a:pt x="2" y="2"/>
                            <a:pt x="1" y="3"/>
                            <a:pt x="0" y="5"/>
                          </a:cubicBezTo>
                          <a:cubicBezTo>
                            <a:pt x="0" y="5"/>
                            <a:pt x="1" y="6"/>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419"/>
                    <p:cNvSpPr/>
                    <p:nvPr/>
                  </p:nvSpPr>
                  <p:spPr bwMode="auto">
                    <a:xfrm>
                      <a:off x="1025525" y="2776538"/>
                      <a:ext cx="6350" cy="4763"/>
                    </a:xfrm>
                    <a:custGeom>
                      <a:avLst/>
                      <a:gdLst>
                        <a:gd name="T0" fmla="*/ 1 w 5"/>
                        <a:gd name="T1" fmla="*/ 4 h 5"/>
                        <a:gd name="T2" fmla="*/ 5 w 5"/>
                        <a:gd name="T3" fmla="*/ 1 h 5"/>
                        <a:gd name="T4" fmla="*/ 4 w 5"/>
                        <a:gd name="T5" fmla="*/ 1 h 5"/>
                        <a:gd name="T6" fmla="*/ 4 w 5"/>
                        <a:gd name="T7" fmla="*/ 1 h 5"/>
                        <a:gd name="T8" fmla="*/ 5 w 5"/>
                        <a:gd name="T9" fmla="*/ 1 h 5"/>
                        <a:gd name="T10" fmla="*/ 5 w 5"/>
                        <a:gd name="T11" fmla="*/ 1 h 5"/>
                        <a:gd name="T12" fmla="*/ 4 w 5"/>
                        <a:gd name="T13" fmla="*/ 1 h 5"/>
                        <a:gd name="T14" fmla="*/ 1 w 5"/>
                        <a:gd name="T15" fmla="*/ 4 h 5"/>
                        <a:gd name="T16" fmla="*/ 1 w 5"/>
                        <a:gd name="T1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
                          <a:moveTo>
                            <a:pt x="1" y="4"/>
                          </a:moveTo>
                          <a:cubicBezTo>
                            <a:pt x="3" y="4"/>
                            <a:pt x="4" y="2"/>
                            <a:pt x="5" y="1"/>
                          </a:cubicBezTo>
                          <a:cubicBezTo>
                            <a:pt x="5" y="1"/>
                            <a:pt x="4" y="0"/>
                            <a:pt x="4" y="1"/>
                          </a:cubicBezTo>
                          <a:cubicBezTo>
                            <a:pt x="4" y="1"/>
                            <a:pt x="4" y="1"/>
                            <a:pt x="4" y="1"/>
                          </a:cubicBezTo>
                          <a:cubicBezTo>
                            <a:pt x="3" y="1"/>
                            <a:pt x="4" y="2"/>
                            <a:pt x="5" y="1"/>
                          </a:cubicBezTo>
                          <a:cubicBezTo>
                            <a:pt x="5" y="1"/>
                            <a:pt x="5" y="1"/>
                            <a:pt x="5" y="1"/>
                          </a:cubicBezTo>
                          <a:cubicBezTo>
                            <a:pt x="4" y="1"/>
                            <a:pt x="4" y="1"/>
                            <a:pt x="4" y="1"/>
                          </a:cubicBezTo>
                          <a:cubicBezTo>
                            <a:pt x="3" y="2"/>
                            <a:pt x="2" y="3"/>
                            <a:pt x="1" y="4"/>
                          </a:cubicBezTo>
                          <a:cubicBezTo>
                            <a:pt x="0" y="4"/>
                            <a:pt x="1" y="5"/>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420"/>
                    <p:cNvSpPr/>
                    <p:nvPr/>
                  </p:nvSpPr>
                  <p:spPr bwMode="auto">
                    <a:xfrm>
                      <a:off x="1025525" y="2778126"/>
                      <a:ext cx="6350" cy="4763"/>
                    </a:xfrm>
                    <a:custGeom>
                      <a:avLst/>
                      <a:gdLst>
                        <a:gd name="T0" fmla="*/ 1 w 5"/>
                        <a:gd name="T1" fmla="*/ 3 h 4"/>
                        <a:gd name="T2" fmla="*/ 1 w 5"/>
                        <a:gd name="T3" fmla="*/ 3 h 4"/>
                        <a:gd name="T4" fmla="*/ 1 w 5"/>
                        <a:gd name="T5" fmla="*/ 4 h 4"/>
                        <a:gd name="T6" fmla="*/ 5 w 5"/>
                        <a:gd name="T7" fmla="*/ 1 h 4"/>
                        <a:gd name="T8" fmla="*/ 4 w 5"/>
                        <a:gd name="T9" fmla="*/ 0 h 4"/>
                        <a:gd name="T10" fmla="*/ 1 w 5"/>
                        <a:gd name="T11" fmla="*/ 3 h 4"/>
                        <a:gd name="T12" fmla="*/ 1 w 5"/>
                        <a:gd name="T13" fmla="*/ 3 h 4"/>
                        <a:gd name="T14" fmla="*/ 2 w 5"/>
                        <a:gd name="T15" fmla="*/ 3 h 4"/>
                        <a:gd name="T16" fmla="*/ 1 w 5"/>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1" y="3"/>
                          </a:moveTo>
                          <a:cubicBezTo>
                            <a:pt x="1" y="3"/>
                            <a:pt x="1" y="3"/>
                            <a:pt x="1" y="3"/>
                          </a:cubicBezTo>
                          <a:cubicBezTo>
                            <a:pt x="0" y="3"/>
                            <a:pt x="1" y="4"/>
                            <a:pt x="1" y="4"/>
                          </a:cubicBezTo>
                          <a:cubicBezTo>
                            <a:pt x="2" y="3"/>
                            <a:pt x="4" y="2"/>
                            <a:pt x="5" y="1"/>
                          </a:cubicBezTo>
                          <a:cubicBezTo>
                            <a:pt x="5" y="0"/>
                            <a:pt x="5" y="0"/>
                            <a:pt x="4" y="0"/>
                          </a:cubicBezTo>
                          <a:cubicBezTo>
                            <a:pt x="3" y="1"/>
                            <a:pt x="2" y="2"/>
                            <a:pt x="1" y="3"/>
                          </a:cubicBezTo>
                          <a:cubicBezTo>
                            <a:pt x="1" y="3"/>
                            <a:pt x="1" y="3"/>
                            <a:pt x="1" y="3"/>
                          </a:cubicBezTo>
                          <a:cubicBezTo>
                            <a:pt x="1" y="3"/>
                            <a:pt x="2" y="3"/>
                            <a:pt x="2" y="3"/>
                          </a:cubicBezTo>
                          <a:cubicBezTo>
                            <a:pt x="2" y="3"/>
                            <a:pt x="1" y="2"/>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421"/>
                    <p:cNvSpPr/>
                    <p:nvPr/>
                  </p:nvSpPr>
                  <p:spPr bwMode="auto">
                    <a:xfrm>
                      <a:off x="1025525" y="2779713"/>
                      <a:ext cx="6350" cy="4763"/>
                    </a:xfrm>
                    <a:custGeom>
                      <a:avLst/>
                      <a:gdLst>
                        <a:gd name="T0" fmla="*/ 1 w 5"/>
                        <a:gd name="T1" fmla="*/ 4 h 4"/>
                        <a:gd name="T2" fmla="*/ 4 w 5"/>
                        <a:gd name="T3" fmla="*/ 1 h 4"/>
                        <a:gd name="T4" fmla="*/ 4 w 5"/>
                        <a:gd name="T5" fmla="*/ 0 h 4"/>
                        <a:gd name="T6" fmla="*/ 1 w 5"/>
                        <a:gd name="T7" fmla="*/ 3 h 4"/>
                        <a:gd name="T8" fmla="*/ 1 w 5"/>
                        <a:gd name="T9" fmla="*/ 4 h 4"/>
                      </a:gdLst>
                      <a:ahLst/>
                      <a:cxnLst>
                        <a:cxn ang="0">
                          <a:pos x="T0" y="T1"/>
                        </a:cxn>
                        <a:cxn ang="0">
                          <a:pos x="T2" y="T3"/>
                        </a:cxn>
                        <a:cxn ang="0">
                          <a:pos x="T4" y="T5"/>
                        </a:cxn>
                        <a:cxn ang="0">
                          <a:pos x="T6" y="T7"/>
                        </a:cxn>
                        <a:cxn ang="0">
                          <a:pos x="T8" y="T9"/>
                        </a:cxn>
                      </a:cxnLst>
                      <a:rect l="0" t="0" r="r" b="b"/>
                      <a:pathLst>
                        <a:path w="5" h="4">
                          <a:moveTo>
                            <a:pt x="1" y="4"/>
                          </a:moveTo>
                          <a:cubicBezTo>
                            <a:pt x="2" y="3"/>
                            <a:pt x="3" y="2"/>
                            <a:pt x="4" y="1"/>
                          </a:cubicBezTo>
                          <a:cubicBezTo>
                            <a:pt x="5" y="0"/>
                            <a:pt x="4" y="0"/>
                            <a:pt x="4" y="0"/>
                          </a:cubicBezTo>
                          <a:cubicBezTo>
                            <a:pt x="3" y="1"/>
                            <a:pt x="2" y="2"/>
                            <a:pt x="1" y="3"/>
                          </a:cubicBezTo>
                          <a:cubicBezTo>
                            <a:pt x="0"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422"/>
                    <p:cNvSpPr/>
                    <p:nvPr/>
                  </p:nvSpPr>
                  <p:spPr bwMode="auto">
                    <a:xfrm>
                      <a:off x="1027113" y="2781301"/>
                      <a:ext cx="4763" cy="6350"/>
                    </a:xfrm>
                    <a:custGeom>
                      <a:avLst/>
                      <a:gdLst>
                        <a:gd name="T0" fmla="*/ 1 w 5"/>
                        <a:gd name="T1" fmla="*/ 4 h 5"/>
                        <a:gd name="T2" fmla="*/ 4 w 5"/>
                        <a:gd name="T3" fmla="*/ 1 h 5"/>
                        <a:gd name="T4" fmla="*/ 4 w 5"/>
                        <a:gd name="T5" fmla="*/ 0 h 5"/>
                        <a:gd name="T6" fmla="*/ 0 w 5"/>
                        <a:gd name="T7" fmla="*/ 4 h 5"/>
                        <a:gd name="T8" fmla="*/ 1 w 5"/>
                        <a:gd name="T9" fmla="*/ 4 h 5"/>
                      </a:gdLst>
                      <a:ahLst/>
                      <a:cxnLst>
                        <a:cxn ang="0">
                          <a:pos x="T0" y="T1"/>
                        </a:cxn>
                        <a:cxn ang="0">
                          <a:pos x="T2" y="T3"/>
                        </a:cxn>
                        <a:cxn ang="0">
                          <a:pos x="T4" y="T5"/>
                        </a:cxn>
                        <a:cxn ang="0">
                          <a:pos x="T6" y="T7"/>
                        </a:cxn>
                        <a:cxn ang="0">
                          <a:pos x="T8" y="T9"/>
                        </a:cxn>
                      </a:cxnLst>
                      <a:rect l="0" t="0" r="r" b="b"/>
                      <a:pathLst>
                        <a:path w="5" h="5">
                          <a:moveTo>
                            <a:pt x="1" y="4"/>
                          </a:moveTo>
                          <a:cubicBezTo>
                            <a:pt x="2" y="3"/>
                            <a:pt x="3" y="2"/>
                            <a:pt x="4" y="1"/>
                          </a:cubicBezTo>
                          <a:cubicBezTo>
                            <a:pt x="5" y="1"/>
                            <a:pt x="4" y="0"/>
                            <a:pt x="4" y="0"/>
                          </a:cubicBezTo>
                          <a:cubicBezTo>
                            <a:pt x="2" y="2"/>
                            <a:pt x="1" y="3"/>
                            <a:pt x="0" y="4"/>
                          </a:cubicBezTo>
                          <a:cubicBezTo>
                            <a:pt x="0" y="4"/>
                            <a:pt x="1" y="5"/>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423"/>
                    <p:cNvSpPr/>
                    <p:nvPr/>
                  </p:nvSpPr>
                  <p:spPr bwMode="auto">
                    <a:xfrm>
                      <a:off x="1027113" y="2784476"/>
                      <a:ext cx="4763" cy="6350"/>
                    </a:xfrm>
                    <a:custGeom>
                      <a:avLst/>
                      <a:gdLst>
                        <a:gd name="T0" fmla="*/ 1 w 5"/>
                        <a:gd name="T1" fmla="*/ 4 h 5"/>
                        <a:gd name="T2" fmla="*/ 4 w 5"/>
                        <a:gd name="T3" fmla="*/ 1 h 5"/>
                        <a:gd name="T4" fmla="*/ 4 w 5"/>
                        <a:gd name="T5" fmla="*/ 0 h 5"/>
                        <a:gd name="T6" fmla="*/ 0 w 5"/>
                        <a:gd name="T7" fmla="*/ 4 h 5"/>
                        <a:gd name="T8" fmla="*/ 1 w 5"/>
                        <a:gd name="T9" fmla="*/ 4 h 5"/>
                      </a:gdLst>
                      <a:ahLst/>
                      <a:cxnLst>
                        <a:cxn ang="0">
                          <a:pos x="T0" y="T1"/>
                        </a:cxn>
                        <a:cxn ang="0">
                          <a:pos x="T2" y="T3"/>
                        </a:cxn>
                        <a:cxn ang="0">
                          <a:pos x="T4" y="T5"/>
                        </a:cxn>
                        <a:cxn ang="0">
                          <a:pos x="T6" y="T7"/>
                        </a:cxn>
                        <a:cxn ang="0">
                          <a:pos x="T8" y="T9"/>
                        </a:cxn>
                      </a:cxnLst>
                      <a:rect l="0" t="0" r="r" b="b"/>
                      <a:pathLst>
                        <a:path w="5" h="5">
                          <a:moveTo>
                            <a:pt x="1" y="4"/>
                          </a:moveTo>
                          <a:cubicBezTo>
                            <a:pt x="2" y="3"/>
                            <a:pt x="3" y="2"/>
                            <a:pt x="4" y="1"/>
                          </a:cubicBezTo>
                          <a:cubicBezTo>
                            <a:pt x="5" y="0"/>
                            <a:pt x="4" y="0"/>
                            <a:pt x="4" y="0"/>
                          </a:cubicBezTo>
                          <a:cubicBezTo>
                            <a:pt x="3" y="1"/>
                            <a:pt x="1" y="3"/>
                            <a:pt x="0" y="4"/>
                          </a:cubicBezTo>
                          <a:cubicBezTo>
                            <a:pt x="0" y="4"/>
                            <a:pt x="1" y="5"/>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424"/>
                    <p:cNvSpPr/>
                    <p:nvPr/>
                  </p:nvSpPr>
                  <p:spPr bwMode="auto">
                    <a:xfrm>
                      <a:off x="1027113" y="2787651"/>
                      <a:ext cx="4763" cy="4763"/>
                    </a:xfrm>
                    <a:custGeom>
                      <a:avLst/>
                      <a:gdLst>
                        <a:gd name="T0" fmla="*/ 1 w 5"/>
                        <a:gd name="T1" fmla="*/ 4 h 5"/>
                        <a:gd name="T2" fmla="*/ 4 w 5"/>
                        <a:gd name="T3" fmla="*/ 1 h 5"/>
                        <a:gd name="T4" fmla="*/ 4 w 5"/>
                        <a:gd name="T5" fmla="*/ 0 h 5"/>
                        <a:gd name="T6" fmla="*/ 0 w 5"/>
                        <a:gd name="T7" fmla="*/ 4 h 5"/>
                        <a:gd name="T8" fmla="*/ 1 w 5"/>
                        <a:gd name="T9" fmla="*/ 4 h 5"/>
                      </a:gdLst>
                      <a:ahLst/>
                      <a:cxnLst>
                        <a:cxn ang="0">
                          <a:pos x="T0" y="T1"/>
                        </a:cxn>
                        <a:cxn ang="0">
                          <a:pos x="T2" y="T3"/>
                        </a:cxn>
                        <a:cxn ang="0">
                          <a:pos x="T4" y="T5"/>
                        </a:cxn>
                        <a:cxn ang="0">
                          <a:pos x="T6" y="T7"/>
                        </a:cxn>
                        <a:cxn ang="0">
                          <a:pos x="T8" y="T9"/>
                        </a:cxn>
                      </a:cxnLst>
                      <a:rect l="0" t="0" r="r" b="b"/>
                      <a:pathLst>
                        <a:path w="5" h="5">
                          <a:moveTo>
                            <a:pt x="1" y="4"/>
                          </a:moveTo>
                          <a:cubicBezTo>
                            <a:pt x="1" y="3"/>
                            <a:pt x="3" y="2"/>
                            <a:pt x="4" y="1"/>
                          </a:cubicBezTo>
                          <a:cubicBezTo>
                            <a:pt x="5" y="0"/>
                            <a:pt x="4" y="0"/>
                            <a:pt x="4" y="0"/>
                          </a:cubicBezTo>
                          <a:cubicBezTo>
                            <a:pt x="3" y="1"/>
                            <a:pt x="0" y="2"/>
                            <a:pt x="0" y="4"/>
                          </a:cubicBezTo>
                          <a:cubicBezTo>
                            <a:pt x="0" y="5"/>
                            <a:pt x="1" y="5"/>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425"/>
                    <p:cNvSpPr/>
                    <p:nvPr/>
                  </p:nvSpPr>
                  <p:spPr bwMode="auto">
                    <a:xfrm>
                      <a:off x="1028700" y="2789238"/>
                      <a:ext cx="3175" cy="4763"/>
                    </a:xfrm>
                    <a:custGeom>
                      <a:avLst/>
                      <a:gdLst>
                        <a:gd name="T0" fmla="*/ 1 w 4"/>
                        <a:gd name="T1" fmla="*/ 4 h 4"/>
                        <a:gd name="T2" fmla="*/ 3 w 4"/>
                        <a:gd name="T3" fmla="*/ 1 h 4"/>
                        <a:gd name="T4" fmla="*/ 3 w 4"/>
                        <a:gd name="T5" fmla="*/ 1 h 4"/>
                        <a:gd name="T6" fmla="*/ 0 w 4"/>
                        <a:gd name="T7" fmla="*/ 3 h 4"/>
                        <a:gd name="T8" fmla="*/ 1 w 4"/>
                        <a:gd name="T9" fmla="*/ 4 h 4"/>
                      </a:gdLst>
                      <a:ahLst/>
                      <a:cxnLst>
                        <a:cxn ang="0">
                          <a:pos x="T0" y="T1"/>
                        </a:cxn>
                        <a:cxn ang="0">
                          <a:pos x="T2" y="T3"/>
                        </a:cxn>
                        <a:cxn ang="0">
                          <a:pos x="T4" y="T5"/>
                        </a:cxn>
                        <a:cxn ang="0">
                          <a:pos x="T6" y="T7"/>
                        </a:cxn>
                        <a:cxn ang="0">
                          <a:pos x="T8" y="T9"/>
                        </a:cxn>
                      </a:cxnLst>
                      <a:rect l="0" t="0" r="r" b="b"/>
                      <a:pathLst>
                        <a:path w="4" h="4">
                          <a:moveTo>
                            <a:pt x="1" y="4"/>
                          </a:moveTo>
                          <a:cubicBezTo>
                            <a:pt x="2" y="3"/>
                            <a:pt x="3" y="2"/>
                            <a:pt x="3" y="1"/>
                          </a:cubicBezTo>
                          <a:cubicBezTo>
                            <a:pt x="4" y="1"/>
                            <a:pt x="3" y="0"/>
                            <a:pt x="3" y="1"/>
                          </a:cubicBezTo>
                          <a:cubicBezTo>
                            <a:pt x="2" y="2"/>
                            <a:pt x="1" y="3"/>
                            <a:pt x="0" y="3"/>
                          </a:cubicBezTo>
                          <a:cubicBezTo>
                            <a:pt x="0" y="4"/>
                            <a:pt x="0"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426"/>
                    <p:cNvSpPr/>
                    <p:nvPr/>
                  </p:nvSpPr>
                  <p:spPr bwMode="auto">
                    <a:xfrm>
                      <a:off x="1025525" y="2759076"/>
                      <a:ext cx="3175" cy="4763"/>
                    </a:xfrm>
                    <a:custGeom>
                      <a:avLst/>
                      <a:gdLst>
                        <a:gd name="T0" fmla="*/ 1 w 4"/>
                        <a:gd name="T1" fmla="*/ 3 h 4"/>
                        <a:gd name="T2" fmla="*/ 1 w 4"/>
                        <a:gd name="T3" fmla="*/ 3 h 4"/>
                        <a:gd name="T4" fmla="*/ 1 w 4"/>
                        <a:gd name="T5" fmla="*/ 4 h 4"/>
                        <a:gd name="T6" fmla="*/ 4 w 4"/>
                        <a:gd name="T7" fmla="*/ 0 h 4"/>
                        <a:gd name="T8" fmla="*/ 3 w 4"/>
                        <a:gd name="T9" fmla="*/ 0 h 4"/>
                        <a:gd name="T10" fmla="*/ 1 w 4"/>
                        <a:gd name="T11" fmla="*/ 3 h 4"/>
                        <a:gd name="T12" fmla="*/ 1 w 4"/>
                        <a:gd name="T13" fmla="*/ 4 h 4"/>
                        <a:gd name="T14" fmla="*/ 1 w 4"/>
                        <a:gd name="T15" fmla="*/ 4 h 4"/>
                        <a:gd name="T16" fmla="*/ 1 w 4"/>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1" y="3"/>
                          </a:moveTo>
                          <a:cubicBezTo>
                            <a:pt x="1" y="3"/>
                            <a:pt x="1" y="3"/>
                            <a:pt x="1" y="3"/>
                          </a:cubicBezTo>
                          <a:cubicBezTo>
                            <a:pt x="1" y="3"/>
                            <a:pt x="1" y="4"/>
                            <a:pt x="1" y="4"/>
                          </a:cubicBezTo>
                          <a:cubicBezTo>
                            <a:pt x="2" y="3"/>
                            <a:pt x="3" y="2"/>
                            <a:pt x="4" y="0"/>
                          </a:cubicBezTo>
                          <a:cubicBezTo>
                            <a:pt x="4" y="0"/>
                            <a:pt x="4" y="0"/>
                            <a:pt x="3" y="0"/>
                          </a:cubicBezTo>
                          <a:cubicBezTo>
                            <a:pt x="2" y="1"/>
                            <a:pt x="1" y="2"/>
                            <a:pt x="1" y="3"/>
                          </a:cubicBezTo>
                          <a:cubicBezTo>
                            <a:pt x="0" y="4"/>
                            <a:pt x="1" y="4"/>
                            <a:pt x="1" y="4"/>
                          </a:cubicBezTo>
                          <a:cubicBezTo>
                            <a:pt x="1" y="4"/>
                            <a:pt x="1" y="4"/>
                            <a:pt x="1" y="4"/>
                          </a:cubicBezTo>
                          <a:cubicBezTo>
                            <a:pt x="2"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427"/>
                    <p:cNvSpPr/>
                    <p:nvPr/>
                  </p:nvSpPr>
                  <p:spPr bwMode="auto">
                    <a:xfrm>
                      <a:off x="1025525" y="2760663"/>
                      <a:ext cx="4763" cy="3175"/>
                    </a:xfrm>
                    <a:custGeom>
                      <a:avLst/>
                      <a:gdLst>
                        <a:gd name="T0" fmla="*/ 1 w 4"/>
                        <a:gd name="T1" fmla="*/ 4 h 4"/>
                        <a:gd name="T2" fmla="*/ 4 w 4"/>
                        <a:gd name="T3" fmla="*/ 1 h 4"/>
                        <a:gd name="T4" fmla="*/ 3 w 4"/>
                        <a:gd name="T5" fmla="*/ 0 h 4"/>
                        <a:gd name="T6" fmla="*/ 0 w 4"/>
                        <a:gd name="T7" fmla="*/ 3 h 4"/>
                        <a:gd name="T8" fmla="*/ 1 w 4"/>
                        <a:gd name="T9" fmla="*/ 4 h 4"/>
                      </a:gdLst>
                      <a:ahLst/>
                      <a:cxnLst>
                        <a:cxn ang="0">
                          <a:pos x="T0" y="T1"/>
                        </a:cxn>
                        <a:cxn ang="0">
                          <a:pos x="T2" y="T3"/>
                        </a:cxn>
                        <a:cxn ang="0">
                          <a:pos x="T4" y="T5"/>
                        </a:cxn>
                        <a:cxn ang="0">
                          <a:pos x="T6" y="T7"/>
                        </a:cxn>
                        <a:cxn ang="0">
                          <a:pos x="T8" y="T9"/>
                        </a:cxn>
                      </a:cxnLst>
                      <a:rect l="0" t="0" r="r" b="b"/>
                      <a:pathLst>
                        <a:path w="4" h="4">
                          <a:moveTo>
                            <a:pt x="1" y="4"/>
                          </a:moveTo>
                          <a:cubicBezTo>
                            <a:pt x="2" y="3"/>
                            <a:pt x="3" y="2"/>
                            <a:pt x="4" y="1"/>
                          </a:cubicBezTo>
                          <a:cubicBezTo>
                            <a:pt x="4" y="0"/>
                            <a:pt x="3" y="0"/>
                            <a:pt x="3" y="0"/>
                          </a:cubicBezTo>
                          <a:cubicBezTo>
                            <a:pt x="2" y="1"/>
                            <a:pt x="1" y="2"/>
                            <a:pt x="0" y="3"/>
                          </a:cubicBezTo>
                          <a:cubicBezTo>
                            <a:pt x="0"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428"/>
                    <p:cNvSpPr/>
                    <p:nvPr/>
                  </p:nvSpPr>
                  <p:spPr bwMode="auto">
                    <a:xfrm>
                      <a:off x="1025525" y="2760663"/>
                      <a:ext cx="4763" cy="3175"/>
                    </a:xfrm>
                    <a:custGeom>
                      <a:avLst/>
                      <a:gdLst>
                        <a:gd name="T0" fmla="*/ 1 w 5"/>
                        <a:gd name="T1" fmla="*/ 1 h 4"/>
                        <a:gd name="T2" fmla="*/ 4 w 5"/>
                        <a:gd name="T3" fmla="*/ 3 h 4"/>
                        <a:gd name="T4" fmla="*/ 4 w 5"/>
                        <a:gd name="T5" fmla="*/ 3 h 4"/>
                        <a:gd name="T6" fmla="*/ 0 w 5"/>
                        <a:gd name="T7" fmla="*/ 0 h 4"/>
                        <a:gd name="T8" fmla="*/ 1 w 5"/>
                        <a:gd name="T9" fmla="*/ 1 h 4"/>
                      </a:gdLst>
                      <a:ahLst/>
                      <a:cxnLst>
                        <a:cxn ang="0">
                          <a:pos x="T0" y="T1"/>
                        </a:cxn>
                        <a:cxn ang="0">
                          <a:pos x="T2" y="T3"/>
                        </a:cxn>
                        <a:cxn ang="0">
                          <a:pos x="T4" y="T5"/>
                        </a:cxn>
                        <a:cxn ang="0">
                          <a:pos x="T6" y="T7"/>
                        </a:cxn>
                        <a:cxn ang="0">
                          <a:pos x="T8" y="T9"/>
                        </a:cxn>
                      </a:cxnLst>
                      <a:rect l="0" t="0" r="r" b="b"/>
                      <a:pathLst>
                        <a:path w="5" h="4">
                          <a:moveTo>
                            <a:pt x="1" y="1"/>
                          </a:moveTo>
                          <a:cubicBezTo>
                            <a:pt x="1" y="1"/>
                            <a:pt x="3" y="3"/>
                            <a:pt x="4" y="3"/>
                          </a:cubicBezTo>
                          <a:cubicBezTo>
                            <a:pt x="4" y="4"/>
                            <a:pt x="5" y="3"/>
                            <a:pt x="4" y="3"/>
                          </a:cubicBezTo>
                          <a:cubicBezTo>
                            <a:pt x="4" y="2"/>
                            <a:pt x="2" y="0"/>
                            <a:pt x="0" y="0"/>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429"/>
                    <p:cNvSpPr/>
                    <p:nvPr/>
                  </p:nvSpPr>
                  <p:spPr bwMode="auto">
                    <a:xfrm>
                      <a:off x="1025525" y="2759076"/>
                      <a:ext cx="6350" cy="4763"/>
                    </a:xfrm>
                    <a:custGeom>
                      <a:avLst/>
                      <a:gdLst>
                        <a:gd name="T0" fmla="*/ 1 w 5"/>
                        <a:gd name="T1" fmla="*/ 1 h 4"/>
                        <a:gd name="T2" fmla="*/ 3 w 5"/>
                        <a:gd name="T3" fmla="*/ 4 h 4"/>
                        <a:gd name="T4" fmla="*/ 4 w 5"/>
                        <a:gd name="T5" fmla="*/ 3 h 4"/>
                        <a:gd name="T6" fmla="*/ 1 w 5"/>
                        <a:gd name="T7" fmla="*/ 0 h 4"/>
                        <a:gd name="T8" fmla="*/ 1 w 5"/>
                        <a:gd name="T9" fmla="*/ 1 h 4"/>
                      </a:gdLst>
                      <a:ahLst/>
                      <a:cxnLst>
                        <a:cxn ang="0">
                          <a:pos x="T0" y="T1"/>
                        </a:cxn>
                        <a:cxn ang="0">
                          <a:pos x="T2" y="T3"/>
                        </a:cxn>
                        <a:cxn ang="0">
                          <a:pos x="T4" y="T5"/>
                        </a:cxn>
                        <a:cxn ang="0">
                          <a:pos x="T6" y="T7"/>
                        </a:cxn>
                        <a:cxn ang="0">
                          <a:pos x="T8" y="T9"/>
                        </a:cxn>
                      </a:cxnLst>
                      <a:rect l="0" t="0" r="r" b="b"/>
                      <a:pathLst>
                        <a:path w="5" h="4">
                          <a:moveTo>
                            <a:pt x="1" y="1"/>
                          </a:moveTo>
                          <a:cubicBezTo>
                            <a:pt x="2" y="1"/>
                            <a:pt x="3" y="2"/>
                            <a:pt x="3" y="4"/>
                          </a:cubicBezTo>
                          <a:cubicBezTo>
                            <a:pt x="4" y="4"/>
                            <a:pt x="5" y="4"/>
                            <a:pt x="4" y="3"/>
                          </a:cubicBezTo>
                          <a:cubicBezTo>
                            <a:pt x="3" y="2"/>
                            <a:pt x="3" y="0"/>
                            <a:pt x="1" y="0"/>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430"/>
                    <p:cNvSpPr/>
                    <p:nvPr/>
                  </p:nvSpPr>
                  <p:spPr bwMode="auto">
                    <a:xfrm>
                      <a:off x="1008063" y="2717801"/>
                      <a:ext cx="44450" cy="38100"/>
                    </a:xfrm>
                    <a:custGeom>
                      <a:avLst/>
                      <a:gdLst>
                        <a:gd name="T0" fmla="*/ 37 w 42"/>
                        <a:gd name="T1" fmla="*/ 20 h 36"/>
                        <a:gd name="T2" fmla="*/ 16 w 42"/>
                        <a:gd name="T3" fmla="*/ 2 h 36"/>
                        <a:gd name="T4" fmla="*/ 2 w 42"/>
                        <a:gd name="T5" fmla="*/ 21 h 36"/>
                        <a:gd name="T6" fmla="*/ 24 w 42"/>
                        <a:gd name="T7" fmla="*/ 34 h 36"/>
                        <a:gd name="T8" fmla="*/ 37 w 42"/>
                        <a:gd name="T9" fmla="*/ 18 h 36"/>
                        <a:gd name="T10" fmla="*/ 36 w 42"/>
                        <a:gd name="T11" fmla="*/ 19 h 36"/>
                        <a:gd name="T12" fmla="*/ 23 w 42"/>
                        <a:gd name="T13" fmla="*/ 33 h 36"/>
                        <a:gd name="T14" fmla="*/ 4 w 42"/>
                        <a:gd name="T15" fmla="*/ 22 h 36"/>
                        <a:gd name="T16" fmla="*/ 15 w 42"/>
                        <a:gd name="T17" fmla="*/ 4 h 36"/>
                        <a:gd name="T18" fmla="*/ 36 w 42"/>
                        <a:gd name="T19" fmla="*/ 20 h 36"/>
                        <a:gd name="T20" fmla="*/ 37 w 42"/>
                        <a:gd name="T2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36">
                          <a:moveTo>
                            <a:pt x="37" y="20"/>
                          </a:moveTo>
                          <a:cubicBezTo>
                            <a:pt x="37" y="9"/>
                            <a:pt x="27" y="1"/>
                            <a:pt x="16" y="2"/>
                          </a:cubicBezTo>
                          <a:cubicBezTo>
                            <a:pt x="8" y="3"/>
                            <a:pt x="0" y="13"/>
                            <a:pt x="2" y="21"/>
                          </a:cubicBezTo>
                          <a:cubicBezTo>
                            <a:pt x="5" y="30"/>
                            <a:pt x="14" y="36"/>
                            <a:pt x="24" y="34"/>
                          </a:cubicBezTo>
                          <a:cubicBezTo>
                            <a:pt x="28" y="33"/>
                            <a:pt x="42" y="24"/>
                            <a:pt x="37" y="18"/>
                          </a:cubicBezTo>
                          <a:cubicBezTo>
                            <a:pt x="37" y="17"/>
                            <a:pt x="36" y="18"/>
                            <a:pt x="36" y="19"/>
                          </a:cubicBezTo>
                          <a:cubicBezTo>
                            <a:pt x="40" y="24"/>
                            <a:pt x="27" y="32"/>
                            <a:pt x="23" y="33"/>
                          </a:cubicBezTo>
                          <a:cubicBezTo>
                            <a:pt x="16" y="35"/>
                            <a:pt x="7" y="29"/>
                            <a:pt x="4" y="22"/>
                          </a:cubicBezTo>
                          <a:cubicBezTo>
                            <a:pt x="1" y="15"/>
                            <a:pt x="8" y="7"/>
                            <a:pt x="15" y="4"/>
                          </a:cubicBezTo>
                          <a:cubicBezTo>
                            <a:pt x="25" y="0"/>
                            <a:pt x="35" y="10"/>
                            <a:pt x="36" y="20"/>
                          </a:cubicBezTo>
                          <a:cubicBezTo>
                            <a:pt x="36" y="21"/>
                            <a:pt x="37" y="21"/>
                            <a:pt x="37"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431"/>
                    <p:cNvSpPr/>
                    <p:nvPr/>
                  </p:nvSpPr>
                  <p:spPr bwMode="auto">
                    <a:xfrm>
                      <a:off x="1017588" y="2735263"/>
                      <a:ext cx="1588" cy="3175"/>
                    </a:xfrm>
                    <a:custGeom>
                      <a:avLst/>
                      <a:gdLst>
                        <a:gd name="T0" fmla="*/ 1 w 2"/>
                        <a:gd name="T1" fmla="*/ 1 h 4"/>
                        <a:gd name="T2" fmla="*/ 1 w 2"/>
                        <a:gd name="T3" fmla="*/ 0 h 4"/>
                        <a:gd name="T4" fmla="*/ 1 w 2"/>
                        <a:gd name="T5" fmla="*/ 0 h 4"/>
                        <a:gd name="T6" fmla="*/ 1 w 2"/>
                        <a:gd name="T7" fmla="*/ 3 h 4"/>
                        <a:gd name="T8" fmla="*/ 2 w 2"/>
                        <a:gd name="T9" fmla="*/ 3 h 4"/>
                        <a:gd name="T10" fmla="*/ 1 w 2"/>
                        <a:gd name="T11" fmla="*/ 0 h 4"/>
                        <a:gd name="T12" fmla="*/ 1 w 2"/>
                        <a:gd name="T13" fmla="*/ 0 h 4"/>
                        <a:gd name="T14" fmla="*/ 1 w 2"/>
                        <a:gd name="T15" fmla="*/ 1 h 4"/>
                        <a:gd name="T16" fmla="*/ 1 w 2"/>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1" y="1"/>
                          </a:moveTo>
                          <a:cubicBezTo>
                            <a:pt x="1" y="1"/>
                            <a:pt x="1" y="0"/>
                            <a:pt x="1" y="0"/>
                          </a:cubicBezTo>
                          <a:cubicBezTo>
                            <a:pt x="1" y="0"/>
                            <a:pt x="1" y="0"/>
                            <a:pt x="1" y="0"/>
                          </a:cubicBezTo>
                          <a:cubicBezTo>
                            <a:pt x="1" y="1"/>
                            <a:pt x="0" y="2"/>
                            <a:pt x="1" y="3"/>
                          </a:cubicBezTo>
                          <a:cubicBezTo>
                            <a:pt x="1" y="4"/>
                            <a:pt x="2" y="4"/>
                            <a:pt x="2" y="3"/>
                          </a:cubicBezTo>
                          <a:cubicBezTo>
                            <a:pt x="1" y="2"/>
                            <a:pt x="1" y="1"/>
                            <a:pt x="1" y="0"/>
                          </a:cubicBezTo>
                          <a:cubicBezTo>
                            <a:pt x="1" y="0"/>
                            <a:pt x="1" y="0"/>
                            <a:pt x="1" y="0"/>
                          </a:cubicBezTo>
                          <a:cubicBezTo>
                            <a:pt x="1" y="0"/>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432"/>
                    <p:cNvSpPr/>
                    <p:nvPr/>
                  </p:nvSpPr>
                  <p:spPr bwMode="auto">
                    <a:xfrm>
                      <a:off x="1017588" y="2738438"/>
                      <a:ext cx="7938" cy="0"/>
                    </a:xfrm>
                    <a:custGeom>
                      <a:avLst/>
                      <a:gdLst>
                        <a:gd name="T0" fmla="*/ 1 w 7"/>
                        <a:gd name="T1" fmla="*/ 1 h 1"/>
                        <a:gd name="T2" fmla="*/ 7 w 7"/>
                        <a:gd name="T3" fmla="*/ 1 h 1"/>
                        <a:gd name="T4" fmla="*/ 7 w 7"/>
                        <a:gd name="T5" fmla="*/ 0 h 1"/>
                        <a:gd name="T6" fmla="*/ 1 w 7"/>
                        <a:gd name="T7" fmla="*/ 0 h 1"/>
                        <a:gd name="T8" fmla="*/ 1 w 7"/>
                        <a:gd name="T9" fmla="*/ 1 h 1"/>
                      </a:gdLst>
                      <a:ahLst/>
                      <a:cxnLst>
                        <a:cxn ang="0">
                          <a:pos x="T0" y="T1"/>
                        </a:cxn>
                        <a:cxn ang="0">
                          <a:pos x="T2" y="T3"/>
                        </a:cxn>
                        <a:cxn ang="0">
                          <a:pos x="T4" y="T5"/>
                        </a:cxn>
                        <a:cxn ang="0">
                          <a:pos x="T6" y="T7"/>
                        </a:cxn>
                        <a:cxn ang="0">
                          <a:pos x="T8" y="T9"/>
                        </a:cxn>
                      </a:cxnLst>
                      <a:rect l="0" t="0" r="r" b="b"/>
                      <a:pathLst>
                        <a:path w="7" h="1">
                          <a:moveTo>
                            <a:pt x="1" y="1"/>
                          </a:moveTo>
                          <a:cubicBezTo>
                            <a:pt x="3" y="1"/>
                            <a:pt x="5" y="1"/>
                            <a:pt x="7" y="1"/>
                          </a:cubicBezTo>
                          <a:cubicBezTo>
                            <a:pt x="7" y="1"/>
                            <a:pt x="7" y="0"/>
                            <a:pt x="7" y="0"/>
                          </a:cubicBezTo>
                          <a:cubicBezTo>
                            <a:pt x="5" y="0"/>
                            <a:pt x="3" y="0"/>
                            <a:pt x="1" y="0"/>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433"/>
                    <p:cNvSpPr/>
                    <p:nvPr/>
                  </p:nvSpPr>
                  <p:spPr bwMode="auto">
                    <a:xfrm>
                      <a:off x="1017588" y="2733676"/>
                      <a:ext cx="9525" cy="4763"/>
                    </a:xfrm>
                    <a:custGeom>
                      <a:avLst/>
                      <a:gdLst>
                        <a:gd name="T0" fmla="*/ 1 w 9"/>
                        <a:gd name="T1" fmla="*/ 1 h 5"/>
                        <a:gd name="T2" fmla="*/ 6 w 9"/>
                        <a:gd name="T3" fmla="*/ 1 h 5"/>
                        <a:gd name="T4" fmla="*/ 8 w 9"/>
                        <a:gd name="T5" fmla="*/ 2 h 5"/>
                        <a:gd name="T6" fmla="*/ 8 w 9"/>
                        <a:gd name="T7" fmla="*/ 5 h 5"/>
                        <a:gd name="T8" fmla="*/ 8 w 9"/>
                        <a:gd name="T9" fmla="*/ 4 h 5"/>
                        <a:gd name="T10" fmla="*/ 7 w 9"/>
                        <a:gd name="T11" fmla="*/ 4 h 5"/>
                        <a:gd name="T12" fmla="*/ 7 w 9"/>
                        <a:gd name="T13" fmla="*/ 5 h 5"/>
                        <a:gd name="T14" fmla="*/ 8 w 9"/>
                        <a:gd name="T15" fmla="*/ 5 h 5"/>
                        <a:gd name="T16" fmla="*/ 9 w 9"/>
                        <a:gd name="T17" fmla="*/ 5 h 5"/>
                        <a:gd name="T18" fmla="*/ 9 w 9"/>
                        <a:gd name="T19" fmla="*/ 1 h 5"/>
                        <a:gd name="T20" fmla="*/ 7 w 9"/>
                        <a:gd name="T21" fmla="*/ 0 h 5"/>
                        <a:gd name="T22" fmla="*/ 1 w 9"/>
                        <a:gd name="T23" fmla="*/ 1 h 5"/>
                        <a:gd name="T24" fmla="*/ 1 w 9"/>
                        <a:gd name="T25"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5">
                          <a:moveTo>
                            <a:pt x="1" y="1"/>
                          </a:moveTo>
                          <a:cubicBezTo>
                            <a:pt x="2" y="1"/>
                            <a:pt x="4" y="1"/>
                            <a:pt x="6" y="1"/>
                          </a:cubicBezTo>
                          <a:cubicBezTo>
                            <a:pt x="6" y="1"/>
                            <a:pt x="8" y="1"/>
                            <a:pt x="8" y="2"/>
                          </a:cubicBezTo>
                          <a:cubicBezTo>
                            <a:pt x="8" y="3"/>
                            <a:pt x="8" y="4"/>
                            <a:pt x="8" y="5"/>
                          </a:cubicBezTo>
                          <a:cubicBezTo>
                            <a:pt x="8" y="5"/>
                            <a:pt x="8" y="4"/>
                            <a:pt x="8" y="4"/>
                          </a:cubicBezTo>
                          <a:cubicBezTo>
                            <a:pt x="8" y="4"/>
                            <a:pt x="7" y="4"/>
                            <a:pt x="7" y="4"/>
                          </a:cubicBezTo>
                          <a:cubicBezTo>
                            <a:pt x="6" y="4"/>
                            <a:pt x="6" y="5"/>
                            <a:pt x="7" y="5"/>
                          </a:cubicBezTo>
                          <a:cubicBezTo>
                            <a:pt x="7" y="5"/>
                            <a:pt x="8" y="5"/>
                            <a:pt x="8" y="5"/>
                          </a:cubicBezTo>
                          <a:cubicBezTo>
                            <a:pt x="9" y="5"/>
                            <a:pt x="9" y="5"/>
                            <a:pt x="9" y="5"/>
                          </a:cubicBezTo>
                          <a:cubicBezTo>
                            <a:pt x="9" y="4"/>
                            <a:pt x="9" y="2"/>
                            <a:pt x="9" y="1"/>
                          </a:cubicBezTo>
                          <a:cubicBezTo>
                            <a:pt x="8" y="1"/>
                            <a:pt x="7" y="1"/>
                            <a:pt x="7" y="0"/>
                          </a:cubicBezTo>
                          <a:cubicBezTo>
                            <a:pt x="5" y="0"/>
                            <a:pt x="2" y="0"/>
                            <a:pt x="1" y="1"/>
                          </a:cubicBezTo>
                          <a:cubicBezTo>
                            <a:pt x="0" y="1"/>
                            <a:pt x="1"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434"/>
                    <p:cNvSpPr/>
                    <p:nvPr/>
                  </p:nvSpPr>
                  <p:spPr bwMode="auto">
                    <a:xfrm>
                      <a:off x="1025525" y="2735263"/>
                      <a:ext cx="4763" cy="3175"/>
                    </a:xfrm>
                    <a:custGeom>
                      <a:avLst/>
                      <a:gdLst>
                        <a:gd name="T0" fmla="*/ 1 w 4"/>
                        <a:gd name="T1" fmla="*/ 1 h 2"/>
                        <a:gd name="T2" fmla="*/ 3 w 4"/>
                        <a:gd name="T3" fmla="*/ 1 h 2"/>
                        <a:gd name="T4" fmla="*/ 3 w 4"/>
                        <a:gd name="T5" fmla="*/ 0 h 2"/>
                        <a:gd name="T6" fmla="*/ 1 w 4"/>
                        <a:gd name="T7" fmla="*/ 0 h 2"/>
                        <a:gd name="T8" fmla="*/ 1 w 4"/>
                        <a:gd name="T9" fmla="*/ 1 h 2"/>
                      </a:gdLst>
                      <a:ahLst/>
                      <a:cxnLst>
                        <a:cxn ang="0">
                          <a:pos x="T0" y="T1"/>
                        </a:cxn>
                        <a:cxn ang="0">
                          <a:pos x="T2" y="T3"/>
                        </a:cxn>
                        <a:cxn ang="0">
                          <a:pos x="T4" y="T5"/>
                        </a:cxn>
                        <a:cxn ang="0">
                          <a:pos x="T6" y="T7"/>
                        </a:cxn>
                        <a:cxn ang="0">
                          <a:pos x="T8" y="T9"/>
                        </a:cxn>
                      </a:cxnLst>
                      <a:rect l="0" t="0" r="r" b="b"/>
                      <a:pathLst>
                        <a:path w="4" h="2">
                          <a:moveTo>
                            <a:pt x="1" y="1"/>
                          </a:moveTo>
                          <a:cubicBezTo>
                            <a:pt x="2" y="1"/>
                            <a:pt x="2" y="1"/>
                            <a:pt x="3" y="1"/>
                          </a:cubicBezTo>
                          <a:cubicBezTo>
                            <a:pt x="4" y="1"/>
                            <a:pt x="4" y="0"/>
                            <a:pt x="3" y="0"/>
                          </a:cubicBezTo>
                          <a:cubicBezTo>
                            <a:pt x="2" y="0"/>
                            <a:pt x="1" y="0"/>
                            <a:pt x="1" y="0"/>
                          </a:cubicBezTo>
                          <a:cubicBezTo>
                            <a:pt x="0" y="1"/>
                            <a:pt x="0"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435"/>
                    <p:cNvSpPr/>
                    <p:nvPr/>
                  </p:nvSpPr>
                  <p:spPr bwMode="auto">
                    <a:xfrm>
                      <a:off x="1028700" y="2733676"/>
                      <a:ext cx="9525" cy="6350"/>
                    </a:xfrm>
                    <a:custGeom>
                      <a:avLst/>
                      <a:gdLst>
                        <a:gd name="T0" fmla="*/ 2 w 9"/>
                        <a:gd name="T1" fmla="*/ 5 h 6"/>
                        <a:gd name="T2" fmla="*/ 1 w 9"/>
                        <a:gd name="T3" fmla="*/ 1 h 6"/>
                        <a:gd name="T4" fmla="*/ 1 w 9"/>
                        <a:gd name="T5" fmla="*/ 2 h 6"/>
                        <a:gd name="T6" fmla="*/ 5 w 9"/>
                        <a:gd name="T7" fmla="*/ 2 h 6"/>
                        <a:gd name="T8" fmla="*/ 9 w 9"/>
                        <a:gd name="T9" fmla="*/ 1 h 6"/>
                        <a:gd name="T10" fmla="*/ 8 w 9"/>
                        <a:gd name="T11" fmla="*/ 1 h 6"/>
                        <a:gd name="T12" fmla="*/ 8 w 9"/>
                        <a:gd name="T13" fmla="*/ 4 h 6"/>
                        <a:gd name="T14" fmla="*/ 9 w 9"/>
                        <a:gd name="T15" fmla="*/ 4 h 6"/>
                        <a:gd name="T16" fmla="*/ 1 w 9"/>
                        <a:gd name="T17" fmla="*/ 4 h 6"/>
                        <a:gd name="T18" fmla="*/ 1 w 9"/>
                        <a:gd name="T19" fmla="*/ 5 h 6"/>
                        <a:gd name="T20" fmla="*/ 9 w 9"/>
                        <a:gd name="T21" fmla="*/ 5 h 6"/>
                        <a:gd name="T22" fmla="*/ 9 w 9"/>
                        <a:gd name="T23" fmla="*/ 4 h 6"/>
                        <a:gd name="T24" fmla="*/ 9 w 9"/>
                        <a:gd name="T25" fmla="*/ 1 h 6"/>
                        <a:gd name="T26" fmla="*/ 9 w 9"/>
                        <a:gd name="T27" fmla="*/ 0 h 6"/>
                        <a:gd name="T28" fmla="*/ 5 w 9"/>
                        <a:gd name="T29" fmla="*/ 1 h 6"/>
                        <a:gd name="T30" fmla="*/ 1 w 9"/>
                        <a:gd name="T31" fmla="*/ 1 h 6"/>
                        <a:gd name="T32" fmla="*/ 0 w 9"/>
                        <a:gd name="T33" fmla="*/ 1 h 6"/>
                        <a:gd name="T34" fmla="*/ 1 w 9"/>
                        <a:gd name="T35" fmla="*/ 5 h 6"/>
                        <a:gd name="T36" fmla="*/ 2 w 9"/>
                        <a:gd name="T3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6">
                          <a:moveTo>
                            <a:pt x="2" y="5"/>
                          </a:moveTo>
                          <a:cubicBezTo>
                            <a:pt x="2" y="4"/>
                            <a:pt x="1" y="2"/>
                            <a:pt x="1" y="1"/>
                          </a:cubicBezTo>
                          <a:cubicBezTo>
                            <a:pt x="1" y="1"/>
                            <a:pt x="1" y="1"/>
                            <a:pt x="1" y="2"/>
                          </a:cubicBezTo>
                          <a:cubicBezTo>
                            <a:pt x="2" y="2"/>
                            <a:pt x="3" y="2"/>
                            <a:pt x="5" y="2"/>
                          </a:cubicBezTo>
                          <a:cubicBezTo>
                            <a:pt x="6" y="2"/>
                            <a:pt x="7" y="1"/>
                            <a:pt x="9" y="1"/>
                          </a:cubicBezTo>
                          <a:cubicBezTo>
                            <a:pt x="9" y="1"/>
                            <a:pt x="9" y="1"/>
                            <a:pt x="8" y="1"/>
                          </a:cubicBezTo>
                          <a:cubicBezTo>
                            <a:pt x="8" y="2"/>
                            <a:pt x="8" y="3"/>
                            <a:pt x="8" y="4"/>
                          </a:cubicBezTo>
                          <a:cubicBezTo>
                            <a:pt x="8" y="4"/>
                            <a:pt x="9" y="4"/>
                            <a:pt x="9" y="4"/>
                          </a:cubicBezTo>
                          <a:cubicBezTo>
                            <a:pt x="6" y="4"/>
                            <a:pt x="4" y="5"/>
                            <a:pt x="1" y="4"/>
                          </a:cubicBezTo>
                          <a:cubicBezTo>
                            <a:pt x="0" y="4"/>
                            <a:pt x="0" y="5"/>
                            <a:pt x="1" y="5"/>
                          </a:cubicBezTo>
                          <a:cubicBezTo>
                            <a:pt x="4" y="6"/>
                            <a:pt x="6" y="5"/>
                            <a:pt x="9" y="5"/>
                          </a:cubicBezTo>
                          <a:cubicBezTo>
                            <a:pt x="9" y="4"/>
                            <a:pt x="9" y="4"/>
                            <a:pt x="9" y="4"/>
                          </a:cubicBezTo>
                          <a:cubicBezTo>
                            <a:pt x="9" y="3"/>
                            <a:pt x="9" y="2"/>
                            <a:pt x="9" y="1"/>
                          </a:cubicBezTo>
                          <a:cubicBezTo>
                            <a:pt x="9" y="0"/>
                            <a:pt x="9" y="0"/>
                            <a:pt x="9" y="0"/>
                          </a:cubicBezTo>
                          <a:cubicBezTo>
                            <a:pt x="8" y="0"/>
                            <a:pt x="6" y="1"/>
                            <a:pt x="5" y="1"/>
                          </a:cubicBezTo>
                          <a:cubicBezTo>
                            <a:pt x="4" y="1"/>
                            <a:pt x="2" y="1"/>
                            <a:pt x="1" y="1"/>
                          </a:cubicBezTo>
                          <a:cubicBezTo>
                            <a:pt x="1" y="1"/>
                            <a:pt x="0" y="1"/>
                            <a:pt x="0" y="1"/>
                          </a:cubicBezTo>
                          <a:cubicBezTo>
                            <a:pt x="0" y="2"/>
                            <a:pt x="1" y="4"/>
                            <a:pt x="1" y="5"/>
                          </a:cubicBezTo>
                          <a:cubicBezTo>
                            <a:pt x="1" y="6"/>
                            <a:pt x="2"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436"/>
                    <p:cNvSpPr/>
                    <p:nvPr/>
                  </p:nvSpPr>
                  <p:spPr bwMode="auto">
                    <a:xfrm>
                      <a:off x="1038225" y="2732088"/>
                      <a:ext cx="9525" cy="4763"/>
                    </a:xfrm>
                    <a:custGeom>
                      <a:avLst/>
                      <a:gdLst>
                        <a:gd name="T0" fmla="*/ 1 w 9"/>
                        <a:gd name="T1" fmla="*/ 5 h 5"/>
                        <a:gd name="T2" fmla="*/ 4 w 9"/>
                        <a:gd name="T3" fmla="*/ 4 h 5"/>
                        <a:gd name="T4" fmla="*/ 8 w 9"/>
                        <a:gd name="T5" fmla="*/ 1 h 5"/>
                        <a:gd name="T6" fmla="*/ 8 w 9"/>
                        <a:gd name="T7" fmla="*/ 1 h 5"/>
                        <a:gd name="T8" fmla="*/ 4 w 9"/>
                        <a:gd name="T9" fmla="*/ 3 h 5"/>
                        <a:gd name="T10" fmla="*/ 1 w 9"/>
                        <a:gd name="T11" fmla="*/ 4 h 5"/>
                        <a:gd name="T12" fmla="*/ 1 w 9"/>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9" h="5">
                          <a:moveTo>
                            <a:pt x="1" y="5"/>
                          </a:moveTo>
                          <a:cubicBezTo>
                            <a:pt x="2" y="5"/>
                            <a:pt x="3" y="4"/>
                            <a:pt x="4" y="4"/>
                          </a:cubicBezTo>
                          <a:cubicBezTo>
                            <a:pt x="5" y="3"/>
                            <a:pt x="7" y="2"/>
                            <a:pt x="8" y="1"/>
                          </a:cubicBezTo>
                          <a:cubicBezTo>
                            <a:pt x="9" y="1"/>
                            <a:pt x="8" y="0"/>
                            <a:pt x="8" y="1"/>
                          </a:cubicBezTo>
                          <a:cubicBezTo>
                            <a:pt x="6" y="1"/>
                            <a:pt x="5" y="2"/>
                            <a:pt x="4" y="3"/>
                          </a:cubicBezTo>
                          <a:cubicBezTo>
                            <a:pt x="3" y="3"/>
                            <a:pt x="2" y="4"/>
                            <a:pt x="1" y="4"/>
                          </a:cubicBezTo>
                          <a:cubicBezTo>
                            <a:pt x="0" y="4"/>
                            <a:pt x="0"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437"/>
                    <p:cNvSpPr/>
                    <p:nvPr/>
                  </p:nvSpPr>
                  <p:spPr bwMode="auto">
                    <a:xfrm>
                      <a:off x="1009650" y="2735263"/>
                      <a:ext cx="9525" cy="1588"/>
                    </a:xfrm>
                    <a:custGeom>
                      <a:avLst/>
                      <a:gdLst>
                        <a:gd name="T0" fmla="*/ 7 w 8"/>
                        <a:gd name="T1" fmla="*/ 1 h 2"/>
                        <a:gd name="T2" fmla="*/ 1 w 8"/>
                        <a:gd name="T3" fmla="*/ 0 h 2"/>
                        <a:gd name="T4" fmla="*/ 1 w 8"/>
                        <a:gd name="T5" fmla="*/ 1 h 2"/>
                        <a:gd name="T6" fmla="*/ 7 w 8"/>
                        <a:gd name="T7" fmla="*/ 2 h 2"/>
                        <a:gd name="T8" fmla="*/ 7 w 8"/>
                        <a:gd name="T9" fmla="*/ 1 h 2"/>
                      </a:gdLst>
                      <a:ahLst/>
                      <a:cxnLst>
                        <a:cxn ang="0">
                          <a:pos x="T0" y="T1"/>
                        </a:cxn>
                        <a:cxn ang="0">
                          <a:pos x="T2" y="T3"/>
                        </a:cxn>
                        <a:cxn ang="0">
                          <a:pos x="T4" y="T5"/>
                        </a:cxn>
                        <a:cxn ang="0">
                          <a:pos x="T6" y="T7"/>
                        </a:cxn>
                        <a:cxn ang="0">
                          <a:pos x="T8" y="T9"/>
                        </a:cxn>
                      </a:cxnLst>
                      <a:rect l="0" t="0" r="r" b="b"/>
                      <a:pathLst>
                        <a:path w="8" h="2">
                          <a:moveTo>
                            <a:pt x="7" y="1"/>
                          </a:moveTo>
                          <a:cubicBezTo>
                            <a:pt x="5" y="1"/>
                            <a:pt x="3" y="0"/>
                            <a:pt x="1" y="0"/>
                          </a:cubicBezTo>
                          <a:cubicBezTo>
                            <a:pt x="0" y="0"/>
                            <a:pt x="0" y="0"/>
                            <a:pt x="1" y="1"/>
                          </a:cubicBezTo>
                          <a:cubicBezTo>
                            <a:pt x="3" y="1"/>
                            <a:pt x="5" y="2"/>
                            <a:pt x="7" y="2"/>
                          </a:cubicBezTo>
                          <a:cubicBezTo>
                            <a:pt x="8" y="2"/>
                            <a:pt x="8" y="1"/>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438"/>
                    <p:cNvSpPr/>
                    <p:nvPr/>
                  </p:nvSpPr>
                  <p:spPr bwMode="auto">
                    <a:xfrm>
                      <a:off x="1017588" y="2684463"/>
                      <a:ext cx="23813" cy="28575"/>
                    </a:xfrm>
                    <a:custGeom>
                      <a:avLst/>
                      <a:gdLst>
                        <a:gd name="T0" fmla="*/ 13 w 23"/>
                        <a:gd name="T1" fmla="*/ 13 h 27"/>
                        <a:gd name="T2" fmla="*/ 10 w 23"/>
                        <a:gd name="T3" fmla="*/ 2 h 27"/>
                        <a:gd name="T4" fmla="*/ 20 w 23"/>
                        <a:gd name="T5" fmla="*/ 11 h 27"/>
                        <a:gd name="T6" fmla="*/ 11 w 23"/>
                        <a:gd name="T7" fmla="*/ 27 h 27"/>
                        <a:gd name="T8" fmla="*/ 12 w 23"/>
                        <a:gd name="T9" fmla="*/ 27 h 27"/>
                        <a:gd name="T10" fmla="*/ 21 w 23"/>
                        <a:gd name="T11" fmla="*/ 8 h 27"/>
                        <a:gd name="T12" fmla="*/ 11 w 23"/>
                        <a:gd name="T13" fmla="*/ 1 h 27"/>
                        <a:gd name="T14" fmla="*/ 13 w 23"/>
                        <a:gd name="T15" fmla="*/ 14 h 27"/>
                        <a:gd name="T16" fmla="*/ 13 w 23"/>
                        <a:gd name="T17"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7">
                          <a:moveTo>
                            <a:pt x="13" y="13"/>
                          </a:moveTo>
                          <a:cubicBezTo>
                            <a:pt x="5" y="16"/>
                            <a:pt x="2" y="4"/>
                            <a:pt x="10" y="2"/>
                          </a:cubicBezTo>
                          <a:cubicBezTo>
                            <a:pt x="16" y="0"/>
                            <a:pt x="21" y="6"/>
                            <a:pt x="20" y="11"/>
                          </a:cubicBezTo>
                          <a:cubicBezTo>
                            <a:pt x="18" y="18"/>
                            <a:pt x="10" y="19"/>
                            <a:pt x="11" y="27"/>
                          </a:cubicBezTo>
                          <a:cubicBezTo>
                            <a:pt x="11" y="27"/>
                            <a:pt x="12" y="27"/>
                            <a:pt x="12" y="27"/>
                          </a:cubicBezTo>
                          <a:cubicBezTo>
                            <a:pt x="10" y="19"/>
                            <a:pt x="23" y="16"/>
                            <a:pt x="21" y="8"/>
                          </a:cubicBezTo>
                          <a:cubicBezTo>
                            <a:pt x="20" y="3"/>
                            <a:pt x="16" y="0"/>
                            <a:pt x="11" y="1"/>
                          </a:cubicBezTo>
                          <a:cubicBezTo>
                            <a:pt x="0" y="1"/>
                            <a:pt x="4" y="17"/>
                            <a:pt x="13" y="14"/>
                          </a:cubicBezTo>
                          <a:cubicBezTo>
                            <a:pt x="14" y="13"/>
                            <a:pt x="14" y="13"/>
                            <a:pt x="13"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439"/>
                    <p:cNvSpPr/>
                    <p:nvPr/>
                  </p:nvSpPr>
                  <p:spPr bwMode="auto">
                    <a:xfrm>
                      <a:off x="1025525" y="2713038"/>
                      <a:ext cx="9525" cy="6350"/>
                    </a:xfrm>
                    <a:custGeom>
                      <a:avLst/>
                      <a:gdLst>
                        <a:gd name="T0" fmla="*/ 7 w 9"/>
                        <a:gd name="T1" fmla="*/ 1 h 6"/>
                        <a:gd name="T2" fmla="*/ 2 w 9"/>
                        <a:gd name="T3" fmla="*/ 4 h 6"/>
                        <a:gd name="T4" fmla="*/ 8 w 9"/>
                        <a:gd name="T5" fmla="*/ 1 h 6"/>
                        <a:gd name="T6" fmla="*/ 7 w 9"/>
                        <a:gd name="T7" fmla="*/ 1 h 6"/>
                        <a:gd name="T8" fmla="*/ 4 w 9"/>
                        <a:gd name="T9" fmla="*/ 4 h 6"/>
                        <a:gd name="T10" fmla="*/ 3 w 9"/>
                        <a:gd name="T11" fmla="*/ 2 h 6"/>
                        <a:gd name="T12" fmla="*/ 6 w 9"/>
                        <a:gd name="T13" fmla="*/ 2 h 6"/>
                        <a:gd name="T14" fmla="*/ 7 w 9"/>
                        <a:gd name="T15" fmla="*/ 1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7" y="1"/>
                          </a:moveTo>
                          <a:cubicBezTo>
                            <a:pt x="5" y="0"/>
                            <a:pt x="0" y="1"/>
                            <a:pt x="2" y="4"/>
                          </a:cubicBezTo>
                          <a:cubicBezTo>
                            <a:pt x="4" y="6"/>
                            <a:pt x="9" y="4"/>
                            <a:pt x="8" y="1"/>
                          </a:cubicBezTo>
                          <a:cubicBezTo>
                            <a:pt x="8" y="0"/>
                            <a:pt x="7" y="1"/>
                            <a:pt x="7" y="1"/>
                          </a:cubicBezTo>
                          <a:cubicBezTo>
                            <a:pt x="8" y="3"/>
                            <a:pt x="5" y="4"/>
                            <a:pt x="4" y="4"/>
                          </a:cubicBezTo>
                          <a:cubicBezTo>
                            <a:pt x="3" y="3"/>
                            <a:pt x="2" y="2"/>
                            <a:pt x="3" y="2"/>
                          </a:cubicBezTo>
                          <a:cubicBezTo>
                            <a:pt x="4" y="2"/>
                            <a:pt x="5" y="1"/>
                            <a:pt x="6" y="2"/>
                          </a:cubicBezTo>
                          <a:cubicBezTo>
                            <a:pt x="6" y="2"/>
                            <a:pt x="7" y="2"/>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440"/>
                    <p:cNvSpPr/>
                    <p:nvPr/>
                  </p:nvSpPr>
                  <p:spPr bwMode="auto">
                    <a:xfrm>
                      <a:off x="1019175" y="2735263"/>
                      <a:ext cx="1588" cy="0"/>
                    </a:xfrm>
                    <a:custGeom>
                      <a:avLst/>
                      <a:gdLst>
                        <a:gd name="T0" fmla="*/ 0 w 1"/>
                        <a:gd name="T1" fmla="*/ 1 h 1"/>
                        <a:gd name="T2" fmla="*/ 1 w 1"/>
                        <a:gd name="T3" fmla="*/ 0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0"/>
                            <a:pt x="1" y="0"/>
                            <a:pt x="1" y="0"/>
                          </a:cubicBezTo>
                          <a:cubicBezTo>
                            <a:pt x="1" y="0"/>
                            <a:pt x="1" y="0"/>
                            <a:pt x="1" y="0"/>
                          </a:cubicBezTo>
                          <a:cubicBezTo>
                            <a:pt x="0" y="0"/>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441"/>
                    <p:cNvSpPr/>
                    <p:nvPr/>
                  </p:nvSpPr>
                  <p:spPr bwMode="auto">
                    <a:xfrm>
                      <a:off x="1019175" y="2735263"/>
                      <a:ext cx="1588" cy="3175"/>
                    </a:xfrm>
                    <a:custGeom>
                      <a:avLst/>
                      <a:gdLst>
                        <a:gd name="T0" fmla="*/ 0 w 2"/>
                        <a:gd name="T1" fmla="*/ 1 h 2"/>
                        <a:gd name="T2" fmla="*/ 2 w 2"/>
                        <a:gd name="T3" fmla="*/ 0 h 2"/>
                        <a:gd name="T4" fmla="*/ 2 w 2"/>
                        <a:gd name="T5" fmla="*/ 0 h 2"/>
                        <a:gd name="T6" fmla="*/ 0 w 2"/>
                        <a:gd name="T7" fmla="*/ 1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1" y="1"/>
                            <a:pt x="1" y="1"/>
                            <a:pt x="2" y="0"/>
                          </a:cubicBezTo>
                          <a:cubicBezTo>
                            <a:pt x="2" y="0"/>
                            <a:pt x="2" y="0"/>
                            <a:pt x="2" y="0"/>
                          </a:cubicBezTo>
                          <a:cubicBezTo>
                            <a:pt x="1" y="0"/>
                            <a:pt x="0" y="1"/>
                            <a:pt x="0" y="1"/>
                          </a:cubicBezTo>
                          <a:cubicBezTo>
                            <a:pt x="0" y="1"/>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442"/>
                    <p:cNvSpPr/>
                    <p:nvPr/>
                  </p:nvSpPr>
                  <p:spPr bwMode="auto">
                    <a:xfrm>
                      <a:off x="1017588" y="2735263"/>
                      <a:ext cx="4763" cy="3175"/>
                    </a:xfrm>
                    <a:custGeom>
                      <a:avLst/>
                      <a:gdLst>
                        <a:gd name="T0" fmla="*/ 1 w 4"/>
                        <a:gd name="T1" fmla="*/ 3 h 3"/>
                        <a:gd name="T2" fmla="*/ 4 w 4"/>
                        <a:gd name="T3" fmla="*/ 0 h 3"/>
                        <a:gd name="T4" fmla="*/ 4 w 4"/>
                        <a:gd name="T5" fmla="*/ 0 h 3"/>
                        <a:gd name="T6" fmla="*/ 1 w 4"/>
                        <a:gd name="T7" fmla="*/ 3 h 3"/>
                        <a:gd name="T8" fmla="*/ 1 w 4"/>
                        <a:gd name="T9" fmla="*/ 3 h 3"/>
                      </a:gdLst>
                      <a:ahLst/>
                      <a:cxnLst>
                        <a:cxn ang="0">
                          <a:pos x="T0" y="T1"/>
                        </a:cxn>
                        <a:cxn ang="0">
                          <a:pos x="T2" y="T3"/>
                        </a:cxn>
                        <a:cxn ang="0">
                          <a:pos x="T4" y="T5"/>
                        </a:cxn>
                        <a:cxn ang="0">
                          <a:pos x="T6" y="T7"/>
                        </a:cxn>
                        <a:cxn ang="0">
                          <a:pos x="T8" y="T9"/>
                        </a:cxn>
                      </a:cxnLst>
                      <a:rect l="0" t="0" r="r" b="b"/>
                      <a:pathLst>
                        <a:path w="4" h="3">
                          <a:moveTo>
                            <a:pt x="1" y="3"/>
                          </a:moveTo>
                          <a:cubicBezTo>
                            <a:pt x="2" y="2"/>
                            <a:pt x="3" y="1"/>
                            <a:pt x="4" y="0"/>
                          </a:cubicBezTo>
                          <a:cubicBezTo>
                            <a:pt x="4" y="0"/>
                            <a:pt x="4" y="0"/>
                            <a:pt x="4" y="0"/>
                          </a:cubicBezTo>
                          <a:cubicBezTo>
                            <a:pt x="3" y="1"/>
                            <a:pt x="2" y="2"/>
                            <a:pt x="1"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443"/>
                    <p:cNvSpPr/>
                    <p:nvPr/>
                  </p:nvSpPr>
                  <p:spPr bwMode="auto">
                    <a:xfrm>
                      <a:off x="1019175" y="2735263"/>
                      <a:ext cx="3175" cy="3175"/>
                    </a:xfrm>
                    <a:custGeom>
                      <a:avLst/>
                      <a:gdLst>
                        <a:gd name="T0" fmla="*/ 0 w 4"/>
                        <a:gd name="T1" fmla="*/ 4 h 4"/>
                        <a:gd name="T2" fmla="*/ 4 w 4"/>
                        <a:gd name="T3" fmla="*/ 1 h 4"/>
                        <a:gd name="T4" fmla="*/ 4 w 4"/>
                        <a:gd name="T5" fmla="*/ 0 h 4"/>
                        <a:gd name="T6" fmla="*/ 0 w 4"/>
                        <a:gd name="T7" fmla="*/ 3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cubicBezTo>
                            <a:pt x="1" y="3"/>
                            <a:pt x="3" y="2"/>
                            <a:pt x="4" y="1"/>
                          </a:cubicBezTo>
                          <a:cubicBezTo>
                            <a:pt x="4" y="1"/>
                            <a:pt x="4" y="0"/>
                            <a:pt x="4" y="0"/>
                          </a:cubicBezTo>
                          <a:cubicBezTo>
                            <a:pt x="2" y="1"/>
                            <a:pt x="1" y="2"/>
                            <a:pt x="0" y="3"/>
                          </a:cubicBezTo>
                          <a:cubicBezTo>
                            <a:pt x="0" y="3"/>
                            <a:pt x="0"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444"/>
                    <p:cNvSpPr/>
                    <p:nvPr/>
                  </p:nvSpPr>
                  <p:spPr bwMode="auto">
                    <a:xfrm>
                      <a:off x="1020763" y="2735263"/>
                      <a:ext cx="3175" cy="3175"/>
                    </a:xfrm>
                    <a:custGeom>
                      <a:avLst/>
                      <a:gdLst>
                        <a:gd name="T0" fmla="*/ 0 w 3"/>
                        <a:gd name="T1" fmla="*/ 3 h 4"/>
                        <a:gd name="T2" fmla="*/ 3 w 3"/>
                        <a:gd name="T3" fmla="*/ 0 h 4"/>
                        <a:gd name="T4" fmla="*/ 3 w 3"/>
                        <a:gd name="T5" fmla="*/ 0 h 4"/>
                        <a:gd name="T6" fmla="*/ 0 w 3"/>
                        <a:gd name="T7" fmla="*/ 3 h 4"/>
                        <a:gd name="T8" fmla="*/ 0 w 3"/>
                        <a:gd name="T9" fmla="*/ 3 h 4"/>
                      </a:gdLst>
                      <a:ahLst/>
                      <a:cxnLst>
                        <a:cxn ang="0">
                          <a:pos x="T0" y="T1"/>
                        </a:cxn>
                        <a:cxn ang="0">
                          <a:pos x="T2" y="T3"/>
                        </a:cxn>
                        <a:cxn ang="0">
                          <a:pos x="T4" y="T5"/>
                        </a:cxn>
                        <a:cxn ang="0">
                          <a:pos x="T6" y="T7"/>
                        </a:cxn>
                        <a:cxn ang="0">
                          <a:pos x="T8" y="T9"/>
                        </a:cxn>
                      </a:cxnLst>
                      <a:rect l="0" t="0" r="r" b="b"/>
                      <a:pathLst>
                        <a:path w="3" h="4">
                          <a:moveTo>
                            <a:pt x="0" y="3"/>
                          </a:moveTo>
                          <a:cubicBezTo>
                            <a:pt x="1" y="2"/>
                            <a:pt x="2" y="1"/>
                            <a:pt x="3" y="0"/>
                          </a:cubicBezTo>
                          <a:cubicBezTo>
                            <a:pt x="3" y="0"/>
                            <a:pt x="3" y="0"/>
                            <a:pt x="3" y="0"/>
                          </a:cubicBezTo>
                          <a:cubicBezTo>
                            <a:pt x="2" y="1"/>
                            <a:pt x="0" y="2"/>
                            <a:pt x="0" y="3"/>
                          </a:cubicBezTo>
                          <a:cubicBezTo>
                            <a:pt x="0" y="3"/>
                            <a:pt x="0" y="4"/>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445"/>
                    <p:cNvSpPr/>
                    <p:nvPr/>
                  </p:nvSpPr>
                  <p:spPr bwMode="auto">
                    <a:xfrm>
                      <a:off x="1020763" y="2735263"/>
                      <a:ext cx="4763" cy="3175"/>
                    </a:xfrm>
                    <a:custGeom>
                      <a:avLst/>
                      <a:gdLst>
                        <a:gd name="T0" fmla="*/ 1 w 4"/>
                        <a:gd name="T1" fmla="*/ 4 h 4"/>
                        <a:gd name="T2" fmla="*/ 4 w 4"/>
                        <a:gd name="T3" fmla="*/ 0 h 4"/>
                        <a:gd name="T4" fmla="*/ 4 w 4"/>
                        <a:gd name="T5" fmla="*/ 0 h 4"/>
                        <a:gd name="T6" fmla="*/ 1 w 4"/>
                        <a:gd name="T7" fmla="*/ 3 h 4"/>
                        <a:gd name="T8" fmla="*/ 1 w 4"/>
                        <a:gd name="T9" fmla="*/ 4 h 4"/>
                      </a:gdLst>
                      <a:ahLst/>
                      <a:cxnLst>
                        <a:cxn ang="0">
                          <a:pos x="T0" y="T1"/>
                        </a:cxn>
                        <a:cxn ang="0">
                          <a:pos x="T2" y="T3"/>
                        </a:cxn>
                        <a:cxn ang="0">
                          <a:pos x="T4" y="T5"/>
                        </a:cxn>
                        <a:cxn ang="0">
                          <a:pos x="T6" y="T7"/>
                        </a:cxn>
                        <a:cxn ang="0">
                          <a:pos x="T8" y="T9"/>
                        </a:cxn>
                      </a:cxnLst>
                      <a:rect l="0" t="0" r="r" b="b"/>
                      <a:pathLst>
                        <a:path w="4" h="4">
                          <a:moveTo>
                            <a:pt x="1" y="4"/>
                          </a:moveTo>
                          <a:cubicBezTo>
                            <a:pt x="2" y="3"/>
                            <a:pt x="3" y="1"/>
                            <a:pt x="4" y="0"/>
                          </a:cubicBezTo>
                          <a:cubicBezTo>
                            <a:pt x="4" y="0"/>
                            <a:pt x="4" y="0"/>
                            <a:pt x="4" y="0"/>
                          </a:cubicBezTo>
                          <a:cubicBezTo>
                            <a:pt x="3" y="1"/>
                            <a:pt x="2" y="2"/>
                            <a:pt x="1" y="3"/>
                          </a:cubicBezTo>
                          <a:cubicBezTo>
                            <a:pt x="0" y="3"/>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446"/>
                    <p:cNvSpPr/>
                    <p:nvPr/>
                  </p:nvSpPr>
                  <p:spPr bwMode="auto">
                    <a:xfrm>
                      <a:off x="1022350" y="2735263"/>
                      <a:ext cx="3175" cy="3175"/>
                    </a:xfrm>
                    <a:custGeom>
                      <a:avLst/>
                      <a:gdLst>
                        <a:gd name="T0" fmla="*/ 1 w 4"/>
                        <a:gd name="T1" fmla="*/ 4 h 4"/>
                        <a:gd name="T2" fmla="*/ 4 w 4"/>
                        <a:gd name="T3" fmla="*/ 1 h 4"/>
                        <a:gd name="T4" fmla="*/ 3 w 4"/>
                        <a:gd name="T5" fmla="*/ 1 h 4"/>
                        <a:gd name="T6" fmla="*/ 1 w 4"/>
                        <a:gd name="T7" fmla="*/ 3 h 4"/>
                        <a:gd name="T8" fmla="*/ 1 w 4"/>
                        <a:gd name="T9" fmla="*/ 4 h 4"/>
                      </a:gdLst>
                      <a:ahLst/>
                      <a:cxnLst>
                        <a:cxn ang="0">
                          <a:pos x="T0" y="T1"/>
                        </a:cxn>
                        <a:cxn ang="0">
                          <a:pos x="T2" y="T3"/>
                        </a:cxn>
                        <a:cxn ang="0">
                          <a:pos x="T4" y="T5"/>
                        </a:cxn>
                        <a:cxn ang="0">
                          <a:pos x="T6" y="T7"/>
                        </a:cxn>
                        <a:cxn ang="0">
                          <a:pos x="T8" y="T9"/>
                        </a:cxn>
                      </a:cxnLst>
                      <a:rect l="0" t="0" r="r" b="b"/>
                      <a:pathLst>
                        <a:path w="4" h="4">
                          <a:moveTo>
                            <a:pt x="1" y="4"/>
                          </a:moveTo>
                          <a:cubicBezTo>
                            <a:pt x="2" y="3"/>
                            <a:pt x="3" y="2"/>
                            <a:pt x="4" y="1"/>
                          </a:cubicBezTo>
                          <a:cubicBezTo>
                            <a:pt x="4" y="1"/>
                            <a:pt x="4" y="0"/>
                            <a:pt x="3" y="1"/>
                          </a:cubicBezTo>
                          <a:cubicBezTo>
                            <a:pt x="3" y="2"/>
                            <a:pt x="2" y="3"/>
                            <a:pt x="1" y="3"/>
                          </a:cubicBezTo>
                          <a:cubicBezTo>
                            <a:pt x="0" y="3"/>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447"/>
                    <p:cNvSpPr/>
                    <p:nvPr/>
                  </p:nvSpPr>
                  <p:spPr bwMode="auto">
                    <a:xfrm>
                      <a:off x="1023938" y="2735263"/>
                      <a:ext cx="1588" cy="3175"/>
                    </a:xfrm>
                    <a:custGeom>
                      <a:avLst/>
                      <a:gdLst>
                        <a:gd name="T0" fmla="*/ 0 w 2"/>
                        <a:gd name="T1" fmla="*/ 2 h 3"/>
                        <a:gd name="T2" fmla="*/ 2 w 2"/>
                        <a:gd name="T3" fmla="*/ 1 h 3"/>
                        <a:gd name="T4" fmla="*/ 2 w 2"/>
                        <a:gd name="T5" fmla="*/ 0 h 3"/>
                        <a:gd name="T6" fmla="*/ 0 w 2"/>
                        <a:gd name="T7" fmla="*/ 2 h 3"/>
                        <a:gd name="T8" fmla="*/ 0 w 2"/>
                        <a:gd name="T9" fmla="*/ 2 h 3"/>
                      </a:gdLst>
                      <a:ahLst/>
                      <a:cxnLst>
                        <a:cxn ang="0">
                          <a:pos x="T0" y="T1"/>
                        </a:cxn>
                        <a:cxn ang="0">
                          <a:pos x="T2" y="T3"/>
                        </a:cxn>
                        <a:cxn ang="0">
                          <a:pos x="T4" y="T5"/>
                        </a:cxn>
                        <a:cxn ang="0">
                          <a:pos x="T6" y="T7"/>
                        </a:cxn>
                        <a:cxn ang="0">
                          <a:pos x="T8" y="T9"/>
                        </a:cxn>
                      </a:cxnLst>
                      <a:rect l="0" t="0" r="r" b="b"/>
                      <a:pathLst>
                        <a:path w="2" h="3">
                          <a:moveTo>
                            <a:pt x="0" y="2"/>
                          </a:moveTo>
                          <a:cubicBezTo>
                            <a:pt x="1" y="2"/>
                            <a:pt x="2" y="1"/>
                            <a:pt x="2" y="1"/>
                          </a:cubicBezTo>
                          <a:cubicBezTo>
                            <a:pt x="2" y="0"/>
                            <a:pt x="2" y="0"/>
                            <a:pt x="2" y="0"/>
                          </a:cubicBezTo>
                          <a:cubicBezTo>
                            <a:pt x="1" y="1"/>
                            <a:pt x="1" y="1"/>
                            <a:pt x="0" y="2"/>
                          </a:cubicBezTo>
                          <a:cubicBezTo>
                            <a:pt x="0" y="2"/>
                            <a:pt x="0" y="3"/>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448"/>
                    <p:cNvSpPr/>
                    <p:nvPr/>
                  </p:nvSpPr>
                  <p:spPr bwMode="auto">
                    <a:xfrm>
                      <a:off x="1028700" y="2735263"/>
                      <a:ext cx="3175" cy="1588"/>
                    </a:xfrm>
                    <a:custGeom>
                      <a:avLst/>
                      <a:gdLst>
                        <a:gd name="T0" fmla="*/ 1 w 3"/>
                        <a:gd name="T1" fmla="*/ 2 h 2"/>
                        <a:gd name="T2" fmla="*/ 3 w 3"/>
                        <a:gd name="T3" fmla="*/ 0 h 2"/>
                        <a:gd name="T4" fmla="*/ 2 w 3"/>
                        <a:gd name="T5" fmla="*/ 0 h 2"/>
                        <a:gd name="T6" fmla="*/ 1 w 3"/>
                        <a:gd name="T7" fmla="*/ 1 h 2"/>
                        <a:gd name="T8" fmla="*/ 1 w 3"/>
                        <a:gd name="T9" fmla="*/ 2 h 2"/>
                      </a:gdLst>
                      <a:ahLst/>
                      <a:cxnLst>
                        <a:cxn ang="0">
                          <a:pos x="T0" y="T1"/>
                        </a:cxn>
                        <a:cxn ang="0">
                          <a:pos x="T2" y="T3"/>
                        </a:cxn>
                        <a:cxn ang="0">
                          <a:pos x="T4" y="T5"/>
                        </a:cxn>
                        <a:cxn ang="0">
                          <a:pos x="T6" y="T7"/>
                        </a:cxn>
                        <a:cxn ang="0">
                          <a:pos x="T8" y="T9"/>
                        </a:cxn>
                      </a:cxnLst>
                      <a:rect l="0" t="0" r="r" b="b"/>
                      <a:pathLst>
                        <a:path w="3" h="2">
                          <a:moveTo>
                            <a:pt x="1" y="2"/>
                          </a:moveTo>
                          <a:cubicBezTo>
                            <a:pt x="1" y="1"/>
                            <a:pt x="2" y="1"/>
                            <a:pt x="3" y="0"/>
                          </a:cubicBezTo>
                          <a:cubicBezTo>
                            <a:pt x="3" y="0"/>
                            <a:pt x="3" y="0"/>
                            <a:pt x="2" y="0"/>
                          </a:cubicBezTo>
                          <a:cubicBezTo>
                            <a:pt x="2" y="0"/>
                            <a:pt x="1" y="1"/>
                            <a:pt x="1" y="1"/>
                          </a:cubicBezTo>
                          <a:cubicBezTo>
                            <a:pt x="0" y="1"/>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449"/>
                    <p:cNvSpPr/>
                    <p:nvPr/>
                  </p:nvSpPr>
                  <p:spPr bwMode="auto">
                    <a:xfrm>
                      <a:off x="1028700" y="2735263"/>
                      <a:ext cx="3175" cy="3175"/>
                    </a:xfrm>
                    <a:custGeom>
                      <a:avLst/>
                      <a:gdLst>
                        <a:gd name="T0" fmla="*/ 1 w 3"/>
                        <a:gd name="T1" fmla="*/ 2 h 2"/>
                        <a:gd name="T2" fmla="*/ 3 w 3"/>
                        <a:gd name="T3" fmla="*/ 0 h 2"/>
                        <a:gd name="T4" fmla="*/ 3 w 3"/>
                        <a:gd name="T5" fmla="*/ 0 h 2"/>
                        <a:gd name="T6" fmla="*/ 3 w 3"/>
                        <a:gd name="T7" fmla="*/ 0 h 2"/>
                        <a:gd name="T8" fmla="*/ 3 w 3"/>
                        <a:gd name="T9" fmla="*/ 0 h 2"/>
                        <a:gd name="T10" fmla="*/ 3 w 3"/>
                        <a:gd name="T11" fmla="*/ 0 h 2"/>
                        <a:gd name="T12" fmla="*/ 3 w 3"/>
                        <a:gd name="T13" fmla="*/ 0 h 2"/>
                        <a:gd name="T14" fmla="*/ 0 w 3"/>
                        <a:gd name="T15" fmla="*/ 2 h 2"/>
                        <a:gd name="T16" fmla="*/ 1 w 3"/>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2">
                          <a:moveTo>
                            <a:pt x="1" y="2"/>
                          </a:moveTo>
                          <a:cubicBezTo>
                            <a:pt x="1" y="1"/>
                            <a:pt x="2" y="1"/>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2" y="0"/>
                            <a:pt x="1" y="1"/>
                            <a:pt x="0" y="2"/>
                          </a:cubicBezTo>
                          <a:cubicBezTo>
                            <a:pt x="0" y="2"/>
                            <a:pt x="0"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450"/>
                    <p:cNvSpPr/>
                    <p:nvPr/>
                  </p:nvSpPr>
                  <p:spPr bwMode="auto">
                    <a:xfrm>
                      <a:off x="1030288" y="2735263"/>
                      <a:ext cx="4763" cy="3175"/>
                    </a:xfrm>
                    <a:custGeom>
                      <a:avLst/>
                      <a:gdLst>
                        <a:gd name="T0" fmla="*/ 0 w 4"/>
                        <a:gd name="T1" fmla="*/ 4 h 4"/>
                        <a:gd name="T2" fmla="*/ 4 w 4"/>
                        <a:gd name="T3" fmla="*/ 1 h 4"/>
                        <a:gd name="T4" fmla="*/ 3 w 4"/>
                        <a:gd name="T5" fmla="*/ 1 h 4"/>
                        <a:gd name="T6" fmla="*/ 0 w 4"/>
                        <a:gd name="T7" fmla="*/ 3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cubicBezTo>
                            <a:pt x="1" y="3"/>
                            <a:pt x="2" y="2"/>
                            <a:pt x="4" y="1"/>
                          </a:cubicBezTo>
                          <a:cubicBezTo>
                            <a:pt x="4" y="1"/>
                            <a:pt x="4" y="0"/>
                            <a:pt x="3" y="1"/>
                          </a:cubicBezTo>
                          <a:cubicBezTo>
                            <a:pt x="2" y="1"/>
                            <a:pt x="1" y="2"/>
                            <a:pt x="0" y="3"/>
                          </a:cubicBezTo>
                          <a:cubicBezTo>
                            <a:pt x="0" y="3"/>
                            <a:pt x="0"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451"/>
                    <p:cNvSpPr/>
                    <p:nvPr/>
                  </p:nvSpPr>
                  <p:spPr bwMode="auto">
                    <a:xfrm>
                      <a:off x="1031875" y="2735263"/>
                      <a:ext cx="3175" cy="3175"/>
                    </a:xfrm>
                    <a:custGeom>
                      <a:avLst/>
                      <a:gdLst>
                        <a:gd name="T0" fmla="*/ 0 w 4"/>
                        <a:gd name="T1" fmla="*/ 3 h 3"/>
                        <a:gd name="T2" fmla="*/ 2 w 4"/>
                        <a:gd name="T3" fmla="*/ 2 h 3"/>
                        <a:gd name="T4" fmla="*/ 4 w 4"/>
                        <a:gd name="T5" fmla="*/ 0 h 3"/>
                        <a:gd name="T6" fmla="*/ 3 w 4"/>
                        <a:gd name="T7" fmla="*/ 0 h 3"/>
                        <a:gd name="T8" fmla="*/ 2 w 4"/>
                        <a:gd name="T9" fmla="*/ 1 h 3"/>
                        <a:gd name="T10" fmla="*/ 0 w 4"/>
                        <a:gd name="T11" fmla="*/ 2 h 3"/>
                        <a:gd name="T12" fmla="*/ 0 w 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0" y="3"/>
                          </a:moveTo>
                          <a:cubicBezTo>
                            <a:pt x="1" y="3"/>
                            <a:pt x="1" y="2"/>
                            <a:pt x="2" y="2"/>
                          </a:cubicBezTo>
                          <a:cubicBezTo>
                            <a:pt x="2" y="1"/>
                            <a:pt x="3" y="1"/>
                            <a:pt x="4" y="0"/>
                          </a:cubicBezTo>
                          <a:cubicBezTo>
                            <a:pt x="4" y="0"/>
                            <a:pt x="3" y="0"/>
                            <a:pt x="3" y="0"/>
                          </a:cubicBezTo>
                          <a:cubicBezTo>
                            <a:pt x="3" y="0"/>
                            <a:pt x="2" y="0"/>
                            <a:pt x="2" y="1"/>
                          </a:cubicBezTo>
                          <a:cubicBezTo>
                            <a:pt x="2" y="1"/>
                            <a:pt x="0" y="2"/>
                            <a:pt x="0" y="2"/>
                          </a:cubicBezTo>
                          <a:cubicBezTo>
                            <a:pt x="0" y="2"/>
                            <a:pt x="0"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452"/>
                    <p:cNvSpPr/>
                    <p:nvPr/>
                  </p:nvSpPr>
                  <p:spPr bwMode="auto">
                    <a:xfrm>
                      <a:off x="1031875" y="2735263"/>
                      <a:ext cx="4763" cy="3175"/>
                    </a:xfrm>
                    <a:custGeom>
                      <a:avLst/>
                      <a:gdLst>
                        <a:gd name="T0" fmla="*/ 1 w 5"/>
                        <a:gd name="T1" fmla="*/ 3 h 3"/>
                        <a:gd name="T2" fmla="*/ 5 w 5"/>
                        <a:gd name="T3" fmla="*/ 0 h 3"/>
                        <a:gd name="T4" fmla="*/ 4 w 5"/>
                        <a:gd name="T5" fmla="*/ 0 h 3"/>
                        <a:gd name="T6" fmla="*/ 1 w 5"/>
                        <a:gd name="T7" fmla="*/ 3 h 3"/>
                        <a:gd name="T8" fmla="*/ 1 w 5"/>
                        <a:gd name="T9" fmla="*/ 3 h 3"/>
                      </a:gdLst>
                      <a:ahLst/>
                      <a:cxnLst>
                        <a:cxn ang="0">
                          <a:pos x="T0" y="T1"/>
                        </a:cxn>
                        <a:cxn ang="0">
                          <a:pos x="T2" y="T3"/>
                        </a:cxn>
                        <a:cxn ang="0">
                          <a:pos x="T4" y="T5"/>
                        </a:cxn>
                        <a:cxn ang="0">
                          <a:pos x="T6" y="T7"/>
                        </a:cxn>
                        <a:cxn ang="0">
                          <a:pos x="T8" y="T9"/>
                        </a:cxn>
                      </a:cxnLst>
                      <a:rect l="0" t="0" r="r" b="b"/>
                      <a:pathLst>
                        <a:path w="5" h="3">
                          <a:moveTo>
                            <a:pt x="1" y="3"/>
                          </a:moveTo>
                          <a:cubicBezTo>
                            <a:pt x="2" y="3"/>
                            <a:pt x="3" y="1"/>
                            <a:pt x="5" y="0"/>
                          </a:cubicBezTo>
                          <a:cubicBezTo>
                            <a:pt x="5" y="0"/>
                            <a:pt x="4" y="0"/>
                            <a:pt x="4" y="0"/>
                          </a:cubicBezTo>
                          <a:cubicBezTo>
                            <a:pt x="3" y="1"/>
                            <a:pt x="2" y="2"/>
                            <a:pt x="1"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453"/>
                    <p:cNvSpPr/>
                    <p:nvPr/>
                  </p:nvSpPr>
                  <p:spPr bwMode="auto">
                    <a:xfrm>
                      <a:off x="1033463" y="2735263"/>
                      <a:ext cx="4763" cy="3175"/>
                    </a:xfrm>
                    <a:custGeom>
                      <a:avLst/>
                      <a:gdLst>
                        <a:gd name="T0" fmla="*/ 0 w 4"/>
                        <a:gd name="T1" fmla="*/ 4 h 4"/>
                        <a:gd name="T2" fmla="*/ 3 w 4"/>
                        <a:gd name="T3" fmla="*/ 1 h 4"/>
                        <a:gd name="T4" fmla="*/ 3 w 4"/>
                        <a:gd name="T5" fmla="*/ 1 h 4"/>
                        <a:gd name="T6" fmla="*/ 0 w 4"/>
                        <a:gd name="T7" fmla="*/ 4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cubicBezTo>
                            <a:pt x="1" y="3"/>
                            <a:pt x="3" y="2"/>
                            <a:pt x="3" y="1"/>
                          </a:cubicBezTo>
                          <a:cubicBezTo>
                            <a:pt x="4" y="1"/>
                            <a:pt x="3" y="0"/>
                            <a:pt x="3" y="1"/>
                          </a:cubicBezTo>
                          <a:cubicBezTo>
                            <a:pt x="2" y="2"/>
                            <a:pt x="1" y="3"/>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454"/>
                    <p:cNvSpPr/>
                    <p:nvPr/>
                  </p:nvSpPr>
                  <p:spPr bwMode="auto">
                    <a:xfrm>
                      <a:off x="1035050" y="2735263"/>
                      <a:ext cx="3175" cy="3175"/>
                    </a:xfrm>
                    <a:custGeom>
                      <a:avLst/>
                      <a:gdLst>
                        <a:gd name="T0" fmla="*/ 0 w 3"/>
                        <a:gd name="T1" fmla="*/ 3 h 3"/>
                        <a:gd name="T2" fmla="*/ 3 w 3"/>
                        <a:gd name="T3" fmla="*/ 0 h 3"/>
                        <a:gd name="T4" fmla="*/ 3 w 3"/>
                        <a:gd name="T5" fmla="*/ 0 h 3"/>
                        <a:gd name="T6" fmla="*/ 0 w 3"/>
                        <a:gd name="T7" fmla="*/ 3 h 3"/>
                        <a:gd name="T8" fmla="*/ 0 w 3"/>
                        <a:gd name="T9" fmla="*/ 3 h 3"/>
                      </a:gdLst>
                      <a:ahLst/>
                      <a:cxnLst>
                        <a:cxn ang="0">
                          <a:pos x="T0" y="T1"/>
                        </a:cxn>
                        <a:cxn ang="0">
                          <a:pos x="T2" y="T3"/>
                        </a:cxn>
                        <a:cxn ang="0">
                          <a:pos x="T4" y="T5"/>
                        </a:cxn>
                        <a:cxn ang="0">
                          <a:pos x="T6" y="T7"/>
                        </a:cxn>
                        <a:cxn ang="0">
                          <a:pos x="T8" y="T9"/>
                        </a:cxn>
                      </a:cxnLst>
                      <a:rect l="0" t="0" r="r" b="b"/>
                      <a:pathLst>
                        <a:path w="3" h="3">
                          <a:moveTo>
                            <a:pt x="0" y="3"/>
                          </a:moveTo>
                          <a:cubicBezTo>
                            <a:pt x="1" y="2"/>
                            <a:pt x="2" y="1"/>
                            <a:pt x="3" y="0"/>
                          </a:cubicBezTo>
                          <a:cubicBezTo>
                            <a:pt x="3" y="0"/>
                            <a:pt x="3" y="0"/>
                            <a:pt x="3" y="0"/>
                          </a:cubicBezTo>
                          <a:cubicBezTo>
                            <a:pt x="2" y="1"/>
                            <a:pt x="1" y="2"/>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455"/>
                    <p:cNvSpPr/>
                    <p:nvPr/>
                  </p:nvSpPr>
                  <p:spPr bwMode="auto">
                    <a:xfrm>
                      <a:off x="1035050" y="2735263"/>
                      <a:ext cx="3175" cy="3175"/>
                    </a:xfrm>
                    <a:custGeom>
                      <a:avLst/>
                      <a:gdLst>
                        <a:gd name="T0" fmla="*/ 1 w 3"/>
                        <a:gd name="T1" fmla="*/ 3 h 3"/>
                        <a:gd name="T2" fmla="*/ 3 w 3"/>
                        <a:gd name="T3" fmla="*/ 0 h 3"/>
                        <a:gd name="T4" fmla="*/ 3 w 3"/>
                        <a:gd name="T5" fmla="*/ 0 h 3"/>
                        <a:gd name="T6" fmla="*/ 1 w 3"/>
                        <a:gd name="T7" fmla="*/ 2 h 3"/>
                        <a:gd name="T8" fmla="*/ 1 w 3"/>
                        <a:gd name="T9" fmla="*/ 3 h 3"/>
                      </a:gdLst>
                      <a:ahLst/>
                      <a:cxnLst>
                        <a:cxn ang="0">
                          <a:pos x="T0" y="T1"/>
                        </a:cxn>
                        <a:cxn ang="0">
                          <a:pos x="T2" y="T3"/>
                        </a:cxn>
                        <a:cxn ang="0">
                          <a:pos x="T4" y="T5"/>
                        </a:cxn>
                        <a:cxn ang="0">
                          <a:pos x="T6" y="T7"/>
                        </a:cxn>
                        <a:cxn ang="0">
                          <a:pos x="T8" y="T9"/>
                        </a:cxn>
                      </a:cxnLst>
                      <a:rect l="0" t="0" r="r" b="b"/>
                      <a:pathLst>
                        <a:path w="3" h="3">
                          <a:moveTo>
                            <a:pt x="1" y="3"/>
                          </a:moveTo>
                          <a:cubicBezTo>
                            <a:pt x="2" y="2"/>
                            <a:pt x="2" y="1"/>
                            <a:pt x="3" y="0"/>
                          </a:cubicBezTo>
                          <a:cubicBezTo>
                            <a:pt x="3" y="0"/>
                            <a:pt x="3" y="0"/>
                            <a:pt x="3" y="0"/>
                          </a:cubicBezTo>
                          <a:cubicBezTo>
                            <a:pt x="2" y="1"/>
                            <a:pt x="1" y="2"/>
                            <a:pt x="1" y="2"/>
                          </a:cubicBezTo>
                          <a:cubicBezTo>
                            <a:pt x="0" y="2"/>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476"/>
                    <p:cNvSpPr>
                      <a:spLocks noEditPoints="1"/>
                    </p:cNvSpPr>
                    <p:nvPr/>
                  </p:nvSpPr>
                  <p:spPr bwMode="auto">
                    <a:xfrm>
                      <a:off x="869950" y="2209801"/>
                      <a:ext cx="49213" cy="69850"/>
                    </a:xfrm>
                    <a:custGeom>
                      <a:avLst/>
                      <a:gdLst>
                        <a:gd name="T0" fmla="*/ 8 w 47"/>
                        <a:gd name="T1" fmla="*/ 40 h 66"/>
                        <a:gd name="T2" fmla="*/ 8 w 47"/>
                        <a:gd name="T3" fmla="*/ 40 h 66"/>
                        <a:gd name="T4" fmla="*/ 23 w 47"/>
                        <a:gd name="T5" fmla="*/ 65 h 66"/>
                        <a:gd name="T6" fmla="*/ 30 w 47"/>
                        <a:gd name="T7" fmla="*/ 2 h 66"/>
                        <a:gd name="T8" fmla="*/ 30 w 47"/>
                        <a:gd name="T9" fmla="*/ 2 h 66"/>
                        <a:gd name="T10" fmla="*/ 34 w 47"/>
                        <a:gd name="T11" fmla="*/ 3 h 66"/>
                        <a:gd name="T12" fmla="*/ 41 w 47"/>
                        <a:gd name="T13" fmla="*/ 8 h 66"/>
                        <a:gd name="T14" fmla="*/ 45 w 47"/>
                        <a:gd name="T15" fmla="*/ 17 h 66"/>
                        <a:gd name="T16" fmla="*/ 43 w 47"/>
                        <a:gd name="T17" fmla="*/ 31 h 66"/>
                        <a:gd name="T18" fmla="*/ 39 w 47"/>
                        <a:gd name="T19" fmla="*/ 37 h 66"/>
                        <a:gd name="T20" fmla="*/ 32 w 47"/>
                        <a:gd name="T21" fmla="*/ 44 h 66"/>
                        <a:gd name="T22" fmla="*/ 29 w 47"/>
                        <a:gd name="T23" fmla="*/ 52 h 66"/>
                        <a:gd name="T24" fmla="*/ 29 w 47"/>
                        <a:gd name="T25" fmla="*/ 60 h 66"/>
                        <a:gd name="T26" fmla="*/ 28 w 47"/>
                        <a:gd name="T27" fmla="*/ 63 h 66"/>
                        <a:gd name="T28" fmla="*/ 26 w 47"/>
                        <a:gd name="T29" fmla="*/ 64 h 66"/>
                        <a:gd name="T30" fmla="*/ 19 w 47"/>
                        <a:gd name="T31" fmla="*/ 65 h 66"/>
                        <a:gd name="T32" fmla="*/ 16 w 47"/>
                        <a:gd name="T33" fmla="*/ 53 h 66"/>
                        <a:gd name="T34" fmla="*/ 15 w 47"/>
                        <a:gd name="T35" fmla="*/ 49 h 66"/>
                        <a:gd name="T36" fmla="*/ 10 w 47"/>
                        <a:gd name="T37" fmla="*/ 42 h 66"/>
                        <a:gd name="T38" fmla="*/ 8 w 47"/>
                        <a:gd name="T39" fmla="*/ 40 h 66"/>
                        <a:gd name="T40" fmla="*/ 8 w 47"/>
                        <a:gd name="T41" fmla="*/ 40 h 66"/>
                        <a:gd name="T42" fmla="*/ 3 w 47"/>
                        <a:gd name="T43" fmla="*/ 32 h 66"/>
                        <a:gd name="T44" fmla="*/ 2 w 47"/>
                        <a:gd name="T45" fmla="*/ 23 h 66"/>
                        <a:gd name="T46" fmla="*/ 6 w 47"/>
                        <a:gd name="T47" fmla="*/ 13 h 66"/>
                        <a:gd name="T48" fmla="*/ 18 w 47"/>
                        <a:gd name="T49" fmla="*/ 3 h 66"/>
                        <a:gd name="T50" fmla="*/ 30 w 47"/>
                        <a:gd name="T51" fmla="*/ 2 h 66"/>
                        <a:gd name="T52" fmla="*/ 12 w 47"/>
                        <a:gd name="T53" fmla="*/ 6 h 66"/>
                        <a:gd name="T54" fmla="*/ 0 w 47"/>
                        <a:gd name="T55" fmla="*/ 26 h 66"/>
                        <a:gd name="T56" fmla="*/ 3 w 47"/>
                        <a:gd name="T57" fmla="*/ 35 h 66"/>
                        <a:gd name="T58" fmla="*/ 12 w 47"/>
                        <a:gd name="T59" fmla="*/ 47 h 66"/>
                        <a:gd name="T60" fmla="*/ 14 w 47"/>
                        <a:gd name="T61" fmla="*/ 50 h 66"/>
                        <a:gd name="T62" fmla="*/ 15 w 47"/>
                        <a:gd name="T63" fmla="*/ 64 h 66"/>
                        <a:gd name="T64" fmla="*/ 14 w 47"/>
                        <a:gd name="T65" fmla="*/ 64 h 66"/>
                        <a:gd name="T66" fmla="*/ 15 w 47"/>
                        <a:gd name="T67" fmla="*/ 65 h 66"/>
                        <a:gd name="T68" fmla="*/ 16 w 47"/>
                        <a:gd name="T69" fmla="*/ 65 h 66"/>
                        <a:gd name="T70" fmla="*/ 24 w 47"/>
                        <a:gd name="T71" fmla="*/ 66 h 66"/>
                        <a:gd name="T72" fmla="*/ 30 w 47"/>
                        <a:gd name="T73" fmla="*/ 59 h 66"/>
                        <a:gd name="T74" fmla="*/ 30 w 47"/>
                        <a:gd name="T75" fmla="*/ 52 h 66"/>
                        <a:gd name="T76" fmla="*/ 34 w 47"/>
                        <a:gd name="T77" fmla="*/ 43 h 66"/>
                        <a:gd name="T78" fmla="*/ 40 w 47"/>
                        <a:gd name="T79" fmla="*/ 37 h 66"/>
                        <a:gd name="T80" fmla="*/ 46 w 47"/>
                        <a:gd name="T81" fmla="*/ 25 h 66"/>
                        <a:gd name="T82" fmla="*/ 34 w 47"/>
                        <a:gd name="T83" fmla="*/ 1 h 66"/>
                        <a:gd name="T84" fmla="*/ 27 w 47"/>
                        <a:gd name="T8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7" h="66">
                          <a:moveTo>
                            <a:pt x="8" y="40"/>
                          </a:moveTo>
                          <a:cubicBezTo>
                            <a:pt x="8" y="40"/>
                            <a:pt x="8" y="40"/>
                            <a:pt x="8" y="40"/>
                          </a:cubicBezTo>
                          <a:cubicBezTo>
                            <a:pt x="8" y="40"/>
                            <a:pt x="8" y="40"/>
                            <a:pt x="8" y="40"/>
                          </a:cubicBezTo>
                          <a:cubicBezTo>
                            <a:pt x="8" y="40"/>
                            <a:pt x="8" y="40"/>
                            <a:pt x="8" y="40"/>
                          </a:cubicBezTo>
                          <a:moveTo>
                            <a:pt x="23" y="65"/>
                          </a:moveTo>
                          <a:cubicBezTo>
                            <a:pt x="23" y="65"/>
                            <a:pt x="23" y="65"/>
                            <a:pt x="23" y="65"/>
                          </a:cubicBezTo>
                          <a:cubicBezTo>
                            <a:pt x="23" y="65"/>
                            <a:pt x="23" y="65"/>
                            <a:pt x="23" y="65"/>
                          </a:cubicBezTo>
                          <a:moveTo>
                            <a:pt x="30" y="2"/>
                          </a:moveTo>
                          <a:cubicBezTo>
                            <a:pt x="30" y="2"/>
                            <a:pt x="30" y="2"/>
                            <a:pt x="30" y="2"/>
                          </a:cubicBezTo>
                          <a:cubicBezTo>
                            <a:pt x="30" y="2"/>
                            <a:pt x="30" y="2"/>
                            <a:pt x="30" y="2"/>
                          </a:cubicBezTo>
                          <a:moveTo>
                            <a:pt x="30" y="2"/>
                          </a:moveTo>
                          <a:cubicBezTo>
                            <a:pt x="32" y="2"/>
                            <a:pt x="33" y="2"/>
                            <a:pt x="34" y="3"/>
                          </a:cubicBezTo>
                          <a:cubicBezTo>
                            <a:pt x="36" y="3"/>
                            <a:pt x="37" y="4"/>
                            <a:pt x="38" y="5"/>
                          </a:cubicBezTo>
                          <a:cubicBezTo>
                            <a:pt x="39" y="6"/>
                            <a:pt x="40" y="6"/>
                            <a:pt x="41" y="8"/>
                          </a:cubicBezTo>
                          <a:cubicBezTo>
                            <a:pt x="42" y="9"/>
                            <a:pt x="42" y="10"/>
                            <a:pt x="43" y="12"/>
                          </a:cubicBezTo>
                          <a:cubicBezTo>
                            <a:pt x="44" y="14"/>
                            <a:pt x="44" y="15"/>
                            <a:pt x="45" y="17"/>
                          </a:cubicBezTo>
                          <a:cubicBezTo>
                            <a:pt x="45" y="20"/>
                            <a:pt x="45" y="22"/>
                            <a:pt x="45" y="25"/>
                          </a:cubicBezTo>
                          <a:cubicBezTo>
                            <a:pt x="44" y="27"/>
                            <a:pt x="44" y="29"/>
                            <a:pt x="43" y="31"/>
                          </a:cubicBezTo>
                          <a:cubicBezTo>
                            <a:pt x="42" y="32"/>
                            <a:pt x="41" y="34"/>
                            <a:pt x="40" y="35"/>
                          </a:cubicBezTo>
                          <a:cubicBezTo>
                            <a:pt x="40" y="36"/>
                            <a:pt x="39" y="37"/>
                            <a:pt x="39" y="37"/>
                          </a:cubicBezTo>
                          <a:cubicBezTo>
                            <a:pt x="38" y="38"/>
                            <a:pt x="37" y="39"/>
                            <a:pt x="36" y="39"/>
                          </a:cubicBezTo>
                          <a:cubicBezTo>
                            <a:pt x="35" y="41"/>
                            <a:pt x="34" y="42"/>
                            <a:pt x="32" y="44"/>
                          </a:cubicBezTo>
                          <a:cubicBezTo>
                            <a:pt x="31" y="46"/>
                            <a:pt x="30" y="48"/>
                            <a:pt x="30" y="50"/>
                          </a:cubicBezTo>
                          <a:cubicBezTo>
                            <a:pt x="29" y="50"/>
                            <a:pt x="29" y="51"/>
                            <a:pt x="29" y="52"/>
                          </a:cubicBezTo>
                          <a:cubicBezTo>
                            <a:pt x="29" y="53"/>
                            <a:pt x="29" y="54"/>
                            <a:pt x="29" y="55"/>
                          </a:cubicBezTo>
                          <a:cubicBezTo>
                            <a:pt x="29" y="57"/>
                            <a:pt x="29" y="58"/>
                            <a:pt x="29" y="60"/>
                          </a:cubicBezTo>
                          <a:cubicBezTo>
                            <a:pt x="29" y="61"/>
                            <a:pt x="29" y="61"/>
                            <a:pt x="29" y="62"/>
                          </a:cubicBezTo>
                          <a:cubicBezTo>
                            <a:pt x="29" y="62"/>
                            <a:pt x="28" y="62"/>
                            <a:pt x="28" y="63"/>
                          </a:cubicBezTo>
                          <a:cubicBezTo>
                            <a:pt x="28" y="63"/>
                            <a:pt x="28" y="63"/>
                            <a:pt x="27" y="63"/>
                          </a:cubicBezTo>
                          <a:cubicBezTo>
                            <a:pt x="27" y="64"/>
                            <a:pt x="26" y="64"/>
                            <a:pt x="26" y="64"/>
                          </a:cubicBezTo>
                          <a:cubicBezTo>
                            <a:pt x="25" y="64"/>
                            <a:pt x="24" y="65"/>
                            <a:pt x="23" y="65"/>
                          </a:cubicBezTo>
                          <a:cubicBezTo>
                            <a:pt x="22" y="65"/>
                            <a:pt x="20" y="65"/>
                            <a:pt x="19" y="65"/>
                          </a:cubicBezTo>
                          <a:cubicBezTo>
                            <a:pt x="18" y="65"/>
                            <a:pt x="17" y="64"/>
                            <a:pt x="16" y="64"/>
                          </a:cubicBezTo>
                          <a:cubicBezTo>
                            <a:pt x="16" y="60"/>
                            <a:pt x="17" y="56"/>
                            <a:pt x="16" y="53"/>
                          </a:cubicBezTo>
                          <a:cubicBezTo>
                            <a:pt x="16" y="52"/>
                            <a:pt x="16" y="51"/>
                            <a:pt x="15" y="50"/>
                          </a:cubicBezTo>
                          <a:cubicBezTo>
                            <a:pt x="15" y="49"/>
                            <a:pt x="15" y="49"/>
                            <a:pt x="15" y="49"/>
                          </a:cubicBezTo>
                          <a:cubicBezTo>
                            <a:pt x="15" y="48"/>
                            <a:pt x="14" y="48"/>
                            <a:pt x="14" y="47"/>
                          </a:cubicBezTo>
                          <a:cubicBezTo>
                            <a:pt x="13" y="46"/>
                            <a:pt x="11" y="44"/>
                            <a:pt x="10" y="42"/>
                          </a:cubicBezTo>
                          <a:cubicBezTo>
                            <a:pt x="9" y="42"/>
                            <a:pt x="9" y="41"/>
                            <a:pt x="8" y="40"/>
                          </a:cubicBezTo>
                          <a:cubicBezTo>
                            <a:pt x="8" y="40"/>
                            <a:pt x="8" y="40"/>
                            <a:pt x="8" y="40"/>
                          </a:cubicBezTo>
                          <a:cubicBezTo>
                            <a:pt x="8" y="40"/>
                            <a:pt x="8" y="40"/>
                            <a:pt x="8" y="40"/>
                          </a:cubicBezTo>
                          <a:cubicBezTo>
                            <a:pt x="8" y="40"/>
                            <a:pt x="8" y="40"/>
                            <a:pt x="8" y="40"/>
                          </a:cubicBezTo>
                          <a:cubicBezTo>
                            <a:pt x="8" y="40"/>
                            <a:pt x="8" y="40"/>
                            <a:pt x="8" y="40"/>
                          </a:cubicBezTo>
                          <a:cubicBezTo>
                            <a:pt x="6" y="38"/>
                            <a:pt x="4" y="35"/>
                            <a:pt x="3" y="32"/>
                          </a:cubicBezTo>
                          <a:cubicBezTo>
                            <a:pt x="2" y="30"/>
                            <a:pt x="2" y="29"/>
                            <a:pt x="2" y="27"/>
                          </a:cubicBezTo>
                          <a:cubicBezTo>
                            <a:pt x="1" y="26"/>
                            <a:pt x="1" y="24"/>
                            <a:pt x="2" y="23"/>
                          </a:cubicBezTo>
                          <a:cubicBezTo>
                            <a:pt x="2" y="21"/>
                            <a:pt x="2" y="20"/>
                            <a:pt x="3" y="18"/>
                          </a:cubicBezTo>
                          <a:cubicBezTo>
                            <a:pt x="4" y="16"/>
                            <a:pt x="5" y="14"/>
                            <a:pt x="6" y="13"/>
                          </a:cubicBezTo>
                          <a:cubicBezTo>
                            <a:pt x="8" y="11"/>
                            <a:pt x="10" y="9"/>
                            <a:pt x="12" y="7"/>
                          </a:cubicBezTo>
                          <a:cubicBezTo>
                            <a:pt x="14" y="6"/>
                            <a:pt x="16" y="4"/>
                            <a:pt x="18" y="3"/>
                          </a:cubicBezTo>
                          <a:cubicBezTo>
                            <a:pt x="21" y="3"/>
                            <a:pt x="23" y="2"/>
                            <a:pt x="25" y="2"/>
                          </a:cubicBezTo>
                          <a:cubicBezTo>
                            <a:pt x="27" y="1"/>
                            <a:pt x="28" y="1"/>
                            <a:pt x="30" y="2"/>
                          </a:cubicBezTo>
                          <a:moveTo>
                            <a:pt x="27" y="0"/>
                          </a:moveTo>
                          <a:cubicBezTo>
                            <a:pt x="21" y="1"/>
                            <a:pt x="16" y="3"/>
                            <a:pt x="12" y="6"/>
                          </a:cubicBezTo>
                          <a:cubicBezTo>
                            <a:pt x="7" y="9"/>
                            <a:pt x="4" y="13"/>
                            <a:pt x="2" y="18"/>
                          </a:cubicBezTo>
                          <a:cubicBezTo>
                            <a:pt x="1" y="21"/>
                            <a:pt x="0" y="23"/>
                            <a:pt x="0" y="26"/>
                          </a:cubicBezTo>
                          <a:cubicBezTo>
                            <a:pt x="0" y="27"/>
                            <a:pt x="1" y="29"/>
                            <a:pt x="1" y="30"/>
                          </a:cubicBezTo>
                          <a:cubicBezTo>
                            <a:pt x="1" y="32"/>
                            <a:pt x="2" y="33"/>
                            <a:pt x="3" y="35"/>
                          </a:cubicBezTo>
                          <a:cubicBezTo>
                            <a:pt x="6" y="39"/>
                            <a:pt x="9" y="43"/>
                            <a:pt x="12" y="47"/>
                          </a:cubicBezTo>
                          <a:cubicBezTo>
                            <a:pt x="12" y="47"/>
                            <a:pt x="12" y="47"/>
                            <a:pt x="12" y="47"/>
                          </a:cubicBezTo>
                          <a:cubicBezTo>
                            <a:pt x="13" y="48"/>
                            <a:pt x="13" y="48"/>
                            <a:pt x="14" y="49"/>
                          </a:cubicBezTo>
                          <a:cubicBezTo>
                            <a:pt x="14" y="49"/>
                            <a:pt x="14" y="50"/>
                            <a:pt x="14" y="50"/>
                          </a:cubicBezTo>
                          <a:cubicBezTo>
                            <a:pt x="15" y="51"/>
                            <a:pt x="15" y="52"/>
                            <a:pt x="15" y="53"/>
                          </a:cubicBezTo>
                          <a:cubicBezTo>
                            <a:pt x="16" y="57"/>
                            <a:pt x="15" y="60"/>
                            <a:pt x="15" y="64"/>
                          </a:cubicBezTo>
                          <a:cubicBezTo>
                            <a:pt x="15" y="64"/>
                            <a:pt x="15" y="64"/>
                            <a:pt x="15" y="64"/>
                          </a:cubicBezTo>
                          <a:cubicBezTo>
                            <a:pt x="15" y="64"/>
                            <a:pt x="14" y="64"/>
                            <a:pt x="14" y="64"/>
                          </a:cubicBezTo>
                          <a:cubicBezTo>
                            <a:pt x="14" y="64"/>
                            <a:pt x="14" y="65"/>
                            <a:pt x="15" y="65"/>
                          </a:cubicBezTo>
                          <a:cubicBezTo>
                            <a:pt x="15" y="65"/>
                            <a:pt x="15" y="65"/>
                            <a:pt x="15" y="65"/>
                          </a:cubicBezTo>
                          <a:cubicBezTo>
                            <a:pt x="15" y="65"/>
                            <a:pt x="15" y="65"/>
                            <a:pt x="16" y="65"/>
                          </a:cubicBezTo>
                          <a:cubicBezTo>
                            <a:pt x="16" y="65"/>
                            <a:pt x="16" y="65"/>
                            <a:pt x="16" y="65"/>
                          </a:cubicBezTo>
                          <a:cubicBezTo>
                            <a:pt x="17" y="66"/>
                            <a:pt x="18" y="66"/>
                            <a:pt x="19" y="66"/>
                          </a:cubicBezTo>
                          <a:cubicBezTo>
                            <a:pt x="21" y="66"/>
                            <a:pt x="22" y="66"/>
                            <a:pt x="24" y="66"/>
                          </a:cubicBezTo>
                          <a:cubicBezTo>
                            <a:pt x="26" y="66"/>
                            <a:pt x="27" y="65"/>
                            <a:pt x="28" y="64"/>
                          </a:cubicBezTo>
                          <a:cubicBezTo>
                            <a:pt x="30" y="63"/>
                            <a:pt x="30" y="61"/>
                            <a:pt x="30" y="59"/>
                          </a:cubicBezTo>
                          <a:cubicBezTo>
                            <a:pt x="30" y="58"/>
                            <a:pt x="30" y="57"/>
                            <a:pt x="30" y="55"/>
                          </a:cubicBezTo>
                          <a:cubicBezTo>
                            <a:pt x="30" y="54"/>
                            <a:pt x="30" y="53"/>
                            <a:pt x="30" y="52"/>
                          </a:cubicBezTo>
                          <a:cubicBezTo>
                            <a:pt x="30" y="51"/>
                            <a:pt x="31" y="49"/>
                            <a:pt x="31" y="48"/>
                          </a:cubicBezTo>
                          <a:cubicBezTo>
                            <a:pt x="32" y="46"/>
                            <a:pt x="33" y="45"/>
                            <a:pt x="34" y="43"/>
                          </a:cubicBezTo>
                          <a:cubicBezTo>
                            <a:pt x="36" y="42"/>
                            <a:pt x="37" y="40"/>
                            <a:pt x="38" y="39"/>
                          </a:cubicBezTo>
                          <a:cubicBezTo>
                            <a:pt x="39" y="38"/>
                            <a:pt x="40" y="38"/>
                            <a:pt x="40" y="37"/>
                          </a:cubicBezTo>
                          <a:cubicBezTo>
                            <a:pt x="41" y="36"/>
                            <a:pt x="42" y="36"/>
                            <a:pt x="42" y="35"/>
                          </a:cubicBezTo>
                          <a:cubicBezTo>
                            <a:pt x="44" y="32"/>
                            <a:pt x="45" y="28"/>
                            <a:pt x="46" y="25"/>
                          </a:cubicBezTo>
                          <a:cubicBezTo>
                            <a:pt x="47" y="18"/>
                            <a:pt x="45" y="11"/>
                            <a:pt x="41" y="6"/>
                          </a:cubicBezTo>
                          <a:cubicBezTo>
                            <a:pt x="39" y="4"/>
                            <a:pt x="37" y="2"/>
                            <a:pt x="34" y="1"/>
                          </a:cubicBezTo>
                          <a:cubicBezTo>
                            <a:pt x="32" y="1"/>
                            <a:pt x="30" y="0"/>
                            <a:pt x="28" y="0"/>
                          </a:cubicBezTo>
                          <a:cubicBezTo>
                            <a:pt x="27" y="0"/>
                            <a:pt x="27" y="0"/>
                            <a:pt x="2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477"/>
                    <p:cNvSpPr/>
                    <p:nvPr/>
                  </p:nvSpPr>
                  <p:spPr bwMode="auto">
                    <a:xfrm>
                      <a:off x="884238" y="2260601"/>
                      <a:ext cx="15875" cy="6350"/>
                    </a:xfrm>
                    <a:custGeom>
                      <a:avLst/>
                      <a:gdLst>
                        <a:gd name="T0" fmla="*/ 4 w 15"/>
                        <a:gd name="T1" fmla="*/ 0 h 5"/>
                        <a:gd name="T2" fmla="*/ 0 w 15"/>
                        <a:gd name="T3" fmla="*/ 2 h 5"/>
                        <a:gd name="T4" fmla="*/ 0 w 15"/>
                        <a:gd name="T5" fmla="*/ 3 h 5"/>
                        <a:gd name="T6" fmla="*/ 1 w 15"/>
                        <a:gd name="T7" fmla="*/ 3 h 5"/>
                        <a:gd name="T8" fmla="*/ 1 w 15"/>
                        <a:gd name="T9" fmla="*/ 2 h 5"/>
                        <a:gd name="T10" fmla="*/ 6 w 15"/>
                        <a:gd name="T11" fmla="*/ 1 h 5"/>
                        <a:gd name="T12" fmla="*/ 9 w 15"/>
                        <a:gd name="T13" fmla="*/ 1 h 5"/>
                        <a:gd name="T14" fmla="*/ 11 w 15"/>
                        <a:gd name="T15" fmla="*/ 2 h 5"/>
                        <a:gd name="T16" fmla="*/ 12 w 15"/>
                        <a:gd name="T17" fmla="*/ 2 h 5"/>
                        <a:gd name="T18" fmla="*/ 13 w 15"/>
                        <a:gd name="T19" fmla="*/ 3 h 5"/>
                        <a:gd name="T20" fmla="*/ 14 w 15"/>
                        <a:gd name="T21" fmla="*/ 4 h 5"/>
                        <a:gd name="T22" fmla="*/ 14 w 15"/>
                        <a:gd name="T23" fmla="*/ 4 h 5"/>
                        <a:gd name="T24" fmla="*/ 15 w 15"/>
                        <a:gd name="T25" fmla="*/ 5 h 5"/>
                        <a:gd name="T26" fmla="*/ 15 w 15"/>
                        <a:gd name="T27" fmla="*/ 4 h 5"/>
                        <a:gd name="T28" fmla="*/ 13 w 15"/>
                        <a:gd name="T29" fmla="*/ 2 h 5"/>
                        <a:gd name="T30" fmla="*/ 11 w 15"/>
                        <a:gd name="T31" fmla="*/ 0 h 5"/>
                        <a:gd name="T32" fmla="*/ 8 w 15"/>
                        <a:gd name="T33" fmla="*/ 0 h 5"/>
                        <a:gd name="T34" fmla="*/ 4 w 15"/>
                        <a:gd name="T3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 h="5">
                          <a:moveTo>
                            <a:pt x="4" y="0"/>
                          </a:moveTo>
                          <a:cubicBezTo>
                            <a:pt x="3" y="1"/>
                            <a:pt x="1" y="1"/>
                            <a:pt x="0" y="2"/>
                          </a:cubicBezTo>
                          <a:cubicBezTo>
                            <a:pt x="0" y="2"/>
                            <a:pt x="0" y="2"/>
                            <a:pt x="0" y="3"/>
                          </a:cubicBezTo>
                          <a:cubicBezTo>
                            <a:pt x="0" y="3"/>
                            <a:pt x="0" y="3"/>
                            <a:pt x="1" y="3"/>
                          </a:cubicBezTo>
                          <a:cubicBezTo>
                            <a:pt x="1" y="3"/>
                            <a:pt x="1" y="3"/>
                            <a:pt x="1" y="2"/>
                          </a:cubicBezTo>
                          <a:cubicBezTo>
                            <a:pt x="3" y="2"/>
                            <a:pt x="4" y="1"/>
                            <a:pt x="6" y="1"/>
                          </a:cubicBezTo>
                          <a:cubicBezTo>
                            <a:pt x="7" y="1"/>
                            <a:pt x="8" y="1"/>
                            <a:pt x="9" y="1"/>
                          </a:cubicBezTo>
                          <a:cubicBezTo>
                            <a:pt x="10" y="1"/>
                            <a:pt x="11" y="1"/>
                            <a:pt x="11" y="2"/>
                          </a:cubicBezTo>
                          <a:cubicBezTo>
                            <a:pt x="12" y="2"/>
                            <a:pt x="12" y="2"/>
                            <a:pt x="12" y="2"/>
                          </a:cubicBezTo>
                          <a:cubicBezTo>
                            <a:pt x="13" y="3"/>
                            <a:pt x="13" y="3"/>
                            <a:pt x="13" y="3"/>
                          </a:cubicBezTo>
                          <a:cubicBezTo>
                            <a:pt x="13" y="3"/>
                            <a:pt x="14" y="4"/>
                            <a:pt x="14" y="4"/>
                          </a:cubicBezTo>
                          <a:cubicBezTo>
                            <a:pt x="14" y="4"/>
                            <a:pt x="14" y="4"/>
                            <a:pt x="14" y="4"/>
                          </a:cubicBezTo>
                          <a:cubicBezTo>
                            <a:pt x="14" y="5"/>
                            <a:pt x="14" y="5"/>
                            <a:pt x="15" y="5"/>
                          </a:cubicBezTo>
                          <a:cubicBezTo>
                            <a:pt x="15" y="5"/>
                            <a:pt x="15" y="4"/>
                            <a:pt x="15" y="4"/>
                          </a:cubicBezTo>
                          <a:cubicBezTo>
                            <a:pt x="15" y="3"/>
                            <a:pt x="14" y="2"/>
                            <a:pt x="13" y="2"/>
                          </a:cubicBezTo>
                          <a:cubicBezTo>
                            <a:pt x="13" y="1"/>
                            <a:pt x="12" y="1"/>
                            <a:pt x="11" y="0"/>
                          </a:cubicBezTo>
                          <a:cubicBezTo>
                            <a:pt x="10" y="0"/>
                            <a:pt x="9" y="0"/>
                            <a:pt x="8" y="0"/>
                          </a:cubicBezTo>
                          <a:cubicBezTo>
                            <a:pt x="7" y="0"/>
                            <a:pt x="5" y="0"/>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478"/>
                    <p:cNvSpPr/>
                    <p:nvPr/>
                  </p:nvSpPr>
                  <p:spPr bwMode="auto">
                    <a:xfrm>
                      <a:off x="885825" y="2263776"/>
                      <a:ext cx="14288" cy="3175"/>
                    </a:xfrm>
                    <a:custGeom>
                      <a:avLst/>
                      <a:gdLst>
                        <a:gd name="T0" fmla="*/ 5 w 14"/>
                        <a:gd name="T1" fmla="*/ 0 h 4"/>
                        <a:gd name="T2" fmla="*/ 3 w 14"/>
                        <a:gd name="T3" fmla="*/ 0 h 4"/>
                        <a:gd name="T4" fmla="*/ 1 w 14"/>
                        <a:gd name="T5" fmla="*/ 0 h 4"/>
                        <a:gd name="T6" fmla="*/ 0 w 14"/>
                        <a:gd name="T7" fmla="*/ 1 h 4"/>
                        <a:gd name="T8" fmla="*/ 1 w 14"/>
                        <a:gd name="T9" fmla="*/ 1 h 4"/>
                        <a:gd name="T10" fmla="*/ 3 w 14"/>
                        <a:gd name="T11" fmla="*/ 1 h 4"/>
                        <a:gd name="T12" fmla="*/ 5 w 14"/>
                        <a:gd name="T13" fmla="*/ 1 h 4"/>
                        <a:gd name="T14" fmla="*/ 10 w 14"/>
                        <a:gd name="T15" fmla="*/ 1 h 4"/>
                        <a:gd name="T16" fmla="*/ 12 w 14"/>
                        <a:gd name="T17" fmla="*/ 2 h 4"/>
                        <a:gd name="T18" fmla="*/ 12 w 14"/>
                        <a:gd name="T19" fmla="*/ 2 h 4"/>
                        <a:gd name="T20" fmla="*/ 13 w 14"/>
                        <a:gd name="T21" fmla="*/ 3 h 4"/>
                        <a:gd name="T22" fmla="*/ 13 w 14"/>
                        <a:gd name="T23" fmla="*/ 3 h 4"/>
                        <a:gd name="T24" fmla="*/ 13 w 14"/>
                        <a:gd name="T25" fmla="*/ 3 h 4"/>
                        <a:gd name="T26" fmla="*/ 13 w 14"/>
                        <a:gd name="T27" fmla="*/ 3 h 4"/>
                        <a:gd name="T28" fmla="*/ 13 w 14"/>
                        <a:gd name="T29" fmla="*/ 4 h 4"/>
                        <a:gd name="T30" fmla="*/ 14 w 14"/>
                        <a:gd name="T31" fmla="*/ 3 h 4"/>
                        <a:gd name="T32" fmla="*/ 13 w 14"/>
                        <a:gd name="T33" fmla="*/ 1 h 4"/>
                        <a:gd name="T34" fmla="*/ 11 w 14"/>
                        <a:gd name="T35" fmla="*/ 1 h 4"/>
                        <a:gd name="T36" fmla="*/ 7 w 14"/>
                        <a:gd name="T37" fmla="*/ 0 h 4"/>
                        <a:gd name="T38" fmla="*/ 5 w 14"/>
                        <a:gd name="T3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4">
                          <a:moveTo>
                            <a:pt x="5" y="0"/>
                          </a:moveTo>
                          <a:cubicBezTo>
                            <a:pt x="4" y="0"/>
                            <a:pt x="4" y="0"/>
                            <a:pt x="3" y="0"/>
                          </a:cubicBezTo>
                          <a:cubicBezTo>
                            <a:pt x="2" y="0"/>
                            <a:pt x="2" y="0"/>
                            <a:pt x="1" y="0"/>
                          </a:cubicBezTo>
                          <a:cubicBezTo>
                            <a:pt x="1" y="0"/>
                            <a:pt x="0" y="1"/>
                            <a:pt x="0" y="1"/>
                          </a:cubicBezTo>
                          <a:cubicBezTo>
                            <a:pt x="0" y="1"/>
                            <a:pt x="1" y="1"/>
                            <a:pt x="1" y="1"/>
                          </a:cubicBezTo>
                          <a:cubicBezTo>
                            <a:pt x="2" y="2"/>
                            <a:pt x="2" y="1"/>
                            <a:pt x="3" y="1"/>
                          </a:cubicBezTo>
                          <a:cubicBezTo>
                            <a:pt x="3" y="1"/>
                            <a:pt x="4" y="1"/>
                            <a:pt x="5" y="1"/>
                          </a:cubicBezTo>
                          <a:cubicBezTo>
                            <a:pt x="7" y="1"/>
                            <a:pt x="8" y="1"/>
                            <a:pt x="10" y="1"/>
                          </a:cubicBezTo>
                          <a:cubicBezTo>
                            <a:pt x="10" y="2"/>
                            <a:pt x="11" y="2"/>
                            <a:pt x="12" y="2"/>
                          </a:cubicBezTo>
                          <a:cubicBezTo>
                            <a:pt x="12" y="2"/>
                            <a:pt x="12" y="2"/>
                            <a:pt x="12" y="2"/>
                          </a:cubicBezTo>
                          <a:cubicBezTo>
                            <a:pt x="12" y="2"/>
                            <a:pt x="13" y="2"/>
                            <a:pt x="13" y="3"/>
                          </a:cubicBezTo>
                          <a:cubicBezTo>
                            <a:pt x="13" y="3"/>
                            <a:pt x="13" y="3"/>
                            <a:pt x="13" y="3"/>
                          </a:cubicBezTo>
                          <a:cubicBezTo>
                            <a:pt x="13" y="3"/>
                            <a:pt x="13" y="3"/>
                            <a:pt x="13" y="3"/>
                          </a:cubicBezTo>
                          <a:cubicBezTo>
                            <a:pt x="13" y="3"/>
                            <a:pt x="13" y="3"/>
                            <a:pt x="13" y="3"/>
                          </a:cubicBezTo>
                          <a:cubicBezTo>
                            <a:pt x="13" y="4"/>
                            <a:pt x="13" y="4"/>
                            <a:pt x="13" y="4"/>
                          </a:cubicBezTo>
                          <a:cubicBezTo>
                            <a:pt x="14" y="4"/>
                            <a:pt x="14" y="4"/>
                            <a:pt x="14" y="3"/>
                          </a:cubicBezTo>
                          <a:cubicBezTo>
                            <a:pt x="14" y="3"/>
                            <a:pt x="14" y="2"/>
                            <a:pt x="13" y="1"/>
                          </a:cubicBezTo>
                          <a:cubicBezTo>
                            <a:pt x="13" y="1"/>
                            <a:pt x="12" y="1"/>
                            <a:pt x="11" y="1"/>
                          </a:cubicBezTo>
                          <a:cubicBezTo>
                            <a:pt x="10" y="0"/>
                            <a:pt x="9" y="0"/>
                            <a:pt x="7" y="0"/>
                          </a:cubicBezTo>
                          <a:cubicBezTo>
                            <a:pt x="7" y="0"/>
                            <a:pt x="6" y="0"/>
                            <a:pt x="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479"/>
                    <p:cNvSpPr/>
                    <p:nvPr/>
                  </p:nvSpPr>
                  <p:spPr bwMode="auto">
                    <a:xfrm>
                      <a:off x="885825" y="2266951"/>
                      <a:ext cx="15875" cy="3175"/>
                    </a:xfrm>
                    <a:custGeom>
                      <a:avLst/>
                      <a:gdLst>
                        <a:gd name="T0" fmla="*/ 1 w 14"/>
                        <a:gd name="T1" fmla="*/ 2 h 3"/>
                        <a:gd name="T2" fmla="*/ 1 w 14"/>
                        <a:gd name="T3" fmla="*/ 2 h 3"/>
                        <a:gd name="T4" fmla="*/ 0 w 14"/>
                        <a:gd name="T5" fmla="*/ 2 h 3"/>
                        <a:gd name="T6" fmla="*/ 1 w 14"/>
                        <a:gd name="T7" fmla="*/ 3 h 3"/>
                        <a:gd name="T8" fmla="*/ 8 w 14"/>
                        <a:gd name="T9" fmla="*/ 1 h 3"/>
                        <a:gd name="T10" fmla="*/ 12 w 14"/>
                        <a:gd name="T11" fmla="*/ 1 h 3"/>
                        <a:gd name="T12" fmla="*/ 13 w 14"/>
                        <a:gd name="T13" fmla="*/ 1 h 3"/>
                        <a:gd name="T14" fmla="*/ 14 w 14"/>
                        <a:gd name="T15" fmla="*/ 1 h 3"/>
                        <a:gd name="T16" fmla="*/ 13 w 14"/>
                        <a:gd name="T17" fmla="*/ 0 h 3"/>
                        <a:gd name="T18" fmla="*/ 11 w 14"/>
                        <a:gd name="T19" fmla="*/ 0 h 3"/>
                        <a:gd name="T20" fmla="*/ 1 w 14"/>
                        <a:gd name="T2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3">
                          <a:moveTo>
                            <a:pt x="1" y="2"/>
                          </a:moveTo>
                          <a:cubicBezTo>
                            <a:pt x="1" y="2"/>
                            <a:pt x="1" y="2"/>
                            <a:pt x="1" y="2"/>
                          </a:cubicBezTo>
                          <a:cubicBezTo>
                            <a:pt x="0" y="2"/>
                            <a:pt x="0" y="2"/>
                            <a:pt x="0" y="2"/>
                          </a:cubicBezTo>
                          <a:cubicBezTo>
                            <a:pt x="0" y="2"/>
                            <a:pt x="0" y="3"/>
                            <a:pt x="1" y="3"/>
                          </a:cubicBezTo>
                          <a:cubicBezTo>
                            <a:pt x="3" y="2"/>
                            <a:pt x="6" y="2"/>
                            <a:pt x="8" y="1"/>
                          </a:cubicBezTo>
                          <a:cubicBezTo>
                            <a:pt x="10" y="1"/>
                            <a:pt x="11" y="1"/>
                            <a:pt x="12" y="1"/>
                          </a:cubicBezTo>
                          <a:cubicBezTo>
                            <a:pt x="12" y="1"/>
                            <a:pt x="13" y="1"/>
                            <a:pt x="13" y="1"/>
                          </a:cubicBezTo>
                          <a:cubicBezTo>
                            <a:pt x="13" y="2"/>
                            <a:pt x="14" y="1"/>
                            <a:pt x="14" y="1"/>
                          </a:cubicBezTo>
                          <a:cubicBezTo>
                            <a:pt x="14" y="1"/>
                            <a:pt x="14" y="0"/>
                            <a:pt x="13" y="0"/>
                          </a:cubicBezTo>
                          <a:cubicBezTo>
                            <a:pt x="12" y="0"/>
                            <a:pt x="11" y="0"/>
                            <a:pt x="11" y="0"/>
                          </a:cubicBezTo>
                          <a:cubicBezTo>
                            <a:pt x="7" y="0"/>
                            <a:pt x="4" y="1"/>
                            <a:pt x="1"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480"/>
                    <p:cNvSpPr>
                      <a:spLocks noEditPoints="1"/>
                    </p:cNvSpPr>
                    <p:nvPr/>
                  </p:nvSpPr>
                  <p:spPr bwMode="auto">
                    <a:xfrm>
                      <a:off x="885825" y="2268538"/>
                      <a:ext cx="15875" cy="4763"/>
                    </a:xfrm>
                    <a:custGeom>
                      <a:avLst/>
                      <a:gdLst>
                        <a:gd name="T0" fmla="*/ 3 w 14"/>
                        <a:gd name="T1" fmla="*/ 3 h 4"/>
                        <a:gd name="T2" fmla="*/ 3 w 14"/>
                        <a:gd name="T3" fmla="*/ 3 h 4"/>
                        <a:gd name="T4" fmla="*/ 3 w 14"/>
                        <a:gd name="T5" fmla="*/ 3 h 4"/>
                        <a:gd name="T6" fmla="*/ 9 w 14"/>
                        <a:gd name="T7" fmla="*/ 0 h 4"/>
                        <a:gd name="T8" fmla="*/ 2 w 14"/>
                        <a:gd name="T9" fmla="*/ 2 h 4"/>
                        <a:gd name="T10" fmla="*/ 1 w 14"/>
                        <a:gd name="T11" fmla="*/ 2 h 4"/>
                        <a:gd name="T12" fmla="*/ 1 w 14"/>
                        <a:gd name="T13" fmla="*/ 3 h 4"/>
                        <a:gd name="T14" fmla="*/ 1 w 14"/>
                        <a:gd name="T15" fmla="*/ 3 h 4"/>
                        <a:gd name="T16" fmla="*/ 3 w 14"/>
                        <a:gd name="T17" fmla="*/ 3 h 4"/>
                        <a:gd name="T18" fmla="*/ 8 w 14"/>
                        <a:gd name="T19" fmla="*/ 1 h 4"/>
                        <a:gd name="T20" fmla="*/ 10 w 14"/>
                        <a:gd name="T21" fmla="*/ 1 h 4"/>
                        <a:gd name="T22" fmla="*/ 11 w 14"/>
                        <a:gd name="T23" fmla="*/ 2 h 4"/>
                        <a:gd name="T24" fmla="*/ 12 w 14"/>
                        <a:gd name="T25" fmla="*/ 2 h 4"/>
                        <a:gd name="T26" fmla="*/ 12 w 14"/>
                        <a:gd name="T27" fmla="*/ 2 h 4"/>
                        <a:gd name="T28" fmla="*/ 13 w 14"/>
                        <a:gd name="T29" fmla="*/ 3 h 4"/>
                        <a:gd name="T30" fmla="*/ 13 w 14"/>
                        <a:gd name="T31" fmla="*/ 3 h 4"/>
                        <a:gd name="T32" fmla="*/ 14 w 14"/>
                        <a:gd name="T33" fmla="*/ 2 h 4"/>
                        <a:gd name="T34" fmla="*/ 11 w 14"/>
                        <a:gd name="T35" fmla="*/ 0 h 4"/>
                        <a:gd name="T36" fmla="*/ 9 w 14"/>
                        <a:gd name="T37" fmla="*/ 0 h 4"/>
                        <a:gd name="T38" fmla="*/ 9 w 14"/>
                        <a:gd name="T3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4">
                          <a:moveTo>
                            <a:pt x="3" y="3"/>
                          </a:moveTo>
                          <a:cubicBezTo>
                            <a:pt x="3" y="3"/>
                            <a:pt x="3" y="3"/>
                            <a:pt x="3" y="3"/>
                          </a:cubicBezTo>
                          <a:cubicBezTo>
                            <a:pt x="3" y="3"/>
                            <a:pt x="3" y="3"/>
                            <a:pt x="3" y="3"/>
                          </a:cubicBezTo>
                          <a:moveTo>
                            <a:pt x="9" y="0"/>
                          </a:moveTo>
                          <a:cubicBezTo>
                            <a:pt x="6" y="0"/>
                            <a:pt x="4" y="1"/>
                            <a:pt x="2" y="2"/>
                          </a:cubicBezTo>
                          <a:cubicBezTo>
                            <a:pt x="2" y="2"/>
                            <a:pt x="1" y="2"/>
                            <a:pt x="1" y="2"/>
                          </a:cubicBezTo>
                          <a:cubicBezTo>
                            <a:pt x="0" y="3"/>
                            <a:pt x="0" y="3"/>
                            <a:pt x="1" y="3"/>
                          </a:cubicBezTo>
                          <a:cubicBezTo>
                            <a:pt x="1" y="4"/>
                            <a:pt x="1" y="4"/>
                            <a:pt x="1" y="3"/>
                          </a:cubicBezTo>
                          <a:cubicBezTo>
                            <a:pt x="2" y="3"/>
                            <a:pt x="2" y="3"/>
                            <a:pt x="3" y="3"/>
                          </a:cubicBezTo>
                          <a:cubicBezTo>
                            <a:pt x="5" y="2"/>
                            <a:pt x="6" y="2"/>
                            <a:pt x="8" y="1"/>
                          </a:cubicBezTo>
                          <a:cubicBezTo>
                            <a:pt x="9" y="1"/>
                            <a:pt x="9" y="1"/>
                            <a:pt x="10" y="1"/>
                          </a:cubicBezTo>
                          <a:cubicBezTo>
                            <a:pt x="10" y="1"/>
                            <a:pt x="11" y="1"/>
                            <a:pt x="11" y="2"/>
                          </a:cubicBezTo>
                          <a:cubicBezTo>
                            <a:pt x="11" y="2"/>
                            <a:pt x="12" y="2"/>
                            <a:pt x="12" y="2"/>
                          </a:cubicBezTo>
                          <a:cubicBezTo>
                            <a:pt x="12" y="2"/>
                            <a:pt x="12" y="2"/>
                            <a:pt x="12" y="2"/>
                          </a:cubicBezTo>
                          <a:cubicBezTo>
                            <a:pt x="12" y="2"/>
                            <a:pt x="12" y="3"/>
                            <a:pt x="13" y="3"/>
                          </a:cubicBezTo>
                          <a:cubicBezTo>
                            <a:pt x="13" y="3"/>
                            <a:pt x="13" y="3"/>
                            <a:pt x="13" y="3"/>
                          </a:cubicBezTo>
                          <a:cubicBezTo>
                            <a:pt x="14" y="3"/>
                            <a:pt x="14" y="3"/>
                            <a:pt x="14" y="2"/>
                          </a:cubicBezTo>
                          <a:cubicBezTo>
                            <a:pt x="13" y="1"/>
                            <a:pt x="12" y="1"/>
                            <a:pt x="11" y="0"/>
                          </a:cubicBezTo>
                          <a:cubicBezTo>
                            <a:pt x="11" y="0"/>
                            <a:pt x="10" y="0"/>
                            <a:pt x="9" y="0"/>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481"/>
                    <p:cNvSpPr>
                      <a:spLocks noEditPoints="1"/>
                    </p:cNvSpPr>
                    <p:nvPr/>
                  </p:nvSpPr>
                  <p:spPr bwMode="auto">
                    <a:xfrm>
                      <a:off x="885825" y="2273301"/>
                      <a:ext cx="14288" cy="1588"/>
                    </a:xfrm>
                    <a:custGeom>
                      <a:avLst/>
                      <a:gdLst>
                        <a:gd name="T0" fmla="*/ 3 w 13"/>
                        <a:gd name="T1" fmla="*/ 2 h 2"/>
                        <a:gd name="T2" fmla="*/ 3 w 13"/>
                        <a:gd name="T3" fmla="*/ 2 h 2"/>
                        <a:gd name="T4" fmla="*/ 3 w 13"/>
                        <a:gd name="T5" fmla="*/ 2 h 2"/>
                        <a:gd name="T6" fmla="*/ 12 w 13"/>
                        <a:gd name="T7" fmla="*/ 0 h 2"/>
                        <a:gd name="T8" fmla="*/ 11 w 13"/>
                        <a:gd name="T9" fmla="*/ 0 h 2"/>
                        <a:gd name="T10" fmla="*/ 6 w 13"/>
                        <a:gd name="T11" fmla="*/ 0 h 2"/>
                        <a:gd name="T12" fmla="*/ 0 w 13"/>
                        <a:gd name="T13" fmla="*/ 1 h 2"/>
                        <a:gd name="T14" fmla="*/ 0 w 13"/>
                        <a:gd name="T15" fmla="*/ 2 h 2"/>
                        <a:gd name="T16" fmla="*/ 1 w 13"/>
                        <a:gd name="T17" fmla="*/ 2 h 2"/>
                        <a:gd name="T18" fmla="*/ 3 w 13"/>
                        <a:gd name="T19" fmla="*/ 2 h 2"/>
                        <a:gd name="T20" fmla="*/ 7 w 13"/>
                        <a:gd name="T21" fmla="*/ 1 h 2"/>
                        <a:gd name="T22" fmla="*/ 13 w 13"/>
                        <a:gd name="T23" fmla="*/ 1 h 2"/>
                        <a:gd name="T24" fmla="*/ 13 w 13"/>
                        <a:gd name="T25" fmla="*/ 0 h 2"/>
                        <a:gd name="T26" fmla="*/ 12 w 13"/>
                        <a:gd name="T27" fmla="*/ 0 h 2"/>
                        <a:gd name="T28" fmla="*/ 12 w 13"/>
                        <a:gd name="T2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2">
                          <a:moveTo>
                            <a:pt x="3" y="2"/>
                          </a:moveTo>
                          <a:cubicBezTo>
                            <a:pt x="3" y="2"/>
                            <a:pt x="3" y="2"/>
                            <a:pt x="3" y="2"/>
                          </a:cubicBezTo>
                          <a:cubicBezTo>
                            <a:pt x="3" y="2"/>
                            <a:pt x="3" y="2"/>
                            <a:pt x="3" y="2"/>
                          </a:cubicBezTo>
                          <a:moveTo>
                            <a:pt x="12" y="0"/>
                          </a:moveTo>
                          <a:cubicBezTo>
                            <a:pt x="12" y="0"/>
                            <a:pt x="12" y="0"/>
                            <a:pt x="11" y="0"/>
                          </a:cubicBezTo>
                          <a:cubicBezTo>
                            <a:pt x="10" y="0"/>
                            <a:pt x="8" y="0"/>
                            <a:pt x="6" y="0"/>
                          </a:cubicBezTo>
                          <a:cubicBezTo>
                            <a:pt x="4" y="0"/>
                            <a:pt x="2" y="0"/>
                            <a:pt x="0" y="1"/>
                          </a:cubicBezTo>
                          <a:cubicBezTo>
                            <a:pt x="0" y="1"/>
                            <a:pt x="0" y="1"/>
                            <a:pt x="0" y="2"/>
                          </a:cubicBezTo>
                          <a:cubicBezTo>
                            <a:pt x="0" y="2"/>
                            <a:pt x="0" y="2"/>
                            <a:pt x="1" y="2"/>
                          </a:cubicBezTo>
                          <a:cubicBezTo>
                            <a:pt x="1" y="2"/>
                            <a:pt x="2" y="2"/>
                            <a:pt x="3" y="2"/>
                          </a:cubicBezTo>
                          <a:cubicBezTo>
                            <a:pt x="4" y="1"/>
                            <a:pt x="6" y="1"/>
                            <a:pt x="7" y="1"/>
                          </a:cubicBezTo>
                          <a:cubicBezTo>
                            <a:pt x="9" y="2"/>
                            <a:pt x="11" y="2"/>
                            <a:pt x="13" y="1"/>
                          </a:cubicBezTo>
                          <a:cubicBezTo>
                            <a:pt x="13" y="1"/>
                            <a:pt x="13" y="1"/>
                            <a:pt x="13" y="0"/>
                          </a:cubicBezTo>
                          <a:cubicBezTo>
                            <a:pt x="13" y="0"/>
                            <a:pt x="13" y="0"/>
                            <a:pt x="12" y="0"/>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482"/>
                    <p:cNvSpPr/>
                    <p:nvPr/>
                  </p:nvSpPr>
                  <p:spPr bwMode="auto">
                    <a:xfrm>
                      <a:off x="885825" y="2273301"/>
                      <a:ext cx="15875" cy="3175"/>
                    </a:xfrm>
                    <a:custGeom>
                      <a:avLst/>
                      <a:gdLst>
                        <a:gd name="T0" fmla="*/ 13 w 14"/>
                        <a:gd name="T1" fmla="*/ 0 h 3"/>
                        <a:gd name="T2" fmla="*/ 12 w 14"/>
                        <a:gd name="T3" fmla="*/ 0 h 3"/>
                        <a:gd name="T4" fmla="*/ 11 w 14"/>
                        <a:gd name="T5" fmla="*/ 1 h 3"/>
                        <a:gd name="T6" fmla="*/ 9 w 14"/>
                        <a:gd name="T7" fmla="*/ 1 h 3"/>
                        <a:gd name="T8" fmla="*/ 5 w 14"/>
                        <a:gd name="T9" fmla="*/ 1 h 3"/>
                        <a:gd name="T10" fmla="*/ 1 w 14"/>
                        <a:gd name="T11" fmla="*/ 1 h 3"/>
                        <a:gd name="T12" fmla="*/ 0 w 14"/>
                        <a:gd name="T13" fmla="*/ 2 h 3"/>
                        <a:gd name="T14" fmla="*/ 1 w 14"/>
                        <a:gd name="T15" fmla="*/ 3 h 3"/>
                        <a:gd name="T16" fmla="*/ 5 w 14"/>
                        <a:gd name="T17" fmla="*/ 3 h 3"/>
                        <a:gd name="T18" fmla="*/ 7 w 14"/>
                        <a:gd name="T19" fmla="*/ 3 h 3"/>
                        <a:gd name="T20" fmla="*/ 11 w 14"/>
                        <a:gd name="T21" fmla="*/ 2 h 3"/>
                        <a:gd name="T22" fmla="*/ 14 w 14"/>
                        <a:gd name="T23" fmla="*/ 1 h 3"/>
                        <a:gd name="T24" fmla="*/ 14 w 14"/>
                        <a:gd name="T25" fmla="*/ 0 h 3"/>
                        <a:gd name="T26" fmla="*/ 13 w 14"/>
                        <a:gd name="T27" fmla="*/ 0 h 3"/>
                        <a:gd name="T28" fmla="*/ 13 w 14"/>
                        <a:gd name="T2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3">
                          <a:moveTo>
                            <a:pt x="13" y="0"/>
                          </a:moveTo>
                          <a:cubicBezTo>
                            <a:pt x="13" y="0"/>
                            <a:pt x="12" y="0"/>
                            <a:pt x="12" y="0"/>
                          </a:cubicBezTo>
                          <a:cubicBezTo>
                            <a:pt x="12" y="0"/>
                            <a:pt x="12" y="1"/>
                            <a:pt x="11" y="1"/>
                          </a:cubicBezTo>
                          <a:cubicBezTo>
                            <a:pt x="10" y="1"/>
                            <a:pt x="10" y="1"/>
                            <a:pt x="9" y="1"/>
                          </a:cubicBezTo>
                          <a:cubicBezTo>
                            <a:pt x="8" y="1"/>
                            <a:pt x="6" y="1"/>
                            <a:pt x="5" y="1"/>
                          </a:cubicBezTo>
                          <a:cubicBezTo>
                            <a:pt x="3" y="1"/>
                            <a:pt x="2" y="1"/>
                            <a:pt x="1" y="1"/>
                          </a:cubicBezTo>
                          <a:cubicBezTo>
                            <a:pt x="0" y="1"/>
                            <a:pt x="0" y="2"/>
                            <a:pt x="0" y="2"/>
                          </a:cubicBezTo>
                          <a:cubicBezTo>
                            <a:pt x="0" y="2"/>
                            <a:pt x="0" y="3"/>
                            <a:pt x="1" y="3"/>
                          </a:cubicBezTo>
                          <a:cubicBezTo>
                            <a:pt x="2" y="2"/>
                            <a:pt x="3" y="2"/>
                            <a:pt x="5" y="3"/>
                          </a:cubicBezTo>
                          <a:cubicBezTo>
                            <a:pt x="6" y="3"/>
                            <a:pt x="6" y="3"/>
                            <a:pt x="7" y="3"/>
                          </a:cubicBezTo>
                          <a:cubicBezTo>
                            <a:pt x="8" y="3"/>
                            <a:pt x="9" y="2"/>
                            <a:pt x="11" y="2"/>
                          </a:cubicBezTo>
                          <a:cubicBezTo>
                            <a:pt x="12" y="2"/>
                            <a:pt x="13" y="1"/>
                            <a:pt x="14" y="1"/>
                          </a:cubicBezTo>
                          <a:cubicBezTo>
                            <a:pt x="14" y="0"/>
                            <a:pt x="14" y="0"/>
                            <a:pt x="14" y="0"/>
                          </a:cubicBezTo>
                          <a:cubicBezTo>
                            <a:pt x="13" y="0"/>
                            <a:pt x="13" y="0"/>
                            <a:pt x="13" y="0"/>
                          </a:cubicBezTo>
                          <a:cubicBezTo>
                            <a:pt x="13" y="0"/>
                            <a:pt x="13" y="0"/>
                            <a:pt x="1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483"/>
                    <p:cNvSpPr>
                      <a:spLocks noEditPoints="1"/>
                    </p:cNvSpPr>
                    <p:nvPr/>
                  </p:nvSpPr>
                  <p:spPr bwMode="auto">
                    <a:xfrm>
                      <a:off x="879475" y="2232026"/>
                      <a:ext cx="28575" cy="30163"/>
                    </a:xfrm>
                    <a:custGeom>
                      <a:avLst/>
                      <a:gdLst>
                        <a:gd name="T0" fmla="*/ 6 w 26"/>
                        <a:gd name="T1" fmla="*/ 9 h 28"/>
                        <a:gd name="T2" fmla="*/ 6 w 26"/>
                        <a:gd name="T3" fmla="*/ 9 h 28"/>
                        <a:gd name="T4" fmla="*/ 13 w 26"/>
                        <a:gd name="T5" fmla="*/ 3 h 28"/>
                        <a:gd name="T6" fmla="*/ 14 w 26"/>
                        <a:gd name="T7" fmla="*/ 3 h 28"/>
                        <a:gd name="T8" fmla="*/ 13 w 26"/>
                        <a:gd name="T9" fmla="*/ 4 h 28"/>
                        <a:gd name="T10" fmla="*/ 13 w 26"/>
                        <a:gd name="T11" fmla="*/ 3 h 28"/>
                        <a:gd name="T12" fmla="*/ 13 w 26"/>
                        <a:gd name="T13" fmla="*/ 2 h 28"/>
                        <a:gd name="T14" fmla="*/ 10 w 26"/>
                        <a:gd name="T15" fmla="*/ 1 h 28"/>
                        <a:gd name="T16" fmla="*/ 10 w 26"/>
                        <a:gd name="T17" fmla="*/ 2 h 28"/>
                        <a:gd name="T18" fmla="*/ 9 w 26"/>
                        <a:gd name="T19" fmla="*/ 2 h 28"/>
                        <a:gd name="T20" fmla="*/ 9 w 26"/>
                        <a:gd name="T21" fmla="*/ 1 h 28"/>
                        <a:gd name="T22" fmla="*/ 9 w 26"/>
                        <a:gd name="T23" fmla="*/ 0 h 28"/>
                        <a:gd name="T24" fmla="*/ 5 w 26"/>
                        <a:gd name="T25" fmla="*/ 2 h 28"/>
                        <a:gd name="T26" fmla="*/ 1 w 26"/>
                        <a:gd name="T27" fmla="*/ 5 h 28"/>
                        <a:gd name="T28" fmla="*/ 8 w 26"/>
                        <a:gd name="T29" fmla="*/ 10 h 28"/>
                        <a:gd name="T30" fmla="*/ 11 w 26"/>
                        <a:gd name="T31" fmla="*/ 16 h 28"/>
                        <a:gd name="T32" fmla="*/ 12 w 26"/>
                        <a:gd name="T33" fmla="*/ 26 h 28"/>
                        <a:gd name="T34" fmla="*/ 8 w 26"/>
                        <a:gd name="T35" fmla="*/ 9 h 28"/>
                        <a:gd name="T36" fmla="*/ 2 w 26"/>
                        <a:gd name="T37" fmla="*/ 6 h 28"/>
                        <a:gd name="T38" fmla="*/ 2 w 26"/>
                        <a:gd name="T39" fmla="*/ 4 h 28"/>
                        <a:gd name="T40" fmla="*/ 2 w 26"/>
                        <a:gd name="T41" fmla="*/ 3 h 28"/>
                        <a:gd name="T42" fmla="*/ 4 w 26"/>
                        <a:gd name="T43" fmla="*/ 3 h 28"/>
                        <a:gd name="T44" fmla="*/ 6 w 26"/>
                        <a:gd name="T45" fmla="*/ 6 h 28"/>
                        <a:gd name="T46" fmla="*/ 6 w 26"/>
                        <a:gd name="T47" fmla="*/ 2 h 28"/>
                        <a:gd name="T48" fmla="*/ 8 w 26"/>
                        <a:gd name="T49" fmla="*/ 1 h 28"/>
                        <a:gd name="T50" fmla="*/ 11 w 26"/>
                        <a:gd name="T51" fmla="*/ 3 h 28"/>
                        <a:gd name="T52" fmla="*/ 12 w 26"/>
                        <a:gd name="T53" fmla="*/ 2 h 28"/>
                        <a:gd name="T54" fmla="*/ 12 w 26"/>
                        <a:gd name="T55" fmla="*/ 5 h 28"/>
                        <a:gd name="T56" fmla="*/ 14 w 26"/>
                        <a:gd name="T57" fmla="*/ 2 h 28"/>
                        <a:gd name="T58" fmla="*/ 15 w 26"/>
                        <a:gd name="T59" fmla="*/ 3 h 28"/>
                        <a:gd name="T60" fmla="*/ 17 w 26"/>
                        <a:gd name="T61" fmla="*/ 3 h 28"/>
                        <a:gd name="T62" fmla="*/ 17 w 26"/>
                        <a:gd name="T63" fmla="*/ 1 h 28"/>
                        <a:gd name="T64" fmla="*/ 19 w 26"/>
                        <a:gd name="T65" fmla="*/ 1 h 28"/>
                        <a:gd name="T66" fmla="*/ 18 w 26"/>
                        <a:gd name="T67" fmla="*/ 4 h 28"/>
                        <a:gd name="T68" fmla="*/ 21 w 26"/>
                        <a:gd name="T69" fmla="*/ 2 h 28"/>
                        <a:gd name="T70" fmla="*/ 21 w 26"/>
                        <a:gd name="T71" fmla="*/ 2 h 28"/>
                        <a:gd name="T72" fmla="*/ 23 w 26"/>
                        <a:gd name="T73" fmla="*/ 2 h 28"/>
                        <a:gd name="T74" fmla="*/ 24 w 26"/>
                        <a:gd name="T75" fmla="*/ 3 h 28"/>
                        <a:gd name="T76" fmla="*/ 25 w 26"/>
                        <a:gd name="T77" fmla="*/ 4 h 28"/>
                        <a:gd name="T78" fmla="*/ 24 w 26"/>
                        <a:gd name="T79" fmla="*/ 6 h 28"/>
                        <a:gd name="T80" fmla="*/ 18 w 26"/>
                        <a:gd name="T81" fmla="*/ 10 h 28"/>
                        <a:gd name="T82" fmla="*/ 15 w 26"/>
                        <a:gd name="T83" fmla="*/ 28 h 28"/>
                        <a:gd name="T84" fmla="*/ 16 w 26"/>
                        <a:gd name="T85" fmla="*/ 26 h 28"/>
                        <a:gd name="T86" fmla="*/ 19 w 26"/>
                        <a:gd name="T87" fmla="*/ 11 h 28"/>
                        <a:gd name="T88" fmla="*/ 25 w 26"/>
                        <a:gd name="T89" fmla="*/ 6 h 28"/>
                        <a:gd name="T90" fmla="*/ 22 w 26"/>
                        <a:gd name="T91" fmla="*/ 1 h 28"/>
                        <a:gd name="T92" fmla="*/ 20 w 26"/>
                        <a:gd name="T93" fmla="*/ 1 h 28"/>
                        <a:gd name="T94" fmla="*/ 13 w 26"/>
                        <a:gd name="T95" fmla="*/ 1 h 28"/>
                        <a:gd name="T96" fmla="*/ 10 w 26"/>
                        <a:gd name="T9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 h="28">
                          <a:moveTo>
                            <a:pt x="6" y="9"/>
                          </a:moveTo>
                          <a:cubicBezTo>
                            <a:pt x="6" y="9"/>
                            <a:pt x="6" y="9"/>
                            <a:pt x="6" y="9"/>
                          </a:cubicBezTo>
                          <a:cubicBezTo>
                            <a:pt x="6" y="9"/>
                            <a:pt x="6" y="9"/>
                            <a:pt x="6" y="9"/>
                          </a:cubicBezTo>
                          <a:moveTo>
                            <a:pt x="6" y="9"/>
                          </a:moveTo>
                          <a:cubicBezTo>
                            <a:pt x="6" y="9"/>
                            <a:pt x="6" y="9"/>
                            <a:pt x="6" y="9"/>
                          </a:cubicBezTo>
                          <a:cubicBezTo>
                            <a:pt x="6" y="9"/>
                            <a:pt x="6" y="9"/>
                            <a:pt x="6" y="9"/>
                          </a:cubicBezTo>
                          <a:moveTo>
                            <a:pt x="13" y="2"/>
                          </a:moveTo>
                          <a:cubicBezTo>
                            <a:pt x="13" y="2"/>
                            <a:pt x="13" y="2"/>
                            <a:pt x="13" y="3"/>
                          </a:cubicBezTo>
                          <a:cubicBezTo>
                            <a:pt x="13" y="3"/>
                            <a:pt x="13" y="3"/>
                            <a:pt x="13" y="3"/>
                          </a:cubicBezTo>
                          <a:cubicBezTo>
                            <a:pt x="13" y="3"/>
                            <a:pt x="14" y="3"/>
                            <a:pt x="14" y="3"/>
                          </a:cubicBezTo>
                          <a:cubicBezTo>
                            <a:pt x="14" y="3"/>
                            <a:pt x="14" y="3"/>
                            <a:pt x="14" y="3"/>
                          </a:cubicBezTo>
                          <a:cubicBezTo>
                            <a:pt x="14" y="3"/>
                            <a:pt x="14" y="3"/>
                            <a:pt x="14" y="3"/>
                          </a:cubicBezTo>
                          <a:cubicBezTo>
                            <a:pt x="14" y="3"/>
                            <a:pt x="13" y="3"/>
                            <a:pt x="13" y="3"/>
                          </a:cubicBezTo>
                          <a:cubicBezTo>
                            <a:pt x="13" y="3"/>
                            <a:pt x="13" y="3"/>
                            <a:pt x="13" y="3"/>
                          </a:cubicBezTo>
                          <a:cubicBezTo>
                            <a:pt x="13" y="4"/>
                            <a:pt x="13" y="4"/>
                            <a:pt x="13" y="4"/>
                          </a:cubicBezTo>
                          <a:cubicBezTo>
                            <a:pt x="13" y="4"/>
                            <a:pt x="13" y="4"/>
                            <a:pt x="13" y="4"/>
                          </a:cubicBezTo>
                          <a:cubicBezTo>
                            <a:pt x="13" y="4"/>
                            <a:pt x="13" y="4"/>
                            <a:pt x="13" y="4"/>
                          </a:cubicBezTo>
                          <a:cubicBezTo>
                            <a:pt x="13" y="3"/>
                            <a:pt x="13" y="3"/>
                            <a:pt x="13" y="3"/>
                          </a:cubicBezTo>
                          <a:cubicBezTo>
                            <a:pt x="13" y="3"/>
                            <a:pt x="13" y="3"/>
                            <a:pt x="13" y="3"/>
                          </a:cubicBezTo>
                          <a:cubicBezTo>
                            <a:pt x="13" y="3"/>
                            <a:pt x="13" y="3"/>
                            <a:pt x="13" y="3"/>
                          </a:cubicBezTo>
                          <a:cubicBezTo>
                            <a:pt x="13" y="2"/>
                            <a:pt x="13" y="2"/>
                            <a:pt x="13" y="2"/>
                          </a:cubicBezTo>
                          <a:moveTo>
                            <a:pt x="9" y="1"/>
                          </a:moveTo>
                          <a:cubicBezTo>
                            <a:pt x="10" y="1"/>
                            <a:pt x="10" y="1"/>
                            <a:pt x="10" y="1"/>
                          </a:cubicBezTo>
                          <a:cubicBezTo>
                            <a:pt x="10" y="1"/>
                            <a:pt x="10" y="1"/>
                            <a:pt x="10" y="1"/>
                          </a:cubicBezTo>
                          <a:cubicBezTo>
                            <a:pt x="10" y="1"/>
                            <a:pt x="10" y="1"/>
                            <a:pt x="10" y="2"/>
                          </a:cubicBezTo>
                          <a:cubicBezTo>
                            <a:pt x="10" y="2"/>
                            <a:pt x="10" y="2"/>
                            <a:pt x="10" y="2"/>
                          </a:cubicBezTo>
                          <a:cubicBezTo>
                            <a:pt x="10" y="2"/>
                            <a:pt x="10" y="2"/>
                            <a:pt x="10" y="2"/>
                          </a:cubicBezTo>
                          <a:cubicBezTo>
                            <a:pt x="10" y="2"/>
                            <a:pt x="10" y="2"/>
                            <a:pt x="10" y="2"/>
                          </a:cubicBezTo>
                          <a:cubicBezTo>
                            <a:pt x="10" y="2"/>
                            <a:pt x="10" y="2"/>
                            <a:pt x="10" y="2"/>
                          </a:cubicBezTo>
                          <a:cubicBezTo>
                            <a:pt x="10" y="2"/>
                            <a:pt x="9" y="2"/>
                            <a:pt x="9" y="2"/>
                          </a:cubicBezTo>
                          <a:cubicBezTo>
                            <a:pt x="9" y="2"/>
                            <a:pt x="9" y="2"/>
                            <a:pt x="9" y="2"/>
                          </a:cubicBezTo>
                          <a:cubicBezTo>
                            <a:pt x="9" y="2"/>
                            <a:pt x="9" y="2"/>
                            <a:pt x="9" y="2"/>
                          </a:cubicBezTo>
                          <a:cubicBezTo>
                            <a:pt x="9" y="2"/>
                            <a:pt x="9" y="2"/>
                            <a:pt x="9" y="1"/>
                          </a:cubicBezTo>
                          <a:cubicBezTo>
                            <a:pt x="9" y="1"/>
                            <a:pt x="9" y="1"/>
                            <a:pt x="9" y="1"/>
                          </a:cubicBezTo>
                          <a:cubicBezTo>
                            <a:pt x="9" y="1"/>
                            <a:pt x="9" y="1"/>
                            <a:pt x="9" y="1"/>
                          </a:cubicBezTo>
                          <a:moveTo>
                            <a:pt x="9" y="0"/>
                          </a:moveTo>
                          <a:cubicBezTo>
                            <a:pt x="9" y="0"/>
                            <a:pt x="9" y="0"/>
                            <a:pt x="9" y="0"/>
                          </a:cubicBezTo>
                          <a:cubicBezTo>
                            <a:pt x="8" y="0"/>
                            <a:pt x="7" y="1"/>
                            <a:pt x="6" y="1"/>
                          </a:cubicBezTo>
                          <a:cubicBezTo>
                            <a:pt x="6" y="1"/>
                            <a:pt x="5" y="2"/>
                            <a:pt x="5" y="2"/>
                          </a:cubicBezTo>
                          <a:cubicBezTo>
                            <a:pt x="4" y="2"/>
                            <a:pt x="3" y="2"/>
                            <a:pt x="2" y="2"/>
                          </a:cubicBezTo>
                          <a:cubicBezTo>
                            <a:pt x="2" y="2"/>
                            <a:pt x="1" y="3"/>
                            <a:pt x="1" y="3"/>
                          </a:cubicBezTo>
                          <a:cubicBezTo>
                            <a:pt x="0" y="4"/>
                            <a:pt x="0" y="5"/>
                            <a:pt x="1" y="5"/>
                          </a:cubicBezTo>
                          <a:cubicBezTo>
                            <a:pt x="1" y="6"/>
                            <a:pt x="2" y="7"/>
                            <a:pt x="2" y="7"/>
                          </a:cubicBezTo>
                          <a:cubicBezTo>
                            <a:pt x="3" y="8"/>
                            <a:pt x="5" y="9"/>
                            <a:pt x="6" y="9"/>
                          </a:cubicBezTo>
                          <a:cubicBezTo>
                            <a:pt x="7" y="9"/>
                            <a:pt x="7" y="10"/>
                            <a:pt x="8" y="10"/>
                          </a:cubicBezTo>
                          <a:cubicBezTo>
                            <a:pt x="8" y="10"/>
                            <a:pt x="9" y="11"/>
                            <a:pt x="9" y="11"/>
                          </a:cubicBezTo>
                          <a:cubicBezTo>
                            <a:pt x="9" y="12"/>
                            <a:pt x="10" y="12"/>
                            <a:pt x="10" y="13"/>
                          </a:cubicBezTo>
                          <a:cubicBezTo>
                            <a:pt x="11" y="14"/>
                            <a:pt x="11" y="15"/>
                            <a:pt x="11" y="16"/>
                          </a:cubicBezTo>
                          <a:cubicBezTo>
                            <a:pt x="11" y="20"/>
                            <a:pt x="11" y="23"/>
                            <a:pt x="10" y="26"/>
                          </a:cubicBezTo>
                          <a:cubicBezTo>
                            <a:pt x="10" y="27"/>
                            <a:pt x="11" y="27"/>
                            <a:pt x="11" y="27"/>
                          </a:cubicBezTo>
                          <a:cubicBezTo>
                            <a:pt x="11" y="27"/>
                            <a:pt x="12" y="27"/>
                            <a:pt x="12" y="26"/>
                          </a:cubicBezTo>
                          <a:cubicBezTo>
                            <a:pt x="12" y="24"/>
                            <a:pt x="12" y="21"/>
                            <a:pt x="12" y="19"/>
                          </a:cubicBezTo>
                          <a:cubicBezTo>
                            <a:pt x="12" y="16"/>
                            <a:pt x="12" y="14"/>
                            <a:pt x="11" y="11"/>
                          </a:cubicBezTo>
                          <a:cubicBezTo>
                            <a:pt x="10" y="10"/>
                            <a:pt x="9" y="10"/>
                            <a:pt x="8" y="9"/>
                          </a:cubicBezTo>
                          <a:cubicBezTo>
                            <a:pt x="7" y="8"/>
                            <a:pt x="6" y="8"/>
                            <a:pt x="5" y="7"/>
                          </a:cubicBezTo>
                          <a:cubicBezTo>
                            <a:pt x="4" y="7"/>
                            <a:pt x="4" y="7"/>
                            <a:pt x="3" y="6"/>
                          </a:cubicBezTo>
                          <a:cubicBezTo>
                            <a:pt x="3" y="6"/>
                            <a:pt x="2" y="6"/>
                            <a:pt x="2" y="6"/>
                          </a:cubicBezTo>
                          <a:cubicBezTo>
                            <a:pt x="2" y="5"/>
                            <a:pt x="2" y="5"/>
                            <a:pt x="2" y="5"/>
                          </a:cubicBezTo>
                          <a:cubicBezTo>
                            <a:pt x="2" y="5"/>
                            <a:pt x="2" y="5"/>
                            <a:pt x="2" y="5"/>
                          </a:cubicBezTo>
                          <a:cubicBezTo>
                            <a:pt x="2" y="4"/>
                            <a:pt x="2" y="4"/>
                            <a:pt x="2" y="4"/>
                          </a:cubicBezTo>
                          <a:cubicBezTo>
                            <a:pt x="2" y="4"/>
                            <a:pt x="2" y="4"/>
                            <a:pt x="2" y="4"/>
                          </a:cubicBezTo>
                          <a:cubicBezTo>
                            <a:pt x="2" y="4"/>
                            <a:pt x="2" y="4"/>
                            <a:pt x="2" y="4"/>
                          </a:cubicBezTo>
                          <a:cubicBezTo>
                            <a:pt x="2" y="4"/>
                            <a:pt x="2" y="4"/>
                            <a:pt x="2" y="3"/>
                          </a:cubicBezTo>
                          <a:cubicBezTo>
                            <a:pt x="2" y="3"/>
                            <a:pt x="3" y="3"/>
                            <a:pt x="3" y="3"/>
                          </a:cubicBezTo>
                          <a:cubicBezTo>
                            <a:pt x="3" y="3"/>
                            <a:pt x="3" y="3"/>
                            <a:pt x="4" y="3"/>
                          </a:cubicBezTo>
                          <a:cubicBezTo>
                            <a:pt x="4" y="3"/>
                            <a:pt x="4" y="3"/>
                            <a:pt x="4" y="3"/>
                          </a:cubicBezTo>
                          <a:cubicBezTo>
                            <a:pt x="5" y="3"/>
                            <a:pt x="5" y="3"/>
                            <a:pt x="5" y="3"/>
                          </a:cubicBezTo>
                          <a:cubicBezTo>
                            <a:pt x="5" y="3"/>
                            <a:pt x="5" y="3"/>
                            <a:pt x="5" y="3"/>
                          </a:cubicBezTo>
                          <a:cubicBezTo>
                            <a:pt x="5" y="4"/>
                            <a:pt x="5" y="5"/>
                            <a:pt x="6" y="6"/>
                          </a:cubicBezTo>
                          <a:cubicBezTo>
                            <a:pt x="6" y="6"/>
                            <a:pt x="6" y="6"/>
                            <a:pt x="6" y="6"/>
                          </a:cubicBezTo>
                          <a:cubicBezTo>
                            <a:pt x="7" y="5"/>
                            <a:pt x="7" y="4"/>
                            <a:pt x="7" y="3"/>
                          </a:cubicBezTo>
                          <a:cubicBezTo>
                            <a:pt x="7" y="3"/>
                            <a:pt x="7" y="3"/>
                            <a:pt x="6" y="2"/>
                          </a:cubicBezTo>
                          <a:cubicBezTo>
                            <a:pt x="6" y="2"/>
                            <a:pt x="7" y="2"/>
                            <a:pt x="7" y="2"/>
                          </a:cubicBezTo>
                          <a:cubicBezTo>
                            <a:pt x="7" y="2"/>
                            <a:pt x="7" y="2"/>
                            <a:pt x="8" y="1"/>
                          </a:cubicBezTo>
                          <a:cubicBezTo>
                            <a:pt x="8" y="1"/>
                            <a:pt x="8" y="1"/>
                            <a:pt x="8" y="1"/>
                          </a:cubicBezTo>
                          <a:cubicBezTo>
                            <a:pt x="8" y="2"/>
                            <a:pt x="8" y="2"/>
                            <a:pt x="8" y="3"/>
                          </a:cubicBezTo>
                          <a:cubicBezTo>
                            <a:pt x="8" y="3"/>
                            <a:pt x="9" y="3"/>
                            <a:pt x="9" y="3"/>
                          </a:cubicBezTo>
                          <a:cubicBezTo>
                            <a:pt x="10" y="3"/>
                            <a:pt x="10" y="3"/>
                            <a:pt x="11" y="3"/>
                          </a:cubicBezTo>
                          <a:cubicBezTo>
                            <a:pt x="11" y="2"/>
                            <a:pt x="11" y="2"/>
                            <a:pt x="11" y="1"/>
                          </a:cubicBezTo>
                          <a:cubicBezTo>
                            <a:pt x="11" y="1"/>
                            <a:pt x="11" y="1"/>
                            <a:pt x="11" y="1"/>
                          </a:cubicBezTo>
                          <a:cubicBezTo>
                            <a:pt x="12" y="1"/>
                            <a:pt x="12" y="1"/>
                            <a:pt x="12" y="2"/>
                          </a:cubicBezTo>
                          <a:cubicBezTo>
                            <a:pt x="12" y="2"/>
                            <a:pt x="12" y="2"/>
                            <a:pt x="12" y="3"/>
                          </a:cubicBezTo>
                          <a:cubicBezTo>
                            <a:pt x="11" y="3"/>
                            <a:pt x="11" y="4"/>
                            <a:pt x="12" y="5"/>
                          </a:cubicBezTo>
                          <a:cubicBezTo>
                            <a:pt x="12" y="5"/>
                            <a:pt x="12" y="5"/>
                            <a:pt x="12" y="5"/>
                          </a:cubicBezTo>
                          <a:cubicBezTo>
                            <a:pt x="13" y="5"/>
                            <a:pt x="14" y="5"/>
                            <a:pt x="14" y="4"/>
                          </a:cubicBezTo>
                          <a:cubicBezTo>
                            <a:pt x="15" y="4"/>
                            <a:pt x="15" y="3"/>
                            <a:pt x="15" y="3"/>
                          </a:cubicBezTo>
                          <a:cubicBezTo>
                            <a:pt x="15" y="2"/>
                            <a:pt x="14" y="2"/>
                            <a:pt x="14" y="2"/>
                          </a:cubicBezTo>
                          <a:cubicBezTo>
                            <a:pt x="14" y="2"/>
                            <a:pt x="14" y="2"/>
                            <a:pt x="15" y="2"/>
                          </a:cubicBezTo>
                          <a:cubicBezTo>
                            <a:pt x="15" y="2"/>
                            <a:pt x="15" y="2"/>
                            <a:pt x="15" y="2"/>
                          </a:cubicBezTo>
                          <a:cubicBezTo>
                            <a:pt x="15" y="2"/>
                            <a:pt x="15" y="3"/>
                            <a:pt x="15" y="3"/>
                          </a:cubicBezTo>
                          <a:cubicBezTo>
                            <a:pt x="15" y="4"/>
                            <a:pt x="15" y="4"/>
                            <a:pt x="16" y="4"/>
                          </a:cubicBezTo>
                          <a:cubicBezTo>
                            <a:pt x="16" y="4"/>
                            <a:pt x="16" y="4"/>
                            <a:pt x="16" y="4"/>
                          </a:cubicBezTo>
                          <a:cubicBezTo>
                            <a:pt x="16" y="3"/>
                            <a:pt x="17" y="3"/>
                            <a:pt x="17" y="3"/>
                          </a:cubicBezTo>
                          <a:cubicBezTo>
                            <a:pt x="17" y="2"/>
                            <a:pt x="17" y="2"/>
                            <a:pt x="17" y="2"/>
                          </a:cubicBezTo>
                          <a:cubicBezTo>
                            <a:pt x="17" y="2"/>
                            <a:pt x="17" y="2"/>
                            <a:pt x="17" y="1"/>
                          </a:cubicBezTo>
                          <a:cubicBezTo>
                            <a:pt x="17" y="1"/>
                            <a:pt x="17" y="1"/>
                            <a:pt x="17" y="1"/>
                          </a:cubicBezTo>
                          <a:cubicBezTo>
                            <a:pt x="17" y="1"/>
                            <a:pt x="17" y="1"/>
                            <a:pt x="17" y="1"/>
                          </a:cubicBezTo>
                          <a:cubicBezTo>
                            <a:pt x="17" y="1"/>
                            <a:pt x="18" y="1"/>
                            <a:pt x="18" y="1"/>
                          </a:cubicBezTo>
                          <a:cubicBezTo>
                            <a:pt x="18" y="1"/>
                            <a:pt x="18" y="1"/>
                            <a:pt x="19" y="1"/>
                          </a:cubicBezTo>
                          <a:cubicBezTo>
                            <a:pt x="19" y="1"/>
                            <a:pt x="19" y="1"/>
                            <a:pt x="19" y="1"/>
                          </a:cubicBezTo>
                          <a:cubicBezTo>
                            <a:pt x="18" y="2"/>
                            <a:pt x="18" y="2"/>
                            <a:pt x="18" y="3"/>
                          </a:cubicBezTo>
                          <a:cubicBezTo>
                            <a:pt x="18" y="3"/>
                            <a:pt x="18" y="3"/>
                            <a:pt x="18" y="4"/>
                          </a:cubicBezTo>
                          <a:cubicBezTo>
                            <a:pt x="18" y="4"/>
                            <a:pt x="19" y="4"/>
                            <a:pt x="19" y="4"/>
                          </a:cubicBezTo>
                          <a:cubicBezTo>
                            <a:pt x="20" y="4"/>
                            <a:pt x="20" y="3"/>
                            <a:pt x="21" y="2"/>
                          </a:cubicBezTo>
                          <a:cubicBezTo>
                            <a:pt x="21" y="2"/>
                            <a:pt x="21" y="2"/>
                            <a:pt x="21" y="2"/>
                          </a:cubicBezTo>
                          <a:cubicBezTo>
                            <a:pt x="21" y="2"/>
                            <a:pt x="21" y="2"/>
                            <a:pt x="21" y="2"/>
                          </a:cubicBezTo>
                          <a:cubicBezTo>
                            <a:pt x="21" y="2"/>
                            <a:pt x="21" y="2"/>
                            <a:pt x="21" y="2"/>
                          </a:cubicBezTo>
                          <a:cubicBezTo>
                            <a:pt x="21" y="2"/>
                            <a:pt x="21" y="2"/>
                            <a:pt x="21" y="2"/>
                          </a:cubicBezTo>
                          <a:cubicBezTo>
                            <a:pt x="21" y="3"/>
                            <a:pt x="21" y="3"/>
                            <a:pt x="22" y="4"/>
                          </a:cubicBezTo>
                          <a:cubicBezTo>
                            <a:pt x="22" y="4"/>
                            <a:pt x="22" y="4"/>
                            <a:pt x="22" y="4"/>
                          </a:cubicBezTo>
                          <a:cubicBezTo>
                            <a:pt x="23" y="4"/>
                            <a:pt x="23" y="3"/>
                            <a:pt x="23" y="2"/>
                          </a:cubicBezTo>
                          <a:cubicBezTo>
                            <a:pt x="23" y="2"/>
                            <a:pt x="23" y="2"/>
                            <a:pt x="23" y="2"/>
                          </a:cubicBezTo>
                          <a:cubicBezTo>
                            <a:pt x="23" y="2"/>
                            <a:pt x="24" y="2"/>
                            <a:pt x="24" y="3"/>
                          </a:cubicBezTo>
                          <a:cubicBezTo>
                            <a:pt x="24" y="3"/>
                            <a:pt x="24" y="3"/>
                            <a:pt x="24" y="3"/>
                          </a:cubicBezTo>
                          <a:cubicBezTo>
                            <a:pt x="24" y="3"/>
                            <a:pt x="24" y="3"/>
                            <a:pt x="24" y="3"/>
                          </a:cubicBezTo>
                          <a:cubicBezTo>
                            <a:pt x="24" y="3"/>
                            <a:pt x="24" y="3"/>
                            <a:pt x="25" y="3"/>
                          </a:cubicBezTo>
                          <a:cubicBezTo>
                            <a:pt x="25" y="3"/>
                            <a:pt x="25" y="4"/>
                            <a:pt x="25" y="4"/>
                          </a:cubicBezTo>
                          <a:cubicBezTo>
                            <a:pt x="25" y="4"/>
                            <a:pt x="25" y="4"/>
                            <a:pt x="25" y="4"/>
                          </a:cubicBezTo>
                          <a:cubicBezTo>
                            <a:pt x="25" y="4"/>
                            <a:pt x="25" y="4"/>
                            <a:pt x="24" y="5"/>
                          </a:cubicBezTo>
                          <a:cubicBezTo>
                            <a:pt x="24" y="5"/>
                            <a:pt x="24" y="5"/>
                            <a:pt x="24" y="6"/>
                          </a:cubicBezTo>
                          <a:cubicBezTo>
                            <a:pt x="23" y="6"/>
                            <a:pt x="23" y="7"/>
                            <a:pt x="23" y="7"/>
                          </a:cubicBezTo>
                          <a:cubicBezTo>
                            <a:pt x="22" y="8"/>
                            <a:pt x="21" y="8"/>
                            <a:pt x="20" y="9"/>
                          </a:cubicBezTo>
                          <a:cubicBezTo>
                            <a:pt x="19" y="9"/>
                            <a:pt x="19" y="9"/>
                            <a:pt x="18" y="10"/>
                          </a:cubicBezTo>
                          <a:cubicBezTo>
                            <a:pt x="18" y="10"/>
                            <a:pt x="17" y="11"/>
                            <a:pt x="17" y="12"/>
                          </a:cubicBezTo>
                          <a:cubicBezTo>
                            <a:pt x="15" y="14"/>
                            <a:pt x="15" y="18"/>
                            <a:pt x="15" y="21"/>
                          </a:cubicBezTo>
                          <a:cubicBezTo>
                            <a:pt x="15" y="23"/>
                            <a:pt x="15" y="25"/>
                            <a:pt x="15" y="28"/>
                          </a:cubicBezTo>
                          <a:cubicBezTo>
                            <a:pt x="15" y="28"/>
                            <a:pt x="16" y="28"/>
                            <a:pt x="16" y="28"/>
                          </a:cubicBezTo>
                          <a:cubicBezTo>
                            <a:pt x="16" y="28"/>
                            <a:pt x="17" y="28"/>
                            <a:pt x="17" y="28"/>
                          </a:cubicBezTo>
                          <a:cubicBezTo>
                            <a:pt x="16" y="27"/>
                            <a:pt x="16" y="26"/>
                            <a:pt x="16" y="26"/>
                          </a:cubicBezTo>
                          <a:cubicBezTo>
                            <a:pt x="16" y="23"/>
                            <a:pt x="16" y="20"/>
                            <a:pt x="16" y="18"/>
                          </a:cubicBezTo>
                          <a:cubicBezTo>
                            <a:pt x="16" y="16"/>
                            <a:pt x="17" y="15"/>
                            <a:pt x="17" y="13"/>
                          </a:cubicBezTo>
                          <a:cubicBezTo>
                            <a:pt x="18" y="12"/>
                            <a:pt x="18" y="12"/>
                            <a:pt x="19" y="11"/>
                          </a:cubicBezTo>
                          <a:cubicBezTo>
                            <a:pt x="19" y="11"/>
                            <a:pt x="19" y="10"/>
                            <a:pt x="20" y="10"/>
                          </a:cubicBezTo>
                          <a:cubicBezTo>
                            <a:pt x="21" y="9"/>
                            <a:pt x="22" y="9"/>
                            <a:pt x="23" y="8"/>
                          </a:cubicBezTo>
                          <a:cubicBezTo>
                            <a:pt x="24" y="8"/>
                            <a:pt x="25" y="7"/>
                            <a:pt x="25" y="6"/>
                          </a:cubicBezTo>
                          <a:cubicBezTo>
                            <a:pt x="26" y="5"/>
                            <a:pt x="26" y="4"/>
                            <a:pt x="26" y="3"/>
                          </a:cubicBezTo>
                          <a:cubicBezTo>
                            <a:pt x="26" y="3"/>
                            <a:pt x="25" y="2"/>
                            <a:pt x="25" y="2"/>
                          </a:cubicBezTo>
                          <a:cubicBezTo>
                            <a:pt x="24" y="1"/>
                            <a:pt x="23" y="1"/>
                            <a:pt x="22" y="1"/>
                          </a:cubicBezTo>
                          <a:cubicBezTo>
                            <a:pt x="22" y="1"/>
                            <a:pt x="22" y="1"/>
                            <a:pt x="21" y="1"/>
                          </a:cubicBezTo>
                          <a:cubicBezTo>
                            <a:pt x="21" y="1"/>
                            <a:pt x="20" y="1"/>
                            <a:pt x="20" y="1"/>
                          </a:cubicBezTo>
                          <a:cubicBezTo>
                            <a:pt x="20" y="1"/>
                            <a:pt x="20" y="1"/>
                            <a:pt x="20" y="1"/>
                          </a:cubicBezTo>
                          <a:cubicBezTo>
                            <a:pt x="19" y="0"/>
                            <a:pt x="18" y="0"/>
                            <a:pt x="17" y="0"/>
                          </a:cubicBezTo>
                          <a:cubicBezTo>
                            <a:pt x="16" y="0"/>
                            <a:pt x="16" y="0"/>
                            <a:pt x="15" y="1"/>
                          </a:cubicBezTo>
                          <a:cubicBezTo>
                            <a:pt x="15" y="0"/>
                            <a:pt x="14" y="1"/>
                            <a:pt x="13" y="1"/>
                          </a:cubicBezTo>
                          <a:cubicBezTo>
                            <a:pt x="13" y="1"/>
                            <a:pt x="13" y="0"/>
                            <a:pt x="12" y="0"/>
                          </a:cubicBezTo>
                          <a:cubicBezTo>
                            <a:pt x="12" y="0"/>
                            <a:pt x="11" y="0"/>
                            <a:pt x="11" y="0"/>
                          </a:cubicBezTo>
                          <a:cubicBezTo>
                            <a:pt x="10" y="0"/>
                            <a:pt x="10" y="0"/>
                            <a:pt x="10" y="0"/>
                          </a:cubicBezTo>
                          <a:cubicBezTo>
                            <a:pt x="10" y="0"/>
                            <a:pt x="9" y="0"/>
                            <a:pt x="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484"/>
                    <p:cNvSpPr/>
                    <p:nvPr/>
                  </p:nvSpPr>
                  <p:spPr bwMode="auto">
                    <a:xfrm>
                      <a:off x="896938" y="2190751"/>
                      <a:ext cx="1588" cy="11113"/>
                    </a:xfrm>
                    <a:custGeom>
                      <a:avLst/>
                      <a:gdLst>
                        <a:gd name="T0" fmla="*/ 0 w 1"/>
                        <a:gd name="T1" fmla="*/ 1 h 11"/>
                        <a:gd name="T2" fmla="*/ 0 w 1"/>
                        <a:gd name="T3" fmla="*/ 11 h 11"/>
                        <a:gd name="T4" fmla="*/ 1 w 1"/>
                        <a:gd name="T5" fmla="*/ 11 h 11"/>
                        <a:gd name="T6" fmla="*/ 1 w 1"/>
                        <a:gd name="T7" fmla="*/ 11 h 11"/>
                        <a:gd name="T8" fmla="*/ 1 w 1"/>
                        <a:gd name="T9" fmla="*/ 1 h 11"/>
                        <a:gd name="T10" fmla="*/ 0 w 1"/>
                        <a:gd name="T11" fmla="*/ 0 h 11"/>
                        <a:gd name="T12" fmla="*/ 0 w 1"/>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1" h="11">
                          <a:moveTo>
                            <a:pt x="0" y="1"/>
                          </a:moveTo>
                          <a:cubicBezTo>
                            <a:pt x="0" y="4"/>
                            <a:pt x="0" y="7"/>
                            <a:pt x="0" y="11"/>
                          </a:cubicBezTo>
                          <a:cubicBezTo>
                            <a:pt x="0" y="11"/>
                            <a:pt x="0" y="11"/>
                            <a:pt x="1" y="11"/>
                          </a:cubicBezTo>
                          <a:cubicBezTo>
                            <a:pt x="1" y="11"/>
                            <a:pt x="1" y="11"/>
                            <a:pt x="1" y="11"/>
                          </a:cubicBezTo>
                          <a:cubicBezTo>
                            <a:pt x="1" y="7"/>
                            <a:pt x="1" y="4"/>
                            <a:pt x="1" y="1"/>
                          </a:cubicBezTo>
                          <a:cubicBezTo>
                            <a:pt x="1" y="0"/>
                            <a:pt x="1" y="0"/>
                            <a:pt x="0" y="0"/>
                          </a:cubicBezTo>
                          <a:cubicBezTo>
                            <a:pt x="0" y="0"/>
                            <a:pt x="0" y="0"/>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485"/>
                    <p:cNvSpPr/>
                    <p:nvPr/>
                  </p:nvSpPr>
                  <p:spPr bwMode="auto">
                    <a:xfrm>
                      <a:off x="912813" y="2197101"/>
                      <a:ext cx="9525" cy="7938"/>
                    </a:xfrm>
                    <a:custGeom>
                      <a:avLst/>
                      <a:gdLst>
                        <a:gd name="T0" fmla="*/ 8 w 9"/>
                        <a:gd name="T1" fmla="*/ 0 h 8"/>
                        <a:gd name="T2" fmla="*/ 4 w 9"/>
                        <a:gd name="T3" fmla="*/ 3 h 8"/>
                        <a:gd name="T4" fmla="*/ 0 w 9"/>
                        <a:gd name="T5" fmla="*/ 8 h 8"/>
                        <a:gd name="T6" fmla="*/ 0 w 9"/>
                        <a:gd name="T7" fmla="*/ 8 h 8"/>
                        <a:gd name="T8" fmla="*/ 1 w 9"/>
                        <a:gd name="T9" fmla="*/ 8 h 8"/>
                        <a:gd name="T10" fmla="*/ 1 w 9"/>
                        <a:gd name="T11" fmla="*/ 8 h 8"/>
                        <a:gd name="T12" fmla="*/ 6 w 9"/>
                        <a:gd name="T13" fmla="*/ 3 h 8"/>
                        <a:gd name="T14" fmla="*/ 9 w 9"/>
                        <a:gd name="T15" fmla="*/ 1 h 8"/>
                        <a:gd name="T16" fmla="*/ 9 w 9"/>
                        <a:gd name="T17" fmla="*/ 1 h 8"/>
                        <a:gd name="T18" fmla="*/ 8 w 9"/>
                        <a:gd name="T19" fmla="*/ 0 h 8"/>
                        <a:gd name="T20" fmla="*/ 8 w 9"/>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8">
                          <a:moveTo>
                            <a:pt x="8" y="0"/>
                          </a:moveTo>
                          <a:cubicBezTo>
                            <a:pt x="7" y="1"/>
                            <a:pt x="5" y="2"/>
                            <a:pt x="4" y="3"/>
                          </a:cubicBezTo>
                          <a:cubicBezTo>
                            <a:pt x="2" y="5"/>
                            <a:pt x="1" y="6"/>
                            <a:pt x="0" y="8"/>
                          </a:cubicBezTo>
                          <a:cubicBezTo>
                            <a:pt x="0" y="8"/>
                            <a:pt x="0" y="8"/>
                            <a:pt x="0" y="8"/>
                          </a:cubicBezTo>
                          <a:cubicBezTo>
                            <a:pt x="0" y="8"/>
                            <a:pt x="1" y="8"/>
                            <a:pt x="1" y="8"/>
                          </a:cubicBezTo>
                          <a:cubicBezTo>
                            <a:pt x="1" y="8"/>
                            <a:pt x="1" y="8"/>
                            <a:pt x="1" y="8"/>
                          </a:cubicBezTo>
                          <a:cubicBezTo>
                            <a:pt x="3" y="6"/>
                            <a:pt x="4" y="4"/>
                            <a:pt x="6" y="3"/>
                          </a:cubicBezTo>
                          <a:cubicBezTo>
                            <a:pt x="7" y="2"/>
                            <a:pt x="8" y="2"/>
                            <a:pt x="9" y="1"/>
                          </a:cubicBezTo>
                          <a:cubicBezTo>
                            <a:pt x="9" y="1"/>
                            <a:pt x="9" y="1"/>
                            <a:pt x="9" y="1"/>
                          </a:cubicBezTo>
                          <a:cubicBezTo>
                            <a:pt x="9" y="0"/>
                            <a:pt x="9" y="0"/>
                            <a:pt x="8" y="0"/>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486"/>
                    <p:cNvSpPr>
                      <a:spLocks noEditPoints="1"/>
                    </p:cNvSpPr>
                    <p:nvPr/>
                  </p:nvSpPr>
                  <p:spPr bwMode="auto">
                    <a:xfrm>
                      <a:off x="920750" y="2209801"/>
                      <a:ext cx="9525" cy="3175"/>
                    </a:xfrm>
                    <a:custGeom>
                      <a:avLst/>
                      <a:gdLst>
                        <a:gd name="T0" fmla="*/ 3 w 9"/>
                        <a:gd name="T1" fmla="*/ 1 h 2"/>
                        <a:gd name="T2" fmla="*/ 3 w 9"/>
                        <a:gd name="T3" fmla="*/ 1 h 2"/>
                        <a:gd name="T4" fmla="*/ 3 w 9"/>
                        <a:gd name="T5" fmla="*/ 1 h 2"/>
                        <a:gd name="T6" fmla="*/ 8 w 9"/>
                        <a:gd name="T7" fmla="*/ 0 h 2"/>
                        <a:gd name="T8" fmla="*/ 3 w 9"/>
                        <a:gd name="T9" fmla="*/ 1 h 2"/>
                        <a:gd name="T10" fmla="*/ 0 w 9"/>
                        <a:gd name="T11" fmla="*/ 1 h 2"/>
                        <a:gd name="T12" fmla="*/ 0 w 9"/>
                        <a:gd name="T13" fmla="*/ 2 h 2"/>
                        <a:gd name="T14" fmla="*/ 0 w 9"/>
                        <a:gd name="T15" fmla="*/ 2 h 2"/>
                        <a:gd name="T16" fmla="*/ 5 w 9"/>
                        <a:gd name="T17" fmla="*/ 2 h 2"/>
                        <a:gd name="T18" fmla="*/ 9 w 9"/>
                        <a:gd name="T19" fmla="*/ 1 h 2"/>
                        <a:gd name="T20" fmla="*/ 9 w 9"/>
                        <a:gd name="T21" fmla="*/ 0 h 2"/>
                        <a:gd name="T22" fmla="*/ 8 w 9"/>
                        <a:gd name="T23" fmla="*/ 0 h 2"/>
                        <a:gd name="T24" fmla="*/ 8 w 9"/>
                        <a:gd name="T2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
                          <a:moveTo>
                            <a:pt x="3" y="1"/>
                          </a:moveTo>
                          <a:cubicBezTo>
                            <a:pt x="3" y="1"/>
                            <a:pt x="3" y="1"/>
                            <a:pt x="3" y="1"/>
                          </a:cubicBezTo>
                          <a:cubicBezTo>
                            <a:pt x="3" y="1"/>
                            <a:pt x="3" y="1"/>
                            <a:pt x="3" y="1"/>
                          </a:cubicBezTo>
                          <a:moveTo>
                            <a:pt x="8" y="0"/>
                          </a:moveTo>
                          <a:cubicBezTo>
                            <a:pt x="6" y="0"/>
                            <a:pt x="5" y="1"/>
                            <a:pt x="3" y="1"/>
                          </a:cubicBezTo>
                          <a:cubicBezTo>
                            <a:pt x="2" y="1"/>
                            <a:pt x="1" y="1"/>
                            <a:pt x="0" y="1"/>
                          </a:cubicBezTo>
                          <a:cubicBezTo>
                            <a:pt x="0" y="1"/>
                            <a:pt x="0" y="1"/>
                            <a:pt x="0" y="2"/>
                          </a:cubicBezTo>
                          <a:cubicBezTo>
                            <a:pt x="0" y="2"/>
                            <a:pt x="0" y="2"/>
                            <a:pt x="0" y="2"/>
                          </a:cubicBezTo>
                          <a:cubicBezTo>
                            <a:pt x="2" y="2"/>
                            <a:pt x="3" y="2"/>
                            <a:pt x="5" y="2"/>
                          </a:cubicBezTo>
                          <a:cubicBezTo>
                            <a:pt x="6" y="2"/>
                            <a:pt x="7" y="1"/>
                            <a:pt x="9" y="1"/>
                          </a:cubicBezTo>
                          <a:cubicBezTo>
                            <a:pt x="9" y="1"/>
                            <a:pt x="9" y="1"/>
                            <a:pt x="9" y="0"/>
                          </a:cubicBezTo>
                          <a:cubicBezTo>
                            <a:pt x="9" y="0"/>
                            <a:pt x="9" y="0"/>
                            <a:pt x="8" y="0"/>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487"/>
                    <p:cNvSpPr/>
                    <p:nvPr/>
                  </p:nvSpPr>
                  <p:spPr bwMode="auto">
                    <a:xfrm>
                      <a:off x="925513" y="2225676"/>
                      <a:ext cx="9525" cy="0"/>
                    </a:xfrm>
                    <a:custGeom>
                      <a:avLst/>
                      <a:gdLst>
                        <a:gd name="T0" fmla="*/ 8 w 9"/>
                        <a:gd name="T1" fmla="*/ 0 h 1"/>
                        <a:gd name="T2" fmla="*/ 6 w 9"/>
                        <a:gd name="T3" fmla="*/ 0 h 1"/>
                        <a:gd name="T4" fmla="*/ 2 w 9"/>
                        <a:gd name="T5" fmla="*/ 0 h 1"/>
                        <a:gd name="T6" fmla="*/ 0 w 9"/>
                        <a:gd name="T7" fmla="*/ 0 h 1"/>
                        <a:gd name="T8" fmla="*/ 0 w 9"/>
                        <a:gd name="T9" fmla="*/ 1 h 1"/>
                        <a:gd name="T10" fmla="*/ 0 w 9"/>
                        <a:gd name="T11" fmla="*/ 1 h 1"/>
                        <a:gd name="T12" fmla="*/ 2 w 9"/>
                        <a:gd name="T13" fmla="*/ 1 h 1"/>
                        <a:gd name="T14" fmla="*/ 9 w 9"/>
                        <a:gd name="T15" fmla="*/ 1 h 1"/>
                        <a:gd name="T16" fmla="*/ 9 w 9"/>
                        <a:gd name="T17" fmla="*/ 0 h 1"/>
                        <a:gd name="T18" fmla="*/ 9 w 9"/>
                        <a:gd name="T19" fmla="*/ 0 h 1"/>
                        <a:gd name="T20" fmla="*/ 8 w 9"/>
                        <a:gd name="T2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1">
                          <a:moveTo>
                            <a:pt x="8" y="0"/>
                          </a:moveTo>
                          <a:cubicBezTo>
                            <a:pt x="8" y="0"/>
                            <a:pt x="7" y="0"/>
                            <a:pt x="6" y="0"/>
                          </a:cubicBezTo>
                          <a:cubicBezTo>
                            <a:pt x="5" y="0"/>
                            <a:pt x="3" y="0"/>
                            <a:pt x="2" y="0"/>
                          </a:cubicBezTo>
                          <a:cubicBezTo>
                            <a:pt x="1" y="0"/>
                            <a:pt x="1" y="0"/>
                            <a:pt x="0" y="0"/>
                          </a:cubicBezTo>
                          <a:cubicBezTo>
                            <a:pt x="0" y="0"/>
                            <a:pt x="0" y="0"/>
                            <a:pt x="0" y="1"/>
                          </a:cubicBezTo>
                          <a:cubicBezTo>
                            <a:pt x="0" y="1"/>
                            <a:pt x="0" y="1"/>
                            <a:pt x="0" y="1"/>
                          </a:cubicBezTo>
                          <a:cubicBezTo>
                            <a:pt x="1" y="1"/>
                            <a:pt x="1" y="1"/>
                            <a:pt x="2" y="1"/>
                          </a:cubicBezTo>
                          <a:cubicBezTo>
                            <a:pt x="4" y="1"/>
                            <a:pt x="7" y="1"/>
                            <a:pt x="9" y="1"/>
                          </a:cubicBezTo>
                          <a:cubicBezTo>
                            <a:pt x="9" y="1"/>
                            <a:pt x="9" y="0"/>
                            <a:pt x="9" y="0"/>
                          </a:cubicBezTo>
                          <a:cubicBezTo>
                            <a:pt x="9" y="0"/>
                            <a:pt x="9" y="0"/>
                            <a:pt x="9" y="0"/>
                          </a:cubicBezTo>
                          <a:cubicBezTo>
                            <a:pt x="9" y="0"/>
                            <a:pt x="8"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488"/>
                    <p:cNvSpPr>
                      <a:spLocks noEditPoints="1"/>
                    </p:cNvSpPr>
                    <p:nvPr/>
                  </p:nvSpPr>
                  <p:spPr bwMode="auto">
                    <a:xfrm>
                      <a:off x="923925" y="2238376"/>
                      <a:ext cx="7938" cy="6350"/>
                    </a:xfrm>
                    <a:custGeom>
                      <a:avLst/>
                      <a:gdLst>
                        <a:gd name="T0" fmla="*/ 2 w 7"/>
                        <a:gd name="T1" fmla="*/ 2 h 6"/>
                        <a:gd name="T2" fmla="*/ 2 w 7"/>
                        <a:gd name="T3" fmla="*/ 2 h 6"/>
                        <a:gd name="T4" fmla="*/ 2 w 7"/>
                        <a:gd name="T5" fmla="*/ 2 h 6"/>
                        <a:gd name="T6" fmla="*/ 0 w 7"/>
                        <a:gd name="T7" fmla="*/ 0 h 6"/>
                        <a:gd name="T8" fmla="*/ 1 w 7"/>
                        <a:gd name="T9" fmla="*/ 1 h 6"/>
                        <a:gd name="T10" fmla="*/ 2 w 7"/>
                        <a:gd name="T11" fmla="*/ 2 h 6"/>
                        <a:gd name="T12" fmla="*/ 5 w 7"/>
                        <a:gd name="T13" fmla="*/ 3 h 6"/>
                        <a:gd name="T14" fmla="*/ 6 w 7"/>
                        <a:gd name="T15" fmla="*/ 4 h 6"/>
                        <a:gd name="T16" fmla="*/ 6 w 7"/>
                        <a:gd name="T17" fmla="*/ 4 h 6"/>
                        <a:gd name="T18" fmla="*/ 6 w 7"/>
                        <a:gd name="T19" fmla="*/ 5 h 6"/>
                        <a:gd name="T20" fmla="*/ 6 w 7"/>
                        <a:gd name="T21" fmla="*/ 5 h 6"/>
                        <a:gd name="T22" fmla="*/ 6 w 7"/>
                        <a:gd name="T23" fmla="*/ 5 h 6"/>
                        <a:gd name="T24" fmla="*/ 6 w 7"/>
                        <a:gd name="T25" fmla="*/ 6 h 6"/>
                        <a:gd name="T26" fmla="*/ 7 w 7"/>
                        <a:gd name="T27" fmla="*/ 6 h 6"/>
                        <a:gd name="T28" fmla="*/ 7 w 7"/>
                        <a:gd name="T29" fmla="*/ 4 h 6"/>
                        <a:gd name="T30" fmla="*/ 5 w 7"/>
                        <a:gd name="T31" fmla="*/ 2 h 6"/>
                        <a:gd name="T32" fmla="*/ 1 w 7"/>
                        <a:gd name="T33" fmla="*/ 0 h 6"/>
                        <a:gd name="T34" fmla="*/ 1 w 7"/>
                        <a:gd name="T35" fmla="*/ 0 h 6"/>
                        <a:gd name="T36" fmla="*/ 0 w 7"/>
                        <a:gd name="T3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 h="6">
                          <a:moveTo>
                            <a:pt x="2" y="2"/>
                          </a:moveTo>
                          <a:cubicBezTo>
                            <a:pt x="2" y="2"/>
                            <a:pt x="2" y="2"/>
                            <a:pt x="2" y="2"/>
                          </a:cubicBezTo>
                          <a:cubicBezTo>
                            <a:pt x="2" y="2"/>
                            <a:pt x="2" y="2"/>
                            <a:pt x="2" y="2"/>
                          </a:cubicBezTo>
                          <a:moveTo>
                            <a:pt x="0" y="0"/>
                          </a:moveTo>
                          <a:cubicBezTo>
                            <a:pt x="0" y="1"/>
                            <a:pt x="0" y="1"/>
                            <a:pt x="1" y="1"/>
                          </a:cubicBezTo>
                          <a:cubicBezTo>
                            <a:pt x="1" y="1"/>
                            <a:pt x="2" y="2"/>
                            <a:pt x="2" y="2"/>
                          </a:cubicBezTo>
                          <a:cubicBezTo>
                            <a:pt x="3" y="2"/>
                            <a:pt x="4" y="3"/>
                            <a:pt x="5" y="3"/>
                          </a:cubicBezTo>
                          <a:cubicBezTo>
                            <a:pt x="5" y="3"/>
                            <a:pt x="5" y="4"/>
                            <a:pt x="6" y="4"/>
                          </a:cubicBezTo>
                          <a:cubicBezTo>
                            <a:pt x="6" y="4"/>
                            <a:pt x="6" y="4"/>
                            <a:pt x="6" y="4"/>
                          </a:cubicBezTo>
                          <a:cubicBezTo>
                            <a:pt x="6" y="5"/>
                            <a:pt x="6" y="5"/>
                            <a:pt x="6" y="5"/>
                          </a:cubicBezTo>
                          <a:cubicBezTo>
                            <a:pt x="6" y="5"/>
                            <a:pt x="6" y="5"/>
                            <a:pt x="6" y="5"/>
                          </a:cubicBezTo>
                          <a:cubicBezTo>
                            <a:pt x="6" y="5"/>
                            <a:pt x="6" y="5"/>
                            <a:pt x="6" y="5"/>
                          </a:cubicBezTo>
                          <a:cubicBezTo>
                            <a:pt x="6" y="6"/>
                            <a:pt x="6" y="6"/>
                            <a:pt x="6" y="6"/>
                          </a:cubicBezTo>
                          <a:cubicBezTo>
                            <a:pt x="7" y="6"/>
                            <a:pt x="7" y="6"/>
                            <a:pt x="7" y="6"/>
                          </a:cubicBezTo>
                          <a:cubicBezTo>
                            <a:pt x="7" y="5"/>
                            <a:pt x="7" y="4"/>
                            <a:pt x="7" y="4"/>
                          </a:cubicBezTo>
                          <a:cubicBezTo>
                            <a:pt x="6" y="3"/>
                            <a:pt x="6" y="2"/>
                            <a:pt x="5" y="2"/>
                          </a:cubicBezTo>
                          <a:cubicBezTo>
                            <a:pt x="4" y="1"/>
                            <a:pt x="2" y="1"/>
                            <a:pt x="1" y="0"/>
                          </a:cubicBezTo>
                          <a:cubicBezTo>
                            <a:pt x="1" y="0"/>
                            <a:pt x="1" y="0"/>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489"/>
                    <p:cNvSpPr/>
                    <p:nvPr/>
                  </p:nvSpPr>
                  <p:spPr bwMode="auto">
                    <a:xfrm>
                      <a:off x="919163" y="2251076"/>
                      <a:ext cx="7938" cy="6350"/>
                    </a:xfrm>
                    <a:custGeom>
                      <a:avLst/>
                      <a:gdLst>
                        <a:gd name="T0" fmla="*/ 0 w 7"/>
                        <a:gd name="T1" fmla="*/ 0 h 6"/>
                        <a:gd name="T2" fmla="*/ 1 w 7"/>
                        <a:gd name="T3" fmla="*/ 1 h 6"/>
                        <a:gd name="T4" fmla="*/ 4 w 7"/>
                        <a:gd name="T5" fmla="*/ 3 h 6"/>
                        <a:gd name="T6" fmla="*/ 5 w 7"/>
                        <a:gd name="T7" fmla="*/ 5 h 6"/>
                        <a:gd name="T8" fmla="*/ 6 w 7"/>
                        <a:gd name="T9" fmla="*/ 5 h 6"/>
                        <a:gd name="T10" fmla="*/ 6 w 7"/>
                        <a:gd name="T11" fmla="*/ 5 h 6"/>
                        <a:gd name="T12" fmla="*/ 7 w 7"/>
                        <a:gd name="T13" fmla="*/ 6 h 6"/>
                        <a:gd name="T14" fmla="*/ 7 w 7"/>
                        <a:gd name="T15" fmla="*/ 5 h 6"/>
                        <a:gd name="T16" fmla="*/ 5 w 7"/>
                        <a:gd name="T17" fmla="*/ 2 h 6"/>
                        <a:gd name="T18" fmla="*/ 1 w 7"/>
                        <a:gd name="T19" fmla="*/ 0 h 6"/>
                        <a:gd name="T20" fmla="*/ 1 w 7"/>
                        <a:gd name="T21" fmla="*/ 0 h 6"/>
                        <a:gd name="T22" fmla="*/ 0 w 7"/>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6">
                          <a:moveTo>
                            <a:pt x="0" y="0"/>
                          </a:moveTo>
                          <a:cubicBezTo>
                            <a:pt x="0" y="0"/>
                            <a:pt x="0" y="1"/>
                            <a:pt x="1" y="1"/>
                          </a:cubicBezTo>
                          <a:cubicBezTo>
                            <a:pt x="2" y="2"/>
                            <a:pt x="3" y="2"/>
                            <a:pt x="4" y="3"/>
                          </a:cubicBezTo>
                          <a:cubicBezTo>
                            <a:pt x="4" y="4"/>
                            <a:pt x="5" y="4"/>
                            <a:pt x="5" y="5"/>
                          </a:cubicBezTo>
                          <a:cubicBezTo>
                            <a:pt x="6" y="5"/>
                            <a:pt x="6" y="5"/>
                            <a:pt x="6" y="5"/>
                          </a:cubicBezTo>
                          <a:cubicBezTo>
                            <a:pt x="6" y="5"/>
                            <a:pt x="6" y="5"/>
                            <a:pt x="6" y="5"/>
                          </a:cubicBezTo>
                          <a:cubicBezTo>
                            <a:pt x="6" y="6"/>
                            <a:pt x="6" y="6"/>
                            <a:pt x="7" y="6"/>
                          </a:cubicBezTo>
                          <a:cubicBezTo>
                            <a:pt x="7" y="6"/>
                            <a:pt x="7" y="5"/>
                            <a:pt x="7" y="5"/>
                          </a:cubicBezTo>
                          <a:cubicBezTo>
                            <a:pt x="7" y="4"/>
                            <a:pt x="6" y="3"/>
                            <a:pt x="5" y="2"/>
                          </a:cubicBezTo>
                          <a:cubicBezTo>
                            <a:pt x="4" y="1"/>
                            <a:pt x="2" y="1"/>
                            <a:pt x="1" y="0"/>
                          </a:cubicBezTo>
                          <a:cubicBezTo>
                            <a:pt x="1" y="0"/>
                            <a:pt x="1" y="0"/>
                            <a:pt x="1"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490"/>
                    <p:cNvSpPr/>
                    <p:nvPr/>
                  </p:nvSpPr>
                  <p:spPr bwMode="auto">
                    <a:xfrm>
                      <a:off x="862013" y="2254251"/>
                      <a:ext cx="11113" cy="6350"/>
                    </a:xfrm>
                    <a:custGeom>
                      <a:avLst/>
                      <a:gdLst>
                        <a:gd name="T0" fmla="*/ 10 w 11"/>
                        <a:gd name="T1" fmla="*/ 0 h 5"/>
                        <a:gd name="T2" fmla="*/ 7 w 11"/>
                        <a:gd name="T3" fmla="*/ 1 h 5"/>
                        <a:gd name="T4" fmla="*/ 3 w 11"/>
                        <a:gd name="T5" fmla="*/ 3 h 5"/>
                        <a:gd name="T6" fmla="*/ 2 w 11"/>
                        <a:gd name="T7" fmla="*/ 3 h 5"/>
                        <a:gd name="T8" fmla="*/ 1 w 11"/>
                        <a:gd name="T9" fmla="*/ 3 h 5"/>
                        <a:gd name="T10" fmla="*/ 1 w 11"/>
                        <a:gd name="T11" fmla="*/ 3 h 5"/>
                        <a:gd name="T12" fmla="*/ 0 w 11"/>
                        <a:gd name="T13" fmla="*/ 4 h 5"/>
                        <a:gd name="T14" fmla="*/ 0 w 11"/>
                        <a:gd name="T15" fmla="*/ 5 h 5"/>
                        <a:gd name="T16" fmla="*/ 4 w 11"/>
                        <a:gd name="T17" fmla="*/ 4 h 5"/>
                        <a:gd name="T18" fmla="*/ 8 w 11"/>
                        <a:gd name="T19" fmla="*/ 2 h 5"/>
                        <a:gd name="T20" fmla="*/ 10 w 11"/>
                        <a:gd name="T21" fmla="*/ 1 h 5"/>
                        <a:gd name="T22" fmla="*/ 11 w 11"/>
                        <a:gd name="T23" fmla="*/ 1 h 5"/>
                        <a:gd name="T24" fmla="*/ 10 w 11"/>
                        <a:gd name="T25" fmla="*/ 0 h 5"/>
                        <a:gd name="T26" fmla="*/ 10 w 11"/>
                        <a:gd name="T2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5">
                          <a:moveTo>
                            <a:pt x="10" y="0"/>
                          </a:moveTo>
                          <a:cubicBezTo>
                            <a:pt x="9" y="0"/>
                            <a:pt x="8" y="1"/>
                            <a:pt x="7" y="1"/>
                          </a:cubicBezTo>
                          <a:cubicBezTo>
                            <a:pt x="6" y="2"/>
                            <a:pt x="5" y="2"/>
                            <a:pt x="3" y="3"/>
                          </a:cubicBezTo>
                          <a:cubicBezTo>
                            <a:pt x="3" y="3"/>
                            <a:pt x="2" y="3"/>
                            <a:pt x="2" y="3"/>
                          </a:cubicBezTo>
                          <a:cubicBezTo>
                            <a:pt x="1" y="4"/>
                            <a:pt x="1" y="4"/>
                            <a:pt x="1" y="3"/>
                          </a:cubicBezTo>
                          <a:cubicBezTo>
                            <a:pt x="1" y="3"/>
                            <a:pt x="1" y="3"/>
                            <a:pt x="1" y="3"/>
                          </a:cubicBezTo>
                          <a:cubicBezTo>
                            <a:pt x="0" y="3"/>
                            <a:pt x="0" y="4"/>
                            <a:pt x="0" y="4"/>
                          </a:cubicBezTo>
                          <a:cubicBezTo>
                            <a:pt x="0" y="4"/>
                            <a:pt x="0" y="5"/>
                            <a:pt x="0" y="5"/>
                          </a:cubicBezTo>
                          <a:cubicBezTo>
                            <a:pt x="2" y="5"/>
                            <a:pt x="3" y="4"/>
                            <a:pt x="4" y="4"/>
                          </a:cubicBezTo>
                          <a:cubicBezTo>
                            <a:pt x="6" y="3"/>
                            <a:pt x="7" y="2"/>
                            <a:pt x="8" y="2"/>
                          </a:cubicBezTo>
                          <a:cubicBezTo>
                            <a:pt x="9" y="2"/>
                            <a:pt x="10" y="1"/>
                            <a:pt x="10" y="1"/>
                          </a:cubicBezTo>
                          <a:cubicBezTo>
                            <a:pt x="11" y="1"/>
                            <a:pt x="11" y="1"/>
                            <a:pt x="11" y="1"/>
                          </a:cubicBezTo>
                          <a:cubicBezTo>
                            <a:pt x="11" y="0"/>
                            <a:pt x="10" y="0"/>
                            <a:pt x="10" y="0"/>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491"/>
                    <p:cNvSpPr/>
                    <p:nvPr/>
                  </p:nvSpPr>
                  <p:spPr bwMode="auto">
                    <a:xfrm>
                      <a:off x="852488" y="2244726"/>
                      <a:ext cx="11113" cy="3175"/>
                    </a:xfrm>
                    <a:custGeom>
                      <a:avLst/>
                      <a:gdLst>
                        <a:gd name="T0" fmla="*/ 10 w 11"/>
                        <a:gd name="T1" fmla="*/ 0 h 2"/>
                        <a:gd name="T2" fmla="*/ 6 w 11"/>
                        <a:gd name="T3" fmla="*/ 0 h 2"/>
                        <a:gd name="T4" fmla="*/ 1 w 11"/>
                        <a:gd name="T5" fmla="*/ 1 h 2"/>
                        <a:gd name="T6" fmla="*/ 0 w 11"/>
                        <a:gd name="T7" fmla="*/ 1 h 2"/>
                        <a:gd name="T8" fmla="*/ 1 w 11"/>
                        <a:gd name="T9" fmla="*/ 2 h 2"/>
                        <a:gd name="T10" fmla="*/ 10 w 11"/>
                        <a:gd name="T11" fmla="*/ 1 h 2"/>
                        <a:gd name="T12" fmla="*/ 11 w 11"/>
                        <a:gd name="T13" fmla="*/ 0 h 2"/>
                        <a:gd name="T14" fmla="*/ 10 w 11"/>
                        <a:gd name="T15" fmla="*/ 0 h 2"/>
                        <a:gd name="T16" fmla="*/ 10 w 11"/>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
                          <a:moveTo>
                            <a:pt x="10" y="0"/>
                          </a:moveTo>
                          <a:cubicBezTo>
                            <a:pt x="9" y="0"/>
                            <a:pt x="7" y="0"/>
                            <a:pt x="6" y="0"/>
                          </a:cubicBezTo>
                          <a:cubicBezTo>
                            <a:pt x="4" y="1"/>
                            <a:pt x="3" y="1"/>
                            <a:pt x="1" y="1"/>
                          </a:cubicBezTo>
                          <a:cubicBezTo>
                            <a:pt x="1" y="1"/>
                            <a:pt x="0" y="1"/>
                            <a:pt x="0" y="1"/>
                          </a:cubicBezTo>
                          <a:cubicBezTo>
                            <a:pt x="0" y="2"/>
                            <a:pt x="1" y="2"/>
                            <a:pt x="1" y="2"/>
                          </a:cubicBezTo>
                          <a:cubicBezTo>
                            <a:pt x="4" y="2"/>
                            <a:pt x="7" y="2"/>
                            <a:pt x="10" y="1"/>
                          </a:cubicBezTo>
                          <a:cubicBezTo>
                            <a:pt x="10" y="1"/>
                            <a:pt x="11" y="0"/>
                            <a:pt x="11" y="0"/>
                          </a:cubicBezTo>
                          <a:cubicBezTo>
                            <a:pt x="10" y="0"/>
                            <a:pt x="10" y="0"/>
                            <a:pt x="10" y="0"/>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492"/>
                    <p:cNvSpPr/>
                    <p:nvPr/>
                  </p:nvSpPr>
                  <p:spPr bwMode="auto">
                    <a:xfrm>
                      <a:off x="854075" y="2219326"/>
                      <a:ext cx="9525" cy="6350"/>
                    </a:xfrm>
                    <a:custGeom>
                      <a:avLst/>
                      <a:gdLst>
                        <a:gd name="T0" fmla="*/ 1 w 9"/>
                        <a:gd name="T1" fmla="*/ 0 h 7"/>
                        <a:gd name="T2" fmla="*/ 0 w 9"/>
                        <a:gd name="T3" fmla="*/ 1 h 7"/>
                        <a:gd name="T4" fmla="*/ 4 w 9"/>
                        <a:gd name="T5" fmla="*/ 4 h 7"/>
                        <a:gd name="T6" fmla="*/ 8 w 9"/>
                        <a:gd name="T7" fmla="*/ 7 h 7"/>
                        <a:gd name="T8" fmla="*/ 9 w 9"/>
                        <a:gd name="T9" fmla="*/ 6 h 7"/>
                        <a:gd name="T10" fmla="*/ 9 w 9"/>
                        <a:gd name="T11" fmla="*/ 6 h 7"/>
                        <a:gd name="T12" fmla="*/ 3 w 9"/>
                        <a:gd name="T13" fmla="*/ 2 h 7"/>
                        <a:gd name="T14" fmla="*/ 2 w 9"/>
                        <a:gd name="T15" fmla="*/ 1 h 7"/>
                        <a:gd name="T16" fmla="*/ 1 w 9"/>
                        <a:gd name="T17" fmla="*/ 0 h 7"/>
                        <a:gd name="T18" fmla="*/ 1 w 9"/>
                        <a:gd name="T19" fmla="*/ 0 h 7"/>
                        <a:gd name="T20" fmla="*/ 1 w 9"/>
                        <a:gd name="T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7">
                          <a:moveTo>
                            <a:pt x="1" y="0"/>
                          </a:moveTo>
                          <a:cubicBezTo>
                            <a:pt x="0" y="0"/>
                            <a:pt x="0" y="1"/>
                            <a:pt x="0" y="1"/>
                          </a:cubicBezTo>
                          <a:cubicBezTo>
                            <a:pt x="1" y="2"/>
                            <a:pt x="3" y="3"/>
                            <a:pt x="4" y="4"/>
                          </a:cubicBezTo>
                          <a:cubicBezTo>
                            <a:pt x="5" y="5"/>
                            <a:pt x="7" y="6"/>
                            <a:pt x="8" y="7"/>
                          </a:cubicBezTo>
                          <a:cubicBezTo>
                            <a:pt x="9" y="7"/>
                            <a:pt x="9" y="7"/>
                            <a:pt x="9" y="6"/>
                          </a:cubicBezTo>
                          <a:cubicBezTo>
                            <a:pt x="9" y="6"/>
                            <a:pt x="9" y="6"/>
                            <a:pt x="9" y="6"/>
                          </a:cubicBezTo>
                          <a:cubicBezTo>
                            <a:pt x="7" y="4"/>
                            <a:pt x="5" y="4"/>
                            <a:pt x="3" y="2"/>
                          </a:cubicBezTo>
                          <a:cubicBezTo>
                            <a:pt x="3" y="2"/>
                            <a:pt x="2" y="1"/>
                            <a:pt x="2" y="1"/>
                          </a:cubicBezTo>
                          <a:cubicBezTo>
                            <a:pt x="2" y="1"/>
                            <a:pt x="2" y="1"/>
                            <a:pt x="1" y="0"/>
                          </a:cubicBezTo>
                          <a:cubicBezTo>
                            <a:pt x="1" y="0"/>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493"/>
                    <p:cNvSpPr/>
                    <p:nvPr/>
                  </p:nvSpPr>
                  <p:spPr bwMode="auto">
                    <a:xfrm>
                      <a:off x="866775" y="2198688"/>
                      <a:ext cx="9525" cy="11113"/>
                    </a:xfrm>
                    <a:custGeom>
                      <a:avLst/>
                      <a:gdLst>
                        <a:gd name="T0" fmla="*/ 0 w 9"/>
                        <a:gd name="T1" fmla="*/ 1 h 10"/>
                        <a:gd name="T2" fmla="*/ 1 w 9"/>
                        <a:gd name="T3" fmla="*/ 4 h 10"/>
                        <a:gd name="T4" fmla="*/ 3 w 9"/>
                        <a:gd name="T5" fmla="*/ 6 h 10"/>
                        <a:gd name="T6" fmla="*/ 6 w 9"/>
                        <a:gd name="T7" fmla="*/ 8 h 10"/>
                        <a:gd name="T8" fmla="*/ 8 w 9"/>
                        <a:gd name="T9" fmla="*/ 10 h 10"/>
                        <a:gd name="T10" fmla="*/ 9 w 9"/>
                        <a:gd name="T11" fmla="*/ 10 h 10"/>
                        <a:gd name="T12" fmla="*/ 9 w 9"/>
                        <a:gd name="T13" fmla="*/ 9 h 10"/>
                        <a:gd name="T14" fmla="*/ 5 w 9"/>
                        <a:gd name="T15" fmla="*/ 7 h 10"/>
                        <a:gd name="T16" fmla="*/ 2 w 9"/>
                        <a:gd name="T17" fmla="*/ 3 h 10"/>
                        <a:gd name="T18" fmla="*/ 1 w 9"/>
                        <a:gd name="T19" fmla="*/ 2 h 10"/>
                        <a:gd name="T20" fmla="*/ 1 w 9"/>
                        <a:gd name="T21" fmla="*/ 1 h 10"/>
                        <a:gd name="T22" fmla="*/ 1 w 9"/>
                        <a:gd name="T23" fmla="*/ 1 h 10"/>
                        <a:gd name="T24" fmla="*/ 0 w 9"/>
                        <a:gd name="T25" fmla="*/ 0 h 10"/>
                        <a:gd name="T26" fmla="*/ 0 w 9"/>
                        <a:gd name="T2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0">
                          <a:moveTo>
                            <a:pt x="0" y="1"/>
                          </a:moveTo>
                          <a:cubicBezTo>
                            <a:pt x="0" y="2"/>
                            <a:pt x="0" y="3"/>
                            <a:pt x="1" y="4"/>
                          </a:cubicBezTo>
                          <a:cubicBezTo>
                            <a:pt x="1" y="4"/>
                            <a:pt x="2" y="5"/>
                            <a:pt x="3" y="6"/>
                          </a:cubicBezTo>
                          <a:cubicBezTo>
                            <a:pt x="4" y="7"/>
                            <a:pt x="5" y="7"/>
                            <a:pt x="6" y="8"/>
                          </a:cubicBezTo>
                          <a:cubicBezTo>
                            <a:pt x="6" y="9"/>
                            <a:pt x="7" y="9"/>
                            <a:pt x="8" y="10"/>
                          </a:cubicBezTo>
                          <a:cubicBezTo>
                            <a:pt x="8" y="10"/>
                            <a:pt x="8" y="10"/>
                            <a:pt x="9" y="10"/>
                          </a:cubicBezTo>
                          <a:cubicBezTo>
                            <a:pt x="9" y="10"/>
                            <a:pt x="9" y="9"/>
                            <a:pt x="9" y="9"/>
                          </a:cubicBezTo>
                          <a:cubicBezTo>
                            <a:pt x="8" y="8"/>
                            <a:pt x="6" y="7"/>
                            <a:pt x="5" y="7"/>
                          </a:cubicBezTo>
                          <a:cubicBezTo>
                            <a:pt x="4" y="6"/>
                            <a:pt x="3" y="4"/>
                            <a:pt x="2" y="3"/>
                          </a:cubicBezTo>
                          <a:cubicBezTo>
                            <a:pt x="1" y="3"/>
                            <a:pt x="1" y="2"/>
                            <a:pt x="1" y="2"/>
                          </a:cubicBezTo>
                          <a:cubicBezTo>
                            <a:pt x="1" y="2"/>
                            <a:pt x="1" y="1"/>
                            <a:pt x="1" y="1"/>
                          </a:cubicBezTo>
                          <a:cubicBezTo>
                            <a:pt x="1" y="1"/>
                            <a:pt x="1" y="1"/>
                            <a:pt x="1" y="1"/>
                          </a:cubicBezTo>
                          <a:cubicBezTo>
                            <a:pt x="1" y="1"/>
                            <a:pt x="0" y="0"/>
                            <a:pt x="0" y="0"/>
                          </a:cubicBezTo>
                          <a:cubicBezTo>
                            <a:pt x="0" y="0"/>
                            <a:pt x="0" y="1"/>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494"/>
                    <p:cNvSpPr/>
                    <p:nvPr/>
                  </p:nvSpPr>
                  <p:spPr bwMode="auto">
                    <a:xfrm>
                      <a:off x="855663" y="2439988"/>
                      <a:ext cx="1588" cy="9525"/>
                    </a:xfrm>
                    <a:custGeom>
                      <a:avLst/>
                      <a:gdLst>
                        <a:gd name="T0" fmla="*/ 1 w 2"/>
                        <a:gd name="T1" fmla="*/ 0 h 9"/>
                        <a:gd name="T2" fmla="*/ 0 w 2"/>
                        <a:gd name="T3" fmla="*/ 9 h 9"/>
                        <a:gd name="T4" fmla="*/ 1 w 2"/>
                        <a:gd name="T5" fmla="*/ 9 h 9"/>
                        <a:gd name="T6" fmla="*/ 2 w 2"/>
                        <a:gd name="T7" fmla="*/ 0 h 9"/>
                        <a:gd name="T8" fmla="*/ 1 w 2"/>
                        <a:gd name="T9" fmla="*/ 0 h 9"/>
                        <a:gd name="T10" fmla="*/ 1 w 2"/>
                        <a:gd name="T11" fmla="*/ 0 h 9"/>
                      </a:gdLst>
                      <a:ahLst/>
                      <a:cxnLst>
                        <a:cxn ang="0">
                          <a:pos x="T0" y="T1"/>
                        </a:cxn>
                        <a:cxn ang="0">
                          <a:pos x="T2" y="T3"/>
                        </a:cxn>
                        <a:cxn ang="0">
                          <a:pos x="T4" y="T5"/>
                        </a:cxn>
                        <a:cxn ang="0">
                          <a:pos x="T6" y="T7"/>
                        </a:cxn>
                        <a:cxn ang="0">
                          <a:pos x="T8" y="T9"/>
                        </a:cxn>
                        <a:cxn ang="0">
                          <a:pos x="T10" y="T11"/>
                        </a:cxn>
                      </a:cxnLst>
                      <a:rect l="0" t="0" r="r" b="b"/>
                      <a:pathLst>
                        <a:path w="2" h="9">
                          <a:moveTo>
                            <a:pt x="1" y="0"/>
                          </a:moveTo>
                          <a:cubicBezTo>
                            <a:pt x="1" y="3"/>
                            <a:pt x="0" y="6"/>
                            <a:pt x="0" y="9"/>
                          </a:cubicBezTo>
                          <a:cubicBezTo>
                            <a:pt x="0" y="9"/>
                            <a:pt x="1" y="9"/>
                            <a:pt x="1" y="9"/>
                          </a:cubicBezTo>
                          <a:cubicBezTo>
                            <a:pt x="1" y="6"/>
                            <a:pt x="2" y="3"/>
                            <a:pt x="2" y="0"/>
                          </a:cubicBezTo>
                          <a:cubicBezTo>
                            <a:pt x="2" y="0"/>
                            <a:pt x="2"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495"/>
                    <p:cNvSpPr>
                      <a:spLocks noEditPoints="1"/>
                    </p:cNvSpPr>
                    <p:nvPr/>
                  </p:nvSpPr>
                  <p:spPr bwMode="auto">
                    <a:xfrm>
                      <a:off x="820738" y="2447926"/>
                      <a:ext cx="39688" cy="41275"/>
                    </a:xfrm>
                    <a:custGeom>
                      <a:avLst/>
                      <a:gdLst>
                        <a:gd name="T0" fmla="*/ 18 w 37"/>
                        <a:gd name="T1" fmla="*/ 38 h 39"/>
                        <a:gd name="T2" fmla="*/ 18 w 37"/>
                        <a:gd name="T3" fmla="*/ 38 h 39"/>
                        <a:gd name="T4" fmla="*/ 28 w 37"/>
                        <a:gd name="T5" fmla="*/ 35 h 39"/>
                        <a:gd name="T6" fmla="*/ 26 w 37"/>
                        <a:gd name="T7" fmla="*/ 18 h 39"/>
                        <a:gd name="T8" fmla="*/ 26 w 37"/>
                        <a:gd name="T9" fmla="*/ 18 h 39"/>
                        <a:gd name="T10" fmla="*/ 20 w 37"/>
                        <a:gd name="T11" fmla="*/ 16 h 39"/>
                        <a:gd name="T12" fmla="*/ 20 w 37"/>
                        <a:gd name="T13" fmla="*/ 16 h 39"/>
                        <a:gd name="T14" fmla="*/ 20 w 37"/>
                        <a:gd name="T15" fmla="*/ 16 h 39"/>
                        <a:gd name="T16" fmla="*/ 16 w 37"/>
                        <a:gd name="T17" fmla="*/ 8 h 39"/>
                        <a:gd name="T18" fmla="*/ 23 w 37"/>
                        <a:gd name="T19" fmla="*/ 3 h 39"/>
                        <a:gd name="T20" fmla="*/ 23 w 37"/>
                        <a:gd name="T21" fmla="*/ 3 h 39"/>
                        <a:gd name="T22" fmla="*/ 18 w 37"/>
                        <a:gd name="T23" fmla="*/ 4 h 39"/>
                        <a:gd name="T24" fmla="*/ 14 w 37"/>
                        <a:gd name="T25" fmla="*/ 14 h 39"/>
                        <a:gd name="T26" fmla="*/ 21 w 37"/>
                        <a:gd name="T27" fmla="*/ 17 h 39"/>
                        <a:gd name="T28" fmla="*/ 30 w 37"/>
                        <a:gd name="T29" fmla="*/ 19 h 39"/>
                        <a:gd name="T30" fmla="*/ 33 w 37"/>
                        <a:gd name="T31" fmla="*/ 21 h 39"/>
                        <a:gd name="T32" fmla="*/ 35 w 37"/>
                        <a:gd name="T33" fmla="*/ 26 h 39"/>
                        <a:gd name="T34" fmla="*/ 35 w 37"/>
                        <a:gd name="T35" fmla="*/ 30 h 39"/>
                        <a:gd name="T36" fmla="*/ 32 w 37"/>
                        <a:gd name="T37" fmla="*/ 33 h 39"/>
                        <a:gd name="T38" fmla="*/ 18 w 37"/>
                        <a:gd name="T39" fmla="*/ 38 h 39"/>
                        <a:gd name="T40" fmla="*/ 18 w 37"/>
                        <a:gd name="T41" fmla="*/ 38 h 39"/>
                        <a:gd name="T42" fmla="*/ 18 w 37"/>
                        <a:gd name="T43" fmla="*/ 38 h 39"/>
                        <a:gd name="T44" fmla="*/ 2 w 37"/>
                        <a:gd name="T45" fmla="*/ 37 h 39"/>
                        <a:gd name="T46" fmla="*/ 0 w 37"/>
                        <a:gd name="T47" fmla="*/ 29 h 39"/>
                        <a:gd name="T48" fmla="*/ 0 w 37"/>
                        <a:gd name="T49" fmla="*/ 29 h 39"/>
                        <a:gd name="T50" fmla="*/ 2 w 37"/>
                        <a:gd name="T51" fmla="*/ 38 h 39"/>
                        <a:gd name="T52" fmla="*/ 17 w 37"/>
                        <a:gd name="T53" fmla="*/ 39 h 39"/>
                        <a:gd name="T54" fmla="*/ 32 w 37"/>
                        <a:gd name="T55" fmla="*/ 34 h 39"/>
                        <a:gd name="T56" fmla="*/ 35 w 37"/>
                        <a:gd name="T57" fmla="*/ 23 h 39"/>
                        <a:gd name="T58" fmla="*/ 29 w 37"/>
                        <a:gd name="T59" fmla="*/ 18 h 39"/>
                        <a:gd name="T60" fmla="*/ 17 w 37"/>
                        <a:gd name="T61" fmla="*/ 16 h 39"/>
                        <a:gd name="T62" fmla="*/ 15 w 37"/>
                        <a:gd name="T63" fmla="*/ 14 h 39"/>
                        <a:gd name="T64" fmla="*/ 14 w 37"/>
                        <a:gd name="T65" fmla="*/ 12 h 39"/>
                        <a:gd name="T66" fmla="*/ 15 w 37"/>
                        <a:gd name="T67" fmla="*/ 9 h 39"/>
                        <a:gd name="T68" fmla="*/ 18 w 37"/>
                        <a:gd name="T69" fmla="*/ 5 h 39"/>
                        <a:gd name="T70" fmla="*/ 28 w 37"/>
                        <a:gd name="T71" fmla="*/ 1 h 39"/>
                        <a:gd name="T72" fmla="*/ 33 w 37"/>
                        <a:gd name="T73" fmla="*/ 2 h 39"/>
                        <a:gd name="T74" fmla="*/ 35 w 37"/>
                        <a:gd name="T75" fmla="*/ 2 h 39"/>
                        <a:gd name="T76" fmla="*/ 30 w 37"/>
                        <a:gd name="T7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 h="39">
                          <a:moveTo>
                            <a:pt x="18" y="38"/>
                          </a:moveTo>
                          <a:cubicBezTo>
                            <a:pt x="18" y="38"/>
                            <a:pt x="18" y="38"/>
                            <a:pt x="18" y="38"/>
                          </a:cubicBezTo>
                          <a:cubicBezTo>
                            <a:pt x="18" y="38"/>
                            <a:pt x="18" y="38"/>
                            <a:pt x="18" y="38"/>
                          </a:cubicBezTo>
                          <a:cubicBezTo>
                            <a:pt x="18" y="38"/>
                            <a:pt x="18" y="38"/>
                            <a:pt x="18" y="38"/>
                          </a:cubicBezTo>
                          <a:moveTo>
                            <a:pt x="28" y="35"/>
                          </a:moveTo>
                          <a:cubicBezTo>
                            <a:pt x="28" y="35"/>
                            <a:pt x="28" y="35"/>
                            <a:pt x="28" y="35"/>
                          </a:cubicBezTo>
                          <a:cubicBezTo>
                            <a:pt x="28" y="35"/>
                            <a:pt x="28" y="35"/>
                            <a:pt x="28" y="35"/>
                          </a:cubicBezTo>
                          <a:moveTo>
                            <a:pt x="26" y="18"/>
                          </a:moveTo>
                          <a:cubicBezTo>
                            <a:pt x="26" y="18"/>
                            <a:pt x="26" y="18"/>
                            <a:pt x="26" y="18"/>
                          </a:cubicBezTo>
                          <a:cubicBezTo>
                            <a:pt x="26" y="18"/>
                            <a:pt x="26" y="18"/>
                            <a:pt x="26" y="18"/>
                          </a:cubicBezTo>
                          <a:moveTo>
                            <a:pt x="20" y="16"/>
                          </a:moveTo>
                          <a:cubicBezTo>
                            <a:pt x="20" y="16"/>
                            <a:pt x="20" y="16"/>
                            <a:pt x="20" y="16"/>
                          </a:cubicBezTo>
                          <a:cubicBezTo>
                            <a:pt x="20" y="16"/>
                            <a:pt x="20" y="16"/>
                            <a:pt x="20" y="16"/>
                          </a:cubicBezTo>
                          <a:moveTo>
                            <a:pt x="20" y="16"/>
                          </a:moveTo>
                          <a:cubicBezTo>
                            <a:pt x="20" y="16"/>
                            <a:pt x="20" y="16"/>
                            <a:pt x="20" y="16"/>
                          </a:cubicBezTo>
                          <a:cubicBezTo>
                            <a:pt x="20" y="16"/>
                            <a:pt x="20" y="16"/>
                            <a:pt x="20" y="16"/>
                          </a:cubicBezTo>
                          <a:moveTo>
                            <a:pt x="16" y="8"/>
                          </a:moveTo>
                          <a:cubicBezTo>
                            <a:pt x="16" y="8"/>
                            <a:pt x="16" y="8"/>
                            <a:pt x="16" y="8"/>
                          </a:cubicBezTo>
                          <a:cubicBezTo>
                            <a:pt x="16" y="8"/>
                            <a:pt x="16" y="8"/>
                            <a:pt x="16" y="8"/>
                          </a:cubicBezTo>
                          <a:moveTo>
                            <a:pt x="23" y="3"/>
                          </a:moveTo>
                          <a:cubicBezTo>
                            <a:pt x="23" y="3"/>
                            <a:pt x="23" y="3"/>
                            <a:pt x="23" y="3"/>
                          </a:cubicBezTo>
                          <a:cubicBezTo>
                            <a:pt x="23" y="3"/>
                            <a:pt x="23" y="3"/>
                            <a:pt x="23" y="3"/>
                          </a:cubicBezTo>
                          <a:moveTo>
                            <a:pt x="27" y="1"/>
                          </a:moveTo>
                          <a:cubicBezTo>
                            <a:pt x="24" y="1"/>
                            <a:pt x="21" y="3"/>
                            <a:pt x="18" y="4"/>
                          </a:cubicBezTo>
                          <a:cubicBezTo>
                            <a:pt x="16" y="6"/>
                            <a:pt x="14" y="8"/>
                            <a:pt x="13" y="11"/>
                          </a:cubicBezTo>
                          <a:cubicBezTo>
                            <a:pt x="13" y="12"/>
                            <a:pt x="13" y="13"/>
                            <a:pt x="14" y="14"/>
                          </a:cubicBezTo>
                          <a:cubicBezTo>
                            <a:pt x="14" y="15"/>
                            <a:pt x="15" y="16"/>
                            <a:pt x="16" y="16"/>
                          </a:cubicBezTo>
                          <a:cubicBezTo>
                            <a:pt x="18" y="17"/>
                            <a:pt x="19" y="17"/>
                            <a:pt x="21" y="17"/>
                          </a:cubicBezTo>
                          <a:cubicBezTo>
                            <a:pt x="23" y="18"/>
                            <a:pt x="24" y="18"/>
                            <a:pt x="26" y="18"/>
                          </a:cubicBezTo>
                          <a:cubicBezTo>
                            <a:pt x="28" y="18"/>
                            <a:pt x="29" y="18"/>
                            <a:pt x="30" y="19"/>
                          </a:cubicBezTo>
                          <a:cubicBezTo>
                            <a:pt x="31" y="19"/>
                            <a:pt x="31" y="19"/>
                            <a:pt x="32" y="20"/>
                          </a:cubicBezTo>
                          <a:cubicBezTo>
                            <a:pt x="32" y="20"/>
                            <a:pt x="33" y="20"/>
                            <a:pt x="33" y="21"/>
                          </a:cubicBezTo>
                          <a:cubicBezTo>
                            <a:pt x="34" y="21"/>
                            <a:pt x="34" y="22"/>
                            <a:pt x="34" y="23"/>
                          </a:cubicBezTo>
                          <a:cubicBezTo>
                            <a:pt x="35" y="24"/>
                            <a:pt x="35" y="25"/>
                            <a:pt x="35" y="26"/>
                          </a:cubicBezTo>
                          <a:cubicBezTo>
                            <a:pt x="35" y="27"/>
                            <a:pt x="35" y="27"/>
                            <a:pt x="35" y="28"/>
                          </a:cubicBezTo>
                          <a:cubicBezTo>
                            <a:pt x="35" y="29"/>
                            <a:pt x="35" y="29"/>
                            <a:pt x="35" y="30"/>
                          </a:cubicBezTo>
                          <a:cubicBezTo>
                            <a:pt x="35" y="30"/>
                            <a:pt x="34" y="31"/>
                            <a:pt x="34" y="31"/>
                          </a:cubicBezTo>
                          <a:cubicBezTo>
                            <a:pt x="33" y="32"/>
                            <a:pt x="32" y="33"/>
                            <a:pt x="32" y="33"/>
                          </a:cubicBezTo>
                          <a:cubicBezTo>
                            <a:pt x="30" y="34"/>
                            <a:pt x="29" y="35"/>
                            <a:pt x="28" y="35"/>
                          </a:cubicBezTo>
                          <a:cubicBezTo>
                            <a:pt x="25" y="37"/>
                            <a:pt x="21" y="37"/>
                            <a:pt x="18" y="38"/>
                          </a:cubicBezTo>
                          <a:cubicBezTo>
                            <a:pt x="18" y="38"/>
                            <a:pt x="18" y="38"/>
                            <a:pt x="18" y="38"/>
                          </a:cubicBezTo>
                          <a:cubicBezTo>
                            <a:pt x="18" y="38"/>
                            <a:pt x="18" y="38"/>
                            <a:pt x="18" y="38"/>
                          </a:cubicBezTo>
                          <a:cubicBezTo>
                            <a:pt x="18" y="38"/>
                            <a:pt x="18" y="38"/>
                            <a:pt x="18" y="38"/>
                          </a:cubicBezTo>
                          <a:cubicBezTo>
                            <a:pt x="18" y="38"/>
                            <a:pt x="18" y="38"/>
                            <a:pt x="18" y="38"/>
                          </a:cubicBezTo>
                          <a:cubicBezTo>
                            <a:pt x="14" y="38"/>
                            <a:pt x="9" y="38"/>
                            <a:pt x="5" y="38"/>
                          </a:cubicBezTo>
                          <a:cubicBezTo>
                            <a:pt x="4" y="38"/>
                            <a:pt x="3" y="37"/>
                            <a:pt x="2" y="37"/>
                          </a:cubicBezTo>
                          <a:cubicBezTo>
                            <a:pt x="2" y="35"/>
                            <a:pt x="1" y="33"/>
                            <a:pt x="1" y="30"/>
                          </a:cubicBezTo>
                          <a:cubicBezTo>
                            <a:pt x="1" y="30"/>
                            <a:pt x="0" y="29"/>
                            <a:pt x="0" y="29"/>
                          </a:cubicBezTo>
                          <a:cubicBezTo>
                            <a:pt x="0" y="28"/>
                            <a:pt x="0" y="28"/>
                            <a:pt x="0" y="28"/>
                          </a:cubicBezTo>
                          <a:cubicBezTo>
                            <a:pt x="0" y="28"/>
                            <a:pt x="0" y="28"/>
                            <a:pt x="0" y="29"/>
                          </a:cubicBezTo>
                          <a:cubicBezTo>
                            <a:pt x="0" y="32"/>
                            <a:pt x="1" y="35"/>
                            <a:pt x="1" y="38"/>
                          </a:cubicBezTo>
                          <a:cubicBezTo>
                            <a:pt x="1" y="38"/>
                            <a:pt x="1" y="38"/>
                            <a:pt x="2" y="38"/>
                          </a:cubicBezTo>
                          <a:cubicBezTo>
                            <a:pt x="4" y="39"/>
                            <a:pt x="6" y="39"/>
                            <a:pt x="8" y="39"/>
                          </a:cubicBezTo>
                          <a:cubicBezTo>
                            <a:pt x="11" y="39"/>
                            <a:pt x="14" y="39"/>
                            <a:pt x="17" y="39"/>
                          </a:cubicBezTo>
                          <a:cubicBezTo>
                            <a:pt x="20" y="38"/>
                            <a:pt x="23" y="38"/>
                            <a:pt x="25" y="37"/>
                          </a:cubicBezTo>
                          <a:cubicBezTo>
                            <a:pt x="28" y="36"/>
                            <a:pt x="30" y="35"/>
                            <a:pt x="32" y="34"/>
                          </a:cubicBezTo>
                          <a:cubicBezTo>
                            <a:pt x="34" y="33"/>
                            <a:pt x="35" y="31"/>
                            <a:pt x="36" y="29"/>
                          </a:cubicBezTo>
                          <a:cubicBezTo>
                            <a:pt x="37" y="27"/>
                            <a:pt x="36" y="25"/>
                            <a:pt x="35" y="23"/>
                          </a:cubicBezTo>
                          <a:cubicBezTo>
                            <a:pt x="35" y="21"/>
                            <a:pt x="34" y="20"/>
                            <a:pt x="33" y="19"/>
                          </a:cubicBezTo>
                          <a:cubicBezTo>
                            <a:pt x="32" y="18"/>
                            <a:pt x="31" y="18"/>
                            <a:pt x="29" y="18"/>
                          </a:cubicBezTo>
                          <a:cubicBezTo>
                            <a:pt x="26" y="17"/>
                            <a:pt x="23" y="17"/>
                            <a:pt x="20" y="16"/>
                          </a:cubicBezTo>
                          <a:cubicBezTo>
                            <a:pt x="19" y="16"/>
                            <a:pt x="18" y="16"/>
                            <a:pt x="17" y="16"/>
                          </a:cubicBezTo>
                          <a:cubicBezTo>
                            <a:pt x="16" y="16"/>
                            <a:pt x="16" y="15"/>
                            <a:pt x="16" y="15"/>
                          </a:cubicBezTo>
                          <a:cubicBezTo>
                            <a:pt x="15" y="15"/>
                            <a:pt x="15" y="15"/>
                            <a:pt x="15" y="14"/>
                          </a:cubicBezTo>
                          <a:cubicBezTo>
                            <a:pt x="15" y="14"/>
                            <a:pt x="15" y="14"/>
                            <a:pt x="14" y="14"/>
                          </a:cubicBezTo>
                          <a:cubicBezTo>
                            <a:pt x="14" y="13"/>
                            <a:pt x="14" y="13"/>
                            <a:pt x="14" y="12"/>
                          </a:cubicBezTo>
                          <a:cubicBezTo>
                            <a:pt x="14" y="12"/>
                            <a:pt x="14" y="11"/>
                            <a:pt x="14" y="11"/>
                          </a:cubicBezTo>
                          <a:cubicBezTo>
                            <a:pt x="14" y="10"/>
                            <a:pt x="14" y="10"/>
                            <a:pt x="15" y="9"/>
                          </a:cubicBezTo>
                          <a:cubicBezTo>
                            <a:pt x="15" y="9"/>
                            <a:pt x="15" y="8"/>
                            <a:pt x="16" y="8"/>
                          </a:cubicBezTo>
                          <a:cubicBezTo>
                            <a:pt x="16" y="7"/>
                            <a:pt x="17" y="6"/>
                            <a:pt x="18" y="5"/>
                          </a:cubicBezTo>
                          <a:cubicBezTo>
                            <a:pt x="20" y="4"/>
                            <a:pt x="21" y="3"/>
                            <a:pt x="23" y="3"/>
                          </a:cubicBezTo>
                          <a:cubicBezTo>
                            <a:pt x="25" y="2"/>
                            <a:pt x="26" y="2"/>
                            <a:pt x="28" y="1"/>
                          </a:cubicBezTo>
                          <a:cubicBezTo>
                            <a:pt x="29" y="1"/>
                            <a:pt x="30" y="1"/>
                            <a:pt x="31" y="1"/>
                          </a:cubicBezTo>
                          <a:cubicBezTo>
                            <a:pt x="32" y="1"/>
                            <a:pt x="33" y="2"/>
                            <a:pt x="33" y="2"/>
                          </a:cubicBezTo>
                          <a:cubicBezTo>
                            <a:pt x="34" y="2"/>
                            <a:pt x="34" y="2"/>
                            <a:pt x="34" y="2"/>
                          </a:cubicBezTo>
                          <a:cubicBezTo>
                            <a:pt x="35" y="3"/>
                            <a:pt x="35" y="2"/>
                            <a:pt x="35" y="2"/>
                          </a:cubicBezTo>
                          <a:cubicBezTo>
                            <a:pt x="35" y="2"/>
                            <a:pt x="35" y="2"/>
                            <a:pt x="35" y="2"/>
                          </a:cubicBezTo>
                          <a:cubicBezTo>
                            <a:pt x="33" y="1"/>
                            <a:pt x="32" y="0"/>
                            <a:pt x="30" y="0"/>
                          </a:cubicBezTo>
                          <a:cubicBezTo>
                            <a:pt x="29" y="0"/>
                            <a:pt x="28" y="1"/>
                            <a:pt x="27"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496"/>
                    <p:cNvSpPr>
                      <a:spLocks noEditPoints="1"/>
                    </p:cNvSpPr>
                    <p:nvPr/>
                  </p:nvSpPr>
                  <p:spPr bwMode="auto">
                    <a:xfrm>
                      <a:off x="819150" y="2439988"/>
                      <a:ext cx="38100" cy="39688"/>
                    </a:xfrm>
                    <a:custGeom>
                      <a:avLst/>
                      <a:gdLst>
                        <a:gd name="T0" fmla="*/ 5 w 36"/>
                        <a:gd name="T1" fmla="*/ 36 h 37"/>
                        <a:gd name="T2" fmla="*/ 5 w 36"/>
                        <a:gd name="T3" fmla="*/ 36 h 37"/>
                        <a:gd name="T4" fmla="*/ 5 w 36"/>
                        <a:gd name="T5" fmla="*/ 36 h 37"/>
                        <a:gd name="T6" fmla="*/ 19 w 36"/>
                        <a:gd name="T7" fmla="*/ 32 h 37"/>
                        <a:gd name="T8" fmla="*/ 3 w 36"/>
                        <a:gd name="T9" fmla="*/ 20 h 37"/>
                        <a:gd name="T10" fmla="*/ 3 w 36"/>
                        <a:gd name="T11" fmla="*/ 20 h 37"/>
                        <a:gd name="T12" fmla="*/ 3 w 36"/>
                        <a:gd name="T13" fmla="*/ 12 h 37"/>
                        <a:gd name="T14" fmla="*/ 8 w 36"/>
                        <a:gd name="T15" fmla="*/ 6 h 37"/>
                        <a:gd name="T16" fmla="*/ 8 w 36"/>
                        <a:gd name="T17" fmla="*/ 6 h 37"/>
                        <a:gd name="T18" fmla="*/ 14 w 36"/>
                        <a:gd name="T19" fmla="*/ 3 h 37"/>
                        <a:gd name="T20" fmla="*/ 19 w 36"/>
                        <a:gd name="T21" fmla="*/ 1 h 37"/>
                        <a:gd name="T22" fmla="*/ 1 w 36"/>
                        <a:gd name="T23" fmla="*/ 15 h 37"/>
                        <a:gd name="T24" fmla="*/ 4 w 36"/>
                        <a:gd name="T25" fmla="*/ 23 h 37"/>
                        <a:gd name="T26" fmla="*/ 11 w 36"/>
                        <a:gd name="T27" fmla="*/ 27 h 37"/>
                        <a:gd name="T28" fmla="*/ 19 w 36"/>
                        <a:gd name="T29" fmla="*/ 32 h 37"/>
                        <a:gd name="T30" fmla="*/ 19 w 36"/>
                        <a:gd name="T31" fmla="*/ 33 h 37"/>
                        <a:gd name="T32" fmla="*/ 19 w 36"/>
                        <a:gd name="T33" fmla="*/ 34 h 37"/>
                        <a:gd name="T34" fmla="*/ 19 w 36"/>
                        <a:gd name="T35" fmla="*/ 35 h 37"/>
                        <a:gd name="T36" fmla="*/ 14 w 36"/>
                        <a:gd name="T37" fmla="*/ 36 h 37"/>
                        <a:gd name="T38" fmla="*/ 1 w 36"/>
                        <a:gd name="T39" fmla="*/ 35 h 37"/>
                        <a:gd name="T40" fmla="*/ 1 w 36"/>
                        <a:gd name="T41" fmla="*/ 36 h 37"/>
                        <a:gd name="T42" fmla="*/ 9 w 36"/>
                        <a:gd name="T43" fmla="*/ 37 h 37"/>
                        <a:gd name="T44" fmla="*/ 18 w 36"/>
                        <a:gd name="T45" fmla="*/ 36 h 37"/>
                        <a:gd name="T46" fmla="*/ 20 w 36"/>
                        <a:gd name="T47" fmla="*/ 32 h 37"/>
                        <a:gd name="T48" fmla="*/ 13 w 36"/>
                        <a:gd name="T49" fmla="*/ 27 h 37"/>
                        <a:gd name="T50" fmla="*/ 4 w 36"/>
                        <a:gd name="T51" fmla="*/ 22 h 37"/>
                        <a:gd name="T52" fmla="*/ 2 w 36"/>
                        <a:gd name="T53" fmla="*/ 17 h 37"/>
                        <a:gd name="T54" fmla="*/ 3 w 36"/>
                        <a:gd name="T55" fmla="*/ 12 h 37"/>
                        <a:gd name="T56" fmla="*/ 8 w 36"/>
                        <a:gd name="T57" fmla="*/ 6 h 37"/>
                        <a:gd name="T58" fmla="*/ 22 w 36"/>
                        <a:gd name="T59" fmla="*/ 1 h 37"/>
                        <a:gd name="T60" fmla="*/ 36 w 36"/>
                        <a:gd name="T61" fmla="*/ 0 h 37"/>
                        <a:gd name="T62" fmla="*/ 19 w 36"/>
                        <a:gd name="T63" fmla="*/ 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 h="37">
                          <a:moveTo>
                            <a:pt x="5" y="36"/>
                          </a:moveTo>
                          <a:cubicBezTo>
                            <a:pt x="5" y="36"/>
                            <a:pt x="5" y="36"/>
                            <a:pt x="5" y="36"/>
                          </a:cubicBezTo>
                          <a:cubicBezTo>
                            <a:pt x="5" y="36"/>
                            <a:pt x="5" y="36"/>
                            <a:pt x="5" y="36"/>
                          </a:cubicBezTo>
                          <a:moveTo>
                            <a:pt x="5" y="36"/>
                          </a:moveTo>
                          <a:cubicBezTo>
                            <a:pt x="5" y="36"/>
                            <a:pt x="5" y="36"/>
                            <a:pt x="5" y="36"/>
                          </a:cubicBezTo>
                          <a:cubicBezTo>
                            <a:pt x="5" y="36"/>
                            <a:pt x="5" y="36"/>
                            <a:pt x="5" y="36"/>
                          </a:cubicBezTo>
                          <a:moveTo>
                            <a:pt x="19" y="32"/>
                          </a:moveTo>
                          <a:cubicBezTo>
                            <a:pt x="19" y="32"/>
                            <a:pt x="19" y="32"/>
                            <a:pt x="19" y="32"/>
                          </a:cubicBezTo>
                          <a:cubicBezTo>
                            <a:pt x="19" y="32"/>
                            <a:pt x="19" y="32"/>
                            <a:pt x="19" y="32"/>
                          </a:cubicBezTo>
                          <a:moveTo>
                            <a:pt x="3" y="20"/>
                          </a:moveTo>
                          <a:cubicBezTo>
                            <a:pt x="3" y="20"/>
                            <a:pt x="3" y="20"/>
                            <a:pt x="3" y="20"/>
                          </a:cubicBezTo>
                          <a:cubicBezTo>
                            <a:pt x="3" y="20"/>
                            <a:pt x="3" y="20"/>
                            <a:pt x="3" y="20"/>
                          </a:cubicBezTo>
                          <a:moveTo>
                            <a:pt x="3" y="12"/>
                          </a:moveTo>
                          <a:cubicBezTo>
                            <a:pt x="3" y="12"/>
                            <a:pt x="3" y="12"/>
                            <a:pt x="3" y="12"/>
                          </a:cubicBezTo>
                          <a:cubicBezTo>
                            <a:pt x="3" y="12"/>
                            <a:pt x="3" y="12"/>
                            <a:pt x="3" y="12"/>
                          </a:cubicBezTo>
                          <a:moveTo>
                            <a:pt x="8" y="6"/>
                          </a:moveTo>
                          <a:cubicBezTo>
                            <a:pt x="8" y="6"/>
                            <a:pt x="8" y="6"/>
                            <a:pt x="8" y="6"/>
                          </a:cubicBezTo>
                          <a:cubicBezTo>
                            <a:pt x="8" y="6"/>
                            <a:pt x="8" y="6"/>
                            <a:pt x="8" y="6"/>
                          </a:cubicBezTo>
                          <a:moveTo>
                            <a:pt x="14" y="3"/>
                          </a:moveTo>
                          <a:cubicBezTo>
                            <a:pt x="14" y="3"/>
                            <a:pt x="14" y="3"/>
                            <a:pt x="14" y="3"/>
                          </a:cubicBezTo>
                          <a:cubicBezTo>
                            <a:pt x="14" y="3"/>
                            <a:pt x="14" y="3"/>
                            <a:pt x="14" y="3"/>
                          </a:cubicBezTo>
                          <a:moveTo>
                            <a:pt x="19" y="1"/>
                          </a:moveTo>
                          <a:cubicBezTo>
                            <a:pt x="15" y="2"/>
                            <a:pt x="10" y="3"/>
                            <a:pt x="7" y="6"/>
                          </a:cubicBezTo>
                          <a:cubicBezTo>
                            <a:pt x="4" y="8"/>
                            <a:pt x="1" y="12"/>
                            <a:pt x="1" y="15"/>
                          </a:cubicBezTo>
                          <a:cubicBezTo>
                            <a:pt x="1" y="17"/>
                            <a:pt x="2" y="19"/>
                            <a:pt x="2" y="21"/>
                          </a:cubicBezTo>
                          <a:cubicBezTo>
                            <a:pt x="3" y="22"/>
                            <a:pt x="3" y="22"/>
                            <a:pt x="4" y="23"/>
                          </a:cubicBezTo>
                          <a:cubicBezTo>
                            <a:pt x="4" y="23"/>
                            <a:pt x="4" y="23"/>
                            <a:pt x="5" y="24"/>
                          </a:cubicBezTo>
                          <a:cubicBezTo>
                            <a:pt x="7" y="25"/>
                            <a:pt x="9" y="26"/>
                            <a:pt x="11" y="27"/>
                          </a:cubicBezTo>
                          <a:cubicBezTo>
                            <a:pt x="13" y="28"/>
                            <a:pt x="15" y="29"/>
                            <a:pt x="17" y="31"/>
                          </a:cubicBezTo>
                          <a:cubicBezTo>
                            <a:pt x="18" y="31"/>
                            <a:pt x="18" y="32"/>
                            <a:pt x="19" y="32"/>
                          </a:cubicBezTo>
                          <a:cubicBezTo>
                            <a:pt x="19" y="33"/>
                            <a:pt x="19" y="33"/>
                            <a:pt x="19" y="33"/>
                          </a:cubicBezTo>
                          <a:cubicBezTo>
                            <a:pt x="19" y="33"/>
                            <a:pt x="19" y="33"/>
                            <a:pt x="19" y="33"/>
                          </a:cubicBezTo>
                          <a:cubicBezTo>
                            <a:pt x="19" y="34"/>
                            <a:pt x="19" y="34"/>
                            <a:pt x="19" y="34"/>
                          </a:cubicBezTo>
                          <a:cubicBezTo>
                            <a:pt x="19" y="34"/>
                            <a:pt x="19" y="34"/>
                            <a:pt x="19" y="34"/>
                          </a:cubicBezTo>
                          <a:cubicBezTo>
                            <a:pt x="19" y="34"/>
                            <a:pt x="19" y="34"/>
                            <a:pt x="19" y="34"/>
                          </a:cubicBezTo>
                          <a:cubicBezTo>
                            <a:pt x="19" y="35"/>
                            <a:pt x="19" y="35"/>
                            <a:pt x="19" y="35"/>
                          </a:cubicBezTo>
                          <a:cubicBezTo>
                            <a:pt x="18" y="35"/>
                            <a:pt x="18" y="35"/>
                            <a:pt x="18" y="35"/>
                          </a:cubicBezTo>
                          <a:cubicBezTo>
                            <a:pt x="17" y="36"/>
                            <a:pt x="15" y="36"/>
                            <a:pt x="14" y="36"/>
                          </a:cubicBezTo>
                          <a:cubicBezTo>
                            <a:pt x="11" y="37"/>
                            <a:pt x="8" y="36"/>
                            <a:pt x="5" y="36"/>
                          </a:cubicBezTo>
                          <a:cubicBezTo>
                            <a:pt x="4" y="36"/>
                            <a:pt x="3" y="36"/>
                            <a:pt x="1" y="35"/>
                          </a:cubicBezTo>
                          <a:cubicBezTo>
                            <a:pt x="1" y="35"/>
                            <a:pt x="1" y="35"/>
                            <a:pt x="1" y="35"/>
                          </a:cubicBezTo>
                          <a:cubicBezTo>
                            <a:pt x="0" y="35"/>
                            <a:pt x="0" y="36"/>
                            <a:pt x="1" y="36"/>
                          </a:cubicBezTo>
                          <a:cubicBezTo>
                            <a:pt x="2" y="36"/>
                            <a:pt x="3" y="37"/>
                            <a:pt x="4" y="37"/>
                          </a:cubicBezTo>
                          <a:cubicBezTo>
                            <a:pt x="6" y="37"/>
                            <a:pt x="7" y="37"/>
                            <a:pt x="9" y="37"/>
                          </a:cubicBezTo>
                          <a:cubicBezTo>
                            <a:pt x="11" y="37"/>
                            <a:pt x="13" y="37"/>
                            <a:pt x="14" y="37"/>
                          </a:cubicBezTo>
                          <a:cubicBezTo>
                            <a:pt x="16" y="37"/>
                            <a:pt x="17" y="37"/>
                            <a:pt x="18" y="36"/>
                          </a:cubicBezTo>
                          <a:cubicBezTo>
                            <a:pt x="19" y="36"/>
                            <a:pt x="20" y="35"/>
                            <a:pt x="20" y="34"/>
                          </a:cubicBezTo>
                          <a:cubicBezTo>
                            <a:pt x="20" y="33"/>
                            <a:pt x="20" y="33"/>
                            <a:pt x="20" y="32"/>
                          </a:cubicBezTo>
                          <a:cubicBezTo>
                            <a:pt x="19" y="31"/>
                            <a:pt x="18" y="30"/>
                            <a:pt x="17" y="30"/>
                          </a:cubicBezTo>
                          <a:cubicBezTo>
                            <a:pt x="16" y="29"/>
                            <a:pt x="14" y="28"/>
                            <a:pt x="13" y="27"/>
                          </a:cubicBezTo>
                          <a:cubicBezTo>
                            <a:pt x="11" y="26"/>
                            <a:pt x="8" y="25"/>
                            <a:pt x="6" y="23"/>
                          </a:cubicBezTo>
                          <a:cubicBezTo>
                            <a:pt x="5" y="23"/>
                            <a:pt x="5" y="22"/>
                            <a:pt x="4" y="22"/>
                          </a:cubicBezTo>
                          <a:cubicBezTo>
                            <a:pt x="4" y="21"/>
                            <a:pt x="3" y="20"/>
                            <a:pt x="3" y="20"/>
                          </a:cubicBezTo>
                          <a:cubicBezTo>
                            <a:pt x="2" y="19"/>
                            <a:pt x="2" y="18"/>
                            <a:pt x="2" y="17"/>
                          </a:cubicBezTo>
                          <a:cubicBezTo>
                            <a:pt x="2" y="16"/>
                            <a:pt x="2" y="16"/>
                            <a:pt x="2" y="15"/>
                          </a:cubicBezTo>
                          <a:cubicBezTo>
                            <a:pt x="2" y="14"/>
                            <a:pt x="2" y="13"/>
                            <a:pt x="3" y="12"/>
                          </a:cubicBezTo>
                          <a:cubicBezTo>
                            <a:pt x="3" y="11"/>
                            <a:pt x="4" y="10"/>
                            <a:pt x="5" y="10"/>
                          </a:cubicBezTo>
                          <a:cubicBezTo>
                            <a:pt x="6" y="8"/>
                            <a:pt x="7" y="7"/>
                            <a:pt x="8" y="6"/>
                          </a:cubicBezTo>
                          <a:cubicBezTo>
                            <a:pt x="10" y="5"/>
                            <a:pt x="12" y="4"/>
                            <a:pt x="14" y="3"/>
                          </a:cubicBezTo>
                          <a:cubicBezTo>
                            <a:pt x="17" y="2"/>
                            <a:pt x="19" y="2"/>
                            <a:pt x="22" y="1"/>
                          </a:cubicBezTo>
                          <a:cubicBezTo>
                            <a:pt x="27" y="1"/>
                            <a:pt x="31" y="1"/>
                            <a:pt x="36" y="1"/>
                          </a:cubicBezTo>
                          <a:cubicBezTo>
                            <a:pt x="36" y="1"/>
                            <a:pt x="36" y="0"/>
                            <a:pt x="36" y="0"/>
                          </a:cubicBezTo>
                          <a:cubicBezTo>
                            <a:pt x="35" y="0"/>
                            <a:pt x="34" y="0"/>
                            <a:pt x="33" y="0"/>
                          </a:cubicBezTo>
                          <a:cubicBezTo>
                            <a:pt x="28" y="0"/>
                            <a:pt x="24" y="0"/>
                            <a:pt x="19"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497"/>
                    <p:cNvSpPr/>
                    <p:nvPr/>
                  </p:nvSpPr>
                  <p:spPr bwMode="auto">
                    <a:xfrm>
                      <a:off x="838200" y="2432051"/>
                      <a:ext cx="9525" cy="9525"/>
                    </a:xfrm>
                    <a:custGeom>
                      <a:avLst/>
                      <a:gdLst>
                        <a:gd name="T0" fmla="*/ 1 w 8"/>
                        <a:gd name="T1" fmla="*/ 1 h 9"/>
                        <a:gd name="T2" fmla="*/ 0 w 8"/>
                        <a:gd name="T3" fmla="*/ 1 h 9"/>
                        <a:gd name="T4" fmla="*/ 0 w 8"/>
                        <a:gd name="T5" fmla="*/ 9 h 9"/>
                        <a:gd name="T6" fmla="*/ 1 w 8"/>
                        <a:gd name="T7" fmla="*/ 9 h 9"/>
                        <a:gd name="T8" fmla="*/ 1 w 8"/>
                        <a:gd name="T9" fmla="*/ 9 h 9"/>
                        <a:gd name="T10" fmla="*/ 1 w 8"/>
                        <a:gd name="T11" fmla="*/ 1 h 9"/>
                        <a:gd name="T12" fmla="*/ 7 w 8"/>
                        <a:gd name="T13" fmla="*/ 1 h 9"/>
                        <a:gd name="T14" fmla="*/ 7 w 8"/>
                        <a:gd name="T15" fmla="*/ 7 h 9"/>
                        <a:gd name="T16" fmla="*/ 8 w 8"/>
                        <a:gd name="T17" fmla="*/ 7 h 9"/>
                        <a:gd name="T18" fmla="*/ 8 w 8"/>
                        <a:gd name="T19" fmla="*/ 1 h 9"/>
                        <a:gd name="T20" fmla="*/ 7 w 8"/>
                        <a:gd name="T21" fmla="*/ 0 h 9"/>
                        <a:gd name="T22" fmla="*/ 6 w 8"/>
                        <a:gd name="T23" fmla="*/ 0 h 9"/>
                        <a:gd name="T24" fmla="*/ 1 w 8"/>
                        <a:gd name="T25"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9">
                          <a:moveTo>
                            <a:pt x="1" y="1"/>
                          </a:moveTo>
                          <a:cubicBezTo>
                            <a:pt x="1" y="1"/>
                            <a:pt x="0" y="1"/>
                            <a:pt x="0" y="1"/>
                          </a:cubicBezTo>
                          <a:cubicBezTo>
                            <a:pt x="0" y="4"/>
                            <a:pt x="1" y="6"/>
                            <a:pt x="0" y="9"/>
                          </a:cubicBezTo>
                          <a:cubicBezTo>
                            <a:pt x="0" y="9"/>
                            <a:pt x="0" y="9"/>
                            <a:pt x="1" y="9"/>
                          </a:cubicBezTo>
                          <a:cubicBezTo>
                            <a:pt x="1" y="9"/>
                            <a:pt x="1" y="9"/>
                            <a:pt x="1" y="9"/>
                          </a:cubicBezTo>
                          <a:cubicBezTo>
                            <a:pt x="1" y="6"/>
                            <a:pt x="1" y="4"/>
                            <a:pt x="1" y="1"/>
                          </a:cubicBezTo>
                          <a:cubicBezTo>
                            <a:pt x="3" y="1"/>
                            <a:pt x="5" y="1"/>
                            <a:pt x="7" y="1"/>
                          </a:cubicBezTo>
                          <a:cubicBezTo>
                            <a:pt x="7" y="3"/>
                            <a:pt x="7" y="5"/>
                            <a:pt x="7" y="7"/>
                          </a:cubicBezTo>
                          <a:cubicBezTo>
                            <a:pt x="7" y="8"/>
                            <a:pt x="8" y="8"/>
                            <a:pt x="8" y="7"/>
                          </a:cubicBezTo>
                          <a:cubicBezTo>
                            <a:pt x="8" y="5"/>
                            <a:pt x="8" y="3"/>
                            <a:pt x="8" y="1"/>
                          </a:cubicBezTo>
                          <a:cubicBezTo>
                            <a:pt x="8" y="1"/>
                            <a:pt x="8" y="1"/>
                            <a:pt x="7" y="0"/>
                          </a:cubicBezTo>
                          <a:cubicBezTo>
                            <a:pt x="7" y="0"/>
                            <a:pt x="7" y="0"/>
                            <a:pt x="6" y="0"/>
                          </a:cubicBezTo>
                          <a:cubicBezTo>
                            <a:pt x="5" y="0"/>
                            <a:pt x="3" y="1"/>
                            <a:pt x="1"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498"/>
                    <p:cNvSpPr/>
                    <p:nvPr/>
                  </p:nvSpPr>
                  <p:spPr bwMode="auto">
                    <a:xfrm>
                      <a:off x="839788" y="2486026"/>
                      <a:ext cx="7938" cy="9525"/>
                    </a:xfrm>
                    <a:custGeom>
                      <a:avLst/>
                      <a:gdLst>
                        <a:gd name="T0" fmla="*/ 7 w 8"/>
                        <a:gd name="T1" fmla="*/ 0 h 8"/>
                        <a:gd name="T2" fmla="*/ 7 w 8"/>
                        <a:gd name="T3" fmla="*/ 6 h 8"/>
                        <a:gd name="T4" fmla="*/ 6 w 8"/>
                        <a:gd name="T5" fmla="*/ 6 h 8"/>
                        <a:gd name="T6" fmla="*/ 1 w 8"/>
                        <a:gd name="T7" fmla="*/ 7 h 8"/>
                        <a:gd name="T8" fmla="*/ 1 w 8"/>
                        <a:gd name="T9" fmla="*/ 2 h 8"/>
                        <a:gd name="T10" fmla="*/ 0 w 8"/>
                        <a:gd name="T11" fmla="*/ 2 h 8"/>
                        <a:gd name="T12" fmla="*/ 0 w 8"/>
                        <a:gd name="T13" fmla="*/ 7 h 8"/>
                        <a:gd name="T14" fmla="*/ 0 w 8"/>
                        <a:gd name="T15" fmla="*/ 7 h 8"/>
                        <a:gd name="T16" fmla="*/ 7 w 8"/>
                        <a:gd name="T17" fmla="*/ 7 h 8"/>
                        <a:gd name="T18" fmla="*/ 8 w 8"/>
                        <a:gd name="T19" fmla="*/ 7 h 8"/>
                        <a:gd name="T20" fmla="*/ 8 w 8"/>
                        <a:gd name="T21" fmla="*/ 0 h 8"/>
                        <a:gd name="T22" fmla="*/ 7 w 8"/>
                        <a:gd name="T23" fmla="*/ 0 h 8"/>
                        <a:gd name="T24" fmla="*/ 7 w 8"/>
                        <a:gd name="T2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8">
                          <a:moveTo>
                            <a:pt x="7" y="0"/>
                          </a:moveTo>
                          <a:cubicBezTo>
                            <a:pt x="7" y="2"/>
                            <a:pt x="7" y="4"/>
                            <a:pt x="7" y="6"/>
                          </a:cubicBezTo>
                          <a:cubicBezTo>
                            <a:pt x="6" y="6"/>
                            <a:pt x="6" y="6"/>
                            <a:pt x="6" y="6"/>
                          </a:cubicBezTo>
                          <a:cubicBezTo>
                            <a:pt x="4" y="7"/>
                            <a:pt x="3" y="7"/>
                            <a:pt x="1" y="7"/>
                          </a:cubicBezTo>
                          <a:cubicBezTo>
                            <a:pt x="1" y="5"/>
                            <a:pt x="1" y="3"/>
                            <a:pt x="1" y="2"/>
                          </a:cubicBezTo>
                          <a:cubicBezTo>
                            <a:pt x="1" y="1"/>
                            <a:pt x="0" y="1"/>
                            <a:pt x="0" y="2"/>
                          </a:cubicBezTo>
                          <a:cubicBezTo>
                            <a:pt x="0" y="3"/>
                            <a:pt x="0" y="5"/>
                            <a:pt x="0" y="7"/>
                          </a:cubicBezTo>
                          <a:cubicBezTo>
                            <a:pt x="0" y="7"/>
                            <a:pt x="0" y="7"/>
                            <a:pt x="0" y="7"/>
                          </a:cubicBezTo>
                          <a:cubicBezTo>
                            <a:pt x="3" y="7"/>
                            <a:pt x="5" y="8"/>
                            <a:pt x="7" y="7"/>
                          </a:cubicBezTo>
                          <a:cubicBezTo>
                            <a:pt x="7" y="7"/>
                            <a:pt x="8" y="7"/>
                            <a:pt x="8" y="7"/>
                          </a:cubicBezTo>
                          <a:cubicBezTo>
                            <a:pt x="8" y="5"/>
                            <a:pt x="8" y="2"/>
                            <a:pt x="8" y="0"/>
                          </a:cubicBezTo>
                          <a:cubicBezTo>
                            <a:pt x="8" y="0"/>
                            <a:pt x="7" y="0"/>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499"/>
                    <p:cNvSpPr>
                      <a:spLocks noEditPoints="1"/>
                    </p:cNvSpPr>
                    <p:nvPr/>
                  </p:nvSpPr>
                  <p:spPr bwMode="auto">
                    <a:xfrm>
                      <a:off x="819150" y="2441576"/>
                      <a:ext cx="36513" cy="19050"/>
                    </a:xfrm>
                    <a:custGeom>
                      <a:avLst/>
                      <a:gdLst>
                        <a:gd name="T0" fmla="*/ 32 w 34"/>
                        <a:gd name="T1" fmla="*/ 1 h 19"/>
                        <a:gd name="T2" fmla="*/ 31 w 34"/>
                        <a:gd name="T3" fmla="*/ 3 h 19"/>
                        <a:gd name="T4" fmla="*/ 29 w 34"/>
                        <a:gd name="T5" fmla="*/ 3 h 19"/>
                        <a:gd name="T6" fmla="*/ 34 w 34"/>
                        <a:gd name="T7" fmla="*/ 4 h 19"/>
                        <a:gd name="T8" fmla="*/ 27 w 34"/>
                        <a:gd name="T9" fmla="*/ 4 h 19"/>
                        <a:gd name="T10" fmla="*/ 26 w 34"/>
                        <a:gd name="T11" fmla="*/ 5 h 19"/>
                        <a:gd name="T12" fmla="*/ 20 w 34"/>
                        <a:gd name="T13" fmla="*/ 6 h 19"/>
                        <a:gd name="T14" fmla="*/ 21 w 34"/>
                        <a:gd name="T15" fmla="*/ 6 h 19"/>
                        <a:gd name="T16" fmla="*/ 3 w 34"/>
                        <a:gd name="T17" fmla="*/ 13 h 19"/>
                        <a:gd name="T18" fmla="*/ 3 w 34"/>
                        <a:gd name="T19" fmla="*/ 14 h 19"/>
                        <a:gd name="T20" fmla="*/ 3 w 34"/>
                        <a:gd name="T21" fmla="*/ 16 h 19"/>
                        <a:gd name="T22" fmla="*/ 5 w 34"/>
                        <a:gd name="T23" fmla="*/ 17 h 19"/>
                        <a:gd name="T24" fmla="*/ 4 w 34"/>
                        <a:gd name="T25" fmla="*/ 10 h 19"/>
                        <a:gd name="T26" fmla="*/ 5 w 34"/>
                        <a:gd name="T27" fmla="*/ 8 h 19"/>
                        <a:gd name="T28" fmla="*/ 0 w 34"/>
                        <a:gd name="T29" fmla="*/ 15 h 19"/>
                        <a:gd name="T30" fmla="*/ 4 w 34"/>
                        <a:gd name="T31" fmla="*/ 8 h 19"/>
                        <a:gd name="T32" fmla="*/ 3 w 34"/>
                        <a:gd name="T33" fmla="*/ 13 h 19"/>
                        <a:gd name="T34" fmla="*/ 17 w 34"/>
                        <a:gd name="T35" fmla="*/ 7 h 19"/>
                        <a:gd name="T36" fmla="*/ 33 w 34"/>
                        <a:gd name="T37" fmla="*/ 5 h 19"/>
                        <a:gd name="T38" fmla="*/ 7 w 34"/>
                        <a:gd name="T39" fmla="*/ 6 h 19"/>
                        <a:gd name="T40" fmla="*/ 5 w 34"/>
                        <a:gd name="T41" fmla="*/ 8 h 19"/>
                        <a:gd name="T42" fmla="*/ 8 w 34"/>
                        <a:gd name="T43" fmla="*/ 4 h 19"/>
                        <a:gd name="T44" fmla="*/ 14 w 34"/>
                        <a:gd name="T45" fmla="*/ 6 h 19"/>
                        <a:gd name="T46" fmla="*/ 9 w 34"/>
                        <a:gd name="T47" fmla="*/ 5 h 19"/>
                        <a:gd name="T48" fmla="*/ 8 w 34"/>
                        <a:gd name="T49" fmla="*/ 14 h 19"/>
                        <a:gd name="T50" fmla="*/ 19 w 34"/>
                        <a:gd name="T51" fmla="*/ 9 h 19"/>
                        <a:gd name="T52" fmla="*/ 28 w 34"/>
                        <a:gd name="T53" fmla="*/ 2 h 19"/>
                        <a:gd name="T54" fmla="*/ 27 w 34"/>
                        <a:gd name="T55" fmla="*/ 4 h 19"/>
                        <a:gd name="T56" fmla="*/ 27 w 34"/>
                        <a:gd name="T57" fmla="*/ 6 h 19"/>
                        <a:gd name="T58" fmla="*/ 26 w 34"/>
                        <a:gd name="T59" fmla="*/ 2 h 19"/>
                        <a:gd name="T60" fmla="*/ 30 w 34"/>
                        <a:gd name="T61" fmla="*/ 5 h 19"/>
                        <a:gd name="T62" fmla="*/ 32 w 34"/>
                        <a:gd name="T63" fmla="*/ 1 h 19"/>
                        <a:gd name="T64" fmla="*/ 25 w 34"/>
                        <a:gd name="T65" fmla="*/ 4 h 19"/>
                        <a:gd name="T66" fmla="*/ 27 w 34"/>
                        <a:gd name="T67" fmla="*/ 0 h 19"/>
                        <a:gd name="T68" fmla="*/ 19 w 34"/>
                        <a:gd name="T69" fmla="*/ 7 h 19"/>
                        <a:gd name="T70" fmla="*/ 19 w 34"/>
                        <a:gd name="T71" fmla="*/ 1 h 19"/>
                        <a:gd name="T72" fmla="*/ 17 w 34"/>
                        <a:gd name="T73" fmla="*/ 1 h 19"/>
                        <a:gd name="T74" fmla="*/ 9 w 34"/>
                        <a:gd name="T75" fmla="*/ 4 h 19"/>
                        <a:gd name="T76" fmla="*/ 0 w 34"/>
                        <a:gd name="T77" fmla="*/ 16 h 19"/>
                        <a:gd name="T78" fmla="*/ 2 w 34"/>
                        <a:gd name="T79" fmla="*/ 16 h 19"/>
                        <a:gd name="T80" fmla="*/ 3 w 34"/>
                        <a:gd name="T81" fmla="*/ 17 h 19"/>
                        <a:gd name="T82" fmla="*/ 13 w 34"/>
                        <a:gd name="T83" fmla="*/ 5 h 19"/>
                        <a:gd name="T84" fmla="*/ 9 w 34"/>
                        <a:gd name="T85" fmla="*/ 10 h 19"/>
                        <a:gd name="T86" fmla="*/ 16 w 34"/>
                        <a:gd name="T87" fmla="*/ 3 h 19"/>
                        <a:gd name="T88" fmla="*/ 11 w 34"/>
                        <a:gd name="T89" fmla="*/ 9 h 19"/>
                        <a:gd name="T90" fmla="*/ 17 w 34"/>
                        <a:gd name="T91" fmla="*/ 2 h 19"/>
                        <a:gd name="T92" fmla="*/ 15 w 34"/>
                        <a:gd name="T93" fmla="*/ 7 h 19"/>
                        <a:gd name="T94" fmla="*/ 16 w 34"/>
                        <a:gd name="T95" fmla="*/ 7 h 19"/>
                        <a:gd name="T96" fmla="*/ 23 w 34"/>
                        <a:gd name="T97" fmla="*/ 1 h 19"/>
                        <a:gd name="T98" fmla="*/ 26 w 34"/>
                        <a:gd name="T99" fmla="*/ 0 h 19"/>
                        <a:gd name="T100" fmla="*/ 27 w 34"/>
                        <a:gd name="T101" fmla="*/ 1 h 19"/>
                        <a:gd name="T102" fmla="*/ 27 w 34"/>
                        <a:gd name="T103" fmla="*/ 1 h 19"/>
                        <a:gd name="T104" fmla="*/ 25 w 34"/>
                        <a:gd name="T105" fmla="*/ 4 h 19"/>
                        <a:gd name="T106" fmla="*/ 24 w 34"/>
                        <a:gd name="T107" fmla="*/ 7 h 19"/>
                        <a:gd name="T108" fmla="*/ 31 w 34"/>
                        <a:gd name="T109" fmla="*/ 2 h 19"/>
                        <a:gd name="T110" fmla="*/ 32 w 34"/>
                        <a:gd name="T111" fmla="*/ 1 h 19"/>
                        <a:gd name="T112" fmla="*/ 33 w 34"/>
                        <a:gd name="T113" fmla="*/ 1 h 19"/>
                        <a:gd name="T114" fmla="*/ 32 w 34"/>
                        <a:gd name="T115" fmla="*/ 3 h 19"/>
                        <a:gd name="T116" fmla="*/ 33 w 34"/>
                        <a:gd name="T117" fmla="*/ 6 h 19"/>
                        <a:gd name="T118" fmla="*/ 34 w 34"/>
                        <a:gd name="T119" fmla="*/ 4 h 19"/>
                        <a:gd name="T120" fmla="*/ 34 w 34"/>
                        <a:gd name="T121" fmla="*/ 2 h 19"/>
                        <a:gd name="T122" fmla="*/ 33 w 34"/>
                        <a:gd name="T123" fmla="*/ 0 h 19"/>
                        <a:gd name="T124" fmla="*/ 28 w 34"/>
                        <a:gd name="T1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 h="19">
                          <a:moveTo>
                            <a:pt x="27" y="1"/>
                          </a:moveTo>
                          <a:cubicBezTo>
                            <a:pt x="27" y="1"/>
                            <a:pt x="27" y="1"/>
                            <a:pt x="27" y="1"/>
                          </a:cubicBezTo>
                          <a:cubicBezTo>
                            <a:pt x="27" y="1"/>
                            <a:pt x="27" y="1"/>
                            <a:pt x="27" y="1"/>
                          </a:cubicBezTo>
                          <a:cubicBezTo>
                            <a:pt x="27" y="1"/>
                            <a:pt x="27" y="1"/>
                            <a:pt x="27" y="1"/>
                          </a:cubicBezTo>
                          <a:moveTo>
                            <a:pt x="32" y="1"/>
                          </a:moveTo>
                          <a:cubicBezTo>
                            <a:pt x="32" y="1"/>
                            <a:pt x="32" y="1"/>
                            <a:pt x="32" y="1"/>
                          </a:cubicBezTo>
                          <a:cubicBezTo>
                            <a:pt x="32" y="1"/>
                            <a:pt x="32" y="1"/>
                            <a:pt x="32" y="1"/>
                          </a:cubicBezTo>
                          <a:moveTo>
                            <a:pt x="17" y="1"/>
                          </a:moveTo>
                          <a:cubicBezTo>
                            <a:pt x="17" y="1"/>
                            <a:pt x="17" y="1"/>
                            <a:pt x="17" y="1"/>
                          </a:cubicBezTo>
                          <a:cubicBezTo>
                            <a:pt x="17" y="1"/>
                            <a:pt x="17" y="1"/>
                            <a:pt x="17" y="1"/>
                          </a:cubicBezTo>
                          <a:moveTo>
                            <a:pt x="31" y="3"/>
                          </a:moveTo>
                          <a:cubicBezTo>
                            <a:pt x="31" y="3"/>
                            <a:pt x="31" y="3"/>
                            <a:pt x="31" y="3"/>
                          </a:cubicBezTo>
                          <a:cubicBezTo>
                            <a:pt x="31" y="3"/>
                            <a:pt x="31" y="3"/>
                            <a:pt x="31" y="3"/>
                          </a:cubicBezTo>
                          <a:cubicBezTo>
                            <a:pt x="31" y="3"/>
                            <a:pt x="31" y="3"/>
                            <a:pt x="31" y="3"/>
                          </a:cubicBezTo>
                          <a:moveTo>
                            <a:pt x="16" y="3"/>
                          </a:moveTo>
                          <a:cubicBezTo>
                            <a:pt x="16" y="3"/>
                            <a:pt x="16" y="3"/>
                            <a:pt x="16" y="3"/>
                          </a:cubicBezTo>
                          <a:cubicBezTo>
                            <a:pt x="16" y="3"/>
                            <a:pt x="16" y="3"/>
                            <a:pt x="16" y="3"/>
                          </a:cubicBezTo>
                          <a:cubicBezTo>
                            <a:pt x="16" y="3"/>
                            <a:pt x="16" y="3"/>
                            <a:pt x="16" y="3"/>
                          </a:cubicBezTo>
                          <a:moveTo>
                            <a:pt x="29" y="3"/>
                          </a:moveTo>
                          <a:cubicBezTo>
                            <a:pt x="29" y="3"/>
                            <a:pt x="29" y="3"/>
                            <a:pt x="29" y="3"/>
                          </a:cubicBezTo>
                          <a:cubicBezTo>
                            <a:pt x="29" y="3"/>
                            <a:pt x="29" y="3"/>
                            <a:pt x="29" y="3"/>
                          </a:cubicBezTo>
                          <a:moveTo>
                            <a:pt x="32" y="3"/>
                          </a:moveTo>
                          <a:cubicBezTo>
                            <a:pt x="32" y="3"/>
                            <a:pt x="32" y="3"/>
                            <a:pt x="32" y="3"/>
                          </a:cubicBezTo>
                          <a:cubicBezTo>
                            <a:pt x="32" y="3"/>
                            <a:pt x="32" y="3"/>
                            <a:pt x="32" y="3"/>
                          </a:cubicBezTo>
                          <a:cubicBezTo>
                            <a:pt x="32" y="3"/>
                            <a:pt x="32" y="3"/>
                            <a:pt x="32" y="3"/>
                          </a:cubicBezTo>
                          <a:moveTo>
                            <a:pt x="34" y="4"/>
                          </a:moveTo>
                          <a:cubicBezTo>
                            <a:pt x="34" y="4"/>
                            <a:pt x="34" y="4"/>
                            <a:pt x="34" y="4"/>
                          </a:cubicBezTo>
                          <a:cubicBezTo>
                            <a:pt x="34" y="4"/>
                            <a:pt x="34" y="4"/>
                            <a:pt x="34" y="4"/>
                          </a:cubicBezTo>
                          <a:cubicBezTo>
                            <a:pt x="34" y="4"/>
                            <a:pt x="34" y="4"/>
                            <a:pt x="34" y="4"/>
                          </a:cubicBezTo>
                          <a:moveTo>
                            <a:pt x="25" y="4"/>
                          </a:moveTo>
                          <a:cubicBezTo>
                            <a:pt x="25" y="4"/>
                            <a:pt x="25" y="4"/>
                            <a:pt x="25" y="4"/>
                          </a:cubicBezTo>
                          <a:cubicBezTo>
                            <a:pt x="25" y="4"/>
                            <a:pt x="25" y="4"/>
                            <a:pt x="25" y="4"/>
                          </a:cubicBezTo>
                          <a:cubicBezTo>
                            <a:pt x="25" y="4"/>
                            <a:pt x="25" y="4"/>
                            <a:pt x="25" y="4"/>
                          </a:cubicBezTo>
                          <a:moveTo>
                            <a:pt x="27" y="4"/>
                          </a:moveTo>
                          <a:cubicBezTo>
                            <a:pt x="27" y="4"/>
                            <a:pt x="27" y="4"/>
                            <a:pt x="27" y="4"/>
                          </a:cubicBezTo>
                          <a:cubicBezTo>
                            <a:pt x="27" y="4"/>
                            <a:pt x="27" y="4"/>
                            <a:pt x="27" y="4"/>
                          </a:cubicBezTo>
                          <a:cubicBezTo>
                            <a:pt x="27" y="4"/>
                            <a:pt x="27" y="4"/>
                            <a:pt x="27" y="4"/>
                          </a:cubicBezTo>
                          <a:moveTo>
                            <a:pt x="8" y="4"/>
                          </a:moveTo>
                          <a:cubicBezTo>
                            <a:pt x="8" y="4"/>
                            <a:pt x="8" y="4"/>
                            <a:pt x="8" y="4"/>
                          </a:cubicBezTo>
                          <a:cubicBezTo>
                            <a:pt x="8" y="4"/>
                            <a:pt x="8" y="4"/>
                            <a:pt x="8" y="4"/>
                          </a:cubicBezTo>
                          <a:cubicBezTo>
                            <a:pt x="8" y="4"/>
                            <a:pt x="8" y="4"/>
                            <a:pt x="8" y="4"/>
                          </a:cubicBezTo>
                          <a:moveTo>
                            <a:pt x="26" y="5"/>
                          </a:moveTo>
                          <a:cubicBezTo>
                            <a:pt x="26" y="5"/>
                            <a:pt x="26" y="5"/>
                            <a:pt x="26" y="5"/>
                          </a:cubicBezTo>
                          <a:cubicBezTo>
                            <a:pt x="26" y="5"/>
                            <a:pt x="26" y="5"/>
                            <a:pt x="26" y="5"/>
                          </a:cubicBezTo>
                          <a:cubicBezTo>
                            <a:pt x="26" y="5"/>
                            <a:pt x="26" y="5"/>
                            <a:pt x="26" y="5"/>
                          </a:cubicBezTo>
                          <a:moveTo>
                            <a:pt x="13" y="5"/>
                          </a:moveTo>
                          <a:cubicBezTo>
                            <a:pt x="13" y="5"/>
                            <a:pt x="13" y="5"/>
                            <a:pt x="13" y="5"/>
                          </a:cubicBezTo>
                          <a:cubicBezTo>
                            <a:pt x="13" y="5"/>
                            <a:pt x="13" y="5"/>
                            <a:pt x="13" y="5"/>
                          </a:cubicBezTo>
                          <a:moveTo>
                            <a:pt x="20" y="6"/>
                          </a:moveTo>
                          <a:cubicBezTo>
                            <a:pt x="20" y="6"/>
                            <a:pt x="20" y="6"/>
                            <a:pt x="20" y="6"/>
                          </a:cubicBezTo>
                          <a:cubicBezTo>
                            <a:pt x="20" y="6"/>
                            <a:pt x="20" y="6"/>
                            <a:pt x="20" y="6"/>
                          </a:cubicBezTo>
                          <a:moveTo>
                            <a:pt x="14" y="6"/>
                          </a:moveTo>
                          <a:cubicBezTo>
                            <a:pt x="14" y="6"/>
                            <a:pt x="14" y="6"/>
                            <a:pt x="14" y="6"/>
                          </a:cubicBezTo>
                          <a:cubicBezTo>
                            <a:pt x="14" y="6"/>
                            <a:pt x="14" y="6"/>
                            <a:pt x="14" y="6"/>
                          </a:cubicBezTo>
                          <a:cubicBezTo>
                            <a:pt x="14" y="6"/>
                            <a:pt x="14" y="6"/>
                            <a:pt x="14" y="6"/>
                          </a:cubicBezTo>
                          <a:moveTo>
                            <a:pt x="21" y="6"/>
                          </a:moveTo>
                          <a:cubicBezTo>
                            <a:pt x="21" y="6"/>
                            <a:pt x="21" y="6"/>
                            <a:pt x="21" y="6"/>
                          </a:cubicBezTo>
                          <a:cubicBezTo>
                            <a:pt x="21" y="6"/>
                            <a:pt x="21" y="6"/>
                            <a:pt x="21" y="6"/>
                          </a:cubicBezTo>
                          <a:cubicBezTo>
                            <a:pt x="21" y="6"/>
                            <a:pt x="21" y="6"/>
                            <a:pt x="21" y="6"/>
                          </a:cubicBezTo>
                          <a:moveTo>
                            <a:pt x="19" y="7"/>
                          </a:moveTo>
                          <a:cubicBezTo>
                            <a:pt x="19" y="7"/>
                            <a:pt x="19" y="7"/>
                            <a:pt x="19" y="7"/>
                          </a:cubicBezTo>
                          <a:cubicBezTo>
                            <a:pt x="19" y="7"/>
                            <a:pt x="19" y="7"/>
                            <a:pt x="19" y="7"/>
                          </a:cubicBezTo>
                          <a:moveTo>
                            <a:pt x="3" y="13"/>
                          </a:moveTo>
                          <a:cubicBezTo>
                            <a:pt x="3" y="13"/>
                            <a:pt x="3" y="13"/>
                            <a:pt x="3" y="13"/>
                          </a:cubicBezTo>
                          <a:cubicBezTo>
                            <a:pt x="3" y="13"/>
                            <a:pt x="3" y="13"/>
                            <a:pt x="3" y="13"/>
                          </a:cubicBezTo>
                          <a:moveTo>
                            <a:pt x="0" y="15"/>
                          </a:moveTo>
                          <a:cubicBezTo>
                            <a:pt x="0" y="15"/>
                            <a:pt x="0" y="15"/>
                            <a:pt x="0" y="15"/>
                          </a:cubicBezTo>
                          <a:cubicBezTo>
                            <a:pt x="0" y="15"/>
                            <a:pt x="0" y="15"/>
                            <a:pt x="0" y="15"/>
                          </a:cubicBezTo>
                          <a:cubicBezTo>
                            <a:pt x="0" y="15"/>
                            <a:pt x="0" y="15"/>
                            <a:pt x="0" y="15"/>
                          </a:cubicBezTo>
                          <a:moveTo>
                            <a:pt x="3" y="14"/>
                          </a:moveTo>
                          <a:cubicBezTo>
                            <a:pt x="3" y="15"/>
                            <a:pt x="2" y="15"/>
                            <a:pt x="2" y="16"/>
                          </a:cubicBezTo>
                          <a:cubicBezTo>
                            <a:pt x="2" y="16"/>
                            <a:pt x="2" y="15"/>
                            <a:pt x="2" y="15"/>
                          </a:cubicBezTo>
                          <a:cubicBezTo>
                            <a:pt x="3" y="15"/>
                            <a:pt x="3" y="14"/>
                            <a:pt x="3" y="14"/>
                          </a:cubicBezTo>
                          <a:moveTo>
                            <a:pt x="5" y="13"/>
                          </a:moveTo>
                          <a:cubicBezTo>
                            <a:pt x="4" y="14"/>
                            <a:pt x="4" y="15"/>
                            <a:pt x="3" y="16"/>
                          </a:cubicBezTo>
                          <a:cubicBezTo>
                            <a:pt x="3" y="16"/>
                            <a:pt x="3" y="16"/>
                            <a:pt x="3" y="16"/>
                          </a:cubicBezTo>
                          <a:cubicBezTo>
                            <a:pt x="3" y="16"/>
                            <a:pt x="3" y="16"/>
                            <a:pt x="3" y="16"/>
                          </a:cubicBezTo>
                          <a:cubicBezTo>
                            <a:pt x="4" y="15"/>
                            <a:pt x="4" y="14"/>
                            <a:pt x="5" y="13"/>
                          </a:cubicBezTo>
                          <a:moveTo>
                            <a:pt x="9" y="11"/>
                          </a:moveTo>
                          <a:cubicBezTo>
                            <a:pt x="9" y="11"/>
                            <a:pt x="9" y="11"/>
                            <a:pt x="9" y="11"/>
                          </a:cubicBezTo>
                          <a:cubicBezTo>
                            <a:pt x="9" y="11"/>
                            <a:pt x="9" y="11"/>
                            <a:pt x="9" y="11"/>
                          </a:cubicBezTo>
                          <a:cubicBezTo>
                            <a:pt x="8" y="12"/>
                            <a:pt x="7" y="14"/>
                            <a:pt x="6" y="15"/>
                          </a:cubicBezTo>
                          <a:cubicBezTo>
                            <a:pt x="6" y="16"/>
                            <a:pt x="5" y="18"/>
                            <a:pt x="4" y="19"/>
                          </a:cubicBezTo>
                          <a:cubicBezTo>
                            <a:pt x="4" y="18"/>
                            <a:pt x="5" y="17"/>
                            <a:pt x="5" y="17"/>
                          </a:cubicBezTo>
                          <a:cubicBezTo>
                            <a:pt x="5" y="17"/>
                            <a:pt x="5" y="17"/>
                            <a:pt x="5" y="17"/>
                          </a:cubicBezTo>
                          <a:cubicBezTo>
                            <a:pt x="6" y="15"/>
                            <a:pt x="7" y="13"/>
                            <a:pt x="9" y="11"/>
                          </a:cubicBezTo>
                          <a:moveTo>
                            <a:pt x="4" y="10"/>
                          </a:moveTo>
                          <a:cubicBezTo>
                            <a:pt x="3" y="11"/>
                            <a:pt x="3" y="12"/>
                            <a:pt x="2" y="13"/>
                          </a:cubicBezTo>
                          <a:cubicBezTo>
                            <a:pt x="3" y="12"/>
                            <a:pt x="3" y="12"/>
                            <a:pt x="3" y="12"/>
                          </a:cubicBezTo>
                          <a:cubicBezTo>
                            <a:pt x="3" y="12"/>
                            <a:pt x="3" y="12"/>
                            <a:pt x="3" y="12"/>
                          </a:cubicBezTo>
                          <a:cubicBezTo>
                            <a:pt x="3" y="11"/>
                            <a:pt x="4" y="10"/>
                            <a:pt x="4" y="10"/>
                          </a:cubicBezTo>
                          <a:moveTo>
                            <a:pt x="15" y="7"/>
                          </a:moveTo>
                          <a:cubicBezTo>
                            <a:pt x="13" y="11"/>
                            <a:pt x="10" y="15"/>
                            <a:pt x="8" y="18"/>
                          </a:cubicBezTo>
                          <a:cubicBezTo>
                            <a:pt x="8" y="18"/>
                            <a:pt x="8" y="18"/>
                            <a:pt x="8" y="18"/>
                          </a:cubicBezTo>
                          <a:cubicBezTo>
                            <a:pt x="8" y="18"/>
                            <a:pt x="8" y="18"/>
                            <a:pt x="8" y="18"/>
                          </a:cubicBezTo>
                          <a:cubicBezTo>
                            <a:pt x="10" y="14"/>
                            <a:pt x="12" y="11"/>
                            <a:pt x="15" y="7"/>
                          </a:cubicBezTo>
                          <a:moveTo>
                            <a:pt x="5" y="7"/>
                          </a:moveTo>
                          <a:cubicBezTo>
                            <a:pt x="5" y="7"/>
                            <a:pt x="5" y="8"/>
                            <a:pt x="5" y="8"/>
                          </a:cubicBezTo>
                          <a:cubicBezTo>
                            <a:pt x="5" y="8"/>
                            <a:pt x="5" y="8"/>
                            <a:pt x="5" y="8"/>
                          </a:cubicBezTo>
                          <a:cubicBezTo>
                            <a:pt x="5" y="8"/>
                            <a:pt x="5" y="8"/>
                            <a:pt x="5" y="8"/>
                          </a:cubicBezTo>
                          <a:cubicBezTo>
                            <a:pt x="5" y="8"/>
                            <a:pt x="5" y="8"/>
                            <a:pt x="5" y="8"/>
                          </a:cubicBezTo>
                          <a:cubicBezTo>
                            <a:pt x="4" y="9"/>
                            <a:pt x="3" y="10"/>
                            <a:pt x="3" y="12"/>
                          </a:cubicBezTo>
                          <a:cubicBezTo>
                            <a:pt x="3" y="12"/>
                            <a:pt x="2" y="13"/>
                            <a:pt x="2" y="13"/>
                          </a:cubicBezTo>
                          <a:cubicBezTo>
                            <a:pt x="2" y="14"/>
                            <a:pt x="1" y="15"/>
                            <a:pt x="0" y="16"/>
                          </a:cubicBezTo>
                          <a:cubicBezTo>
                            <a:pt x="0" y="16"/>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4"/>
                            <a:pt x="1" y="14"/>
                            <a:pt x="1" y="13"/>
                          </a:cubicBezTo>
                          <a:cubicBezTo>
                            <a:pt x="1" y="13"/>
                            <a:pt x="1" y="13"/>
                            <a:pt x="1" y="13"/>
                          </a:cubicBezTo>
                          <a:cubicBezTo>
                            <a:pt x="2" y="11"/>
                            <a:pt x="3" y="10"/>
                            <a:pt x="4" y="8"/>
                          </a:cubicBezTo>
                          <a:cubicBezTo>
                            <a:pt x="5" y="8"/>
                            <a:pt x="5" y="7"/>
                            <a:pt x="5" y="7"/>
                          </a:cubicBezTo>
                          <a:moveTo>
                            <a:pt x="7" y="7"/>
                          </a:moveTo>
                          <a:cubicBezTo>
                            <a:pt x="6" y="9"/>
                            <a:pt x="5" y="11"/>
                            <a:pt x="3" y="14"/>
                          </a:cubicBezTo>
                          <a:cubicBezTo>
                            <a:pt x="3" y="14"/>
                            <a:pt x="3" y="14"/>
                            <a:pt x="3" y="14"/>
                          </a:cubicBezTo>
                          <a:cubicBezTo>
                            <a:pt x="3" y="14"/>
                            <a:pt x="3" y="15"/>
                            <a:pt x="2" y="15"/>
                          </a:cubicBezTo>
                          <a:cubicBezTo>
                            <a:pt x="2" y="14"/>
                            <a:pt x="3" y="13"/>
                            <a:pt x="3" y="13"/>
                          </a:cubicBezTo>
                          <a:cubicBezTo>
                            <a:pt x="3" y="13"/>
                            <a:pt x="3" y="13"/>
                            <a:pt x="3" y="13"/>
                          </a:cubicBezTo>
                          <a:cubicBezTo>
                            <a:pt x="4" y="10"/>
                            <a:pt x="5" y="9"/>
                            <a:pt x="7" y="7"/>
                          </a:cubicBezTo>
                          <a:moveTo>
                            <a:pt x="18" y="5"/>
                          </a:moveTo>
                          <a:cubicBezTo>
                            <a:pt x="18" y="6"/>
                            <a:pt x="17" y="7"/>
                            <a:pt x="16" y="8"/>
                          </a:cubicBezTo>
                          <a:cubicBezTo>
                            <a:pt x="15" y="9"/>
                            <a:pt x="15" y="10"/>
                            <a:pt x="14" y="11"/>
                          </a:cubicBezTo>
                          <a:cubicBezTo>
                            <a:pt x="13" y="13"/>
                            <a:pt x="12" y="14"/>
                            <a:pt x="11" y="15"/>
                          </a:cubicBezTo>
                          <a:cubicBezTo>
                            <a:pt x="11" y="15"/>
                            <a:pt x="11" y="15"/>
                            <a:pt x="11" y="15"/>
                          </a:cubicBezTo>
                          <a:cubicBezTo>
                            <a:pt x="13" y="12"/>
                            <a:pt x="15" y="10"/>
                            <a:pt x="17" y="7"/>
                          </a:cubicBezTo>
                          <a:cubicBezTo>
                            <a:pt x="17" y="6"/>
                            <a:pt x="18" y="6"/>
                            <a:pt x="18" y="5"/>
                          </a:cubicBezTo>
                          <a:moveTo>
                            <a:pt x="8" y="5"/>
                          </a:moveTo>
                          <a:cubicBezTo>
                            <a:pt x="8" y="6"/>
                            <a:pt x="7" y="7"/>
                            <a:pt x="7" y="9"/>
                          </a:cubicBezTo>
                          <a:cubicBezTo>
                            <a:pt x="6" y="10"/>
                            <a:pt x="5" y="12"/>
                            <a:pt x="4" y="13"/>
                          </a:cubicBezTo>
                          <a:cubicBezTo>
                            <a:pt x="5" y="11"/>
                            <a:pt x="6" y="8"/>
                            <a:pt x="7" y="6"/>
                          </a:cubicBezTo>
                          <a:cubicBezTo>
                            <a:pt x="8" y="6"/>
                            <a:pt x="8" y="5"/>
                            <a:pt x="8" y="5"/>
                          </a:cubicBezTo>
                          <a:moveTo>
                            <a:pt x="33" y="5"/>
                          </a:moveTo>
                          <a:cubicBezTo>
                            <a:pt x="33" y="5"/>
                            <a:pt x="33" y="5"/>
                            <a:pt x="33" y="5"/>
                          </a:cubicBezTo>
                          <a:cubicBezTo>
                            <a:pt x="33" y="5"/>
                            <a:pt x="33" y="5"/>
                            <a:pt x="33" y="5"/>
                          </a:cubicBezTo>
                          <a:moveTo>
                            <a:pt x="8" y="4"/>
                          </a:moveTo>
                          <a:cubicBezTo>
                            <a:pt x="8" y="5"/>
                            <a:pt x="8" y="5"/>
                            <a:pt x="8" y="5"/>
                          </a:cubicBezTo>
                          <a:cubicBezTo>
                            <a:pt x="8" y="5"/>
                            <a:pt x="8" y="5"/>
                            <a:pt x="8" y="5"/>
                          </a:cubicBezTo>
                          <a:cubicBezTo>
                            <a:pt x="8" y="5"/>
                            <a:pt x="8" y="5"/>
                            <a:pt x="8" y="5"/>
                          </a:cubicBezTo>
                          <a:cubicBezTo>
                            <a:pt x="8" y="6"/>
                            <a:pt x="8" y="6"/>
                            <a:pt x="7" y="6"/>
                          </a:cubicBezTo>
                          <a:cubicBezTo>
                            <a:pt x="5" y="9"/>
                            <a:pt x="3" y="12"/>
                            <a:pt x="2" y="15"/>
                          </a:cubicBezTo>
                          <a:cubicBezTo>
                            <a:pt x="2" y="15"/>
                            <a:pt x="2" y="15"/>
                            <a:pt x="2" y="15"/>
                          </a:cubicBezTo>
                          <a:cubicBezTo>
                            <a:pt x="2" y="15"/>
                            <a:pt x="2" y="14"/>
                            <a:pt x="2" y="14"/>
                          </a:cubicBezTo>
                          <a:cubicBezTo>
                            <a:pt x="2" y="14"/>
                            <a:pt x="2" y="14"/>
                            <a:pt x="2" y="14"/>
                          </a:cubicBezTo>
                          <a:cubicBezTo>
                            <a:pt x="2" y="14"/>
                            <a:pt x="2" y="13"/>
                            <a:pt x="2" y="13"/>
                          </a:cubicBezTo>
                          <a:cubicBezTo>
                            <a:pt x="3" y="12"/>
                            <a:pt x="4" y="10"/>
                            <a:pt x="4" y="9"/>
                          </a:cubicBezTo>
                          <a:cubicBezTo>
                            <a:pt x="4" y="9"/>
                            <a:pt x="5" y="8"/>
                            <a:pt x="5" y="8"/>
                          </a:cubicBezTo>
                          <a:cubicBezTo>
                            <a:pt x="5" y="8"/>
                            <a:pt x="5" y="7"/>
                            <a:pt x="5" y="7"/>
                          </a:cubicBezTo>
                          <a:cubicBezTo>
                            <a:pt x="5" y="7"/>
                            <a:pt x="5" y="7"/>
                            <a:pt x="5" y="7"/>
                          </a:cubicBezTo>
                          <a:cubicBezTo>
                            <a:pt x="6" y="6"/>
                            <a:pt x="7" y="5"/>
                            <a:pt x="8" y="4"/>
                          </a:cubicBezTo>
                          <a:cubicBezTo>
                            <a:pt x="8" y="4"/>
                            <a:pt x="8" y="4"/>
                            <a:pt x="8" y="4"/>
                          </a:cubicBezTo>
                          <a:cubicBezTo>
                            <a:pt x="8" y="4"/>
                            <a:pt x="8" y="4"/>
                            <a:pt x="8" y="4"/>
                          </a:cubicBezTo>
                          <a:cubicBezTo>
                            <a:pt x="8" y="4"/>
                            <a:pt x="8" y="4"/>
                            <a:pt x="8" y="4"/>
                          </a:cubicBezTo>
                          <a:cubicBezTo>
                            <a:pt x="8" y="4"/>
                            <a:pt x="8" y="4"/>
                            <a:pt x="8" y="4"/>
                          </a:cubicBezTo>
                          <a:cubicBezTo>
                            <a:pt x="8" y="4"/>
                            <a:pt x="8" y="4"/>
                            <a:pt x="8" y="4"/>
                          </a:cubicBezTo>
                          <a:moveTo>
                            <a:pt x="16" y="4"/>
                          </a:moveTo>
                          <a:cubicBezTo>
                            <a:pt x="13" y="9"/>
                            <a:pt x="9" y="14"/>
                            <a:pt x="6" y="19"/>
                          </a:cubicBezTo>
                          <a:cubicBezTo>
                            <a:pt x="7" y="18"/>
                            <a:pt x="7" y="18"/>
                            <a:pt x="7" y="18"/>
                          </a:cubicBezTo>
                          <a:cubicBezTo>
                            <a:pt x="7" y="18"/>
                            <a:pt x="7" y="18"/>
                            <a:pt x="7" y="18"/>
                          </a:cubicBezTo>
                          <a:cubicBezTo>
                            <a:pt x="9" y="14"/>
                            <a:pt x="11" y="9"/>
                            <a:pt x="14" y="6"/>
                          </a:cubicBezTo>
                          <a:cubicBezTo>
                            <a:pt x="14" y="6"/>
                            <a:pt x="14" y="6"/>
                            <a:pt x="14" y="6"/>
                          </a:cubicBezTo>
                          <a:cubicBezTo>
                            <a:pt x="14" y="6"/>
                            <a:pt x="14" y="6"/>
                            <a:pt x="14" y="6"/>
                          </a:cubicBezTo>
                          <a:cubicBezTo>
                            <a:pt x="14" y="6"/>
                            <a:pt x="14" y="6"/>
                            <a:pt x="14" y="6"/>
                          </a:cubicBezTo>
                          <a:cubicBezTo>
                            <a:pt x="14" y="6"/>
                            <a:pt x="14" y="6"/>
                            <a:pt x="14" y="6"/>
                          </a:cubicBezTo>
                          <a:cubicBezTo>
                            <a:pt x="15" y="5"/>
                            <a:pt x="15" y="5"/>
                            <a:pt x="16" y="4"/>
                          </a:cubicBezTo>
                          <a:moveTo>
                            <a:pt x="9" y="4"/>
                          </a:moveTo>
                          <a:cubicBezTo>
                            <a:pt x="9" y="4"/>
                            <a:pt x="9" y="5"/>
                            <a:pt x="9" y="5"/>
                          </a:cubicBezTo>
                          <a:cubicBezTo>
                            <a:pt x="9" y="5"/>
                            <a:pt x="9" y="5"/>
                            <a:pt x="9" y="5"/>
                          </a:cubicBezTo>
                          <a:cubicBezTo>
                            <a:pt x="8" y="6"/>
                            <a:pt x="8" y="7"/>
                            <a:pt x="7" y="8"/>
                          </a:cubicBezTo>
                          <a:cubicBezTo>
                            <a:pt x="8" y="7"/>
                            <a:pt x="8" y="6"/>
                            <a:pt x="8" y="5"/>
                          </a:cubicBezTo>
                          <a:cubicBezTo>
                            <a:pt x="8" y="5"/>
                            <a:pt x="9" y="4"/>
                            <a:pt x="9" y="4"/>
                          </a:cubicBezTo>
                          <a:moveTo>
                            <a:pt x="16" y="3"/>
                          </a:moveTo>
                          <a:cubicBezTo>
                            <a:pt x="14" y="5"/>
                            <a:pt x="12" y="7"/>
                            <a:pt x="11" y="9"/>
                          </a:cubicBezTo>
                          <a:cubicBezTo>
                            <a:pt x="11" y="10"/>
                            <a:pt x="10" y="11"/>
                            <a:pt x="10" y="11"/>
                          </a:cubicBezTo>
                          <a:cubicBezTo>
                            <a:pt x="9" y="12"/>
                            <a:pt x="9" y="13"/>
                            <a:pt x="8" y="14"/>
                          </a:cubicBezTo>
                          <a:cubicBezTo>
                            <a:pt x="7" y="15"/>
                            <a:pt x="6" y="17"/>
                            <a:pt x="6" y="19"/>
                          </a:cubicBezTo>
                          <a:cubicBezTo>
                            <a:pt x="6" y="17"/>
                            <a:pt x="6" y="16"/>
                            <a:pt x="7" y="15"/>
                          </a:cubicBezTo>
                          <a:cubicBezTo>
                            <a:pt x="7" y="15"/>
                            <a:pt x="7" y="15"/>
                            <a:pt x="7" y="15"/>
                          </a:cubicBezTo>
                          <a:cubicBezTo>
                            <a:pt x="8" y="12"/>
                            <a:pt x="10" y="9"/>
                            <a:pt x="12" y="7"/>
                          </a:cubicBezTo>
                          <a:cubicBezTo>
                            <a:pt x="13" y="5"/>
                            <a:pt x="14" y="4"/>
                            <a:pt x="16" y="3"/>
                          </a:cubicBezTo>
                          <a:moveTo>
                            <a:pt x="24" y="3"/>
                          </a:moveTo>
                          <a:cubicBezTo>
                            <a:pt x="22" y="5"/>
                            <a:pt x="21" y="7"/>
                            <a:pt x="19" y="9"/>
                          </a:cubicBezTo>
                          <a:cubicBezTo>
                            <a:pt x="20" y="8"/>
                            <a:pt x="20" y="7"/>
                            <a:pt x="21" y="6"/>
                          </a:cubicBezTo>
                          <a:cubicBezTo>
                            <a:pt x="21" y="6"/>
                            <a:pt x="21" y="6"/>
                            <a:pt x="21" y="6"/>
                          </a:cubicBezTo>
                          <a:cubicBezTo>
                            <a:pt x="21" y="6"/>
                            <a:pt x="21" y="6"/>
                            <a:pt x="21" y="6"/>
                          </a:cubicBezTo>
                          <a:cubicBezTo>
                            <a:pt x="21" y="6"/>
                            <a:pt x="21" y="6"/>
                            <a:pt x="21" y="6"/>
                          </a:cubicBezTo>
                          <a:cubicBezTo>
                            <a:pt x="21" y="6"/>
                            <a:pt x="21" y="6"/>
                            <a:pt x="21" y="6"/>
                          </a:cubicBezTo>
                          <a:cubicBezTo>
                            <a:pt x="22" y="5"/>
                            <a:pt x="23" y="4"/>
                            <a:pt x="24" y="3"/>
                          </a:cubicBezTo>
                          <a:moveTo>
                            <a:pt x="28" y="2"/>
                          </a:moveTo>
                          <a:cubicBezTo>
                            <a:pt x="27" y="3"/>
                            <a:pt x="27" y="4"/>
                            <a:pt x="26" y="5"/>
                          </a:cubicBezTo>
                          <a:cubicBezTo>
                            <a:pt x="26" y="5"/>
                            <a:pt x="26" y="5"/>
                            <a:pt x="26" y="5"/>
                          </a:cubicBezTo>
                          <a:cubicBezTo>
                            <a:pt x="26" y="5"/>
                            <a:pt x="26" y="5"/>
                            <a:pt x="26" y="5"/>
                          </a:cubicBezTo>
                          <a:cubicBezTo>
                            <a:pt x="26" y="5"/>
                            <a:pt x="26" y="5"/>
                            <a:pt x="26" y="5"/>
                          </a:cubicBezTo>
                          <a:cubicBezTo>
                            <a:pt x="26" y="5"/>
                            <a:pt x="26" y="5"/>
                            <a:pt x="26" y="5"/>
                          </a:cubicBezTo>
                          <a:cubicBezTo>
                            <a:pt x="26" y="5"/>
                            <a:pt x="25" y="6"/>
                            <a:pt x="25" y="7"/>
                          </a:cubicBezTo>
                          <a:cubicBezTo>
                            <a:pt x="25" y="6"/>
                            <a:pt x="26" y="5"/>
                            <a:pt x="27" y="4"/>
                          </a:cubicBezTo>
                          <a:cubicBezTo>
                            <a:pt x="27" y="4"/>
                            <a:pt x="27" y="4"/>
                            <a:pt x="27" y="4"/>
                          </a:cubicBezTo>
                          <a:cubicBezTo>
                            <a:pt x="27" y="4"/>
                            <a:pt x="27" y="4"/>
                            <a:pt x="27" y="4"/>
                          </a:cubicBezTo>
                          <a:cubicBezTo>
                            <a:pt x="27" y="4"/>
                            <a:pt x="27" y="4"/>
                            <a:pt x="27" y="4"/>
                          </a:cubicBezTo>
                          <a:cubicBezTo>
                            <a:pt x="27" y="4"/>
                            <a:pt x="27" y="4"/>
                            <a:pt x="27" y="4"/>
                          </a:cubicBezTo>
                          <a:cubicBezTo>
                            <a:pt x="27" y="3"/>
                            <a:pt x="28" y="3"/>
                            <a:pt x="28" y="2"/>
                          </a:cubicBezTo>
                          <a:moveTo>
                            <a:pt x="30" y="2"/>
                          </a:moveTo>
                          <a:cubicBezTo>
                            <a:pt x="30" y="3"/>
                            <a:pt x="28" y="5"/>
                            <a:pt x="27" y="6"/>
                          </a:cubicBezTo>
                          <a:cubicBezTo>
                            <a:pt x="28" y="5"/>
                            <a:pt x="29" y="4"/>
                            <a:pt x="29" y="3"/>
                          </a:cubicBezTo>
                          <a:cubicBezTo>
                            <a:pt x="29" y="3"/>
                            <a:pt x="29" y="3"/>
                            <a:pt x="29" y="3"/>
                          </a:cubicBezTo>
                          <a:cubicBezTo>
                            <a:pt x="29" y="3"/>
                            <a:pt x="29" y="3"/>
                            <a:pt x="29" y="3"/>
                          </a:cubicBezTo>
                          <a:cubicBezTo>
                            <a:pt x="29" y="3"/>
                            <a:pt x="29" y="3"/>
                            <a:pt x="29" y="3"/>
                          </a:cubicBezTo>
                          <a:cubicBezTo>
                            <a:pt x="29" y="3"/>
                            <a:pt x="29" y="3"/>
                            <a:pt x="29" y="3"/>
                          </a:cubicBezTo>
                          <a:cubicBezTo>
                            <a:pt x="30" y="3"/>
                            <a:pt x="30" y="2"/>
                            <a:pt x="30" y="2"/>
                          </a:cubicBezTo>
                          <a:moveTo>
                            <a:pt x="26" y="2"/>
                          </a:moveTo>
                          <a:cubicBezTo>
                            <a:pt x="25" y="3"/>
                            <a:pt x="24" y="4"/>
                            <a:pt x="23" y="5"/>
                          </a:cubicBezTo>
                          <a:cubicBezTo>
                            <a:pt x="23" y="5"/>
                            <a:pt x="23" y="5"/>
                            <a:pt x="23" y="5"/>
                          </a:cubicBezTo>
                          <a:cubicBezTo>
                            <a:pt x="22" y="6"/>
                            <a:pt x="21" y="7"/>
                            <a:pt x="20" y="8"/>
                          </a:cubicBezTo>
                          <a:cubicBezTo>
                            <a:pt x="21" y="7"/>
                            <a:pt x="22" y="6"/>
                            <a:pt x="23" y="4"/>
                          </a:cubicBezTo>
                          <a:cubicBezTo>
                            <a:pt x="24" y="3"/>
                            <a:pt x="25" y="3"/>
                            <a:pt x="26" y="2"/>
                          </a:cubicBezTo>
                          <a:moveTo>
                            <a:pt x="32" y="1"/>
                          </a:moveTo>
                          <a:cubicBezTo>
                            <a:pt x="31" y="3"/>
                            <a:pt x="30" y="4"/>
                            <a:pt x="30" y="5"/>
                          </a:cubicBezTo>
                          <a:cubicBezTo>
                            <a:pt x="30" y="5"/>
                            <a:pt x="30" y="5"/>
                            <a:pt x="30" y="4"/>
                          </a:cubicBezTo>
                          <a:cubicBezTo>
                            <a:pt x="30" y="4"/>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2"/>
                            <a:pt x="32" y="2"/>
                            <a:pt x="32" y="1"/>
                          </a:cubicBezTo>
                          <a:moveTo>
                            <a:pt x="28" y="1"/>
                          </a:moveTo>
                          <a:cubicBezTo>
                            <a:pt x="27" y="3"/>
                            <a:pt x="26" y="4"/>
                            <a:pt x="25" y="5"/>
                          </a:cubicBezTo>
                          <a:cubicBezTo>
                            <a:pt x="24" y="6"/>
                            <a:pt x="23" y="7"/>
                            <a:pt x="22" y="8"/>
                          </a:cubicBezTo>
                          <a:cubicBezTo>
                            <a:pt x="23" y="7"/>
                            <a:pt x="24" y="5"/>
                            <a:pt x="25" y="4"/>
                          </a:cubicBezTo>
                          <a:cubicBezTo>
                            <a:pt x="25" y="4"/>
                            <a:pt x="25" y="4"/>
                            <a:pt x="25" y="4"/>
                          </a:cubicBezTo>
                          <a:cubicBezTo>
                            <a:pt x="25" y="4"/>
                            <a:pt x="25" y="4"/>
                            <a:pt x="25" y="4"/>
                          </a:cubicBezTo>
                          <a:cubicBezTo>
                            <a:pt x="25" y="4"/>
                            <a:pt x="25" y="4"/>
                            <a:pt x="25" y="4"/>
                          </a:cubicBezTo>
                          <a:cubicBezTo>
                            <a:pt x="25" y="4"/>
                            <a:pt x="25" y="4"/>
                            <a:pt x="25" y="4"/>
                          </a:cubicBezTo>
                          <a:cubicBezTo>
                            <a:pt x="26" y="3"/>
                            <a:pt x="27" y="2"/>
                            <a:pt x="28" y="1"/>
                          </a:cubicBezTo>
                          <a:moveTo>
                            <a:pt x="29" y="0"/>
                          </a:moveTo>
                          <a:cubicBezTo>
                            <a:pt x="28" y="0"/>
                            <a:pt x="27" y="0"/>
                            <a:pt x="27" y="1"/>
                          </a:cubicBezTo>
                          <a:cubicBezTo>
                            <a:pt x="27" y="1"/>
                            <a:pt x="26" y="1"/>
                            <a:pt x="26" y="1"/>
                          </a:cubicBezTo>
                          <a:cubicBezTo>
                            <a:pt x="26" y="1"/>
                            <a:pt x="27" y="1"/>
                            <a:pt x="27" y="0"/>
                          </a:cubicBezTo>
                          <a:cubicBezTo>
                            <a:pt x="27" y="0"/>
                            <a:pt x="27" y="0"/>
                            <a:pt x="27" y="0"/>
                          </a:cubicBezTo>
                          <a:cubicBezTo>
                            <a:pt x="26" y="1"/>
                            <a:pt x="26" y="1"/>
                            <a:pt x="25" y="2"/>
                          </a:cubicBezTo>
                          <a:cubicBezTo>
                            <a:pt x="25" y="1"/>
                            <a:pt x="26" y="1"/>
                            <a:pt x="27" y="0"/>
                          </a:cubicBezTo>
                          <a:cubicBezTo>
                            <a:pt x="27" y="0"/>
                            <a:pt x="27" y="0"/>
                            <a:pt x="27" y="0"/>
                          </a:cubicBezTo>
                          <a:cubicBezTo>
                            <a:pt x="24" y="1"/>
                            <a:pt x="22" y="3"/>
                            <a:pt x="21" y="5"/>
                          </a:cubicBezTo>
                          <a:cubicBezTo>
                            <a:pt x="19" y="7"/>
                            <a:pt x="17" y="9"/>
                            <a:pt x="16" y="11"/>
                          </a:cubicBezTo>
                          <a:cubicBezTo>
                            <a:pt x="17" y="10"/>
                            <a:pt x="18" y="8"/>
                            <a:pt x="19" y="7"/>
                          </a:cubicBezTo>
                          <a:cubicBezTo>
                            <a:pt x="19" y="7"/>
                            <a:pt x="19" y="7"/>
                            <a:pt x="19" y="7"/>
                          </a:cubicBezTo>
                          <a:cubicBezTo>
                            <a:pt x="20" y="5"/>
                            <a:pt x="22" y="3"/>
                            <a:pt x="23" y="0"/>
                          </a:cubicBezTo>
                          <a:cubicBezTo>
                            <a:pt x="23" y="0"/>
                            <a:pt x="23" y="0"/>
                            <a:pt x="23" y="0"/>
                          </a:cubicBezTo>
                          <a:cubicBezTo>
                            <a:pt x="22" y="1"/>
                            <a:pt x="21" y="3"/>
                            <a:pt x="20" y="4"/>
                          </a:cubicBezTo>
                          <a:cubicBezTo>
                            <a:pt x="20" y="3"/>
                            <a:pt x="21" y="2"/>
                            <a:pt x="22" y="1"/>
                          </a:cubicBezTo>
                          <a:cubicBezTo>
                            <a:pt x="22" y="1"/>
                            <a:pt x="22" y="1"/>
                            <a:pt x="22" y="1"/>
                          </a:cubicBezTo>
                          <a:cubicBezTo>
                            <a:pt x="19" y="3"/>
                            <a:pt x="18" y="4"/>
                            <a:pt x="16" y="6"/>
                          </a:cubicBezTo>
                          <a:cubicBezTo>
                            <a:pt x="17" y="5"/>
                            <a:pt x="18" y="3"/>
                            <a:pt x="19" y="1"/>
                          </a:cubicBezTo>
                          <a:cubicBezTo>
                            <a:pt x="19" y="1"/>
                            <a:pt x="19" y="1"/>
                            <a:pt x="19" y="1"/>
                          </a:cubicBezTo>
                          <a:cubicBezTo>
                            <a:pt x="18" y="2"/>
                            <a:pt x="17" y="2"/>
                            <a:pt x="16" y="3"/>
                          </a:cubicBezTo>
                          <a:cubicBezTo>
                            <a:pt x="17" y="3"/>
                            <a:pt x="17" y="3"/>
                            <a:pt x="17" y="2"/>
                          </a:cubicBezTo>
                          <a:cubicBezTo>
                            <a:pt x="17" y="2"/>
                            <a:pt x="17" y="2"/>
                            <a:pt x="17" y="2"/>
                          </a:cubicBezTo>
                          <a:cubicBezTo>
                            <a:pt x="17" y="2"/>
                            <a:pt x="16" y="3"/>
                            <a:pt x="16" y="3"/>
                          </a:cubicBezTo>
                          <a:cubicBezTo>
                            <a:pt x="16" y="2"/>
                            <a:pt x="17" y="2"/>
                            <a:pt x="17" y="1"/>
                          </a:cubicBezTo>
                          <a:cubicBezTo>
                            <a:pt x="17" y="1"/>
                            <a:pt x="17" y="1"/>
                            <a:pt x="17" y="1"/>
                          </a:cubicBezTo>
                          <a:cubicBezTo>
                            <a:pt x="15" y="3"/>
                            <a:pt x="13" y="5"/>
                            <a:pt x="12" y="7"/>
                          </a:cubicBezTo>
                          <a:cubicBezTo>
                            <a:pt x="12" y="6"/>
                            <a:pt x="13" y="4"/>
                            <a:pt x="13" y="3"/>
                          </a:cubicBezTo>
                          <a:cubicBezTo>
                            <a:pt x="13" y="3"/>
                            <a:pt x="13" y="3"/>
                            <a:pt x="13" y="3"/>
                          </a:cubicBezTo>
                          <a:cubicBezTo>
                            <a:pt x="11" y="4"/>
                            <a:pt x="9" y="7"/>
                            <a:pt x="7" y="9"/>
                          </a:cubicBezTo>
                          <a:cubicBezTo>
                            <a:pt x="6" y="10"/>
                            <a:pt x="6" y="10"/>
                            <a:pt x="6" y="11"/>
                          </a:cubicBezTo>
                          <a:cubicBezTo>
                            <a:pt x="6" y="10"/>
                            <a:pt x="7" y="9"/>
                            <a:pt x="7" y="8"/>
                          </a:cubicBezTo>
                          <a:cubicBezTo>
                            <a:pt x="8" y="7"/>
                            <a:pt x="9" y="5"/>
                            <a:pt x="9" y="4"/>
                          </a:cubicBezTo>
                          <a:cubicBezTo>
                            <a:pt x="9" y="3"/>
                            <a:pt x="9" y="3"/>
                            <a:pt x="9" y="3"/>
                          </a:cubicBezTo>
                          <a:cubicBezTo>
                            <a:pt x="9" y="4"/>
                            <a:pt x="9" y="4"/>
                            <a:pt x="8" y="5"/>
                          </a:cubicBezTo>
                          <a:cubicBezTo>
                            <a:pt x="8" y="5"/>
                            <a:pt x="8" y="4"/>
                            <a:pt x="8" y="4"/>
                          </a:cubicBezTo>
                          <a:cubicBezTo>
                            <a:pt x="8" y="4"/>
                            <a:pt x="8" y="4"/>
                            <a:pt x="8" y="4"/>
                          </a:cubicBezTo>
                          <a:cubicBezTo>
                            <a:pt x="6" y="6"/>
                            <a:pt x="5" y="7"/>
                            <a:pt x="3" y="9"/>
                          </a:cubicBezTo>
                          <a:cubicBezTo>
                            <a:pt x="2" y="10"/>
                            <a:pt x="2" y="12"/>
                            <a:pt x="1" y="13"/>
                          </a:cubicBezTo>
                          <a:cubicBezTo>
                            <a:pt x="1" y="14"/>
                            <a:pt x="0" y="15"/>
                            <a:pt x="0" y="16"/>
                          </a:cubicBezTo>
                          <a:cubicBezTo>
                            <a:pt x="0" y="16"/>
                            <a:pt x="0" y="16"/>
                            <a:pt x="0" y="16"/>
                          </a:cubicBezTo>
                          <a:cubicBezTo>
                            <a:pt x="1" y="15"/>
                            <a:pt x="2" y="14"/>
                            <a:pt x="2" y="13"/>
                          </a:cubicBezTo>
                          <a:cubicBezTo>
                            <a:pt x="2" y="14"/>
                            <a:pt x="2" y="15"/>
                            <a:pt x="2" y="15"/>
                          </a:cubicBezTo>
                          <a:cubicBezTo>
                            <a:pt x="2" y="15"/>
                            <a:pt x="2" y="15"/>
                            <a:pt x="2" y="15"/>
                          </a:cubicBezTo>
                          <a:cubicBezTo>
                            <a:pt x="2" y="15"/>
                            <a:pt x="2" y="15"/>
                            <a:pt x="2" y="15"/>
                          </a:cubicBezTo>
                          <a:cubicBezTo>
                            <a:pt x="2" y="16"/>
                            <a:pt x="2" y="16"/>
                            <a:pt x="2" y="16"/>
                          </a:cubicBezTo>
                          <a:cubicBezTo>
                            <a:pt x="2" y="16"/>
                            <a:pt x="2" y="16"/>
                            <a:pt x="2" y="16"/>
                          </a:cubicBezTo>
                          <a:cubicBezTo>
                            <a:pt x="2" y="15"/>
                            <a:pt x="3" y="15"/>
                            <a:pt x="3" y="14"/>
                          </a:cubicBezTo>
                          <a:cubicBezTo>
                            <a:pt x="4" y="12"/>
                            <a:pt x="5" y="11"/>
                            <a:pt x="6" y="10"/>
                          </a:cubicBezTo>
                          <a:cubicBezTo>
                            <a:pt x="6" y="10"/>
                            <a:pt x="6" y="9"/>
                            <a:pt x="6" y="9"/>
                          </a:cubicBezTo>
                          <a:cubicBezTo>
                            <a:pt x="6" y="10"/>
                            <a:pt x="6" y="11"/>
                            <a:pt x="5" y="11"/>
                          </a:cubicBezTo>
                          <a:cubicBezTo>
                            <a:pt x="4" y="14"/>
                            <a:pt x="3" y="16"/>
                            <a:pt x="2" y="18"/>
                          </a:cubicBezTo>
                          <a:cubicBezTo>
                            <a:pt x="2" y="18"/>
                            <a:pt x="2" y="18"/>
                            <a:pt x="2" y="18"/>
                          </a:cubicBezTo>
                          <a:cubicBezTo>
                            <a:pt x="2" y="18"/>
                            <a:pt x="3" y="17"/>
                            <a:pt x="3" y="17"/>
                          </a:cubicBezTo>
                          <a:cubicBezTo>
                            <a:pt x="3" y="17"/>
                            <a:pt x="3" y="17"/>
                            <a:pt x="3" y="17"/>
                          </a:cubicBezTo>
                          <a:cubicBezTo>
                            <a:pt x="4" y="15"/>
                            <a:pt x="5" y="13"/>
                            <a:pt x="5" y="11"/>
                          </a:cubicBezTo>
                          <a:cubicBezTo>
                            <a:pt x="6" y="10"/>
                            <a:pt x="7" y="8"/>
                            <a:pt x="9" y="7"/>
                          </a:cubicBezTo>
                          <a:cubicBezTo>
                            <a:pt x="10" y="6"/>
                            <a:pt x="11" y="4"/>
                            <a:pt x="13" y="3"/>
                          </a:cubicBezTo>
                          <a:cubicBezTo>
                            <a:pt x="13" y="3"/>
                            <a:pt x="13" y="3"/>
                            <a:pt x="13" y="3"/>
                          </a:cubicBezTo>
                          <a:cubicBezTo>
                            <a:pt x="13" y="3"/>
                            <a:pt x="13" y="4"/>
                            <a:pt x="13" y="5"/>
                          </a:cubicBezTo>
                          <a:cubicBezTo>
                            <a:pt x="13" y="5"/>
                            <a:pt x="13" y="5"/>
                            <a:pt x="13" y="5"/>
                          </a:cubicBezTo>
                          <a:cubicBezTo>
                            <a:pt x="12" y="6"/>
                            <a:pt x="11" y="7"/>
                            <a:pt x="11" y="8"/>
                          </a:cubicBezTo>
                          <a:cubicBezTo>
                            <a:pt x="10" y="9"/>
                            <a:pt x="9" y="10"/>
                            <a:pt x="9" y="11"/>
                          </a:cubicBezTo>
                          <a:cubicBezTo>
                            <a:pt x="8" y="12"/>
                            <a:pt x="7" y="13"/>
                            <a:pt x="6" y="15"/>
                          </a:cubicBezTo>
                          <a:cubicBezTo>
                            <a:pt x="5" y="16"/>
                            <a:pt x="4" y="18"/>
                            <a:pt x="4" y="19"/>
                          </a:cubicBezTo>
                          <a:cubicBezTo>
                            <a:pt x="4" y="19"/>
                            <a:pt x="4" y="19"/>
                            <a:pt x="4" y="19"/>
                          </a:cubicBezTo>
                          <a:cubicBezTo>
                            <a:pt x="5" y="18"/>
                            <a:pt x="6" y="16"/>
                            <a:pt x="7" y="15"/>
                          </a:cubicBezTo>
                          <a:cubicBezTo>
                            <a:pt x="8" y="13"/>
                            <a:pt x="8" y="12"/>
                            <a:pt x="9" y="10"/>
                          </a:cubicBezTo>
                          <a:cubicBezTo>
                            <a:pt x="10" y="9"/>
                            <a:pt x="10" y="9"/>
                            <a:pt x="11" y="8"/>
                          </a:cubicBezTo>
                          <a:cubicBezTo>
                            <a:pt x="12" y="7"/>
                            <a:pt x="12" y="6"/>
                            <a:pt x="13" y="5"/>
                          </a:cubicBezTo>
                          <a:cubicBezTo>
                            <a:pt x="13" y="5"/>
                            <a:pt x="13" y="5"/>
                            <a:pt x="13" y="5"/>
                          </a:cubicBezTo>
                          <a:cubicBezTo>
                            <a:pt x="14" y="4"/>
                            <a:pt x="15" y="2"/>
                            <a:pt x="17" y="1"/>
                          </a:cubicBezTo>
                          <a:cubicBezTo>
                            <a:pt x="17" y="1"/>
                            <a:pt x="17" y="1"/>
                            <a:pt x="17" y="1"/>
                          </a:cubicBezTo>
                          <a:cubicBezTo>
                            <a:pt x="17" y="1"/>
                            <a:pt x="17" y="1"/>
                            <a:pt x="17" y="1"/>
                          </a:cubicBezTo>
                          <a:cubicBezTo>
                            <a:pt x="16" y="2"/>
                            <a:pt x="16" y="2"/>
                            <a:pt x="16" y="3"/>
                          </a:cubicBezTo>
                          <a:cubicBezTo>
                            <a:pt x="15" y="4"/>
                            <a:pt x="14" y="4"/>
                            <a:pt x="13" y="5"/>
                          </a:cubicBezTo>
                          <a:cubicBezTo>
                            <a:pt x="12" y="7"/>
                            <a:pt x="11" y="8"/>
                            <a:pt x="10" y="10"/>
                          </a:cubicBezTo>
                          <a:cubicBezTo>
                            <a:pt x="9" y="11"/>
                            <a:pt x="8" y="13"/>
                            <a:pt x="7" y="14"/>
                          </a:cubicBezTo>
                          <a:cubicBezTo>
                            <a:pt x="6" y="16"/>
                            <a:pt x="6" y="17"/>
                            <a:pt x="5" y="19"/>
                          </a:cubicBezTo>
                          <a:cubicBezTo>
                            <a:pt x="5" y="19"/>
                            <a:pt x="5" y="19"/>
                            <a:pt x="5" y="19"/>
                          </a:cubicBezTo>
                          <a:cubicBezTo>
                            <a:pt x="6" y="17"/>
                            <a:pt x="7" y="16"/>
                            <a:pt x="8" y="14"/>
                          </a:cubicBezTo>
                          <a:cubicBezTo>
                            <a:pt x="9" y="12"/>
                            <a:pt x="10" y="11"/>
                            <a:pt x="11" y="9"/>
                          </a:cubicBezTo>
                          <a:cubicBezTo>
                            <a:pt x="13" y="7"/>
                            <a:pt x="15" y="5"/>
                            <a:pt x="16" y="3"/>
                          </a:cubicBezTo>
                          <a:cubicBezTo>
                            <a:pt x="16" y="3"/>
                            <a:pt x="16" y="3"/>
                            <a:pt x="16" y="3"/>
                          </a:cubicBezTo>
                          <a:cubicBezTo>
                            <a:pt x="16" y="3"/>
                            <a:pt x="16" y="3"/>
                            <a:pt x="16" y="3"/>
                          </a:cubicBezTo>
                          <a:cubicBezTo>
                            <a:pt x="16" y="3"/>
                            <a:pt x="16" y="3"/>
                            <a:pt x="16" y="3"/>
                          </a:cubicBezTo>
                          <a:cubicBezTo>
                            <a:pt x="16" y="3"/>
                            <a:pt x="16" y="3"/>
                            <a:pt x="16" y="3"/>
                          </a:cubicBezTo>
                          <a:cubicBezTo>
                            <a:pt x="16" y="3"/>
                            <a:pt x="16" y="3"/>
                            <a:pt x="16" y="3"/>
                          </a:cubicBezTo>
                          <a:cubicBezTo>
                            <a:pt x="16" y="3"/>
                            <a:pt x="17" y="3"/>
                            <a:pt x="17" y="2"/>
                          </a:cubicBezTo>
                          <a:cubicBezTo>
                            <a:pt x="17" y="3"/>
                            <a:pt x="16" y="3"/>
                            <a:pt x="16" y="4"/>
                          </a:cubicBezTo>
                          <a:cubicBezTo>
                            <a:pt x="14" y="5"/>
                            <a:pt x="13" y="7"/>
                            <a:pt x="12" y="9"/>
                          </a:cubicBezTo>
                          <a:cubicBezTo>
                            <a:pt x="9" y="12"/>
                            <a:pt x="8" y="16"/>
                            <a:pt x="6" y="19"/>
                          </a:cubicBezTo>
                          <a:cubicBezTo>
                            <a:pt x="6" y="19"/>
                            <a:pt x="6" y="19"/>
                            <a:pt x="6" y="19"/>
                          </a:cubicBezTo>
                          <a:cubicBezTo>
                            <a:pt x="9" y="14"/>
                            <a:pt x="13" y="9"/>
                            <a:pt x="16" y="4"/>
                          </a:cubicBezTo>
                          <a:cubicBezTo>
                            <a:pt x="17" y="3"/>
                            <a:pt x="18" y="2"/>
                            <a:pt x="19" y="1"/>
                          </a:cubicBezTo>
                          <a:cubicBezTo>
                            <a:pt x="18" y="3"/>
                            <a:pt x="17" y="5"/>
                            <a:pt x="15" y="7"/>
                          </a:cubicBezTo>
                          <a:cubicBezTo>
                            <a:pt x="15" y="8"/>
                            <a:pt x="14" y="8"/>
                            <a:pt x="14" y="9"/>
                          </a:cubicBezTo>
                          <a:cubicBezTo>
                            <a:pt x="11" y="12"/>
                            <a:pt x="9" y="16"/>
                            <a:pt x="8" y="19"/>
                          </a:cubicBezTo>
                          <a:cubicBezTo>
                            <a:pt x="8" y="19"/>
                            <a:pt x="8" y="19"/>
                            <a:pt x="8" y="19"/>
                          </a:cubicBezTo>
                          <a:cubicBezTo>
                            <a:pt x="8" y="19"/>
                            <a:pt x="8" y="19"/>
                            <a:pt x="8" y="19"/>
                          </a:cubicBezTo>
                          <a:cubicBezTo>
                            <a:pt x="8" y="19"/>
                            <a:pt x="8" y="19"/>
                            <a:pt x="8" y="19"/>
                          </a:cubicBezTo>
                          <a:cubicBezTo>
                            <a:pt x="8" y="19"/>
                            <a:pt x="8" y="19"/>
                            <a:pt x="8" y="19"/>
                          </a:cubicBezTo>
                          <a:cubicBezTo>
                            <a:pt x="10" y="15"/>
                            <a:pt x="13" y="11"/>
                            <a:pt x="16" y="7"/>
                          </a:cubicBezTo>
                          <a:cubicBezTo>
                            <a:pt x="17" y="5"/>
                            <a:pt x="19" y="3"/>
                            <a:pt x="21" y="1"/>
                          </a:cubicBezTo>
                          <a:cubicBezTo>
                            <a:pt x="21" y="2"/>
                            <a:pt x="20" y="3"/>
                            <a:pt x="19" y="4"/>
                          </a:cubicBezTo>
                          <a:cubicBezTo>
                            <a:pt x="16" y="8"/>
                            <a:pt x="13" y="12"/>
                            <a:pt x="11" y="16"/>
                          </a:cubicBezTo>
                          <a:cubicBezTo>
                            <a:pt x="11" y="16"/>
                            <a:pt x="11" y="16"/>
                            <a:pt x="11" y="16"/>
                          </a:cubicBezTo>
                          <a:cubicBezTo>
                            <a:pt x="13" y="14"/>
                            <a:pt x="14" y="11"/>
                            <a:pt x="16" y="9"/>
                          </a:cubicBezTo>
                          <a:cubicBezTo>
                            <a:pt x="17" y="7"/>
                            <a:pt x="18" y="6"/>
                            <a:pt x="19" y="5"/>
                          </a:cubicBezTo>
                          <a:cubicBezTo>
                            <a:pt x="20" y="3"/>
                            <a:pt x="22" y="2"/>
                            <a:pt x="23" y="1"/>
                          </a:cubicBezTo>
                          <a:cubicBezTo>
                            <a:pt x="22" y="2"/>
                            <a:pt x="21" y="4"/>
                            <a:pt x="20" y="6"/>
                          </a:cubicBezTo>
                          <a:cubicBezTo>
                            <a:pt x="20" y="6"/>
                            <a:pt x="20" y="6"/>
                            <a:pt x="20" y="6"/>
                          </a:cubicBezTo>
                          <a:cubicBezTo>
                            <a:pt x="18" y="7"/>
                            <a:pt x="17" y="9"/>
                            <a:pt x="15" y="11"/>
                          </a:cubicBezTo>
                          <a:cubicBezTo>
                            <a:pt x="15" y="11"/>
                            <a:pt x="15" y="11"/>
                            <a:pt x="15" y="11"/>
                          </a:cubicBezTo>
                          <a:cubicBezTo>
                            <a:pt x="17" y="10"/>
                            <a:pt x="18" y="8"/>
                            <a:pt x="20" y="6"/>
                          </a:cubicBezTo>
                          <a:cubicBezTo>
                            <a:pt x="21" y="4"/>
                            <a:pt x="23" y="2"/>
                            <a:pt x="25" y="1"/>
                          </a:cubicBezTo>
                          <a:cubicBezTo>
                            <a:pt x="26" y="1"/>
                            <a:pt x="26" y="0"/>
                            <a:pt x="26" y="0"/>
                          </a:cubicBezTo>
                          <a:cubicBezTo>
                            <a:pt x="26" y="0"/>
                            <a:pt x="26" y="1"/>
                            <a:pt x="26" y="1"/>
                          </a:cubicBezTo>
                          <a:cubicBezTo>
                            <a:pt x="26" y="1"/>
                            <a:pt x="26" y="1"/>
                            <a:pt x="26" y="1"/>
                          </a:cubicBezTo>
                          <a:cubicBezTo>
                            <a:pt x="25" y="2"/>
                            <a:pt x="25" y="2"/>
                            <a:pt x="24" y="2"/>
                          </a:cubicBezTo>
                          <a:cubicBezTo>
                            <a:pt x="22" y="5"/>
                            <a:pt x="20" y="7"/>
                            <a:pt x="19" y="9"/>
                          </a:cubicBezTo>
                          <a:cubicBezTo>
                            <a:pt x="19" y="9"/>
                            <a:pt x="19" y="9"/>
                            <a:pt x="19" y="9"/>
                          </a:cubicBezTo>
                          <a:cubicBezTo>
                            <a:pt x="21" y="7"/>
                            <a:pt x="23" y="5"/>
                            <a:pt x="24" y="3"/>
                          </a:cubicBezTo>
                          <a:cubicBezTo>
                            <a:pt x="25" y="2"/>
                            <a:pt x="26" y="1"/>
                            <a:pt x="27" y="1"/>
                          </a:cubicBezTo>
                          <a:cubicBezTo>
                            <a:pt x="26" y="1"/>
                            <a:pt x="26" y="1"/>
                            <a:pt x="26" y="1"/>
                          </a:cubicBezTo>
                          <a:cubicBezTo>
                            <a:pt x="25" y="2"/>
                            <a:pt x="25" y="3"/>
                            <a:pt x="24" y="3"/>
                          </a:cubicBezTo>
                          <a:cubicBezTo>
                            <a:pt x="22" y="5"/>
                            <a:pt x="21" y="7"/>
                            <a:pt x="20" y="9"/>
                          </a:cubicBezTo>
                          <a:cubicBezTo>
                            <a:pt x="20" y="9"/>
                            <a:pt x="20" y="9"/>
                            <a:pt x="20" y="9"/>
                          </a:cubicBezTo>
                          <a:cubicBezTo>
                            <a:pt x="22" y="6"/>
                            <a:pt x="24" y="4"/>
                            <a:pt x="26" y="1"/>
                          </a:cubicBezTo>
                          <a:cubicBezTo>
                            <a:pt x="26" y="1"/>
                            <a:pt x="27" y="1"/>
                            <a:pt x="27" y="1"/>
                          </a:cubicBezTo>
                          <a:cubicBezTo>
                            <a:pt x="27" y="1"/>
                            <a:pt x="27" y="1"/>
                            <a:pt x="27" y="1"/>
                          </a:cubicBezTo>
                          <a:cubicBezTo>
                            <a:pt x="27" y="1"/>
                            <a:pt x="27" y="1"/>
                            <a:pt x="27" y="1"/>
                          </a:cubicBezTo>
                          <a:cubicBezTo>
                            <a:pt x="27" y="1"/>
                            <a:pt x="27" y="1"/>
                            <a:pt x="27" y="1"/>
                          </a:cubicBezTo>
                          <a:cubicBezTo>
                            <a:pt x="27" y="1"/>
                            <a:pt x="27" y="1"/>
                            <a:pt x="27" y="1"/>
                          </a:cubicBezTo>
                          <a:cubicBezTo>
                            <a:pt x="27" y="0"/>
                            <a:pt x="28" y="0"/>
                            <a:pt x="29" y="0"/>
                          </a:cubicBezTo>
                          <a:cubicBezTo>
                            <a:pt x="29" y="0"/>
                            <a:pt x="29" y="0"/>
                            <a:pt x="29" y="0"/>
                          </a:cubicBezTo>
                          <a:cubicBezTo>
                            <a:pt x="29" y="0"/>
                            <a:pt x="28" y="1"/>
                            <a:pt x="28" y="1"/>
                          </a:cubicBezTo>
                          <a:cubicBezTo>
                            <a:pt x="27" y="2"/>
                            <a:pt x="26" y="3"/>
                            <a:pt x="25" y="4"/>
                          </a:cubicBezTo>
                          <a:cubicBezTo>
                            <a:pt x="24" y="5"/>
                            <a:pt x="23" y="7"/>
                            <a:pt x="22" y="8"/>
                          </a:cubicBezTo>
                          <a:cubicBezTo>
                            <a:pt x="22" y="8"/>
                            <a:pt x="22" y="8"/>
                            <a:pt x="22" y="8"/>
                          </a:cubicBezTo>
                          <a:cubicBezTo>
                            <a:pt x="24" y="6"/>
                            <a:pt x="26" y="4"/>
                            <a:pt x="28" y="1"/>
                          </a:cubicBezTo>
                          <a:cubicBezTo>
                            <a:pt x="28" y="1"/>
                            <a:pt x="29" y="1"/>
                            <a:pt x="29" y="1"/>
                          </a:cubicBezTo>
                          <a:cubicBezTo>
                            <a:pt x="29" y="1"/>
                            <a:pt x="29" y="2"/>
                            <a:pt x="28" y="2"/>
                          </a:cubicBezTo>
                          <a:cubicBezTo>
                            <a:pt x="28" y="2"/>
                            <a:pt x="28" y="3"/>
                            <a:pt x="27" y="3"/>
                          </a:cubicBezTo>
                          <a:cubicBezTo>
                            <a:pt x="26" y="4"/>
                            <a:pt x="25" y="6"/>
                            <a:pt x="24" y="7"/>
                          </a:cubicBezTo>
                          <a:cubicBezTo>
                            <a:pt x="24" y="7"/>
                            <a:pt x="24" y="7"/>
                            <a:pt x="24" y="7"/>
                          </a:cubicBezTo>
                          <a:cubicBezTo>
                            <a:pt x="26" y="6"/>
                            <a:pt x="27" y="4"/>
                            <a:pt x="28" y="2"/>
                          </a:cubicBezTo>
                          <a:cubicBezTo>
                            <a:pt x="29" y="2"/>
                            <a:pt x="29" y="1"/>
                            <a:pt x="30" y="1"/>
                          </a:cubicBezTo>
                          <a:cubicBezTo>
                            <a:pt x="30" y="1"/>
                            <a:pt x="31" y="0"/>
                            <a:pt x="31" y="0"/>
                          </a:cubicBezTo>
                          <a:cubicBezTo>
                            <a:pt x="31" y="0"/>
                            <a:pt x="31" y="0"/>
                            <a:pt x="31" y="1"/>
                          </a:cubicBezTo>
                          <a:cubicBezTo>
                            <a:pt x="31" y="1"/>
                            <a:pt x="31" y="1"/>
                            <a:pt x="31" y="1"/>
                          </a:cubicBezTo>
                          <a:cubicBezTo>
                            <a:pt x="31" y="1"/>
                            <a:pt x="31" y="1"/>
                            <a:pt x="31" y="2"/>
                          </a:cubicBezTo>
                          <a:cubicBezTo>
                            <a:pt x="30" y="2"/>
                            <a:pt x="30" y="2"/>
                            <a:pt x="29" y="3"/>
                          </a:cubicBezTo>
                          <a:cubicBezTo>
                            <a:pt x="28" y="4"/>
                            <a:pt x="28" y="5"/>
                            <a:pt x="27" y="6"/>
                          </a:cubicBezTo>
                          <a:cubicBezTo>
                            <a:pt x="27" y="6"/>
                            <a:pt x="27" y="6"/>
                            <a:pt x="27" y="6"/>
                          </a:cubicBezTo>
                          <a:cubicBezTo>
                            <a:pt x="28" y="5"/>
                            <a:pt x="30" y="3"/>
                            <a:pt x="31" y="2"/>
                          </a:cubicBezTo>
                          <a:cubicBezTo>
                            <a:pt x="31" y="1"/>
                            <a:pt x="31" y="1"/>
                            <a:pt x="32" y="1"/>
                          </a:cubicBezTo>
                          <a:cubicBezTo>
                            <a:pt x="32" y="1"/>
                            <a:pt x="32" y="0"/>
                            <a:pt x="33" y="0"/>
                          </a:cubicBezTo>
                          <a:cubicBezTo>
                            <a:pt x="33" y="0"/>
                            <a:pt x="33" y="1"/>
                            <a:pt x="32" y="1"/>
                          </a:cubicBezTo>
                          <a:cubicBezTo>
                            <a:pt x="32" y="1"/>
                            <a:pt x="32" y="1"/>
                            <a:pt x="32" y="1"/>
                          </a:cubicBezTo>
                          <a:cubicBezTo>
                            <a:pt x="32" y="1"/>
                            <a:pt x="32" y="1"/>
                            <a:pt x="32" y="1"/>
                          </a:cubicBezTo>
                          <a:cubicBezTo>
                            <a:pt x="32" y="2"/>
                            <a:pt x="31" y="2"/>
                            <a:pt x="31" y="3"/>
                          </a:cubicBezTo>
                          <a:cubicBezTo>
                            <a:pt x="30" y="3"/>
                            <a:pt x="30" y="4"/>
                            <a:pt x="29" y="5"/>
                          </a:cubicBezTo>
                          <a:cubicBezTo>
                            <a:pt x="29" y="6"/>
                            <a:pt x="29" y="6"/>
                            <a:pt x="29" y="5"/>
                          </a:cubicBezTo>
                          <a:cubicBezTo>
                            <a:pt x="30" y="4"/>
                            <a:pt x="32" y="3"/>
                            <a:pt x="32" y="1"/>
                          </a:cubicBezTo>
                          <a:cubicBezTo>
                            <a:pt x="33" y="1"/>
                            <a:pt x="33" y="1"/>
                            <a:pt x="33" y="1"/>
                          </a:cubicBezTo>
                          <a:cubicBezTo>
                            <a:pt x="33" y="1"/>
                            <a:pt x="33" y="1"/>
                            <a:pt x="33" y="1"/>
                          </a:cubicBezTo>
                          <a:cubicBezTo>
                            <a:pt x="33" y="1"/>
                            <a:pt x="33" y="2"/>
                            <a:pt x="33" y="2"/>
                          </a:cubicBezTo>
                          <a:cubicBezTo>
                            <a:pt x="32" y="3"/>
                            <a:pt x="31" y="4"/>
                            <a:pt x="31" y="5"/>
                          </a:cubicBezTo>
                          <a:cubicBezTo>
                            <a:pt x="31" y="5"/>
                            <a:pt x="31" y="5"/>
                            <a:pt x="31" y="5"/>
                          </a:cubicBezTo>
                          <a:cubicBezTo>
                            <a:pt x="31" y="5"/>
                            <a:pt x="32" y="4"/>
                            <a:pt x="32" y="3"/>
                          </a:cubicBezTo>
                          <a:cubicBezTo>
                            <a:pt x="32" y="3"/>
                            <a:pt x="32" y="3"/>
                            <a:pt x="32" y="3"/>
                          </a:cubicBezTo>
                          <a:cubicBezTo>
                            <a:pt x="32" y="3"/>
                            <a:pt x="32" y="3"/>
                            <a:pt x="32" y="3"/>
                          </a:cubicBezTo>
                          <a:cubicBezTo>
                            <a:pt x="32" y="3"/>
                            <a:pt x="32" y="3"/>
                            <a:pt x="32" y="3"/>
                          </a:cubicBezTo>
                          <a:cubicBezTo>
                            <a:pt x="32" y="3"/>
                            <a:pt x="32" y="3"/>
                            <a:pt x="32" y="3"/>
                          </a:cubicBezTo>
                          <a:cubicBezTo>
                            <a:pt x="32" y="3"/>
                            <a:pt x="33" y="3"/>
                            <a:pt x="33" y="3"/>
                          </a:cubicBezTo>
                          <a:cubicBezTo>
                            <a:pt x="33" y="3"/>
                            <a:pt x="33" y="3"/>
                            <a:pt x="34" y="2"/>
                          </a:cubicBezTo>
                          <a:cubicBezTo>
                            <a:pt x="34" y="2"/>
                            <a:pt x="34" y="2"/>
                            <a:pt x="34" y="2"/>
                          </a:cubicBezTo>
                          <a:cubicBezTo>
                            <a:pt x="34" y="3"/>
                            <a:pt x="33" y="4"/>
                            <a:pt x="33" y="5"/>
                          </a:cubicBezTo>
                          <a:cubicBezTo>
                            <a:pt x="33" y="5"/>
                            <a:pt x="33" y="5"/>
                            <a:pt x="33" y="6"/>
                          </a:cubicBezTo>
                          <a:cubicBezTo>
                            <a:pt x="33" y="6"/>
                            <a:pt x="33" y="6"/>
                            <a:pt x="33" y="6"/>
                          </a:cubicBezTo>
                          <a:cubicBezTo>
                            <a:pt x="33" y="5"/>
                            <a:pt x="33" y="5"/>
                            <a:pt x="33" y="5"/>
                          </a:cubicBezTo>
                          <a:cubicBezTo>
                            <a:pt x="33" y="4"/>
                            <a:pt x="33" y="4"/>
                            <a:pt x="34" y="4"/>
                          </a:cubicBezTo>
                          <a:cubicBezTo>
                            <a:pt x="34" y="4"/>
                            <a:pt x="34" y="4"/>
                            <a:pt x="34" y="4"/>
                          </a:cubicBezTo>
                          <a:cubicBezTo>
                            <a:pt x="34" y="4"/>
                            <a:pt x="34" y="4"/>
                            <a:pt x="34" y="4"/>
                          </a:cubicBezTo>
                          <a:cubicBezTo>
                            <a:pt x="34" y="4"/>
                            <a:pt x="34" y="4"/>
                            <a:pt x="34" y="4"/>
                          </a:cubicBezTo>
                          <a:cubicBezTo>
                            <a:pt x="34" y="4"/>
                            <a:pt x="34" y="4"/>
                            <a:pt x="34" y="4"/>
                          </a:cubicBezTo>
                          <a:cubicBezTo>
                            <a:pt x="34" y="4"/>
                            <a:pt x="34" y="4"/>
                            <a:pt x="34" y="3"/>
                          </a:cubicBezTo>
                          <a:cubicBezTo>
                            <a:pt x="34" y="4"/>
                            <a:pt x="34" y="4"/>
                            <a:pt x="34" y="4"/>
                          </a:cubicBezTo>
                          <a:cubicBezTo>
                            <a:pt x="34" y="4"/>
                            <a:pt x="34" y="4"/>
                            <a:pt x="34" y="4"/>
                          </a:cubicBezTo>
                          <a:cubicBezTo>
                            <a:pt x="34" y="4"/>
                            <a:pt x="34" y="4"/>
                            <a:pt x="34" y="3"/>
                          </a:cubicBezTo>
                          <a:cubicBezTo>
                            <a:pt x="34" y="3"/>
                            <a:pt x="34" y="3"/>
                            <a:pt x="34" y="3"/>
                          </a:cubicBezTo>
                          <a:cubicBezTo>
                            <a:pt x="34" y="4"/>
                            <a:pt x="33" y="4"/>
                            <a:pt x="33" y="4"/>
                          </a:cubicBezTo>
                          <a:cubicBezTo>
                            <a:pt x="33" y="4"/>
                            <a:pt x="34" y="3"/>
                            <a:pt x="34" y="2"/>
                          </a:cubicBezTo>
                          <a:cubicBezTo>
                            <a:pt x="34" y="2"/>
                            <a:pt x="34" y="2"/>
                            <a:pt x="34" y="2"/>
                          </a:cubicBezTo>
                          <a:cubicBezTo>
                            <a:pt x="33" y="3"/>
                            <a:pt x="32" y="3"/>
                            <a:pt x="32" y="4"/>
                          </a:cubicBezTo>
                          <a:cubicBezTo>
                            <a:pt x="33" y="3"/>
                            <a:pt x="33" y="2"/>
                            <a:pt x="33" y="1"/>
                          </a:cubicBezTo>
                          <a:cubicBezTo>
                            <a:pt x="33" y="1"/>
                            <a:pt x="33" y="1"/>
                            <a:pt x="33" y="1"/>
                          </a:cubicBezTo>
                          <a:cubicBezTo>
                            <a:pt x="33" y="1"/>
                            <a:pt x="33" y="1"/>
                            <a:pt x="32" y="1"/>
                          </a:cubicBezTo>
                          <a:cubicBezTo>
                            <a:pt x="33" y="1"/>
                            <a:pt x="33" y="0"/>
                            <a:pt x="33" y="0"/>
                          </a:cubicBezTo>
                          <a:cubicBezTo>
                            <a:pt x="33" y="0"/>
                            <a:pt x="33" y="0"/>
                            <a:pt x="33" y="0"/>
                          </a:cubicBezTo>
                          <a:cubicBezTo>
                            <a:pt x="32" y="0"/>
                            <a:pt x="31" y="1"/>
                            <a:pt x="31" y="1"/>
                          </a:cubicBezTo>
                          <a:cubicBezTo>
                            <a:pt x="31" y="1"/>
                            <a:pt x="31" y="0"/>
                            <a:pt x="31" y="0"/>
                          </a:cubicBezTo>
                          <a:cubicBezTo>
                            <a:pt x="31" y="0"/>
                            <a:pt x="31" y="0"/>
                            <a:pt x="31" y="0"/>
                          </a:cubicBezTo>
                          <a:cubicBezTo>
                            <a:pt x="30" y="0"/>
                            <a:pt x="29" y="1"/>
                            <a:pt x="29" y="2"/>
                          </a:cubicBezTo>
                          <a:cubicBezTo>
                            <a:pt x="29" y="1"/>
                            <a:pt x="29" y="1"/>
                            <a:pt x="29" y="0"/>
                          </a:cubicBezTo>
                          <a:cubicBezTo>
                            <a:pt x="29" y="0"/>
                            <a:pt x="29" y="0"/>
                            <a:pt x="29" y="0"/>
                          </a:cubicBezTo>
                          <a:cubicBezTo>
                            <a:pt x="29" y="1"/>
                            <a:pt x="29" y="1"/>
                            <a:pt x="28" y="1"/>
                          </a:cubicBezTo>
                          <a:cubicBezTo>
                            <a:pt x="28" y="1"/>
                            <a:pt x="29" y="0"/>
                            <a:pt x="29" y="0"/>
                          </a:cubicBezTo>
                          <a:cubicBezTo>
                            <a:pt x="29" y="0"/>
                            <a:pt x="29" y="0"/>
                            <a:pt x="29" y="0"/>
                          </a:cubicBezTo>
                          <a:cubicBezTo>
                            <a:pt x="29" y="0"/>
                            <a:pt x="29" y="0"/>
                            <a:pt x="2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500"/>
                    <p:cNvSpPr>
                      <a:spLocks noEditPoints="1"/>
                    </p:cNvSpPr>
                    <p:nvPr/>
                  </p:nvSpPr>
                  <p:spPr bwMode="auto">
                    <a:xfrm>
                      <a:off x="823913" y="2454276"/>
                      <a:ext cx="6350" cy="9525"/>
                    </a:xfrm>
                    <a:custGeom>
                      <a:avLst/>
                      <a:gdLst>
                        <a:gd name="T0" fmla="*/ 5 w 6"/>
                        <a:gd name="T1" fmla="*/ 6 h 9"/>
                        <a:gd name="T2" fmla="*/ 5 w 6"/>
                        <a:gd name="T3" fmla="*/ 6 h 9"/>
                        <a:gd name="T4" fmla="*/ 1 w 6"/>
                        <a:gd name="T5" fmla="*/ 7 h 9"/>
                        <a:gd name="T6" fmla="*/ 1 w 6"/>
                        <a:gd name="T7" fmla="*/ 7 h 9"/>
                        <a:gd name="T8" fmla="*/ 3 w 6"/>
                        <a:gd name="T9" fmla="*/ 8 h 9"/>
                        <a:gd name="T10" fmla="*/ 3 w 6"/>
                        <a:gd name="T11" fmla="*/ 8 h 9"/>
                        <a:gd name="T12" fmla="*/ 4 w 6"/>
                        <a:gd name="T13" fmla="*/ 8 h 9"/>
                        <a:gd name="T14" fmla="*/ 3 w 6"/>
                        <a:gd name="T15" fmla="*/ 7 h 9"/>
                        <a:gd name="T16" fmla="*/ 3 w 6"/>
                        <a:gd name="T17" fmla="*/ 7 h 9"/>
                        <a:gd name="T18" fmla="*/ 0 w 6"/>
                        <a:gd name="T19" fmla="*/ 6 h 9"/>
                        <a:gd name="T20" fmla="*/ 6 w 6"/>
                        <a:gd name="T21" fmla="*/ 4 h 9"/>
                        <a:gd name="T22" fmla="*/ 6 w 6"/>
                        <a:gd name="T23" fmla="*/ 4 h 9"/>
                        <a:gd name="T24" fmla="*/ 5 w 6"/>
                        <a:gd name="T25" fmla="*/ 6 h 9"/>
                        <a:gd name="T26" fmla="*/ 5 w 6"/>
                        <a:gd name="T27" fmla="*/ 6 h 9"/>
                        <a:gd name="T28" fmla="*/ 5 w 6"/>
                        <a:gd name="T29" fmla="*/ 6 h 9"/>
                        <a:gd name="T30" fmla="*/ 2 w 6"/>
                        <a:gd name="T31" fmla="*/ 0 h 9"/>
                        <a:gd name="T32" fmla="*/ 0 w 6"/>
                        <a:gd name="T33" fmla="*/ 6 h 9"/>
                        <a:gd name="T34" fmla="*/ 2 w 6"/>
                        <a:gd name="T35" fmla="*/ 3 h 9"/>
                        <a:gd name="T36" fmla="*/ 1 w 6"/>
                        <a:gd name="T37" fmla="*/ 9 h 9"/>
                        <a:gd name="T38" fmla="*/ 3 w 6"/>
                        <a:gd name="T39" fmla="*/ 6 h 9"/>
                        <a:gd name="T40" fmla="*/ 3 w 6"/>
                        <a:gd name="T41" fmla="*/ 9 h 9"/>
                        <a:gd name="T42" fmla="*/ 4 w 6"/>
                        <a:gd name="T43" fmla="*/ 9 h 9"/>
                        <a:gd name="T44" fmla="*/ 4 w 6"/>
                        <a:gd name="T45" fmla="*/ 8 h 9"/>
                        <a:gd name="T46" fmla="*/ 6 w 6"/>
                        <a:gd name="T47" fmla="*/ 3 h 9"/>
                        <a:gd name="T48" fmla="*/ 5 w 6"/>
                        <a:gd name="T49" fmla="*/ 6 h 9"/>
                        <a:gd name="T50" fmla="*/ 3 w 6"/>
                        <a:gd name="T51" fmla="*/ 9 h 9"/>
                        <a:gd name="T52" fmla="*/ 3 w 6"/>
                        <a:gd name="T53" fmla="*/ 8 h 9"/>
                        <a:gd name="T54" fmla="*/ 3 w 6"/>
                        <a:gd name="T55" fmla="*/ 8 h 9"/>
                        <a:gd name="T56" fmla="*/ 3 w 6"/>
                        <a:gd name="T57" fmla="*/ 8 h 9"/>
                        <a:gd name="T58" fmla="*/ 3 w 6"/>
                        <a:gd name="T59" fmla="*/ 6 h 9"/>
                        <a:gd name="T60" fmla="*/ 3 w 6"/>
                        <a:gd name="T61" fmla="*/ 6 h 9"/>
                        <a:gd name="T62" fmla="*/ 4 w 6"/>
                        <a:gd name="T63" fmla="*/ 4 h 9"/>
                        <a:gd name="T64" fmla="*/ 2 w 6"/>
                        <a:gd name="T65" fmla="*/ 8 h 9"/>
                        <a:gd name="T66" fmla="*/ 1 w 6"/>
                        <a:gd name="T67" fmla="*/ 8 h 9"/>
                        <a:gd name="T68" fmla="*/ 1 w 6"/>
                        <a:gd name="T69" fmla="*/ 7 h 9"/>
                        <a:gd name="T70" fmla="*/ 1 w 6"/>
                        <a:gd name="T71" fmla="*/ 7 h 9"/>
                        <a:gd name="T72" fmla="*/ 2 w 6"/>
                        <a:gd name="T73" fmla="*/ 5 h 9"/>
                        <a:gd name="T74" fmla="*/ 3 w 6"/>
                        <a:gd name="T75" fmla="*/ 2 h 9"/>
                        <a:gd name="T76" fmla="*/ 0 w 6"/>
                        <a:gd name="T77" fmla="*/ 6 h 9"/>
                        <a:gd name="T78" fmla="*/ 0 w 6"/>
                        <a:gd name="T79" fmla="*/ 5 h 9"/>
                        <a:gd name="T80" fmla="*/ 1 w 6"/>
                        <a:gd name="T81" fmla="*/ 2 h 9"/>
                        <a:gd name="T82" fmla="*/ 2 w 6"/>
                        <a:gd name="T83" fmla="*/ 0 h 9"/>
                        <a:gd name="T84" fmla="*/ 2 w 6"/>
                        <a:gd name="T8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 h="9">
                          <a:moveTo>
                            <a:pt x="5" y="6"/>
                          </a:moveTo>
                          <a:cubicBezTo>
                            <a:pt x="5" y="6"/>
                            <a:pt x="5" y="6"/>
                            <a:pt x="5" y="6"/>
                          </a:cubicBezTo>
                          <a:cubicBezTo>
                            <a:pt x="5" y="6"/>
                            <a:pt x="5" y="6"/>
                            <a:pt x="5" y="6"/>
                          </a:cubicBezTo>
                          <a:cubicBezTo>
                            <a:pt x="5" y="6"/>
                            <a:pt x="5" y="6"/>
                            <a:pt x="5" y="6"/>
                          </a:cubicBezTo>
                          <a:moveTo>
                            <a:pt x="1" y="7"/>
                          </a:moveTo>
                          <a:cubicBezTo>
                            <a:pt x="1" y="7"/>
                            <a:pt x="1" y="7"/>
                            <a:pt x="1" y="7"/>
                          </a:cubicBezTo>
                          <a:cubicBezTo>
                            <a:pt x="1" y="7"/>
                            <a:pt x="1" y="7"/>
                            <a:pt x="1" y="7"/>
                          </a:cubicBezTo>
                          <a:cubicBezTo>
                            <a:pt x="1" y="7"/>
                            <a:pt x="1" y="7"/>
                            <a:pt x="1" y="7"/>
                          </a:cubicBezTo>
                          <a:moveTo>
                            <a:pt x="3" y="8"/>
                          </a:moveTo>
                          <a:cubicBezTo>
                            <a:pt x="3" y="8"/>
                            <a:pt x="3" y="8"/>
                            <a:pt x="3" y="8"/>
                          </a:cubicBezTo>
                          <a:cubicBezTo>
                            <a:pt x="3" y="8"/>
                            <a:pt x="3" y="8"/>
                            <a:pt x="3" y="8"/>
                          </a:cubicBezTo>
                          <a:cubicBezTo>
                            <a:pt x="3" y="8"/>
                            <a:pt x="3" y="8"/>
                            <a:pt x="3" y="8"/>
                          </a:cubicBezTo>
                          <a:moveTo>
                            <a:pt x="4" y="8"/>
                          </a:moveTo>
                          <a:cubicBezTo>
                            <a:pt x="4" y="8"/>
                            <a:pt x="4" y="8"/>
                            <a:pt x="4" y="8"/>
                          </a:cubicBezTo>
                          <a:cubicBezTo>
                            <a:pt x="4" y="8"/>
                            <a:pt x="4" y="8"/>
                            <a:pt x="4" y="8"/>
                          </a:cubicBezTo>
                          <a:moveTo>
                            <a:pt x="3" y="7"/>
                          </a:moveTo>
                          <a:cubicBezTo>
                            <a:pt x="3" y="7"/>
                            <a:pt x="3" y="7"/>
                            <a:pt x="3" y="7"/>
                          </a:cubicBezTo>
                          <a:cubicBezTo>
                            <a:pt x="3" y="7"/>
                            <a:pt x="3" y="7"/>
                            <a:pt x="3" y="7"/>
                          </a:cubicBezTo>
                          <a:moveTo>
                            <a:pt x="0" y="6"/>
                          </a:moveTo>
                          <a:cubicBezTo>
                            <a:pt x="0" y="6"/>
                            <a:pt x="0" y="6"/>
                            <a:pt x="0" y="6"/>
                          </a:cubicBezTo>
                          <a:cubicBezTo>
                            <a:pt x="0" y="6"/>
                            <a:pt x="0" y="6"/>
                            <a:pt x="0" y="6"/>
                          </a:cubicBezTo>
                          <a:moveTo>
                            <a:pt x="6" y="4"/>
                          </a:moveTo>
                          <a:cubicBezTo>
                            <a:pt x="6" y="4"/>
                            <a:pt x="6" y="4"/>
                            <a:pt x="6" y="4"/>
                          </a:cubicBezTo>
                          <a:cubicBezTo>
                            <a:pt x="6" y="4"/>
                            <a:pt x="6" y="4"/>
                            <a:pt x="6" y="4"/>
                          </a:cubicBezTo>
                          <a:cubicBezTo>
                            <a:pt x="5" y="5"/>
                            <a:pt x="5" y="5"/>
                            <a:pt x="4" y="6"/>
                          </a:cubicBezTo>
                          <a:cubicBezTo>
                            <a:pt x="5" y="6"/>
                            <a:pt x="5" y="6"/>
                            <a:pt x="5" y="6"/>
                          </a:cubicBezTo>
                          <a:cubicBezTo>
                            <a:pt x="5" y="6"/>
                            <a:pt x="5" y="6"/>
                            <a:pt x="5" y="6"/>
                          </a:cubicBezTo>
                          <a:cubicBezTo>
                            <a:pt x="5" y="6"/>
                            <a:pt x="5" y="6"/>
                            <a:pt x="5" y="6"/>
                          </a:cubicBezTo>
                          <a:cubicBezTo>
                            <a:pt x="5" y="6"/>
                            <a:pt x="5" y="6"/>
                            <a:pt x="5" y="6"/>
                          </a:cubicBezTo>
                          <a:cubicBezTo>
                            <a:pt x="5" y="6"/>
                            <a:pt x="5" y="6"/>
                            <a:pt x="5" y="6"/>
                          </a:cubicBezTo>
                          <a:cubicBezTo>
                            <a:pt x="5" y="5"/>
                            <a:pt x="5" y="4"/>
                            <a:pt x="6" y="4"/>
                          </a:cubicBezTo>
                          <a:moveTo>
                            <a:pt x="2" y="0"/>
                          </a:moveTo>
                          <a:cubicBezTo>
                            <a:pt x="1" y="1"/>
                            <a:pt x="1" y="2"/>
                            <a:pt x="0" y="3"/>
                          </a:cubicBezTo>
                          <a:cubicBezTo>
                            <a:pt x="0" y="4"/>
                            <a:pt x="0" y="5"/>
                            <a:pt x="0" y="6"/>
                          </a:cubicBezTo>
                          <a:cubicBezTo>
                            <a:pt x="0" y="6"/>
                            <a:pt x="0" y="6"/>
                            <a:pt x="0" y="6"/>
                          </a:cubicBezTo>
                          <a:cubicBezTo>
                            <a:pt x="1" y="5"/>
                            <a:pt x="2" y="4"/>
                            <a:pt x="2" y="3"/>
                          </a:cubicBezTo>
                          <a:cubicBezTo>
                            <a:pt x="2" y="4"/>
                            <a:pt x="2" y="5"/>
                            <a:pt x="1" y="6"/>
                          </a:cubicBezTo>
                          <a:cubicBezTo>
                            <a:pt x="1" y="7"/>
                            <a:pt x="0" y="8"/>
                            <a:pt x="1" y="9"/>
                          </a:cubicBezTo>
                          <a:cubicBezTo>
                            <a:pt x="1" y="9"/>
                            <a:pt x="1" y="9"/>
                            <a:pt x="1" y="9"/>
                          </a:cubicBezTo>
                          <a:cubicBezTo>
                            <a:pt x="2" y="8"/>
                            <a:pt x="2" y="7"/>
                            <a:pt x="3" y="6"/>
                          </a:cubicBezTo>
                          <a:cubicBezTo>
                            <a:pt x="3" y="7"/>
                            <a:pt x="2" y="8"/>
                            <a:pt x="3" y="9"/>
                          </a:cubicBezTo>
                          <a:cubicBezTo>
                            <a:pt x="3" y="9"/>
                            <a:pt x="3" y="9"/>
                            <a:pt x="3" y="9"/>
                          </a:cubicBezTo>
                          <a:cubicBezTo>
                            <a:pt x="3" y="8"/>
                            <a:pt x="4" y="7"/>
                            <a:pt x="4" y="7"/>
                          </a:cubicBezTo>
                          <a:cubicBezTo>
                            <a:pt x="4" y="7"/>
                            <a:pt x="4" y="8"/>
                            <a:pt x="4" y="9"/>
                          </a:cubicBezTo>
                          <a:cubicBezTo>
                            <a:pt x="4" y="9"/>
                            <a:pt x="4" y="9"/>
                            <a:pt x="4" y="9"/>
                          </a:cubicBezTo>
                          <a:cubicBezTo>
                            <a:pt x="4" y="8"/>
                            <a:pt x="4" y="8"/>
                            <a:pt x="4" y="8"/>
                          </a:cubicBezTo>
                          <a:cubicBezTo>
                            <a:pt x="4" y="7"/>
                            <a:pt x="4" y="7"/>
                            <a:pt x="4" y="7"/>
                          </a:cubicBezTo>
                          <a:cubicBezTo>
                            <a:pt x="5" y="5"/>
                            <a:pt x="6" y="4"/>
                            <a:pt x="6" y="3"/>
                          </a:cubicBezTo>
                          <a:cubicBezTo>
                            <a:pt x="6" y="3"/>
                            <a:pt x="6" y="3"/>
                            <a:pt x="6" y="3"/>
                          </a:cubicBezTo>
                          <a:cubicBezTo>
                            <a:pt x="6" y="4"/>
                            <a:pt x="5" y="5"/>
                            <a:pt x="5" y="6"/>
                          </a:cubicBezTo>
                          <a:cubicBezTo>
                            <a:pt x="4" y="6"/>
                            <a:pt x="4" y="6"/>
                            <a:pt x="4" y="6"/>
                          </a:cubicBezTo>
                          <a:cubicBezTo>
                            <a:pt x="4" y="7"/>
                            <a:pt x="3" y="8"/>
                            <a:pt x="3" y="9"/>
                          </a:cubicBezTo>
                          <a:cubicBezTo>
                            <a:pt x="3" y="9"/>
                            <a:pt x="3" y="9"/>
                            <a:pt x="3" y="9"/>
                          </a:cubicBezTo>
                          <a:cubicBezTo>
                            <a:pt x="3" y="8"/>
                            <a:pt x="3" y="8"/>
                            <a:pt x="3" y="8"/>
                          </a:cubicBezTo>
                          <a:cubicBezTo>
                            <a:pt x="3" y="8"/>
                            <a:pt x="3" y="8"/>
                            <a:pt x="3" y="8"/>
                          </a:cubicBezTo>
                          <a:cubicBezTo>
                            <a:pt x="3" y="8"/>
                            <a:pt x="3" y="8"/>
                            <a:pt x="3" y="8"/>
                          </a:cubicBezTo>
                          <a:cubicBezTo>
                            <a:pt x="3" y="8"/>
                            <a:pt x="3" y="8"/>
                            <a:pt x="3" y="8"/>
                          </a:cubicBezTo>
                          <a:cubicBezTo>
                            <a:pt x="3" y="8"/>
                            <a:pt x="3" y="8"/>
                            <a:pt x="3" y="8"/>
                          </a:cubicBezTo>
                          <a:cubicBezTo>
                            <a:pt x="3" y="8"/>
                            <a:pt x="3" y="8"/>
                            <a:pt x="3" y="7"/>
                          </a:cubicBezTo>
                          <a:cubicBezTo>
                            <a:pt x="3" y="7"/>
                            <a:pt x="3" y="6"/>
                            <a:pt x="3" y="6"/>
                          </a:cubicBezTo>
                          <a:cubicBezTo>
                            <a:pt x="3" y="6"/>
                            <a:pt x="3" y="6"/>
                            <a:pt x="3" y="6"/>
                          </a:cubicBezTo>
                          <a:cubicBezTo>
                            <a:pt x="3" y="6"/>
                            <a:pt x="3" y="6"/>
                            <a:pt x="3" y="6"/>
                          </a:cubicBezTo>
                          <a:cubicBezTo>
                            <a:pt x="4" y="5"/>
                            <a:pt x="4" y="5"/>
                            <a:pt x="4" y="4"/>
                          </a:cubicBezTo>
                          <a:cubicBezTo>
                            <a:pt x="4" y="4"/>
                            <a:pt x="4" y="4"/>
                            <a:pt x="4" y="4"/>
                          </a:cubicBezTo>
                          <a:cubicBezTo>
                            <a:pt x="4" y="4"/>
                            <a:pt x="3" y="5"/>
                            <a:pt x="3" y="6"/>
                          </a:cubicBezTo>
                          <a:cubicBezTo>
                            <a:pt x="3" y="6"/>
                            <a:pt x="2" y="7"/>
                            <a:pt x="2" y="8"/>
                          </a:cubicBezTo>
                          <a:cubicBezTo>
                            <a:pt x="1" y="8"/>
                            <a:pt x="1" y="8"/>
                            <a:pt x="1" y="9"/>
                          </a:cubicBezTo>
                          <a:cubicBezTo>
                            <a:pt x="1" y="9"/>
                            <a:pt x="1" y="8"/>
                            <a:pt x="1" y="8"/>
                          </a:cubicBezTo>
                          <a:cubicBezTo>
                            <a:pt x="1" y="8"/>
                            <a:pt x="1" y="8"/>
                            <a:pt x="1" y="7"/>
                          </a:cubicBezTo>
                          <a:cubicBezTo>
                            <a:pt x="1" y="7"/>
                            <a:pt x="1" y="7"/>
                            <a:pt x="1" y="7"/>
                          </a:cubicBezTo>
                          <a:cubicBezTo>
                            <a:pt x="1" y="7"/>
                            <a:pt x="1" y="7"/>
                            <a:pt x="1" y="7"/>
                          </a:cubicBezTo>
                          <a:cubicBezTo>
                            <a:pt x="1" y="7"/>
                            <a:pt x="1" y="7"/>
                            <a:pt x="1" y="7"/>
                          </a:cubicBezTo>
                          <a:cubicBezTo>
                            <a:pt x="1" y="7"/>
                            <a:pt x="1" y="7"/>
                            <a:pt x="1" y="7"/>
                          </a:cubicBezTo>
                          <a:cubicBezTo>
                            <a:pt x="1" y="6"/>
                            <a:pt x="1" y="5"/>
                            <a:pt x="2" y="5"/>
                          </a:cubicBezTo>
                          <a:cubicBezTo>
                            <a:pt x="2" y="5"/>
                            <a:pt x="2" y="5"/>
                            <a:pt x="2" y="5"/>
                          </a:cubicBezTo>
                          <a:cubicBezTo>
                            <a:pt x="2" y="4"/>
                            <a:pt x="2" y="3"/>
                            <a:pt x="3" y="2"/>
                          </a:cubicBezTo>
                          <a:cubicBezTo>
                            <a:pt x="3" y="2"/>
                            <a:pt x="3" y="2"/>
                            <a:pt x="3" y="2"/>
                          </a:cubicBezTo>
                          <a:cubicBezTo>
                            <a:pt x="2" y="4"/>
                            <a:pt x="1" y="5"/>
                            <a:pt x="0" y="6"/>
                          </a:cubicBezTo>
                          <a:cubicBezTo>
                            <a:pt x="0" y="6"/>
                            <a:pt x="0" y="6"/>
                            <a:pt x="0" y="6"/>
                          </a:cubicBezTo>
                          <a:cubicBezTo>
                            <a:pt x="0" y="6"/>
                            <a:pt x="0" y="5"/>
                            <a:pt x="0" y="5"/>
                          </a:cubicBezTo>
                          <a:cubicBezTo>
                            <a:pt x="0" y="5"/>
                            <a:pt x="0" y="5"/>
                            <a:pt x="0" y="5"/>
                          </a:cubicBezTo>
                          <a:cubicBezTo>
                            <a:pt x="0" y="4"/>
                            <a:pt x="0" y="3"/>
                            <a:pt x="1" y="2"/>
                          </a:cubicBezTo>
                          <a:cubicBezTo>
                            <a:pt x="1" y="2"/>
                            <a:pt x="1" y="2"/>
                            <a:pt x="1" y="2"/>
                          </a:cubicBezTo>
                          <a:cubicBezTo>
                            <a:pt x="1" y="2"/>
                            <a:pt x="1" y="1"/>
                            <a:pt x="2" y="0"/>
                          </a:cubicBezTo>
                          <a:cubicBezTo>
                            <a:pt x="2" y="0"/>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501"/>
                    <p:cNvSpPr>
                      <a:spLocks noEditPoints="1"/>
                    </p:cNvSpPr>
                    <p:nvPr/>
                  </p:nvSpPr>
                  <p:spPr bwMode="auto">
                    <a:xfrm>
                      <a:off x="822325" y="2454276"/>
                      <a:ext cx="34925" cy="31750"/>
                    </a:xfrm>
                    <a:custGeom>
                      <a:avLst/>
                      <a:gdLst>
                        <a:gd name="T0" fmla="*/ 25 w 34"/>
                        <a:gd name="T1" fmla="*/ 13 h 31"/>
                        <a:gd name="T2" fmla="*/ 25 w 34"/>
                        <a:gd name="T3" fmla="*/ 18 h 31"/>
                        <a:gd name="T4" fmla="*/ 16 w 34"/>
                        <a:gd name="T5" fmla="*/ 21 h 31"/>
                        <a:gd name="T6" fmla="*/ 11 w 34"/>
                        <a:gd name="T7" fmla="*/ 25 h 31"/>
                        <a:gd name="T8" fmla="*/ 4 w 34"/>
                        <a:gd name="T9" fmla="*/ 26 h 31"/>
                        <a:gd name="T10" fmla="*/ 5 w 34"/>
                        <a:gd name="T11" fmla="*/ 27 h 31"/>
                        <a:gd name="T12" fmla="*/ 2 w 34"/>
                        <a:gd name="T13" fmla="*/ 30 h 31"/>
                        <a:gd name="T14" fmla="*/ 4 w 34"/>
                        <a:gd name="T15" fmla="*/ 29 h 31"/>
                        <a:gd name="T16" fmla="*/ 1 w 34"/>
                        <a:gd name="T17" fmla="*/ 27 h 31"/>
                        <a:gd name="T18" fmla="*/ 31 w 34"/>
                        <a:gd name="T19" fmla="*/ 26 h 31"/>
                        <a:gd name="T20" fmla="*/ 1 w 34"/>
                        <a:gd name="T21" fmla="*/ 27 h 31"/>
                        <a:gd name="T22" fmla="*/ 6 w 34"/>
                        <a:gd name="T23" fmla="*/ 26 h 31"/>
                        <a:gd name="T24" fmla="*/ 4 w 34"/>
                        <a:gd name="T25" fmla="*/ 26 h 31"/>
                        <a:gd name="T26" fmla="*/ 11 w 34"/>
                        <a:gd name="T27" fmla="*/ 27 h 31"/>
                        <a:gd name="T28" fmla="*/ 5 w 34"/>
                        <a:gd name="T29" fmla="*/ 30 h 31"/>
                        <a:gd name="T30" fmla="*/ 3 w 34"/>
                        <a:gd name="T31" fmla="*/ 25 h 31"/>
                        <a:gd name="T32" fmla="*/ 18 w 34"/>
                        <a:gd name="T33" fmla="*/ 27 h 31"/>
                        <a:gd name="T34" fmla="*/ 13 w 34"/>
                        <a:gd name="T35" fmla="*/ 26 h 31"/>
                        <a:gd name="T36" fmla="*/ 30 w 34"/>
                        <a:gd name="T37" fmla="*/ 24 h 31"/>
                        <a:gd name="T38" fmla="*/ 15 w 34"/>
                        <a:gd name="T39" fmla="*/ 27 h 31"/>
                        <a:gd name="T40" fmla="*/ 13 w 34"/>
                        <a:gd name="T41" fmla="*/ 25 h 31"/>
                        <a:gd name="T42" fmla="*/ 13 w 34"/>
                        <a:gd name="T43" fmla="*/ 24 h 31"/>
                        <a:gd name="T44" fmla="*/ 17 w 34"/>
                        <a:gd name="T45" fmla="*/ 21 h 31"/>
                        <a:gd name="T46" fmla="*/ 13 w 34"/>
                        <a:gd name="T47" fmla="*/ 27 h 31"/>
                        <a:gd name="T48" fmla="*/ 17 w 34"/>
                        <a:gd name="T49" fmla="*/ 21 h 31"/>
                        <a:gd name="T50" fmla="*/ 18 w 34"/>
                        <a:gd name="T51" fmla="*/ 21 h 31"/>
                        <a:gd name="T52" fmla="*/ 16 w 34"/>
                        <a:gd name="T53" fmla="*/ 27 h 31"/>
                        <a:gd name="T54" fmla="*/ 19 w 34"/>
                        <a:gd name="T55" fmla="*/ 23 h 31"/>
                        <a:gd name="T56" fmla="*/ 19 w 34"/>
                        <a:gd name="T57" fmla="*/ 24 h 31"/>
                        <a:gd name="T58" fmla="*/ 27 w 34"/>
                        <a:gd name="T59" fmla="*/ 18 h 31"/>
                        <a:gd name="T60" fmla="*/ 21 w 34"/>
                        <a:gd name="T61" fmla="*/ 16 h 31"/>
                        <a:gd name="T62" fmla="*/ 18 w 34"/>
                        <a:gd name="T63" fmla="*/ 21 h 31"/>
                        <a:gd name="T64" fmla="*/ 23 w 34"/>
                        <a:gd name="T65" fmla="*/ 13 h 31"/>
                        <a:gd name="T66" fmla="*/ 24 w 34"/>
                        <a:gd name="T67" fmla="*/ 13 h 31"/>
                        <a:gd name="T68" fmla="*/ 14 w 34"/>
                        <a:gd name="T69" fmla="*/ 9 h 31"/>
                        <a:gd name="T70" fmla="*/ 8 w 34"/>
                        <a:gd name="T71" fmla="*/ 11 h 31"/>
                        <a:gd name="T72" fmla="*/ 12 w 34"/>
                        <a:gd name="T73" fmla="*/ 1 h 31"/>
                        <a:gd name="T74" fmla="*/ 9 w 34"/>
                        <a:gd name="T75" fmla="*/ 10 h 31"/>
                        <a:gd name="T76" fmla="*/ 9 w 34"/>
                        <a:gd name="T77" fmla="*/ 12 h 31"/>
                        <a:gd name="T78" fmla="*/ 14 w 34"/>
                        <a:gd name="T79" fmla="*/ 9 h 31"/>
                        <a:gd name="T80" fmla="*/ 15 w 34"/>
                        <a:gd name="T81" fmla="*/ 15 h 31"/>
                        <a:gd name="T82" fmla="*/ 16 w 34"/>
                        <a:gd name="T83" fmla="*/ 18 h 31"/>
                        <a:gd name="T84" fmla="*/ 20 w 34"/>
                        <a:gd name="T85" fmla="*/ 16 h 31"/>
                        <a:gd name="T86" fmla="*/ 19 w 34"/>
                        <a:gd name="T87" fmla="*/ 21 h 31"/>
                        <a:gd name="T88" fmla="*/ 11 w 34"/>
                        <a:gd name="T89" fmla="*/ 24 h 31"/>
                        <a:gd name="T90" fmla="*/ 3 w 34"/>
                        <a:gd name="T91" fmla="*/ 27 h 31"/>
                        <a:gd name="T92" fmla="*/ 0 w 34"/>
                        <a:gd name="T93" fmla="*/ 28 h 31"/>
                        <a:gd name="T94" fmla="*/ 5 w 34"/>
                        <a:gd name="T95" fmla="*/ 27 h 31"/>
                        <a:gd name="T96" fmla="*/ 6 w 34"/>
                        <a:gd name="T97" fmla="*/ 31 h 31"/>
                        <a:gd name="T98" fmla="*/ 10 w 34"/>
                        <a:gd name="T99" fmla="*/ 31 h 31"/>
                        <a:gd name="T100" fmla="*/ 15 w 34"/>
                        <a:gd name="T101" fmla="*/ 31 h 31"/>
                        <a:gd name="T102" fmla="*/ 23 w 34"/>
                        <a:gd name="T103" fmla="*/ 18 h 31"/>
                        <a:gd name="T104" fmla="*/ 19 w 34"/>
                        <a:gd name="T105" fmla="*/ 29 h 31"/>
                        <a:gd name="T106" fmla="*/ 23 w 34"/>
                        <a:gd name="T107" fmla="*/ 26 h 31"/>
                        <a:gd name="T108" fmla="*/ 29 w 34"/>
                        <a:gd name="T109" fmla="*/ 22 h 31"/>
                        <a:gd name="T110" fmla="*/ 32 w 34"/>
                        <a:gd name="T111" fmla="*/ 24 h 31"/>
                        <a:gd name="T112" fmla="*/ 33 w 34"/>
                        <a:gd name="T113" fmla="*/ 24 h 31"/>
                        <a:gd name="T114" fmla="*/ 31 w 34"/>
                        <a:gd name="T115" fmla="*/ 15 h 31"/>
                        <a:gd name="T116" fmla="*/ 23 w 34"/>
                        <a:gd name="T117" fmla="*/ 17 h 31"/>
                        <a:gd name="T118" fmla="*/ 18 w 34"/>
                        <a:gd name="T119" fmla="*/ 14 h 31"/>
                        <a:gd name="T120" fmla="*/ 12 w 34"/>
                        <a:gd name="T121"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 h="31">
                          <a:moveTo>
                            <a:pt x="11" y="1"/>
                          </a:moveTo>
                          <a:cubicBezTo>
                            <a:pt x="11" y="1"/>
                            <a:pt x="11" y="1"/>
                            <a:pt x="11" y="1"/>
                          </a:cubicBezTo>
                          <a:cubicBezTo>
                            <a:pt x="11" y="1"/>
                            <a:pt x="11" y="1"/>
                            <a:pt x="11" y="1"/>
                          </a:cubicBezTo>
                          <a:cubicBezTo>
                            <a:pt x="11" y="1"/>
                            <a:pt x="11" y="1"/>
                            <a:pt x="11" y="1"/>
                          </a:cubicBezTo>
                          <a:moveTo>
                            <a:pt x="10" y="10"/>
                          </a:moveTo>
                          <a:cubicBezTo>
                            <a:pt x="10" y="10"/>
                            <a:pt x="10" y="10"/>
                            <a:pt x="10" y="10"/>
                          </a:cubicBezTo>
                          <a:cubicBezTo>
                            <a:pt x="10" y="10"/>
                            <a:pt x="10" y="10"/>
                            <a:pt x="10" y="10"/>
                          </a:cubicBezTo>
                          <a:cubicBezTo>
                            <a:pt x="10" y="10"/>
                            <a:pt x="10" y="10"/>
                            <a:pt x="10" y="10"/>
                          </a:cubicBezTo>
                          <a:moveTo>
                            <a:pt x="12" y="10"/>
                          </a:moveTo>
                          <a:cubicBezTo>
                            <a:pt x="12" y="10"/>
                            <a:pt x="12" y="10"/>
                            <a:pt x="12" y="10"/>
                          </a:cubicBezTo>
                          <a:cubicBezTo>
                            <a:pt x="12" y="10"/>
                            <a:pt x="12" y="10"/>
                            <a:pt x="12" y="10"/>
                          </a:cubicBezTo>
                          <a:cubicBezTo>
                            <a:pt x="12" y="10"/>
                            <a:pt x="12" y="10"/>
                            <a:pt x="12" y="10"/>
                          </a:cubicBezTo>
                          <a:moveTo>
                            <a:pt x="25" y="13"/>
                          </a:moveTo>
                          <a:cubicBezTo>
                            <a:pt x="25" y="13"/>
                            <a:pt x="25" y="13"/>
                            <a:pt x="25" y="13"/>
                          </a:cubicBezTo>
                          <a:cubicBezTo>
                            <a:pt x="25" y="13"/>
                            <a:pt x="25" y="13"/>
                            <a:pt x="25" y="13"/>
                          </a:cubicBezTo>
                          <a:cubicBezTo>
                            <a:pt x="25" y="13"/>
                            <a:pt x="25" y="13"/>
                            <a:pt x="25" y="13"/>
                          </a:cubicBezTo>
                          <a:moveTo>
                            <a:pt x="20" y="13"/>
                          </a:moveTo>
                          <a:cubicBezTo>
                            <a:pt x="20" y="13"/>
                            <a:pt x="20" y="13"/>
                            <a:pt x="20" y="13"/>
                          </a:cubicBezTo>
                          <a:cubicBezTo>
                            <a:pt x="20" y="13"/>
                            <a:pt x="20" y="13"/>
                            <a:pt x="20" y="13"/>
                          </a:cubicBezTo>
                          <a:cubicBezTo>
                            <a:pt x="20" y="13"/>
                            <a:pt x="20" y="13"/>
                            <a:pt x="20" y="13"/>
                          </a:cubicBezTo>
                          <a:moveTo>
                            <a:pt x="22" y="15"/>
                          </a:moveTo>
                          <a:cubicBezTo>
                            <a:pt x="22" y="15"/>
                            <a:pt x="22" y="15"/>
                            <a:pt x="22" y="15"/>
                          </a:cubicBezTo>
                          <a:cubicBezTo>
                            <a:pt x="22" y="15"/>
                            <a:pt x="22" y="15"/>
                            <a:pt x="22" y="15"/>
                          </a:cubicBezTo>
                          <a:moveTo>
                            <a:pt x="24" y="17"/>
                          </a:moveTo>
                          <a:cubicBezTo>
                            <a:pt x="24" y="17"/>
                            <a:pt x="24" y="17"/>
                            <a:pt x="24" y="17"/>
                          </a:cubicBezTo>
                          <a:cubicBezTo>
                            <a:pt x="24" y="17"/>
                            <a:pt x="24" y="17"/>
                            <a:pt x="24" y="17"/>
                          </a:cubicBezTo>
                          <a:cubicBezTo>
                            <a:pt x="24" y="17"/>
                            <a:pt x="24" y="17"/>
                            <a:pt x="24" y="17"/>
                          </a:cubicBezTo>
                          <a:moveTo>
                            <a:pt x="25" y="18"/>
                          </a:moveTo>
                          <a:cubicBezTo>
                            <a:pt x="25" y="18"/>
                            <a:pt x="25" y="18"/>
                            <a:pt x="25" y="18"/>
                          </a:cubicBezTo>
                          <a:cubicBezTo>
                            <a:pt x="25" y="18"/>
                            <a:pt x="25" y="18"/>
                            <a:pt x="25" y="18"/>
                          </a:cubicBezTo>
                          <a:moveTo>
                            <a:pt x="21" y="18"/>
                          </a:moveTo>
                          <a:cubicBezTo>
                            <a:pt x="21" y="18"/>
                            <a:pt x="21" y="18"/>
                            <a:pt x="21" y="18"/>
                          </a:cubicBezTo>
                          <a:cubicBezTo>
                            <a:pt x="21" y="18"/>
                            <a:pt x="21" y="18"/>
                            <a:pt x="21" y="18"/>
                          </a:cubicBezTo>
                          <a:cubicBezTo>
                            <a:pt x="21" y="18"/>
                            <a:pt x="21" y="18"/>
                            <a:pt x="21" y="18"/>
                          </a:cubicBezTo>
                          <a:moveTo>
                            <a:pt x="18" y="19"/>
                          </a:moveTo>
                          <a:cubicBezTo>
                            <a:pt x="18" y="19"/>
                            <a:pt x="18" y="19"/>
                            <a:pt x="18" y="19"/>
                          </a:cubicBezTo>
                          <a:cubicBezTo>
                            <a:pt x="18" y="19"/>
                            <a:pt x="18" y="19"/>
                            <a:pt x="18" y="19"/>
                          </a:cubicBezTo>
                          <a:moveTo>
                            <a:pt x="17" y="21"/>
                          </a:moveTo>
                          <a:cubicBezTo>
                            <a:pt x="17" y="21"/>
                            <a:pt x="17" y="21"/>
                            <a:pt x="17" y="21"/>
                          </a:cubicBezTo>
                          <a:cubicBezTo>
                            <a:pt x="17" y="21"/>
                            <a:pt x="17" y="21"/>
                            <a:pt x="17" y="21"/>
                          </a:cubicBezTo>
                          <a:moveTo>
                            <a:pt x="16" y="21"/>
                          </a:moveTo>
                          <a:cubicBezTo>
                            <a:pt x="16" y="21"/>
                            <a:pt x="16" y="21"/>
                            <a:pt x="16" y="21"/>
                          </a:cubicBezTo>
                          <a:cubicBezTo>
                            <a:pt x="16" y="21"/>
                            <a:pt x="16" y="21"/>
                            <a:pt x="16" y="21"/>
                          </a:cubicBezTo>
                          <a:cubicBezTo>
                            <a:pt x="16" y="21"/>
                            <a:pt x="16" y="21"/>
                            <a:pt x="16" y="21"/>
                          </a:cubicBezTo>
                          <a:moveTo>
                            <a:pt x="29" y="22"/>
                          </a:moveTo>
                          <a:cubicBezTo>
                            <a:pt x="29" y="22"/>
                            <a:pt x="29" y="22"/>
                            <a:pt x="29" y="22"/>
                          </a:cubicBezTo>
                          <a:cubicBezTo>
                            <a:pt x="29" y="22"/>
                            <a:pt x="29" y="22"/>
                            <a:pt x="29" y="22"/>
                          </a:cubicBezTo>
                          <a:moveTo>
                            <a:pt x="2" y="25"/>
                          </a:moveTo>
                          <a:cubicBezTo>
                            <a:pt x="2" y="25"/>
                            <a:pt x="2" y="25"/>
                            <a:pt x="2" y="25"/>
                          </a:cubicBezTo>
                          <a:cubicBezTo>
                            <a:pt x="2" y="25"/>
                            <a:pt x="2" y="25"/>
                            <a:pt x="2" y="25"/>
                          </a:cubicBezTo>
                          <a:cubicBezTo>
                            <a:pt x="2" y="25"/>
                            <a:pt x="2" y="25"/>
                            <a:pt x="2" y="25"/>
                          </a:cubicBezTo>
                          <a:moveTo>
                            <a:pt x="5" y="25"/>
                          </a:moveTo>
                          <a:cubicBezTo>
                            <a:pt x="5" y="25"/>
                            <a:pt x="5" y="25"/>
                            <a:pt x="5" y="25"/>
                          </a:cubicBezTo>
                          <a:cubicBezTo>
                            <a:pt x="5" y="25"/>
                            <a:pt x="5" y="25"/>
                            <a:pt x="5" y="25"/>
                          </a:cubicBezTo>
                          <a:cubicBezTo>
                            <a:pt x="5" y="25"/>
                            <a:pt x="5" y="25"/>
                            <a:pt x="5" y="25"/>
                          </a:cubicBezTo>
                          <a:moveTo>
                            <a:pt x="11" y="25"/>
                          </a:moveTo>
                          <a:cubicBezTo>
                            <a:pt x="11" y="25"/>
                            <a:pt x="11" y="25"/>
                            <a:pt x="11" y="25"/>
                          </a:cubicBezTo>
                          <a:cubicBezTo>
                            <a:pt x="11" y="25"/>
                            <a:pt x="11" y="25"/>
                            <a:pt x="11" y="25"/>
                          </a:cubicBezTo>
                          <a:cubicBezTo>
                            <a:pt x="11" y="25"/>
                            <a:pt x="11" y="25"/>
                            <a:pt x="11" y="25"/>
                          </a:cubicBezTo>
                          <a:moveTo>
                            <a:pt x="8" y="25"/>
                          </a:moveTo>
                          <a:cubicBezTo>
                            <a:pt x="8" y="25"/>
                            <a:pt x="8" y="25"/>
                            <a:pt x="8" y="25"/>
                          </a:cubicBezTo>
                          <a:cubicBezTo>
                            <a:pt x="8" y="25"/>
                            <a:pt x="8" y="25"/>
                            <a:pt x="8" y="25"/>
                          </a:cubicBezTo>
                          <a:cubicBezTo>
                            <a:pt x="8" y="25"/>
                            <a:pt x="8" y="25"/>
                            <a:pt x="8" y="25"/>
                          </a:cubicBezTo>
                          <a:moveTo>
                            <a:pt x="3" y="25"/>
                          </a:moveTo>
                          <a:cubicBezTo>
                            <a:pt x="3" y="25"/>
                            <a:pt x="3" y="25"/>
                            <a:pt x="3" y="25"/>
                          </a:cubicBezTo>
                          <a:cubicBezTo>
                            <a:pt x="3" y="25"/>
                            <a:pt x="3" y="25"/>
                            <a:pt x="3" y="25"/>
                          </a:cubicBezTo>
                          <a:cubicBezTo>
                            <a:pt x="3" y="25"/>
                            <a:pt x="3" y="25"/>
                            <a:pt x="3" y="25"/>
                          </a:cubicBezTo>
                          <a:moveTo>
                            <a:pt x="4" y="26"/>
                          </a:moveTo>
                          <a:cubicBezTo>
                            <a:pt x="4" y="26"/>
                            <a:pt x="4" y="26"/>
                            <a:pt x="4" y="26"/>
                          </a:cubicBezTo>
                          <a:cubicBezTo>
                            <a:pt x="4" y="26"/>
                            <a:pt x="4" y="26"/>
                            <a:pt x="4" y="26"/>
                          </a:cubicBezTo>
                          <a:cubicBezTo>
                            <a:pt x="4" y="26"/>
                            <a:pt x="4" y="26"/>
                            <a:pt x="4" y="26"/>
                          </a:cubicBezTo>
                          <a:moveTo>
                            <a:pt x="13" y="27"/>
                          </a:moveTo>
                          <a:cubicBezTo>
                            <a:pt x="13" y="27"/>
                            <a:pt x="13" y="27"/>
                            <a:pt x="13" y="27"/>
                          </a:cubicBezTo>
                          <a:cubicBezTo>
                            <a:pt x="13" y="27"/>
                            <a:pt x="13" y="27"/>
                            <a:pt x="13" y="27"/>
                          </a:cubicBezTo>
                          <a:cubicBezTo>
                            <a:pt x="13" y="27"/>
                            <a:pt x="13" y="27"/>
                            <a:pt x="13" y="27"/>
                          </a:cubicBezTo>
                          <a:moveTo>
                            <a:pt x="18" y="27"/>
                          </a:moveTo>
                          <a:cubicBezTo>
                            <a:pt x="18" y="27"/>
                            <a:pt x="18" y="27"/>
                            <a:pt x="18" y="27"/>
                          </a:cubicBezTo>
                          <a:cubicBezTo>
                            <a:pt x="18" y="27"/>
                            <a:pt x="18" y="27"/>
                            <a:pt x="18" y="27"/>
                          </a:cubicBezTo>
                          <a:cubicBezTo>
                            <a:pt x="18" y="27"/>
                            <a:pt x="18" y="27"/>
                            <a:pt x="18" y="27"/>
                          </a:cubicBezTo>
                          <a:moveTo>
                            <a:pt x="14" y="27"/>
                          </a:moveTo>
                          <a:cubicBezTo>
                            <a:pt x="14" y="27"/>
                            <a:pt x="14" y="27"/>
                            <a:pt x="14" y="27"/>
                          </a:cubicBezTo>
                          <a:cubicBezTo>
                            <a:pt x="14" y="27"/>
                            <a:pt x="14" y="27"/>
                            <a:pt x="14" y="27"/>
                          </a:cubicBezTo>
                          <a:cubicBezTo>
                            <a:pt x="14" y="27"/>
                            <a:pt x="14" y="27"/>
                            <a:pt x="14" y="27"/>
                          </a:cubicBezTo>
                          <a:moveTo>
                            <a:pt x="5" y="27"/>
                          </a:moveTo>
                          <a:cubicBezTo>
                            <a:pt x="5" y="27"/>
                            <a:pt x="5" y="27"/>
                            <a:pt x="5" y="27"/>
                          </a:cubicBezTo>
                          <a:cubicBezTo>
                            <a:pt x="5" y="27"/>
                            <a:pt x="5" y="27"/>
                            <a:pt x="5" y="27"/>
                          </a:cubicBezTo>
                          <a:cubicBezTo>
                            <a:pt x="5" y="27"/>
                            <a:pt x="5" y="27"/>
                            <a:pt x="5" y="27"/>
                          </a:cubicBezTo>
                          <a:moveTo>
                            <a:pt x="3" y="27"/>
                          </a:moveTo>
                          <a:cubicBezTo>
                            <a:pt x="3" y="27"/>
                            <a:pt x="3" y="27"/>
                            <a:pt x="3" y="27"/>
                          </a:cubicBezTo>
                          <a:cubicBezTo>
                            <a:pt x="3" y="27"/>
                            <a:pt x="3" y="27"/>
                            <a:pt x="3" y="27"/>
                          </a:cubicBezTo>
                          <a:moveTo>
                            <a:pt x="8" y="28"/>
                          </a:moveTo>
                          <a:cubicBezTo>
                            <a:pt x="8" y="28"/>
                            <a:pt x="8" y="28"/>
                            <a:pt x="8" y="28"/>
                          </a:cubicBezTo>
                          <a:cubicBezTo>
                            <a:pt x="8" y="28"/>
                            <a:pt x="8" y="28"/>
                            <a:pt x="8" y="28"/>
                          </a:cubicBezTo>
                          <a:cubicBezTo>
                            <a:pt x="8" y="28"/>
                            <a:pt x="8" y="28"/>
                            <a:pt x="8" y="28"/>
                          </a:cubicBezTo>
                          <a:moveTo>
                            <a:pt x="4" y="29"/>
                          </a:moveTo>
                          <a:cubicBezTo>
                            <a:pt x="4" y="29"/>
                            <a:pt x="4" y="29"/>
                            <a:pt x="4" y="29"/>
                          </a:cubicBezTo>
                          <a:cubicBezTo>
                            <a:pt x="4" y="29"/>
                            <a:pt x="4" y="29"/>
                            <a:pt x="4" y="29"/>
                          </a:cubicBezTo>
                          <a:moveTo>
                            <a:pt x="2" y="30"/>
                          </a:moveTo>
                          <a:cubicBezTo>
                            <a:pt x="2" y="30"/>
                            <a:pt x="2" y="30"/>
                            <a:pt x="2" y="30"/>
                          </a:cubicBezTo>
                          <a:cubicBezTo>
                            <a:pt x="2" y="30"/>
                            <a:pt x="2" y="30"/>
                            <a:pt x="2" y="30"/>
                          </a:cubicBezTo>
                          <a:cubicBezTo>
                            <a:pt x="2" y="30"/>
                            <a:pt x="2" y="30"/>
                            <a:pt x="2" y="30"/>
                          </a:cubicBezTo>
                          <a:moveTo>
                            <a:pt x="10" y="30"/>
                          </a:moveTo>
                          <a:cubicBezTo>
                            <a:pt x="10" y="30"/>
                            <a:pt x="10" y="30"/>
                            <a:pt x="10" y="30"/>
                          </a:cubicBezTo>
                          <a:cubicBezTo>
                            <a:pt x="10" y="30"/>
                            <a:pt x="10" y="30"/>
                            <a:pt x="10" y="30"/>
                          </a:cubicBezTo>
                          <a:cubicBezTo>
                            <a:pt x="10" y="30"/>
                            <a:pt x="10" y="30"/>
                            <a:pt x="10" y="30"/>
                          </a:cubicBezTo>
                          <a:moveTo>
                            <a:pt x="12" y="29"/>
                          </a:moveTo>
                          <a:cubicBezTo>
                            <a:pt x="11" y="29"/>
                            <a:pt x="11" y="30"/>
                            <a:pt x="10" y="31"/>
                          </a:cubicBezTo>
                          <a:cubicBezTo>
                            <a:pt x="10" y="30"/>
                            <a:pt x="11" y="30"/>
                            <a:pt x="11" y="29"/>
                          </a:cubicBezTo>
                          <a:cubicBezTo>
                            <a:pt x="11" y="29"/>
                            <a:pt x="11" y="29"/>
                            <a:pt x="12" y="29"/>
                          </a:cubicBezTo>
                          <a:moveTo>
                            <a:pt x="5" y="28"/>
                          </a:moveTo>
                          <a:cubicBezTo>
                            <a:pt x="5" y="29"/>
                            <a:pt x="4" y="29"/>
                            <a:pt x="4" y="30"/>
                          </a:cubicBezTo>
                          <a:cubicBezTo>
                            <a:pt x="4" y="30"/>
                            <a:pt x="4" y="30"/>
                            <a:pt x="4" y="29"/>
                          </a:cubicBezTo>
                          <a:cubicBezTo>
                            <a:pt x="4" y="29"/>
                            <a:pt x="4" y="29"/>
                            <a:pt x="4" y="29"/>
                          </a:cubicBezTo>
                          <a:cubicBezTo>
                            <a:pt x="5" y="29"/>
                            <a:pt x="5" y="28"/>
                            <a:pt x="5" y="28"/>
                          </a:cubicBezTo>
                          <a:moveTo>
                            <a:pt x="15" y="27"/>
                          </a:moveTo>
                          <a:cubicBezTo>
                            <a:pt x="15" y="28"/>
                            <a:pt x="14" y="29"/>
                            <a:pt x="14" y="30"/>
                          </a:cubicBezTo>
                          <a:cubicBezTo>
                            <a:pt x="14" y="29"/>
                            <a:pt x="15" y="28"/>
                            <a:pt x="15" y="27"/>
                          </a:cubicBezTo>
                          <a:cubicBezTo>
                            <a:pt x="15" y="27"/>
                            <a:pt x="15" y="27"/>
                            <a:pt x="15" y="27"/>
                          </a:cubicBezTo>
                          <a:moveTo>
                            <a:pt x="10" y="27"/>
                          </a:moveTo>
                          <a:cubicBezTo>
                            <a:pt x="10" y="28"/>
                            <a:pt x="10" y="29"/>
                            <a:pt x="9" y="30"/>
                          </a:cubicBezTo>
                          <a:cubicBezTo>
                            <a:pt x="10" y="29"/>
                            <a:pt x="10" y="28"/>
                            <a:pt x="10" y="27"/>
                          </a:cubicBezTo>
                          <a:moveTo>
                            <a:pt x="1" y="26"/>
                          </a:moveTo>
                          <a:cubicBezTo>
                            <a:pt x="1" y="26"/>
                            <a:pt x="1" y="27"/>
                            <a:pt x="1" y="27"/>
                          </a:cubicBezTo>
                          <a:cubicBezTo>
                            <a:pt x="1" y="27"/>
                            <a:pt x="0" y="28"/>
                            <a:pt x="0" y="28"/>
                          </a:cubicBezTo>
                          <a:cubicBezTo>
                            <a:pt x="0" y="28"/>
                            <a:pt x="0" y="28"/>
                            <a:pt x="0" y="28"/>
                          </a:cubicBezTo>
                          <a:cubicBezTo>
                            <a:pt x="0" y="28"/>
                            <a:pt x="0" y="27"/>
                            <a:pt x="1" y="27"/>
                          </a:cubicBezTo>
                          <a:cubicBezTo>
                            <a:pt x="1" y="27"/>
                            <a:pt x="1" y="26"/>
                            <a:pt x="1" y="26"/>
                          </a:cubicBezTo>
                          <a:moveTo>
                            <a:pt x="6" y="26"/>
                          </a:moveTo>
                          <a:cubicBezTo>
                            <a:pt x="6" y="26"/>
                            <a:pt x="6" y="26"/>
                            <a:pt x="6" y="26"/>
                          </a:cubicBezTo>
                          <a:cubicBezTo>
                            <a:pt x="6" y="26"/>
                            <a:pt x="6" y="26"/>
                            <a:pt x="6" y="26"/>
                          </a:cubicBezTo>
                          <a:cubicBezTo>
                            <a:pt x="6" y="26"/>
                            <a:pt x="6" y="27"/>
                            <a:pt x="6" y="27"/>
                          </a:cubicBezTo>
                          <a:cubicBezTo>
                            <a:pt x="6" y="27"/>
                            <a:pt x="6" y="27"/>
                            <a:pt x="6" y="27"/>
                          </a:cubicBezTo>
                          <a:cubicBezTo>
                            <a:pt x="6" y="27"/>
                            <a:pt x="6" y="26"/>
                            <a:pt x="6" y="26"/>
                          </a:cubicBezTo>
                          <a:cubicBezTo>
                            <a:pt x="6" y="26"/>
                            <a:pt x="6" y="26"/>
                            <a:pt x="6" y="26"/>
                          </a:cubicBezTo>
                          <a:moveTo>
                            <a:pt x="6" y="26"/>
                          </a:moveTo>
                          <a:cubicBezTo>
                            <a:pt x="6" y="26"/>
                            <a:pt x="6" y="26"/>
                            <a:pt x="6" y="26"/>
                          </a:cubicBezTo>
                          <a:cubicBezTo>
                            <a:pt x="6" y="26"/>
                            <a:pt x="6" y="26"/>
                            <a:pt x="6" y="26"/>
                          </a:cubicBezTo>
                          <a:moveTo>
                            <a:pt x="31" y="26"/>
                          </a:moveTo>
                          <a:cubicBezTo>
                            <a:pt x="31" y="26"/>
                            <a:pt x="31" y="26"/>
                            <a:pt x="31" y="26"/>
                          </a:cubicBezTo>
                          <a:cubicBezTo>
                            <a:pt x="31" y="26"/>
                            <a:pt x="31" y="26"/>
                            <a:pt x="31" y="26"/>
                          </a:cubicBezTo>
                          <a:moveTo>
                            <a:pt x="3" y="26"/>
                          </a:moveTo>
                          <a:cubicBezTo>
                            <a:pt x="3" y="26"/>
                            <a:pt x="3" y="27"/>
                            <a:pt x="3" y="27"/>
                          </a:cubicBezTo>
                          <a:cubicBezTo>
                            <a:pt x="3" y="27"/>
                            <a:pt x="3" y="27"/>
                            <a:pt x="3" y="27"/>
                          </a:cubicBezTo>
                          <a:cubicBezTo>
                            <a:pt x="3" y="28"/>
                            <a:pt x="3" y="28"/>
                            <a:pt x="2" y="28"/>
                          </a:cubicBezTo>
                          <a:cubicBezTo>
                            <a:pt x="2" y="29"/>
                            <a:pt x="2" y="29"/>
                            <a:pt x="2" y="29"/>
                          </a:cubicBezTo>
                          <a:cubicBezTo>
                            <a:pt x="2" y="29"/>
                            <a:pt x="2" y="28"/>
                            <a:pt x="2" y="28"/>
                          </a:cubicBezTo>
                          <a:cubicBezTo>
                            <a:pt x="2" y="28"/>
                            <a:pt x="2" y="28"/>
                            <a:pt x="2" y="28"/>
                          </a:cubicBezTo>
                          <a:cubicBezTo>
                            <a:pt x="2" y="27"/>
                            <a:pt x="3" y="26"/>
                            <a:pt x="3" y="26"/>
                          </a:cubicBezTo>
                          <a:moveTo>
                            <a:pt x="1" y="26"/>
                          </a:moveTo>
                          <a:cubicBezTo>
                            <a:pt x="1" y="26"/>
                            <a:pt x="1" y="26"/>
                            <a:pt x="1" y="27"/>
                          </a:cubicBezTo>
                          <a:cubicBezTo>
                            <a:pt x="1" y="27"/>
                            <a:pt x="1" y="27"/>
                            <a:pt x="1" y="27"/>
                          </a:cubicBezTo>
                          <a:cubicBezTo>
                            <a:pt x="1" y="27"/>
                            <a:pt x="1" y="27"/>
                            <a:pt x="1" y="27"/>
                          </a:cubicBezTo>
                          <a:cubicBezTo>
                            <a:pt x="1" y="27"/>
                            <a:pt x="1" y="27"/>
                            <a:pt x="1" y="27"/>
                          </a:cubicBezTo>
                          <a:cubicBezTo>
                            <a:pt x="1" y="27"/>
                            <a:pt x="1" y="27"/>
                            <a:pt x="1" y="27"/>
                          </a:cubicBezTo>
                          <a:cubicBezTo>
                            <a:pt x="1" y="26"/>
                            <a:pt x="1" y="26"/>
                            <a:pt x="1" y="26"/>
                          </a:cubicBezTo>
                          <a:cubicBezTo>
                            <a:pt x="1" y="26"/>
                            <a:pt x="1" y="26"/>
                            <a:pt x="1" y="26"/>
                          </a:cubicBezTo>
                          <a:cubicBezTo>
                            <a:pt x="1" y="26"/>
                            <a:pt x="1" y="26"/>
                            <a:pt x="1" y="26"/>
                          </a:cubicBezTo>
                          <a:cubicBezTo>
                            <a:pt x="1" y="26"/>
                            <a:pt x="1" y="26"/>
                            <a:pt x="1" y="26"/>
                          </a:cubicBezTo>
                          <a:moveTo>
                            <a:pt x="3" y="25"/>
                          </a:moveTo>
                          <a:cubicBezTo>
                            <a:pt x="3" y="25"/>
                            <a:pt x="3" y="25"/>
                            <a:pt x="3" y="25"/>
                          </a:cubicBezTo>
                          <a:cubicBezTo>
                            <a:pt x="3" y="25"/>
                            <a:pt x="3" y="25"/>
                            <a:pt x="3" y="25"/>
                          </a:cubicBezTo>
                          <a:cubicBezTo>
                            <a:pt x="3" y="25"/>
                            <a:pt x="3" y="25"/>
                            <a:pt x="3" y="25"/>
                          </a:cubicBezTo>
                          <a:moveTo>
                            <a:pt x="2" y="25"/>
                          </a:moveTo>
                          <a:cubicBezTo>
                            <a:pt x="2" y="25"/>
                            <a:pt x="2" y="25"/>
                            <a:pt x="2" y="25"/>
                          </a:cubicBezTo>
                          <a:cubicBezTo>
                            <a:pt x="2" y="25"/>
                            <a:pt x="2" y="25"/>
                            <a:pt x="2" y="25"/>
                          </a:cubicBezTo>
                          <a:moveTo>
                            <a:pt x="6" y="25"/>
                          </a:moveTo>
                          <a:cubicBezTo>
                            <a:pt x="6" y="25"/>
                            <a:pt x="6" y="25"/>
                            <a:pt x="6" y="26"/>
                          </a:cubicBezTo>
                          <a:cubicBezTo>
                            <a:pt x="6" y="26"/>
                            <a:pt x="6" y="26"/>
                            <a:pt x="6" y="26"/>
                          </a:cubicBezTo>
                          <a:cubicBezTo>
                            <a:pt x="5" y="27"/>
                            <a:pt x="3" y="29"/>
                            <a:pt x="2" y="30"/>
                          </a:cubicBezTo>
                          <a:cubicBezTo>
                            <a:pt x="2" y="30"/>
                            <a:pt x="2" y="30"/>
                            <a:pt x="2" y="30"/>
                          </a:cubicBezTo>
                          <a:cubicBezTo>
                            <a:pt x="2" y="30"/>
                            <a:pt x="2" y="30"/>
                            <a:pt x="2" y="30"/>
                          </a:cubicBezTo>
                          <a:cubicBezTo>
                            <a:pt x="2" y="30"/>
                            <a:pt x="2" y="30"/>
                            <a:pt x="2" y="30"/>
                          </a:cubicBezTo>
                          <a:cubicBezTo>
                            <a:pt x="2" y="30"/>
                            <a:pt x="2" y="30"/>
                            <a:pt x="2" y="30"/>
                          </a:cubicBezTo>
                          <a:cubicBezTo>
                            <a:pt x="2" y="30"/>
                            <a:pt x="2" y="30"/>
                            <a:pt x="2" y="30"/>
                          </a:cubicBezTo>
                          <a:cubicBezTo>
                            <a:pt x="2" y="30"/>
                            <a:pt x="2" y="30"/>
                            <a:pt x="2" y="29"/>
                          </a:cubicBezTo>
                          <a:cubicBezTo>
                            <a:pt x="2" y="29"/>
                            <a:pt x="2" y="29"/>
                            <a:pt x="3" y="29"/>
                          </a:cubicBezTo>
                          <a:cubicBezTo>
                            <a:pt x="3" y="28"/>
                            <a:pt x="3" y="28"/>
                            <a:pt x="3" y="28"/>
                          </a:cubicBezTo>
                          <a:cubicBezTo>
                            <a:pt x="3" y="28"/>
                            <a:pt x="3" y="28"/>
                            <a:pt x="3" y="28"/>
                          </a:cubicBezTo>
                          <a:cubicBezTo>
                            <a:pt x="3" y="28"/>
                            <a:pt x="3" y="27"/>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6" y="25"/>
                            <a:pt x="6" y="25"/>
                          </a:cubicBezTo>
                          <a:moveTo>
                            <a:pt x="11" y="25"/>
                          </a:moveTo>
                          <a:cubicBezTo>
                            <a:pt x="11" y="25"/>
                            <a:pt x="11" y="25"/>
                            <a:pt x="11" y="25"/>
                          </a:cubicBezTo>
                          <a:cubicBezTo>
                            <a:pt x="11" y="25"/>
                            <a:pt x="11" y="25"/>
                            <a:pt x="11" y="25"/>
                          </a:cubicBezTo>
                          <a:cubicBezTo>
                            <a:pt x="11" y="25"/>
                            <a:pt x="11" y="25"/>
                            <a:pt x="11" y="25"/>
                          </a:cubicBezTo>
                          <a:cubicBezTo>
                            <a:pt x="11" y="25"/>
                            <a:pt x="11" y="25"/>
                            <a:pt x="11" y="25"/>
                          </a:cubicBezTo>
                          <a:cubicBezTo>
                            <a:pt x="11" y="25"/>
                            <a:pt x="11" y="25"/>
                            <a:pt x="11" y="25"/>
                          </a:cubicBezTo>
                          <a:cubicBezTo>
                            <a:pt x="11" y="25"/>
                            <a:pt x="11" y="26"/>
                            <a:pt x="11" y="27"/>
                          </a:cubicBezTo>
                          <a:cubicBezTo>
                            <a:pt x="10" y="28"/>
                            <a:pt x="9" y="29"/>
                            <a:pt x="9" y="30"/>
                          </a:cubicBezTo>
                          <a:cubicBezTo>
                            <a:pt x="9" y="30"/>
                            <a:pt x="9" y="30"/>
                            <a:pt x="9" y="29"/>
                          </a:cubicBezTo>
                          <a:cubicBezTo>
                            <a:pt x="9" y="29"/>
                            <a:pt x="9" y="29"/>
                            <a:pt x="9" y="29"/>
                          </a:cubicBezTo>
                          <a:cubicBezTo>
                            <a:pt x="9" y="29"/>
                            <a:pt x="9" y="28"/>
                            <a:pt x="10" y="28"/>
                          </a:cubicBezTo>
                          <a:cubicBezTo>
                            <a:pt x="10" y="28"/>
                            <a:pt x="10" y="28"/>
                            <a:pt x="10" y="28"/>
                          </a:cubicBezTo>
                          <a:cubicBezTo>
                            <a:pt x="10" y="27"/>
                            <a:pt x="11" y="26"/>
                            <a:pt x="11" y="25"/>
                          </a:cubicBezTo>
                          <a:moveTo>
                            <a:pt x="8" y="24"/>
                          </a:moveTo>
                          <a:cubicBezTo>
                            <a:pt x="8" y="25"/>
                            <a:pt x="8" y="25"/>
                            <a:pt x="8" y="26"/>
                          </a:cubicBezTo>
                          <a:cubicBezTo>
                            <a:pt x="8" y="26"/>
                            <a:pt x="8" y="26"/>
                            <a:pt x="8" y="26"/>
                          </a:cubicBezTo>
                          <a:cubicBezTo>
                            <a:pt x="8" y="27"/>
                            <a:pt x="8" y="28"/>
                            <a:pt x="7" y="29"/>
                          </a:cubicBezTo>
                          <a:cubicBezTo>
                            <a:pt x="7" y="30"/>
                            <a:pt x="6" y="30"/>
                            <a:pt x="6" y="31"/>
                          </a:cubicBezTo>
                          <a:cubicBezTo>
                            <a:pt x="5" y="31"/>
                            <a:pt x="5" y="31"/>
                            <a:pt x="5" y="31"/>
                          </a:cubicBezTo>
                          <a:cubicBezTo>
                            <a:pt x="5" y="31"/>
                            <a:pt x="5" y="30"/>
                            <a:pt x="5" y="30"/>
                          </a:cubicBezTo>
                          <a:cubicBezTo>
                            <a:pt x="5" y="30"/>
                            <a:pt x="5" y="30"/>
                            <a:pt x="5" y="30"/>
                          </a:cubicBezTo>
                          <a:cubicBezTo>
                            <a:pt x="5" y="29"/>
                            <a:pt x="6" y="28"/>
                            <a:pt x="6" y="27"/>
                          </a:cubicBezTo>
                          <a:cubicBezTo>
                            <a:pt x="6" y="27"/>
                            <a:pt x="6" y="27"/>
                            <a:pt x="6" y="26"/>
                          </a:cubicBezTo>
                          <a:cubicBezTo>
                            <a:pt x="6" y="26"/>
                            <a:pt x="6" y="26"/>
                            <a:pt x="6" y="26"/>
                          </a:cubicBezTo>
                          <a:cubicBezTo>
                            <a:pt x="6" y="26"/>
                            <a:pt x="7"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4"/>
                          </a:cubicBezTo>
                          <a:moveTo>
                            <a:pt x="3" y="24"/>
                          </a:moveTo>
                          <a:cubicBezTo>
                            <a:pt x="3" y="25"/>
                            <a:pt x="3" y="25"/>
                            <a:pt x="3" y="25"/>
                          </a:cubicBezTo>
                          <a:cubicBezTo>
                            <a:pt x="3" y="25"/>
                            <a:pt x="3" y="25"/>
                            <a:pt x="3" y="25"/>
                          </a:cubicBezTo>
                          <a:cubicBezTo>
                            <a:pt x="3" y="25"/>
                            <a:pt x="3" y="25"/>
                            <a:pt x="3" y="25"/>
                          </a:cubicBezTo>
                          <a:cubicBezTo>
                            <a:pt x="3" y="25"/>
                            <a:pt x="3" y="25"/>
                            <a:pt x="3" y="25"/>
                          </a:cubicBezTo>
                          <a:cubicBezTo>
                            <a:pt x="3" y="25"/>
                            <a:pt x="3" y="25"/>
                            <a:pt x="3" y="25"/>
                          </a:cubicBezTo>
                          <a:cubicBezTo>
                            <a:pt x="3" y="25"/>
                            <a:pt x="3" y="25"/>
                            <a:pt x="3" y="25"/>
                          </a:cubicBezTo>
                          <a:cubicBezTo>
                            <a:pt x="2" y="26"/>
                            <a:pt x="2" y="27"/>
                            <a:pt x="1" y="27"/>
                          </a:cubicBezTo>
                          <a:cubicBezTo>
                            <a:pt x="1" y="28"/>
                            <a:pt x="1" y="28"/>
                            <a:pt x="1" y="28"/>
                          </a:cubicBezTo>
                          <a:cubicBezTo>
                            <a:pt x="1" y="28"/>
                            <a:pt x="1" y="27"/>
                            <a:pt x="1" y="27"/>
                          </a:cubicBezTo>
                          <a:cubicBezTo>
                            <a:pt x="1" y="27"/>
                            <a:pt x="1" y="26"/>
                            <a:pt x="1"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3" y="24"/>
                          </a:cubicBezTo>
                          <a:moveTo>
                            <a:pt x="19" y="24"/>
                          </a:moveTo>
                          <a:cubicBezTo>
                            <a:pt x="18" y="25"/>
                            <a:pt x="18" y="26"/>
                            <a:pt x="18" y="27"/>
                          </a:cubicBezTo>
                          <a:cubicBezTo>
                            <a:pt x="18" y="27"/>
                            <a:pt x="18" y="27"/>
                            <a:pt x="18" y="27"/>
                          </a:cubicBezTo>
                          <a:cubicBezTo>
                            <a:pt x="18" y="27"/>
                            <a:pt x="18" y="27"/>
                            <a:pt x="18" y="26"/>
                          </a:cubicBezTo>
                          <a:cubicBezTo>
                            <a:pt x="18" y="28"/>
                            <a:pt x="17" y="29"/>
                            <a:pt x="17" y="30"/>
                          </a:cubicBezTo>
                          <a:cubicBezTo>
                            <a:pt x="17" y="29"/>
                            <a:pt x="18" y="27"/>
                            <a:pt x="18" y="26"/>
                          </a:cubicBezTo>
                          <a:cubicBezTo>
                            <a:pt x="18" y="26"/>
                            <a:pt x="18" y="26"/>
                            <a:pt x="18" y="26"/>
                          </a:cubicBezTo>
                          <a:cubicBezTo>
                            <a:pt x="18" y="25"/>
                            <a:pt x="19" y="25"/>
                            <a:pt x="19" y="24"/>
                          </a:cubicBezTo>
                          <a:moveTo>
                            <a:pt x="2" y="24"/>
                          </a:moveTo>
                          <a:cubicBezTo>
                            <a:pt x="2" y="24"/>
                            <a:pt x="2" y="25"/>
                            <a:pt x="2" y="25"/>
                          </a:cubicBezTo>
                          <a:cubicBezTo>
                            <a:pt x="1" y="25"/>
                            <a:pt x="1" y="25"/>
                            <a:pt x="1" y="25"/>
                          </a:cubicBezTo>
                          <a:cubicBezTo>
                            <a:pt x="1" y="25"/>
                            <a:pt x="1" y="26"/>
                            <a:pt x="1" y="26"/>
                          </a:cubicBezTo>
                          <a:cubicBezTo>
                            <a:pt x="1" y="25"/>
                            <a:pt x="1" y="25"/>
                            <a:pt x="2" y="24"/>
                          </a:cubicBezTo>
                          <a:moveTo>
                            <a:pt x="14" y="24"/>
                          </a:moveTo>
                          <a:cubicBezTo>
                            <a:pt x="14" y="25"/>
                            <a:pt x="13" y="25"/>
                            <a:pt x="13" y="26"/>
                          </a:cubicBezTo>
                          <a:cubicBezTo>
                            <a:pt x="13" y="26"/>
                            <a:pt x="13" y="26"/>
                            <a:pt x="13" y="26"/>
                          </a:cubicBezTo>
                          <a:cubicBezTo>
                            <a:pt x="13" y="27"/>
                            <a:pt x="12" y="28"/>
                            <a:pt x="12" y="28"/>
                          </a:cubicBezTo>
                          <a:cubicBezTo>
                            <a:pt x="12" y="29"/>
                            <a:pt x="11" y="29"/>
                            <a:pt x="11" y="29"/>
                          </a:cubicBezTo>
                          <a:cubicBezTo>
                            <a:pt x="11" y="29"/>
                            <a:pt x="11" y="29"/>
                            <a:pt x="11" y="29"/>
                          </a:cubicBezTo>
                          <a:cubicBezTo>
                            <a:pt x="11" y="29"/>
                            <a:pt x="11" y="29"/>
                            <a:pt x="11" y="29"/>
                          </a:cubicBezTo>
                          <a:cubicBezTo>
                            <a:pt x="12" y="27"/>
                            <a:pt x="13" y="26"/>
                            <a:pt x="14" y="24"/>
                          </a:cubicBezTo>
                          <a:moveTo>
                            <a:pt x="18" y="24"/>
                          </a:moveTo>
                          <a:cubicBezTo>
                            <a:pt x="17" y="26"/>
                            <a:pt x="16" y="27"/>
                            <a:pt x="16" y="29"/>
                          </a:cubicBezTo>
                          <a:cubicBezTo>
                            <a:pt x="16" y="28"/>
                            <a:pt x="16" y="27"/>
                            <a:pt x="17" y="26"/>
                          </a:cubicBezTo>
                          <a:cubicBezTo>
                            <a:pt x="17" y="26"/>
                            <a:pt x="17" y="26"/>
                            <a:pt x="17" y="26"/>
                          </a:cubicBezTo>
                          <a:cubicBezTo>
                            <a:pt x="17" y="26"/>
                            <a:pt x="17" y="26"/>
                            <a:pt x="17" y="25"/>
                          </a:cubicBezTo>
                          <a:cubicBezTo>
                            <a:pt x="17" y="25"/>
                            <a:pt x="18" y="25"/>
                            <a:pt x="18" y="24"/>
                          </a:cubicBezTo>
                          <a:moveTo>
                            <a:pt x="30" y="24"/>
                          </a:moveTo>
                          <a:cubicBezTo>
                            <a:pt x="29" y="25"/>
                            <a:pt x="29" y="27"/>
                            <a:pt x="28" y="28"/>
                          </a:cubicBezTo>
                          <a:cubicBezTo>
                            <a:pt x="28" y="27"/>
                            <a:pt x="29" y="25"/>
                            <a:pt x="30" y="24"/>
                          </a:cubicBezTo>
                          <a:moveTo>
                            <a:pt x="11" y="24"/>
                          </a:moveTo>
                          <a:cubicBezTo>
                            <a:pt x="11" y="24"/>
                            <a:pt x="11" y="24"/>
                            <a:pt x="11" y="24"/>
                          </a:cubicBezTo>
                          <a:cubicBezTo>
                            <a:pt x="10" y="26"/>
                            <a:pt x="9" y="27"/>
                            <a:pt x="8" y="28"/>
                          </a:cubicBezTo>
                          <a:cubicBezTo>
                            <a:pt x="8" y="28"/>
                            <a:pt x="8" y="28"/>
                            <a:pt x="8" y="28"/>
                          </a:cubicBezTo>
                          <a:cubicBezTo>
                            <a:pt x="8" y="28"/>
                            <a:pt x="8" y="28"/>
                            <a:pt x="8" y="28"/>
                          </a:cubicBezTo>
                          <a:cubicBezTo>
                            <a:pt x="8" y="28"/>
                            <a:pt x="8" y="28"/>
                            <a:pt x="8" y="28"/>
                          </a:cubicBezTo>
                          <a:cubicBezTo>
                            <a:pt x="8" y="28"/>
                            <a:pt x="8" y="28"/>
                            <a:pt x="8" y="28"/>
                          </a:cubicBezTo>
                          <a:cubicBezTo>
                            <a:pt x="8" y="28"/>
                            <a:pt x="8" y="29"/>
                            <a:pt x="7" y="29"/>
                          </a:cubicBezTo>
                          <a:cubicBezTo>
                            <a:pt x="8" y="28"/>
                            <a:pt x="9" y="27"/>
                            <a:pt x="10" y="26"/>
                          </a:cubicBezTo>
                          <a:cubicBezTo>
                            <a:pt x="10" y="25"/>
                            <a:pt x="11" y="24"/>
                            <a:pt x="11" y="24"/>
                          </a:cubicBezTo>
                          <a:moveTo>
                            <a:pt x="17" y="24"/>
                          </a:moveTo>
                          <a:cubicBezTo>
                            <a:pt x="17" y="24"/>
                            <a:pt x="16" y="25"/>
                            <a:pt x="16" y="25"/>
                          </a:cubicBezTo>
                          <a:cubicBezTo>
                            <a:pt x="16" y="25"/>
                            <a:pt x="16" y="25"/>
                            <a:pt x="16" y="25"/>
                          </a:cubicBezTo>
                          <a:cubicBezTo>
                            <a:pt x="16" y="26"/>
                            <a:pt x="16" y="26"/>
                            <a:pt x="15" y="27"/>
                          </a:cubicBezTo>
                          <a:cubicBezTo>
                            <a:pt x="15" y="27"/>
                            <a:pt x="15" y="27"/>
                            <a:pt x="15" y="27"/>
                          </a:cubicBezTo>
                          <a:cubicBezTo>
                            <a:pt x="16" y="26"/>
                            <a:pt x="16" y="25"/>
                            <a:pt x="17" y="24"/>
                          </a:cubicBezTo>
                          <a:moveTo>
                            <a:pt x="30" y="24"/>
                          </a:moveTo>
                          <a:cubicBezTo>
                            <a:pt x="30" y="24"/>
                            <a:pt x="30" y="24"/>
                            <a:pt x="30" y="24"/>
                          </a:cubicBezTo>
                          <a:cubicBezTo>
                            <a:pt x="30" y="24"/>
                            <a:pt x="30" y="24"/>
                            <a:pt x="30" y="24"/>
                          </a:cubicBezTo>
                          <a:moveTo>
                            <a:pt x="22" y="24"/>
                          </a:moveTo>
                          <a:cubicBezTo>
                            <a:pt x="22" y="24"/>
                            <a:pt x="22" y="24"/>
                            <a:pt x="21" y="25"/>
                          </a:cubicBezTo>
                          <a:cubicBezTo>
                            <a:pt x="21" y="26"/>
                            <a:pt x="20" y="27"/>
                            <a:pt x="19" y="29"/>
                          </a:cubicBezTo>
                          <a:cubicBezTo>
                            <a:pt x="20" y="28"/>
                            <a:pt x="20" y="27"/>
                            <a:pt x="20" y="27"/>
                          </a:cubicBezTo>
                          <a:cubicBezTo>
                            <a:pt x="20" y="27"/>
                            <a:pt x="20" y="27"/>
                            <a:pt x="20" y="27"/>
                          </a:cubicBezTo>
                          <a:cubicBezTo>
                            <a:pt x="21" y="26"/>
                            <a:pt x="21" y="25"/>
                            <a:pt x="22" y="24"/>
                          </a:cubicBezTo>
                          <a:moveTo>
                            <a:pt x="14" y="23"/>
                          </a:moveTo>
                          <a:cubicBezTo>
                            <a:pt x="14" y="24"/>
                            <a:pt x="14" y="24"/>
                            <a:pt x="14" y="24"/>
                          </a:cubicBezTo>
                          <a:cubicBezTo>
                            <a:pt x="14" y="24"/>
                            <a:pt x="13" y="25"/>
                            <a:pt x="13" y="25"/>
                          </a:cubicBezTo>
                          <a:cubicBezTo>
                            <a:pt x="12" y="26"/>
                            <a:pt x="12" y="27"/>
                            <a:pt x="11" y="28"/>
                          </a:cubicBezTo>
                          <a:cubicBezTo>
                            <a:pt x="11" y="29"/>
                            <a:pt x="11" y="29"/>
                            <a:pt x="11" y="29"/>
                          </a:cubicBezTo>
                          <a:cubicBezTo>
                            <a:pt x="10" y="30"/>
                            <a:pt x="10" y="30"/>
                            <a:pt x="10" y="30"/>
                          </a:cubicBezTo>
                          <a:cubicBezTo>
                            <a:pt x="10" y="30"/>
                            <a:pt x="10" y="30"/>
                            <a:pt x="10" y="30"/>
                          </a:cubicBezTo>
                          <a:cubicBezTo>
                            <a:pt x="10" y="30"/>
                            <a:pt x="10" y="30"/>
                            <a:pt x="10" y="30"/>
                          </a:cubicBezTo>
                          <a:cubicBezTo>
                            <a:pt x="10" y="30"/>
                            <a:pt x="10" y="30"/>
                            <a:pt x="10" y="30"/>
                          </a:cubicBezTo>
                          <a:cubicBezTo>
                            <a:pt x="10" y="30"/>
                            <a:pt x="10" y="30"/>
                            <a:pt x="10" y="30"/>
                          </a:cubicBezTo>
                          <a:cubicBezTo>
                            <a:pt x="9" y="30"/>
                            <a:pt x="9" y="31"/>
                            <a:pt x="9" y="31"/>
                          </a:cubicBezTo>
                          <a:cubicBezTo>
                            <a:pt x="9" y="31"/>
                            <a:pt x="9" y="30"/>
                            <a:pt x="9" y="30"/>
                          </a:cubicBezTo>
                          <a:cubicBezTo>
                            <a:pt x="9" y="29"/>
                            <a:pt x="10" y="28"/>
                            <a:pt x="10" y="27"/>
                          </a:cubicBezTo>
                          <a:cubicBezTo>
                            <a:pt x="11" y="27"/>
                            <a:pt x="11" y="27"/>
                            <a:pt x="11" y="27"/>
                          </a:cubicBezTo>
                          <a:cubicBezTo>
                            <a:pt x="11" y="26"/>
                            <a:pt x="11" y="26"/>
                            <a:pt x="12" y="25"/>
                          </a:cubicBezTo>
                          <a:cubicBezTo>
                            <a:pt x="12" y="25"/>
                            <a:pt x="13" y="24"/>
                            <a:pt x="13" y="24"/>
                          </a:cubicBezTo>
                          <a:cubicBezTo>
                            <a:pt x="13" y="24"/>
                            <a:pt x="13" y="24"/>
                            <a:pt x="13" y="24"/>
                          </a:cubicBezTo>
                          <a:cubicBezTo>
                            <a:pt x="13" y="24"/>
                            <a:pt x="14" y="24"/>
                            <a:pt x="14" y="23"/>
                          </a:cubicBezTo>
                          <a:moveTo>
                            <a:pt x="21" y="22"/>
                          </a:moveTo>
                          <a:cubicBezTo>
                            <a:pt x="20" y="23"/>
                            <a:pt x="20" y="24"/>
                            <a:pt x="19" y="25"/>
                          </a:cubicBezTo>
                          <a:cubicBezTo>
                            <a:pt x="20" y="24"/>
                            <a:pt x="20" y="23"/>
                            <a:pt x="21" y="22"/>
                          </a:cubicBezTo>
                          <a:moveTo>
                            <a:pt x="30" y="21"/>
                          </a:moveTo>
                          <a:cubicBezTo>
                            <a:pt x="30" y="21"/>
                            <a:pt x="30" y="22"/>
                            <a:pt x="29" y="22"/>
                          </a:cubicBezTo>
                          <a:cubicBezTo>
                            <a:pt x="29" y="22"/>
                            <a:pt x="29" y="22"/>
                            <a:pt x="29" y="22"/>
                          </a:cubicBezTo>
                          <a:cubicBezTo>
                            <a:pt x="29" y="24"/>
                            <a:pt x="28" y="26"/>
                            <a:pt x="26" y="27"/>
                          </a:cubicBezTo>
                          <a:cubicBezTo>
                            <a:pt x="26" y="27"/>
                            <a:pt x="27" y="26"/>
                            <a:pt x="27" y="26"/>
                          </a:cubicBezTo>
                          <a:cubicBezTo>
                            <a:pt x="27" y="26"/>
                            <a:pt x="27" y="26"/>
                            <a:pt x="27" y="26"/>
                          </a:cubicBezTo>
                          <a:cubicBezTo>
                            <a:pt x="28" y="24"/>
                            <a:pt x="29" y="23"/>
                            <a:pt x="30" y="21"/>
                          </a:cubicBezTo>
                          <a:moveTo>
                            <a:pt x="17" y="21"/>
                          </a:moveTo>
                          <a:cubicBezTo>
                            <a:pt x="17" y="21"/>
                            <a:pt x="17" y="21"/>
                            <a:pt x="17" y="21"/>
                          </a:cubicBezTo>
                          <a:cubicBezTo>
                            <a:pt x="17" y="21"/>
                            <a:pt x="17" y="21"/>
                            <a:pt x="17" y="21"/>
                          </a:cubicBezTo>
                          <a:cubicBezTo>
                            <a:pt x="17" y="22"/>
                            <a:pt x="17" y="23"/>
                            <a:pt x="17" y="23"/>
                          </a:cubicBezTo>
                          <a:cubicBezTo>
                            <a:pt x="16" y="25"/>
                            <a:pt x="15" y="26"/>
                            <a:pt x="15" y="27"/>
                          </a:cubicBezTo>
                          <a:cubicBezTo>
                            <a:pt x="15" y="27"/>
                            <a:pt x="15" y="28"/>
                            <a:pt x="14" y="28"/>
                          </a:cubicBezTo>
                          <a:cubicBezTo>
                            <a:pt x="14" y="28"/>
                            <a:pt x="14" y="28"/>
                            <a:pt x="14" y="28"/>
                          </a:cubicBezTo>
                          <a:cubicBezTo>
                            <a:pt x="14" y="27"/>
                            <a:pt x="14" y="27"/>
                            <a:pt x="14" y="27"/>
                          </a:cubicBezTo>
                          <a:cubicBezTo>
                            <a:pt x="14" y="27"/>
                            <a:pt x="14" y="27"/>
                            <a:pt x="14" y="27"/>
                          </a:cubicBezTo>
                          <a:cubicBezTo>
                            <a:pt x="14" y="27"/>
                            <a:pt x="14" y="27"/>
                            <a:pt x="14" y="27"/>
                          </a:cubicBezTo>
                          <a:cubicBezTo>
                            <a:pt x="14" y="27"/>
                            <a:pt x="14" y="27"/>
                            <a:pt x="14" y="27"/>
                          </a:cubicBezTo>
                          <a:cubicBezTo>
                            <a:pt x="14" y="27"/>
                            <a:pt x="14" y="27"/>
                            <a:pt x="14" y="27"/>
                          </a:cubicBezTo>
                          <a:cubicBezTo>
                            <a:pt x="14" y="26"/>
                            <a:pt x="15" y="26"/>
                            <a:pt x="15" y="26"/>
                          </a:cubicBezTo>
                          <a:cubicBezTo>
                            <a:pt x="15" y="26"/>
                            <a:pt x="15" y="26"/>
                            <a:pt x="15" y="26"/>
                          </a:cubicBezTo>
                          <a:cubicBezTo>
                            <a:pt x="15" y="25"/>
                            <a:pt x="16" y="23"/>
                            <a:pt x="17" y="22"/>
                          </a:cubicBezTo>
                          <a:cubicBezTo>
                            <a:pt x="17" y="22"/>
                            <a:pt x="17" y="22"/>
                            <a:pt x="17" y="22"/>
                          </a:cubicBezTo>
                          <a:cubicBezTo>
                            <a:pt x="16" y="24"/>
                            <a:pt x="14" y="25"/>
                            <a:pt x="13" y="27"/>
                          </a:cubicBezTo>
                          <a:cubicBezTo>
                            <a:pt x="13" y="27"/>
                            <a:pt x="13" y="27"/>
                            <a:pt x="13" y="27"/>
                          </a:cubicBezTo>
                          <a:cubicBezTo>
                            <a:pt x="13" y="27"/>
                            <a:pt x="13" y="27"/>
                            <a:pt x="13" y="27"/>
                          </a:cubicBezTo>
                          <a:cubicBezTo>
                            <a:pt x="13" y="27"/>
                            <a:pt x="13" y="27"/>
                            <a:pt x="13" y="27"/>
                          </a:cubicBezTo>
                          <a:cubicBezTo>
                            <a:pt x="13" y="27"/>
                            <a:pt x="13" y="27"/>
                            <a:pt x="13" y="27"/>
                          </a:cubicBezTo>
                          <a:cubicBezTo>
                            <a:pt x="13" y="27"/>
                            <a:pt x="12" y="28"/>
                            <a:pt x="12" y="28"/>
                          </a:cubicBezTo>
                          <a:cubicBezTo>
                            <a:pt x="13" y="27"/>
                            <a:pt x="14" y="25"/>
                            <a:pt x="14" y="24"/>
                          </a:cubicBezTo>
                          <a:cubicBezTo>
                            <a:pt x="14" y="24"/>
                            <a:pt x="14" y="23"/>
                            <a:pt x="15" y="23"/>
                          </a:cubicBezTo>
                          <a:cubicBezTo>
                            <a:pt x="15" y="22"/>
                            <a:pt x="16" y="22"/>
                            <a:pt x="16" y="21"/>
                          </a:cubicBezTo>
                          <a:cubicBezTo>
                            <a:pt x="16" y="21"/>
                            <a:pt x="16" y="21"/>
                            <a:pt x="16" y="21"/>
                          </a:cubicBezTo>
                          <a:cubicBezTo>
                            <a:pt x="16" y="21"/>
                            <a:pt x="16" y="21"/>
                            <a:pt x="16" y="21"/>
                          </a:cubicBezTo>
                          <a:cubicBezTo>
                            <a:pt x="16" y="21"/>
                            <a:pt x="16" y="21"/>
                            <a:pt x="16" y="21"/>
                          </a:cubicBezTo>
                          <a:cubicBezTo>
                            <a:pt x="16" y="21"/>
                            <a:pt x="16" y="21"/>
                            <a:pt x="16" y="21"/>
                          </a:cubicBezTo>
                          <a:cubicBezTo>
                            <a:pt x="17" y="21"/>
                            <a:pt x="17" y="21"/>
                            <a:pt x="17" y="21"/>
                          </a:cubicBezTo>
                          <a:cubicBezTo>
                            <a:pt x="17" y="21"/>
                            <a:pt x="17" y="21"/>
                            <a:pt x="17" y="21"/>
                          </a:cubicBezTo>
                          <a:cubicBezTo>
                            <a:pt x="17" y="21"/>
                            <a:pt x="17" y="21"/>
                            <a:pt x="17" y="21"/>
                          </a:cubicBezTo>
                          <a:cubicBezTo>
                            <a:pt x="17" y="21"/>
                            <a:pt x="17" y="21"/>
                            <a:pt x="17" y="21"/>
                          </a:cubicBezTo>
                          <a:cubicBezTo>
                            <a:pt x="17" y="21"/>
                            <a:pt x="17" y="21"/>
                            <a:pt x="17" y="21"/>
                          </a:cubicBezTo>
                          <a:moveTo>
                            <a:pt x="28" y="21"/>
                          </a:moveTo>
                          <a:cubicBezTo>
                            <a:pt x="27" y="23"/>
                            <a:pt x="26" y="26"/>
                            <a:pt x="25" y="28"/>
                          </a:cubicBezTo>
                          <a:cubicBezTo>
                            <a:pt x="25" y="27"/>
                            <a:pt x="25" y="27"/>
                            <a:pt x="25" y="26"/>
                          </a:cubicBezTo>
                          <a:cubicBezTo>
                            <a:pt x="25" y="26"/>
                            <a:pt x="25" y="26"/>
                            <a:pt x="25" y="26"/>
                          </a:cubicBezTo>
                          <a:cubicBezTo>
                            <a:pt x="26" y="24"/>
                            <a:pt x="27" y="23"/>
                            <a:pt x="28" y="21"/>
                          </a:cubicBezTo>
                          <a:moveTo>
                            <a:pt x="18" y="21"/>
                          </a:moveTo>
                          <a:cubicBezTo>
                            <a:pt x="18" y="21"/>
                            <a:pt x="18" y="21"/>
                            <a:pt x="18" y="22"/>
                          </a:cubicBezTo>
                          <a:cubicBezTo>
                            <a:pt x="18" y="22"/>
                            <a:pt x="18" y="22"/>
                            <a:pt x="18" y="22"/>
                          </a:cubicBezTo>
                          <a:cubicBezTo>
                            <a:pt x="18" y="22"/>
                            <a:pt x="18" y="22"/>
                            <a:pt x="18" y="22"/>
                          </a:cubicBezTo>
                          <a:cubicBezTo>
                            <a:pt x="18" y="22"/>
                            <a:pt x="18" y="22"/>
                            <a:pt x="18" y="21"/>
                          </a:cubicBezTo>
                          <a:cubicBezTo>
                            <a:pt x="18" y="21"/>
                            <a:pt x="18" y="21"/>
                            <a:pt x="18" y="21"/>
                          </a:cubicBezTo>
                          <a:cubicBezTo>
                            <a:pt x="18" y="21"/>
                            <a:pt x="18" y="21"/>
                            <a:pt x="18" y="21"/>
                          </a:cubicBezTo>
                          <a:moveTo>
                            <a:pt x="20" y="20"/>
                          </a:moveTo>
                          <a:cubicBezTo>
                            <a:pt x="20" y="21"/>
                            <a:pt x="19" y="22"/>
                            <a:pt x="19" y="22"/>
                          </a:cubicBezTo>
                          <a:cubicBezTo>
                            <a:pt x="19" y="22"/>
                            <a:pt x="19" y="22"/>
                            <a:pt x="19" y="22"/>
                          </a:cubicBezTo>
                          <a:cubicBezTo>
                            <a:pt x="19" y="23"/>
                            <a:pt x="19" y="23"/>
                            <a:pt x="18" y="24"/>
                          </a:cubicBezTo>
                          <a:cubicBezTo>
                            <a:pt x="18" y="24"/>
                            <a:pt x="18" y="24"/>
                            <a:pt x="18" y="24"/>
                          </a:cubicBezTo>
                          <a:cubicBezTo>
                            <a:pt x="18" y="24"/>
                            <a:pt x="18" y="24"/>
                            <a:pt x="18" y="24"/>
                          </a:cubicBezTo>
                          <a:cubicBezTo>
                            <a:pt x="18" y="24"/>
                            <a:pt x="18" y="25"/>
                            <a:pt x="17" y="25"/>
                          </a:cubicBezTo>
                          <a:cubicBezTo>
                            <a:pt x="18" y="23"/>
                            <a:pt x="19" y="22"/>
                            <a:pt x="20" y="20"/>
                          </a:cubicBezTo>
                          <a:moveTo>
                            <a:pt x="20" y="20"/>
                          </a:moveTo>
                          <a:cubicBezTo>
                            <a:pt x="20" y="20"/>
                            <a:pt x="20" y="20"/>
                            <a:pt x="20" y="20"/>
                          </a:cubicBezTo>
                          <a:cubicBezTo>
                            <a:pt x="19" y="21"/>
                            <a:pt x="19" y="22"/>
                            <a:pt x="18" y="23"/>
                          </a:cubicBezTo>
                          <a:cubicBezTo>
                            <a:pt x="18" y="24"/>
                            <a:pt x="17" y="25"/>
                            <a:pt x="17" y="25"/>
                          </a:cubicBezTo>
                          <a:cubicBezTo>
                            <a:pt x="17" y="26"/>
                            <a:pt x="16" y="26"/>
                            <a:pt x="16" y="27"/>
                          </a:cubicBezTo>
                          <a:cubicBezTo>
                            <a:pt x="16" y="26"/>
                            <a:pt x="16" y="26"/>
                            <a:pt x="16" y="26"/>
                          </a:cubicBezTo>
                          <a:cubicBezTo>
                            <a:pt x="16" y="25"/>
                            <a:pt x="17" y="24"/>
                            <a:pt x="17" y="24"/>
                          </a:cubicBezTo>
                          <a:cubicBezTo>
                            <a:pt x="17" y="23"/>
                            <a:pt x="18" y="22"/>
                            <a:pt x="19" y="21"/>
                          </a:cubicBezTo>
                          <a:cubicBezTo>
                            <a:pt x="19" y="21"/>
                            <a:pt x="19" y="21"/>
                            <a:pt x="19" y="21"/>
                          </a:cubicBezTo>
                          <a:cubicBezTo>
                            <a:pt x="19" y="21"/>
                            <a:pt x="20" y="20"/>
                            <a:pt x="20" y="20"/>
                          </a:cubicBezTo>
                          <a:moveTo>
                            <a:pt x="27" y="19"/>
                          </a:moveTo>
                          <a:cubicBezTo>
                            <a:pt x="26" y="23"/>
                            <a:pt x="24" y="26"/>
                            <a:pt x="22" y="30"/>
                          </a:cubicBezTo>
                          <a:cubicBezTo>
                            <a:pt x="22" y="28"/>
                            <a:pt x="23" y="27"/>
                            <a:pt x="23" y="26"/>
                          </a:cubicBezTo>
                          <a:cubicBezTo>
                            <a:pt x="23" y="26"/>
                            <a:pt x="23" y="26"/>
                            <a:pt x="23" y="26"/>
                          </a:cubicBezTo>
                          <a:cubicBezTo>
                            <a:pt x="24" y="23"/>
                            <a:pt x="26" y="21"/>
                            <a:pt x="27" y="19"/>
                          </a:cubicBezTo>
                          <a:moveTo>
                            <a:pt x="21" y="18"/>
                          </a:moveTo>
                          <a:cubicBezTo>
                            <a:pt x="21" y="19"/>
                            <a:pt x="21" y="20"/>
                            <a:pt x="21" y="20"/>
                          </a:cubicBezTo>
                          <a:cubicBezTo>
                            <a:pt x="21" y="20"/>
                            <a:pt x="21" y="20"/>
                            <a:pt x="21" y="20"/>
                          </a:cubicBezTo>
                          <a:cubicBezTo>
                            <a:pt x="20" y="21"/>
                            <a:pt x="19" y="22"/>
                            <a:pt x="19" y="23"/>
                          </a:cubicBezTo>
                          <a:cubicBezTo>
                            <a:pt x="19" y="22"/>
                            <a:pt x="20" y="21"/>
                            <a:pt x="20" y="20"/>
                          </a:cubicBezTo>
                          <a:cubicBezTo>
                            <a:pt x="20" y="20"/>
                            <a:pt x="21" y="19"/>
                            <a:pt x="21" y="18"/>
                          </a:cubicBezTo>
                          <a:moveTo>
                            <a:pt x="22" y="18"/>
                          </a:moveTo>
                          <a:cubicBezTo>
                            <a:pt x="22" y="19"/>
                            <a:pt x="22" y="19"/>
                            <a:pt x="22" y="19"/>
                          </a:cubicBezTo>
                          <a:cubicBezTo>
                            <a:pt x="22" y="19"/>
                            <a:pt x="22" y="20"/>
                            <a:pt x="22" y="20"/>
                          </a:cubicBezTo>
                          <a:cubicBezTo>
                            <a:pt x="21" y="22"/>
                            <a:pt x="20" y="24"/>
                            <a:pt x="19" y="26"/>
                          </a:cubicBezTo>
                          <a:cubicBezTo>
                            <a:pt x="19" y="26"/>
                            <a:pt x="18" y="26"/>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6"/>
                            <a:pt x="19" y="25"/>
                            <a:pt x="19" y="24"/>
                          </a:cubicBezTo>
                          <a:cubicBezTo>
                            <a:pt x="19" y="24"/>
                            <a:pt x="19" y="24"/>
                            <a:pt x="19" y="24"/>
                          </a:cubicBezTo>
                          <a:cubicBezTo>
                            <a:pt x="20" y="22"/>
                            <a:pt x="21" y="20"/>
                            <a:pt x="22" y="18"/>
                          </a:cubicBezTo>
                          <a:moveTo>
                            <a:pt x="22" y="18"/>
                          </a:moveTo>
                          <a:cubicBezTo>
                            <a:pt x="22" y="18"/>
                            <a:pt x="22" y="18"/>
                            <a:pt x="22" y="18"/>
                          </a:cubicBezTo>
                          <a:cubicBezTo>
                            <a:pt x="22" y="18"/>
                            <a:pt x="22" y="18"/>
                            <a:pt x="22" y="18"/>
                          </a:cubicBezTo>
                          <a:cubicBezTo>
                            <a:pt x="22" y="18"/>
                            <a:pt x="21" y="19"/>
                            <a:pt x="21" y="20"/>
                          </a:cubicBezTo>
                          <a:cubicBezTo>
                            <a:pt x="21" y="19"/>
                            <a:pt x="21" y="19"/>
                            <a:pt x="21" y="18"/>
                          </a:cubicBezTo>
                          <a:cubicBezTo>
                            <a:pt x="21" y="18"/>
                            <a:pt x="21" y="18"/>
                            <a:pt x="21" y="18"/>
                          </a:cubicBezTo>
                          <a:cubicBezTo>
                            <a:pt x="21" y="18"/>
                            <a:pt x="21" y="18"/>
                            <a:pt x="21" y="18"/>
                          </a:cubicBezTo>
                          <a:cubicBezTo>
                            <a:pt x="21" y="18"/>
                            <a:pt x="21" y="18"/>
                            <a:pt x="21" y="18"/>
                          </a:cubicBezTo>
                          <a:cubicBezTo>
                            <a:pt x="21" y="18"/>
                            <a:pt x="21" y="18"/>
                            <a:pt x="21" y="18"/>
                          </a:cubicBezTo>
                          <a:cubicBezTo>
                            <a:pt x="21" y="18"/>
                            <a:pt x="21" y="18"/>
                            <a:pt x="21" y="18"/>
                          </a:cubicBezTo>
                          <a:cubicBezTo>
                            <a:pt x="22" y="18"/>
                            <a:pt x="22" y="18"/>
                            <a:pt x="22" y="18"/>
                          </a:cubicBezTo>
                          <a:moveTo>
                            <a:pt x="28" y="17"/>
                          </a:moveTo>
                          <a:cubicBezTo>
                            <a:pt x="27" y="17"/>
                            <a:pt x="27" y="17"/>
                            <a:pt x="27" y="18"/>
                          </a:cubicBezTo>
                          <a:cubicBezTo>
                            <a:pt x="27" y="18"/>
                            <a:pt x="27" y="18"/>
                            <a:pt x="27" y="18"/>
                          </a:cubicBezTo>
                          <a:cubicBezTo>
                            <a:pt x="25" y="21"/>
                            <a:pt x="23" y="25"/>
                            <a:pt x="21" y="29"/>
                          </a:cubicBezTo>
                          <a:cubicBezTo>
                            <a:pt x="21" y="28"/>
                            <a:pt x="22" y="27"/>
                            <a:pt x="22" y="26"/>
                          </a:cubicBezTo>
                          <a:cubicBezTo>
                            <a:pt x="22" y="26"/>
                            <a:pt x="22" y="26"/>
                            <a:pt x="22" y="26"/>
                          </a:cubicBezTo>
                          <a:cubicBezTo>
                            <a:pt x="24" y="23"/>
                            <a:pt x="25" y="20"/>
                            <a:pt x="28" y="17"/>
                          </a:cubicBezTo>
                          <a:moveTo>
                            <a:pt x="24" y="16"/>
                          </a:moveTo>
                          <a:cubicBezTo>
                            <a:pt x="23" y="17"/>
                            <a:pt x="23" y="17"/>
                            <a:pt x="23" y="18"/>
                          </a:cubicBezTo>
                          <a:cubicBezTo>
                            <a:pt x="22" y="19"/>
                            <a:pt x="22" y="19"/>
                            <a:pt x="21" y="20"/>
                          </a:cubicBezTo>
                          <a:cubicBezTo>
                            <a:pt x="21" y="21"/>
                            <a:pt x="20" y="21"/>
                            <a:pt x="20" y="22"/>
                          </a:cubicBezTo>
                          <a:cubicBezTo>
                            <a:pt x="21" y="20"/>
                            <a:pt x="22" y="19"/>
                            <a:pt x="22" y="17"/>
                          </a:cubicBezTo>
                          <a:cubicBezTo>
                            <a:pt x="23" y="17"/>
                            <a:pt x="23" y="17"/>
                            <a:pt x="24" y="16"/>
                          </a:cubicBezTo>
                          <a:moveTo>
                            <a:pt x="21" y="16"/>
                          </a:moveTo>
                          <a:cubicBezTo>
                            <a:pt x="20" y="17"/>
                            <a:pt x="19" y="18"/>
                            <a:pt x="19" y="20"/>
                          </a:cubicBezTo>
                          <a:cubicBezTo>
                            <a:pt x="19" y="18"/>
                            <a:pt x="20" y="17"/>
                            <a:pt x="21" y="16"/>
                          </a:cubicBezTo>
                          <a:moveTo>
                            <a:pt x="20" y="15"/>
                          </a:moveTo>
                          <a:cubicBezTo>
                            <a:pt x="19" y="17"/>
                            <a:pt x="18" y="18"/>
                            <a:pt x="18" y="19"/>
                          </a:cubicBezTo>
                          <a:cubicBezTo>
                            <a:pt x="18" y="19"/>
                            <a:pt x="18" y="19"/>
                            <a:pt x="18" y="19"/>
                          </a:cubicBezTo>
                          <a:cubicBezTo>
                            <a:pt x="18" y="19"/>
                            <a:pt x="18" y="19"/>
                            <a:pt x="18" y="19"/>
                          </a:cubicBezTo>
                          <a:cubicBezTo>
                            <a:pt x="18" y="18"/>
                            <a:pt x="19" y="16"/>
                            <a:pt x="20" y="15"/>
                          </a:cubicBezTo>
                          <a:moveTo>
                            <a:pt x="20" y="15"/>
                          </a:moveTo>
                          <a:cubicBezTo>
                            <a:pt x="20" y="15"/>
                            <a:pt x="20" y="15"/>
                            <a:pt x="20" y="15"/>
                          </a:cubicBezTo>
                          <a:cubicBezTo>
                            <a:pt x="20" y="15"/>
                            <a:pt x="20" y="15"/>
                            <a:pt x="20" y="15"/>
                          </a:cubicBezTo>
                          <a:cubicBezTo>
                            <a:pt x="20" y="15"/>
                            <a:pt x="20" y="15"/>
                            <a:pt x="20" y="15"/>
                          </a:cubicBezTo>
                          <a:moveTo>
                            <a:pt x="23" y="14"/>
                          </a:moveTo>
                          <a:cubicBezTo>
                            <a:pt x="22" y="16"/>
                            <a:pt x="21" y="18"/>
                            <a:pt x="19" y="20"/>
                          </a:cubicBezTo>
                          <a:cubicBezTo>
                            <a:pt x="19" y="21"/>
                            <a:pt x="19" y="21"/>
                            <a:pt x="19" y="21"/>
                          </a:cubicBezTo>
                          <a:cubicBezTo>
                            <a:pt x="18" y="21"/>
                            <a:pt x="18" y="21"/>
                            <a:pt x="18" y="21"/>
                          </a:cubicBezTo>
                          <a:cubicBezTo>
                            <a:pt x="18" y="21"/>
                            <a:pt x="18" y="21"/>
                            <a:pt x="18" y="21"/>
                          </a:cubicBezTo>
                          <a:cubicBezTo>
                            <a:pt x="18" y="21"/>
                            <a:pt x="18" y="21"/>
                            <a:pt x="18" y="20"/>
                          </a:cubicBezTo>
                          <a:cubicBezTo>
                            <a:pt x="19" y="19"/>
                            <a:pt x="21" y="17"/>
                            <a:pt x="21" y="15"/>
                          </a:cubicBezTo>
                          <a:cubicBezTo>
                            <a:pt x="21" y="15"/>
                            <a:pt x="21" y="15"/>
                            <a:pt x="21" y="15"/>
                          </a:cubicBezTo>
                          <a:cubicBezTo>
                            <a:pt x="22" y="15"/>
                            <a:pt x="22" y="14"/>
                            <a:pt x="23" y="14"/>
                          </a:cubicBezTo>
                          <a:moveTo>
                            <a:pt x="24" y="13"/>
                          </a:moveTo>
                          <a:cubicBezTo>
                            <a:pt x="23" y="14"/>
                            <a:pt x="23" y="16"/>
                            <a:pt x="22" y="17"/>
                          </a:cubicBezTo>
                          <a:cubicBezTo>
                            <a:pt x="22" y="18"/>
                            <a:pt x="22" y="18"/>
                            <a:pt x="21" y="18"/>
                          </a:cubicBezTo>
                          <a:cubicBezTo>
                            <a:pt x="21" y="18"/>
                            <a:pt x="21" y="18"/>
                            <a:pt x="21" y="18"/>
                          </a:cubicBezTo>
                          <a:cubicBezTo>
                            <a:pt x="21" y="19"/>
                            <a:pt x="20" y="19"/>
                            <a:pt x="19" y="20"/>
                          </a:cubicBezTo>
                          <a:cubicBezTo>
                            <a:pt x="21" y="18"/>
                            <a:pt x="22" y="16"/>
                            <a:pt x="23" y="14"/>
                          </a:cubicBezTo>
                          <a:cubicBezTo>
                            <a:pt x="23" y="13"/>
                            <a:pt x="24" y="13"/>
                            <a:pt x="24" y="13"/>
                          </a:cubicBezTo>
                          <a:moveTo>
                            <a:pt x="24" y="12"/>
                          </a:moveTo>
                          <a:cubicBezTo>
                            <a:pt x="24" y="12"/>
                            <a:pt x="24" y="12"/>
                            <a:pt x="24" y="13"/>
                          </a:cubicBezTo>
                          <a:cubicBezTo>
                            <a:pt x="24" y="13"/>
                            <a:pt x="23" y="13"/>
                            <a:pt x="23" y="13"/>
                          </a:cubicBezTo>
                          <a:cubicBezTo>
                            <a:pt x="24" y="13"/>
                            <a:pt x="24" y="13"/>
                            <a:pt x="24" y="12"/>
                          </a:cubicBezTo>
                          <a:moveTo>
                            <a:pt x="25" y="12"/>
                          </a:moveTo>
                          <a:cubicBezTo>
                            <a:pt x="25" y="12"/>
                            <a:pt x="25" y="12"/>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4"/>
                            <a:pt x="24" y="15"/>
                          </a:cubicBezTo>
                          <a:cubicBezTo>
                            <a:pt x="24" y="15"/>
                            <a:pt x="24" y="15"/>
                            <a:pt x="24" y="15"/>
                          </a:cubicBezTo>
                          <a:cubicBezTo>
                            <a:pt x="24" y="16"/>
                            <a:pt x="23" y="17"/>
                            <a:pt x="23" y="18"/>
                          </a:cubicBezTo>
                          <a:cubicBezTo>
                            <a:pt x="23" y="17"/>
                            <a:pt x="23" y="17"/>
                            <a:pt x="24" y="16"/>
                          </a:cubicBezTo>
                          <a:cubicBezTo>
                            <a:pt x="24" y="16"/>
                            <a:pt x="24" y="16"/>
                            <a:pt x="24" y="16"/>
                          </a:cubicBezTo>
                          <a:cubicBezTo>
                            <a:pt x="23" y="16"/>
                            <a:pt x="23" y="17"/>
                            <a:pt x="22" y="17"/>
                          </a:cubicBezTo>
                          <a:cubicBezTo>
                            <a:pt x="23" y="16"/>
                            <a:pt x="24" y="14"/>
                            <a:pt x="24" y="13"/>
                          </a:cubicBezTo>
                          <a:cubicBezTo>
                            <a:pt x="24" y="12"/>
                            <a:pt x="25" y="12"/>
                            <a:pt x="25" y="12"/>
                          </a:cubicBezTo>
                          <a:moveTo>
                            <a:pt x="15" y="12"/>
                          </a:moveTo>
                          <a:cubicBezTo>
                            <a:pt x="15" y="12"/>
                            <a:pt x="15" y="12"/>
                            <a:pt x="15" y="12"/>
                          </a:cubicBezTo>
                          <a:cubicBezTo>
                            <a:pt x="15" y="12"/>
                            <a:pt x="15" y="12"/>
                            <a:pt x="15" y="12"/>
                          </a:cubicBezTo>
                          <a:moveTo>
                            <a:pt x="9" y="10"/>
                          </a:moveTo>
                          <a:cubicBezTo>
                            <a:pt x="8" y="11"/>
                            <a:pt x="8" y="12"/>
                            <a:pt x="8" y="12"/>
                          </a:cubicBezTo>
                          <a:cubicBezTo>
                            <a:pt x="8" y="12"/>
                            <a:pt x="8" y="12"/>
                            <a:pt x="8" y="12"/>
                          </a:cubicBezTo>
                          <a:cubicBezTo>
                            <a:pt x="8" y="11"/>
                            <a:pt x="8" y="11"/>
                            <a:pt x="9" y="10"/>
                          </a:cubicBezTo>
                          <a:moveTo>
                            <a:pt x="8" y="10"/>
                          </a:moveTo>
                          <a:cubicBezTo>
                            <a:pt x="8" y="10"/>
                            <a:pt x="8" y="10"/>
                            <a:pt x="8" y="10"/>
                          </a:cubicBezTo>
                          <a:cubicBezTo>
                            <a:pt x="8" y="10"/>
                            <a:pt x="8" y="10"/>
                            <a:pt x="8" y="10"/>
                          </a:cubicBezTo>
                          <a:moveTo>
                            <a:pt x="14" y="9"/>
                          </a:moveTo>
                          <a:cubicBezTo>
                            <a:pt x="14" y="9"/>
                            <a:pt x="14" y="9"/>
                            <a:pt x="14" y="9"/>
                          </a:cubicBezTo>
                          <a:cubicBezTo>
                            <a:pt x="14" y="9"/>
                            <a:pt x="14" y="9"/>
                            <a:pt x="14" y="9"/>
                          </a:cubicBezTo>
                          <a:moveTo>
                            <a:pt x="11" y="4"/>
                          </a:moveTo>
                          <a:cubicBezTo>
                            <a:pt x="11" y="4"/>
                            <a:pt x="11" y="5"/>
                            <a:pt x="11" y="5"/>
                          </a:cubicBezTo>
                          <a:cubicBezTo>
                            <a:pt x="11" y="5"/>
                            <a:pt x="11" y="5"/>
                            <a:pt x="11" y="5"/>
                          </a:cubicBezTo>
                          <a:cubicBezTo>
                            <a:pt x="11" y="5"/>
                            <a:pt x="11" y="5"/>
                            <a:pt x="11" y="5"/>
                          </a:cubicBezTo>
                          <a:cubicBezTo>
                            <a:pt x="10" y="6"/>
                            <a:pt x="10" y="7"/>
                            <a:pt x="10" y="7"/>
                          </a:cubicBezTo>
                          <a:cubicBezTo>
                            <a:pt x="9" y="8"/>
                            <a:pt x="8" y="9"/>
                            <a:pt x="8" y="10"/>
                          </a:cubicBezTo>
                          <a:cubicBezTo>
                            <a:pt x="8" y="10"/>
                            <a:pt x="8" y="10"/>
                            <a:pt x="8" y="10"/>
                          </a:cubicBezTo>
                          <a:cubicBezTo>
                            <a:pt x="8" y="9"/>
                            <a:pt x="8" y="8"/>
                            <a:pt x="8" y="8"/>
                          </a:cubicBezTo>
                          <a:cubicBezTo>
                            <a:pt x="8" y="8"/>
                            <a:pt x="8" y="8"/>
                            <a:pt x="8" y="8"/>
                          </a:cubicBezTo>
                          <a:cubicBezTo>
                            <a:pt x="9" y="6"/>
                            <a:pt x="10" y="5"/>
                            <a:pt x="11" y="4"/>
                          </a:cubicBezTo>
                          <a:moveTo>
                            <a:pt x="12" y="0"/>
                          </a:moveTo>
                          <a:cubicBezTo>
                            <a:pt x="11" y="1"/>
                            <a:pt x="9" y="3"/>
                            <a:pt x="8" y="5"/>
                          </a:cubicBezTo>
                          <a:cubicBezTo>
                            <a:pt x="8" y="7"/>
                            <a:pt x="7" y="9"/>
                            <a:pt x="7" y="11"/>
                          </a:cubicBezTo>
                          <a:cubicBezTo>
                            <a:pt x="7" y="12"/>
                            <a:pt x="8" y="12"/>
                            <a:pt x="8" y="11"/>
                          </a:cubicBezTo>
                          <a:cubicBezTo>
                            <a:pt x="8" y="11"/>
                            <a:pt x="7" y="11"/>
                            <a:pt x="7" y="11"/>
                          </a:cubicBezTo>
                          <a:cubicBezTo>
                            <a:pt x="7" y="11"/>
                            <a:pt x="7" y="11"/>
                            <a:pt x="7" y="11"/>
                          </a:cubicBezTo>
                          <a:cubicBezTo>
                            <a:pt x="7" y="10"/>
                            <a:pt x="7" y="10"/>
                            <a:pt x="7" y="9"/>
                          </a:cubicBezTo>
                          <a:cubicBezTo>
                            <a:pt x="7" y="9"/>
                            <a:pt x="7" y="9"/>
                            <a:pt x="7" y="9"/>
                          </a:cubicBezTo>
                          <a:cubicBezTo>
                            <a:pt x="8" y="8"/>
                            <a:pt x="8" y="7"/>
                            <a:pt x="8" y="6"/>
                          </a:cubicBezTo>
                          <a:cubicBezTo>
                            <a:pt x="8" y="6"/>
                            <a:pt x="8" y="6"/>
                            <a:pt x="8" y="6"/>
                          </a:cubicBezTo>
                          <a:cubicBezTo>
                            <a:pt x="9" y="4"/>
                            <a:pt x="10" y="3"/>
                            <a:pt x="11" y="1"/>
                          </a:cubicBezTo>
                          <a:cubicBezTo>
                            <a:pt x="11" y="1"/>
                            <a:pt x="11" y="1"/>
                            <a:pt x="11" y="1"/>
                          </a:cubicBezTo>
                          <a:cubicBezTo>
                            <a:pt x="11" y="1"/>
                            <a:pt x="11" y="1"/>
                            <a:pt x="11" y="1"/>
                          </a:cubicBezTo>
                          <a:cubicBezTo>
                            <a:pt x="11" y="1"/>
                            <a:pt x="11" y="1"/>
                            <a:pt x="11" y="1"/>
                          </a:cubicBezTo>
                          <a:cubicBezTo>
                            <a:pt x="11" y="1"/>
                            <a:pt x="11" y="1"/>
                            <a:pt x="11" y="1"/>
                          </a:cubicBezTo>
                          <a:cubicBezTo>
                            <a:pt x="12" y="1"/>
                            <a:pt x="12" y="0"/>
                            <a:pt x="12" y="0"/>
                          </a:cubicBezTo>
                          <a:cubicBezTo>
                            <a:pt x="13" y="0"/>
                            <a:pt x="13" y="1"/>
                            <a:pt x="12" y="1"/>
                          </a:cubicBezTo>
                          <a:cubicBezTo>
                            <a:pt x="12" y="1"/>
                            <a:pt x="12" y="1"/>
                            <a:pt x="12" y="1"/>
                          </a:cubicBezTo>
                          <a:cubicBezTo>
                            <a:pt x="12" y="2"/>
                            <a:pt x="12" y="3"/>
                            <a:pt x="12" y="3"/>
                          </a:cubicBezTo>
                          <a:cubicBezTo>
                            <a:pt x="12" y="3"/>
                            <a:pt x="12" y="3"/>
                            <a:pt x="12" y="3"/>
                          </a:cubicBezTo>
                          <a:cubicBezTo>
                            <a:pt x="11" y="4"/>
                            <a:pt x="11" y="4"/>
                            <a:pt x="11" y="5"/>
                          </a:cubicBezTo>
                          <a:cubicBezTo>
                            <a:pt x="11" y="5"/>
                            <a:pt x="11" y="4"/>
                            <a:pt x="11" y="4"/>
                          </a:cubicBezTo>
                          <a:cubicBezTo>
                            <a:pt x="11" y="4"/>
                            <a:pt x="11" y="4"/>
                            <a:pt x="11" y="4"/>
                          </a:cubicBezTo>
                          <a:cubicBezTo>
                            <a:pt x="10" y="5"/>
                            <a:pt x="9" y="6"/>
                            <a:pt x="9" y="7"/>
                          </a:cubicBezTo>
                          <a:cubicBezTo>
                            <a:pt x="8" y="8"/>
                            <a:pt x="8" y="9"/>
                            <a:pt x="8" y="11"/>
                          </a:cubicBezTo>
                          <a:cubicBezTo>
                            <a:pt x="8" y="11"/>
                            <a:pt x="8" y="11"/>
                            <a:pt x="8" y="11"/>
                          </a:cubicBezTo>
                          <a:cubicBezTo>
                            <a:pt x="8" y="10"/>
                            <a:pt x="8" y="10"/>
                            <a:pt x="8" y="10"/>
                          </a:cubicBezTo>
                          <a:cubicBezTo>
                            <a:pt x="8" y="10"/>
                            <a:pt x="8" y="10"/>
                            <a:pt x="8" y="10"/>
                          </a:cubicBezTo>
                          <a:cubicBezTo>
                            <a:pt x="9" y="8"/>
                            <a:pt x="10" y="7"/>
                            <a:pt x="11" y="6"/>
                          </a:cubicBezTo>
                          <a:cubicBezTo>
                            <a:pt x="10" y="6"/>
                            <a:pt x="10" y="7"/>
                            <a:pt x="10" y="8"/>
                          </a:cubicBezTo>
                          <a:cubicBezTo>
                            <a:pt x="10" y="8"/>
                            <a:pt x="10" y="8"/>
                            <a:pt x="10" y="8"/>
                          </a:cubicBezTo>
                          <a:cubicBezTo>
                            <a:pt x="9" y="9"/>
                            <a:pt x="9" y="9"/>
                            <a:pt x="9" y="10"/>
                          </a:cubicBezTo>
                          <a:cubicBezTo>
                            <a:pt x="8" y="11"/>
                            <a:pt x="8" y="12"/>
                            <a:pt x="7" y="13"/>
                          </a:cubicBezTo>
                          <a:cubicBezTo>
                            <a:pt x="7" y="13"/>
                            <a:pt x="8" y="13"/>
                            <a:pt x="8" y="13"/>
                          </a:cubicBezTo>
                          <a:cubicBezTo>
                            <a:pt x="8" y="13"/>
                            <a:pt x="8" y="12"/>
                            <a:pt x="8" y="12"/>
                          </a:cubicBezTo>
                          <a:cubicBezTo>
                            <a:pt x="8" y="12"/>
                            <a:pt x="8" y="12"/>
                            <a:pt x="8" y="12"/>
                          </a:cubicBezTo>
                          <a:cubicBezTo>
                            <a:pt x="8" y="11"/>
                            <a:pt x="9" y="10"/>
                            <a:pt x="9" y="10"/>
                          </a:cubicBezTo>
                          <a:cubicBezTo>
                            <a:pt x="9" y="9"/>
                            <a:pt x="10" y="9"/>
                            <a:pt x="10" y="8"/>
                          </a:cubicBezTo>
                          <a:cubicBezTo>
                            <a:pt x="10" y="9"/>
                            <a:pt x="10" y="9"/>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1"/>
                            <a:pt x="9" y="12"/>
                            <a:pt x="9" y="13"/>
                          </a:cubicBezTo>
                          <a:cubicBezTo>
                            <a:pt x="9" y="13"/>
                            <a:pt x="9" y="13"/>
                            <a:pt x="9" y="13"/>
                          </a:cubicBezTo>
                          <a:cubicBezTo>
                            <a:pt x="9" y="13"/>
                            <a:pt x="9" y="13"/>
                            <a:pt x="9" y="12"/>
                          </a:cubicBezTo>
                          <a:cubicBezTo>
                            <a:pt x="9" y="12"/>
                            <a:pt x="9" y="12"/>
                            <a:pt x="9" y="12"/>
                          </a:cubicBezTo>
                          <a:cubicBezTo>
                            <a:pt x="10" y="12"/>
                            <a:pt x="10" y="11"/>
                            <a:pt x="11" y="10"/>
                          </a:cubicBezTo>
                          <a:cubicBezTo>
                            <a:pt x="11" y="10"/>
                            <a:pt x="11" y="10"/>
                            <a:pt x="12" y="9"/>
                          </a:cubicBezTo>
                          <a:cubicBezTo>
                            <a:pt x="12" y="9"/>
                            <a:pt x="12" y="9"/>
                            <a:pt x="12" y="9"/>
                          </a:cubicBezTo>
                          <a:cubicBezTo>
                            <a:pt x="12" y="9"/>
                            <a:pt x="12" y="10"/>
                            <a:pt x="12" y="10"/>
                          </a:cubicBezTo>
                          <a:cubicBezTo>
                            <a:pt x="12" y="10"/>
                            <a:pt x="12" y="10"/>
                            <a:pt x="12" y="10"/>
                          </a:cubicBezTo>
                          <a:cubicBezTo>
                            <a:pt x="12" y="10"/>
                            <a:pt x="12" y="10"/>
                            <a:pt x="12" y="10"/>
                          </a:cubicBezTo>
                          <a:cubicBezTo>
                            <a:pt x="12" y="10"/>
                            <a:pt x="12" y="10"/>
                            <a:pt x="12" y="10"/>
                          </a:cubicBezTo>
                          <a:cubicBezTo>
                            <a:pt x="12" y="10"/>
                            <a:pt x="12" y="10"/>
                            <a:pt x="12" y="10"/>
                          </a:cubicBezTo>
                          <a:cubicBezTo>
                            <a:pt x="12" y="11"/>
                            <a:pt x="12" y="12"/>
                            <a:pt x="11" y="13"/>
                          </a:cubicBezTo>
                          <a:cubicBezTo>
                            <a:pt x="11" y="13"/>
                            <a:pt x="11" y="13"/>
                            <a:pt x="11" y="13"/>
                          </a:cubicBezTo>
                          <a:cubicBezTo>
                            <a:pt x="11" y="14"/>
                            <a:pt x="11" y="14"/>
                            <a:pt x="11" y="14"/>
                          </a:cubicBezTo>
                          <a:cubicBezTo>
                            <a:pt x="11" y="14"/>
                            <a:pt x="11" y="14"/>
                            <a:pt x="11" y="14"/>
                          </a:cubicBezTo>
                          <a:cubicBezTo>
                            <a:pt x="12" y="12"/>
                            <a:pt x="13" y="11"/>
                            <a:pt x="14" y="9"/>
                          </a:cubicBezTo>
                          <a:cubicBezTo>
                            <a:pt x="14" y="9"/>
                            <a:pt x="14" y="9"/>
                            <a:pt x="14" y="9"/>
                          </a:cubicBezTo>
                          <a:cubicBezTo>
                            <a:pt x="15" y="10"/>
                            <a:pt x="15" y="10"/>
                            <a:pt x="14" y="11"/>
                          </a:cubicBezTo>
                          <a:cubicBezTo>
                            <a:pt x="14" y="11"/>
                            <a:pt x="14" y="11"/>
                            <a:pt x="14" y="11"/>
                          </a:cubicBezTo>
                          <a:cubicBezTo>
                            <a:pt x="14" y="12"/>
                            <a:pt x="13" y="14"/>
                            <a:pt x="13" y="16"/>
                          </a:cubicBezTo>
                          <a:cubicBezTo>
                            <a:pt x="13" y="16"/>
                            <a:pt x="13" y="16"/>
                            <a:pt x="13" y="16"/>
                          </a:cubicBezTo>
                          <a:cubicBezTo>
                            <a:pt x="13" y="15"/>
                            <a:pt x="13" y="14"/>
                            <a:pt x="14" y="14"/>
                          </a:cubicBezTo>
                          <a:cubicBezTo>
                            <a:pt x="14" y="14"/>
                            <a:pt x="14" y="14"/>
                            <a:pt x="14" y="14"/>
                          </a:cubicBezTo>
                          <a:cubicBezTo>
                            <a:pt x="14" y="13"/>
                            <a:pt x="14" y="12"/>
                            <a:pt x="15" y="12"/>
                          </a:cubicBezTo>
                          <a:cubicBezTo>
                            <a:pt x="15" y="11"/>
                            <a:pt x="16" y="11"/>
                            <a:pt x="16" y="11"/>
                          </a:cubicBezTo>
                          <a:cubicBezTo>
                            <a:pt x="16" y="11"/>
                            <a:pt x="16" y="11"/>
                            <a:pt x="16" y="11"/>
                          </a:cubicBezTo>
                          <a:cubicBezTo>
                            <a:pt x="16" y="11"/>
                            <a:pt x="16" y="11"/>
                            <a:pt x="16" y="11"/>
                          </a:cubicBezTo>
                          <a:cubicBezTo>
                            <a:pt x="16" y="11"/>
                            <a:pt x="16" y="12"/>
                            <a:pt x="16" y="13"/>
                          </a:cubicBezTo>
                          <a:cubicBezTo>
                            <a:pt x="16" y="13"/>
                            <a:pt x="16" y="13"/>
                            <a:pt x="16" y="13"/>
                          </a:cubicBezTo>
                          <a:cubicBezTo>
                            <a:pt x="16" y="14"/>
                            <a:pt x="16" y="14"/>
                            <a:pt x="15" y="15"/>
                          </a:cubicBezTo>
                          <a:cubicBezTo>
                            <a:pt x="15" y="16"/>
                            <a:pt x="15" y="16"/>
                            <a:pt x="15" y="17"/>
                          </a:cubicBezTo>
                          <a:cubicBezTo>
                            <a:pt x="15" y="17"/>
                            <a:pt x="15" y="17"/>
                            <a:pt x="15" y="17"/>
                          </a:cubicBezTo>
                          <a:cubicBezTo>
                            <a:pt x="15" y="17"/>
                            <a:pt x="15" y="17"/>
                            <a:pt x="15" y="17"/>
                          </a:cubicBezTo>
                          <a:cubicBezTo>
                            <a:pt x="15" y="17"/>
                            <a:pt x="15" y="17"/>
                            <a:pt x="15" y="17"/>
                          </a:cubicBezTo>
                          <a:cubicBezTo>
                            <a:pt x="15" y="17"/>
                            <a:pt x="15" y="17"/>
                            <a:pt x="15" y="17"/>
                          </a:cubicBezTo>
                          <a:cubicBezTo>
                            <a:pt x="15" y="16"/>
                            <a:pt x="15" y="16"/>
                            <a:pt x="16" y="15"/>
                          </a:cubicBezTo>
                          <a:cubicBezTo>
                            <a:pt x="16" y="14"/>
                            <a:pt x="17" y="13"/>
                            <a:pt x="18" y="12"/>
                          </a:cubicBezTo>
                          <a:cubicBezTo>
                            <a:pt x="18" y="12"/>
                            <a:pt x="18" y="12"/>
                            <a:pt x="18" y="12"/>
                          </a:cubicBezTo>
                          <a:cubicBezTo>
                            <a:pt x="18" y="12"/>
                            <a:pt x="18" y="12"/>
                            <a:pt x="18" y="12"/>
                          </a:cubicBezTo>
                          <a:cubicBezTo>
                            <a:pt x="18" y="13"/>
                            <a:pt x="18" y="13"/>
                            <a:pt x="18" y="13"/>
                          </a:cubicBezTo>
                          <a:cubicBezTo>
                            <a:pt x="18" y="13"/>
                            <a:pt x="18" y="13"/>
                            <a:pt x="18" y="13"/>
                          </a:cubicBezTo>
                          <a:cubicBezTo>
                            <a:pt x="18" y="14"/>
                            <a:pt x="17" y="15"/>
                            <a:pt x="17" y="16"/>
                          </a:cubicBezTo>
                          <a:cubicBezTo>
                            <a:pt x="17" y="16"/>
                            <a:pt x="17" y="16"/>
                            <a:pt x="17" y="16"/>
                          </a:cubicBezTo>
                          <a:cubicBezTo>
                            <a:pt x="17" y="16"/>
                            <a:pt x="16" y="17"/>
                            <a:pt x="16" y="18"/>
                          </a:cubicBezTo>
                          <a:cubicBezTo>
                            <a:pt x="16" y="18"/>
                            <a:pt x="16" y="18"/>
                            <a:pt x="16" y="18"/>
                          </a:cubicBezTo>
                          <a:cubicBezTo>
                            <a:pt x="17" y="17"/>
                            <a:pt x="18" y="15"/>
                            <a:pt x="18" y="14"/>
                          </a:cubicBezTo>
                          <a:cubicBezTo>
                            <a:pt x="19" y="14"/>
                            <a:pt x="19" y="13"/>
                            <a:pt x="20" y="13"/>
                          </a:cubicBezTo>
                          <a:cubicBezTo>
                            <a:pt x="20" y="13"/>
                            <a:pt x="20" y="13"/>
                            <a:pt x="20" y="13"/>
                          </a:cubicBezTo>
                          <a:cubicBezTo>
                            <a:pt x="20" y="13"/>
                            <a:pt x="20" y="13"/>
                            <a:pt x="20" y="13"/>
                          </a:cubicBezTo>
                          <a:cubicBezTo>
                            <a:pt x="20" y="13"/>
                            <a:pt x="20" y="13"/>
                            <a:pt x="20" y="13"/>
                          </a:cubicBezTo>
                          <a:cubicBezTo>
                            <a:pt x="20" y="13"/>
                            <a:pt x="20" y="13"/>
                            <a:pt x="20" y="13"/>
                          </a:cubicBezTo>
                          <a:cubicBezTo>
                            <a:pt x="20" y="13"/>
                            <a:pt x="20" y="13"/>
                            <a:pt x="20" y="13"/>
                          </a:cubicBezTo>
                          <a:cubicBezTo>
                            <a:pt x="20" y="13"/>
                            <a:pt x="21" y="13"/>
                            <a:pt x="21" y="13"/>
                          </a:cubicBezTo>
                          <a:cubicBezTo>
                            <a:pt x="21" y="13"/>
                            <a:pt x="21" y="13"/>
                            <a:pt x="21" y="13"/>
                          </a:cubicBezTo>
                          <a:cubicBezTo>
                            <a:pt x="21" y="13"/>
                            <a:pt x="21" y="13"/>
                            <a:pt x="21" y="13"/>
                          </a:cubicBezTo>
                          <a:cubicBezTo>
                            <a:pt x="21" y="14"/>
                            <a:pt x="20" y="14"/>
                            <a:pt x="20" y="15"/>
                          </a:cubicBezTo>
                          <a:cubicBezTo>
                            <a:pt x="20" y="15"/>
                            <a:pt x="20" y="15"/>
                            <a:pt x="20" y="15"/>
                          </a:cubicBezTo>
                          <a:cubicBezTo>
                            <a:pt x="20" y="15"/>
                            <a:pt x="20" y="15"/>
                            <a:pt x="20" y="16"/>
                          </a:cubicBezTo>
                          <a:cubicBezTo>
                            <a:pt x="19" y="17"/>
                            <a:pt x="18" y="18"/>
                            <a:pt x="17" y="19"/>
                          </a:cubicBezTo>
                          <a:cubicBezTo>
                            <a:pt x="17" y="19"/>
                            <a:pt x="17" y="19"/>
                            <a:pt x="17" y="19"/>
                          </a:cubicBezTo>
                          <a:cubicBezTo>
                            <a:pt x="18" y="18"/>
                            <a:pt x="19" y="17"/>
                            <a:pt x="20" y="16"/>
                          </a:cubicBezTo>
                          <a:cubicBezTo>
                            <a:pt x="20" y="16"/>
                            <a:pt x="20" y="15"/>
                            <a:pt x="20" y="15"/>
                          </a:cubicBezTo>
                          <a:cubicBezTo>
                            <a:pt x="21" y="14"/>
                            <a:pt x="21" y="14"/>
                            <a:pt x="22" y="13"/>
                          </a:cubicBezTo>
                          <a:cubicBezTo>
                            <a:pt x="22" y="14"/>
                            <a:pt x="22" y="14"/>
                            <a:pt x="22" y="15"/>
                          </a:cubicBezTo>
                          <a:cubicBezTo>
                            <a:pt x="22" y="15"/>
                            <a:pt x="22" y="15"/>
                            <a:pt x="22" y="15"/>
                          </a:cubicBezTo>
                          <a:cubicBezTo>
                            <a:pt x="22" y="15"/>
                            <a:pt x="21" y="15"/>
                            <a:pt x="21" y="15"/>
                          </a:cubicBezTo>
                          <a:cubicBezTo>
                            <a:pt x="21" y="16"/>
                            <a:pt x="21" y="16"/>
                            <a:pt x="21" y="16"/>
                          </a:cubicBezTo>
                          <a:cubicBezTo>
                            <a:pt x="20" y="17"/>
                            <a:pt x="19" y="19"/>
                            <a:pt x="18" y="20"/>
                          </a:cubicBezTo>
                          <a:cubicBezTo>
                            <a:pt x="18" y="21"/>
                            <a:pt x="18" y="21"/>
                            <a:pt x="17" y="22"/>
                          </a:cubicBezTo>
                          <a:cubicBezTo>
                            <a:pt x="17" y="22"/>
                            <a:pt x="17" y="22"/>
                            <a:pt x="17" y="22"/>
                          </a:cubicBezTo>
                          <a:cubicBezTo>
                            <a:pt x="18" y="22"/>
                            <a:pt x="18" y="22"/>
                            <a:pt x="18" y="21"/>
                          </a:cubicBezTo>
                          <a:cubicBezTo>
                            <a:pt x="18" y="21"/>
                            <a:pt x="19" y="21"/>
                            <a:pt x="19" y="21"/>
                          </a:cubicBezTo>
                          <a:cubicBezTo>
                            <a:pt x="19" y="20"/>
                            <a:pt x="20" y="19"/>
                            <a:pt x="21" y="19"/>
                          </a:cubicBezTo>
                          <a:cubicBezTo>
                            <a:pt x="21" y="19"/>
                            <a:pt x="20" y="19"/>
                            <a:pt x="20" y="20"/>
                          </a:cubicBezTo>
                          <a:cubicBezTo>
                            <a:pt x="20" y="20"/>
                            <a:pt x="20" y="20"/>
                            <a:pt x="20" y="20"/>
                          </a:cubicBezTo>
                          <a:cubicBezTo>
                            <a:pt x="20" y="20"/>
                            <a:pt x="20" y="19"/>
                            <a:pt x="20" y="20"/>
                          </a:cubicBezTo>
                          <a:cubicBezTo>
                            <a:pt x="19" y="21"/>
                            <a:pt x="18" y="22"/>
                            <a:pt x="17" y="23"/>
                          </a:cubicBezTo>
                          <a:cubicBezTo>
                            <a:pt x="17" y="22"/>
                            <a:pt x="18" y="22"/>
                            <a:pt x="18" y="21"/>
                          </a:cubicBezTo>
                          <a:cubicBezTo>
                            <a:pt x="18" y="21"/>
                            <a:pt x="18" y="21"/>
                            <a:pt x="18" y="21"/>
                          </a:cubicBezTo>
                          <a:cubicBezTo>
                            <a:pt x="17" y="21"/>
                            <a:pt x="16" y="21"/>
                            <a:pt x="16" y="22"/>
                          </a:cubicBezTo>
                          <a:cubicBezTo>
                            <a:pt x="15" y="22"/>
                            <a:pt x="14" y="23"/>
                            <a:pt x="14" y="24"/>
                          </a:cubicBezTo>
                          <a:cubicBezTo>
                            <a:pt x="14" y="24"/>
                            <a:pt x="14" y="24"/>
                            <a:pt x="14" y="23"/>
                          </a:cubicBezTo>
                          <a:cubicBezTo>
                            <a:pt x="14" y="23"/>
                            <a:pt x="14" y="23"/>
                            <a:pt x="14" y="23"/>
                          </a:cubicBezTo>
                          <a:cubicBezTo>
                            <a:pt x="13" y="24"/>
                            <a:pt x="12" y="25"/>
                            <a:pt x="11" y="26"/>
                          </a:cubicBezTo>
                          <a:cubicBezTo>
                            <a:pt x="11" y="26"/>
                            <a:pt x="11" y="25"/>
                            <a:pt x="11" y="24"/>
                          </a:cubicBezTo>
                          <a:cubicBezTo>
                            <a:pt x="11" y="24"/>
                            <a:pt x="11" y="24"/>
                            <a:pt x="11" y="24"/>
                          </a:cubicBezTo>
                          <a:cubicBezTo>
                            <a:pt x="11" y="24"/>
                            <a:pt x="11" y="24"/>
                            <a:pt x="11" y="24"/>
                          </a:cubicBezTo>
                          <a:cubicBezTo>
                            <a:pt x="11" y="24"/>
                            <a:pt x="11" y="24"/>
                            <a:pt x="11" y="24"/>
                          </a:cubicBezTo>
                          <a:cubicBezTo>
                            <a:pt x="11" y="24"/>
                            <a:pt x="11" y="24"/>
                            <a:pt x="11" y="24"/>
                          </a:cubicBezTo>
                          <a:cubicBezTo>
                            <a:pt x="9" y="25"/>
                            <a:pt x="8" y="27"/>
                            <a:pt x="7" y="29"/>
                          </a:cubicBezTo>
                          <a:cubicBezTo>
                            <a:pt x="7" y="29"/>
                            <a:pt x="7" y="29"/>
                            <a:pt x="7" y="29"/>
                          </a:cubicBezTo>
                          <a:cubicBezTo>
                            <a:pt x="8" y="28"/>
                            <a:pt x="9" y="26"/>
                            <a:pt x="9" y="24"/>
                          </a:cubicBezTo>
                          <a:cubicBezTo>
                            <a:pt x="9" y="24"/>
                            <a:pt x="8" y="24"/>
                            <a:pt x="8" y="24"/>
                          </a:cubicBezTo>
                          <a:cubicBezTo>
                            <a:pt x="7" y="25"/>
                            <a:pt x="7" y="26"/>
                            <a:pt x="6" y="27"/>
                          </a:cubicBezTo>
                          <a:cubicBezTo>
                            <a:pt x="6" y="26"/>
                            <a:pt x="6" y="26"/>
                            <a:pt x="6" y="26"/>
                          </a:cubicBezTo>
                          <a:cubicBezTo>
                            <a:pt x="6" y="26"/>
                            <a:pt x="6" y="26"/>
                            <a:pt x="6" y="26"/>
                          </a:cubicBezTo>
                          <a:cubicBezTo>
                            <a:pt x="6" y="26"/>
                            <a:pt x="6" y="26"/>
                            <a:pt x="6" y="26"/>
                          </a:cubicBezTo>
                          <a:cubicBezTo>
                            <a:pt x="6" y="25"/>
                            <a:pt x="6" y="25"/>
                            <a:pt x="6" y="25"/>
                          </a:cubicBezTo>
                          <a:cubicBezTo>
                            <a:pt x="6" y="24"/>
                            <a:pt x="6" y="24"/>
                            <a:pt x="6" y="24"/>
                          </a:cubicBezTo>
                          <a:cubicBezTo>
                            <a:pt x="5" y="25"/>
                            <a:pt x="4" y="26"/>
                            <a:pt x="3" y="27"/>
                          </a:cubicBezTo>
                          <a:cubicBezTo>
                            <a:pt x="3" y="27"/>
                            <a:pt x="3" y="28"/>
                            <a:pt x="3" y="28"/>
                          </a:cubicBezTo>
                          <a:cubicBezTo>
                            <a:pt x="3" y="27"/>
                            <a:pt x="3" y="26"/>
                            <a:pt x="3" y="25"/>
                          </a:cubicBezTo>
                          <a:cubicBezTo>
                            <a:pt x="3" y="25"/>
                            <a:pt x="3" y="25"/>
                            <a:pt x="3" y="25"/>
                          </a:cubicBezTo>
                          <a:cubicBezTo>
                            <a:pt x="3" y="25"/>
                            <a:pt x="3" y="25"/>
                            <a:pt x="3" y="25"/>
                          </a:cubicBezTo>
                          <a:cubicBezTo>
                            <a:pt x="3" y="25"/>
                            <a:pt x="3" y="25"/>
                            <a:pt x="3" y="25"/>
                          </a:cubicBezTo>
                          <a:cubicBezTo>
                            <a:pt x="3" y="25"/>
                            <a:pt x="3" y="25"/>
                            <a:pt x="3" y="24"/>
                          </a:cubicBezTo>
                          <a:cubicBezTo>
                            <a:pt x="3" y="24"/>
                            <a:pt x="3" y="24"/>
                            <a:pt x="3" y="24"/>
                          </a:cubicBezTo>
                          <a:cubicBezTo>
                            <a:pt x="2" y="25"/>
                            <a:pt x="2" y="25"/>
                            <a:pt x="2" y="25"/>
                          </a:cubicBezTo>
                          <a:cubicBezTo>
                            <a:pt x="2" y="25"/>
                            <a:pt x="2" y="24"/>
                            <a:pt x="2" y="24"/>
                          </a:cubicBezTo>
                          <a:cubicBezTo>
                            <a:pt x="2" y="24"/>
                            <a:pt x="2" y="24"/>
                            <a:pt x="2" y="24"/>
                          </a:cubicBezTo>
                          <a:cubicBezTo>
                            <a:pt x="1" y="25"/>
                            <a:pt x="1" y="25"/>
                            <a:pt x="1" y="26"/>
                          </a:cubicBezTo>
                          <a:cubicBezTo>
                            <a:pt x="1" y="26"/>
                            <a:pt x="1" y="26"/>
                            <a:pt x="1" y="26"/>
                          </a:cubicBezTo>
                          <a:cubicBezTo>
                            <a:pt x="0" y="27"/>
                            <a:pt x="0" y="27"/>
                            <a:pt x="0" y="28"/>
                          </a:cubicBezTo>
                          <a:cubicBezTo>
                            <a:pt x="0" y="28"/>
                            <a:pt x="0" y="28"/>
                            <a:pt x="0" y="28"/>
                          </a:cubicBezTo>
                          <a:cubicBezTo>
                            <a:pt x="0" y="28"/>
                            <a:pt x="1" y="28"/>
                            <a:pt x="1" y="27"/>
                          </a:cubicBezTo>
                          <a:cubicBezTo>
                            <a:pt x="1" y="28"/>
                            <a:pt x="1" y="28"/>
                            <a:pt x="1" y="28"/>
                          </a:cubicBezTo>
                          <a:cubicBezTo>
                            <a:pt x="1" y="28"/>
                            <a:pt x="1" y="28"/>
                            <a:pt x="1" y="28"/>
                          </a:cubicBezTo>
                          <a:cubicBezTo>
                            <a:pt x="2" y="27"/>
                            <a:pt x="2" y="26"/>
                            <a:pt x="3" y="25"/>
                          </a:cubicBezTo>
                          <a:cubicBezTo>
                            <a:pt x="3" y="25"/>
                            <a:pt x="3" y="25"/>
                            <a:pt x="3" y="25"/>
                          </a:cubicBezTo>
                          <a:cubicBezTo>
                            <a:pt x="2" y="27"/>
                            <a:pt x="2" y="28"/>
                            <a:pt x="2" y="29"/>
                          </a:cubicBezTo>
                          <a:cubicBezTo>
                            <a:pt x="2" y="30"/>
                            <a:pt x="2" y="30"/>
                            <a:pt x="2" y="30"/>
                          </a:cubicBezTo>
                          <a:cubicBezTo>
                            <a:pt x="2" y="31"/>
                            <a:pt x="2" y="31"/>
                            <a:pt x="2" y="31"/>
                          </a:cubicBezTo>
                          <a:cubicBezTo>
                            <a:pt x="2" y="30"/>
                            <a:pt x="2" y="30"/>
                            <a:pt x="2" y="30"/>
                          </a:cubicBezTo>
                          <a:cubicBezTo>
                            <a:pt x="2" y="30"/>
                            <a:pt x="2" y="30"/>
                            <a:pt x="2" y="30"/>
                          </a:cubicBezTo>
                          <a:cubicBezTo>
                            <a:pt x="2" y="30"/>
                            <a:pt x="2" y="30"/>
                            <a:pt x="2" y="30"/>
                          </a:cubicBezTo>
                          <a:cubicBezTo>
                            <a:pt x="3" y="29"/>
                            <a:pt x="4" y="28"/>
                            <a:pt x="5" y="27"/>
                          </a:cubicBezTo>
                          <a:cubicBezTo>
                            <a:pt x="5" y="27"/>
                            <a:pt x="5" y="27"/>
                            <a:pt x="5" y="27"/>
                          </a:cubicBezTo>
                          <a:cubicBezTo>
                            <a:pt x="5" y="27"/>
                            <a:pt x="5" y="27"/>
                            <a:pt x="5" y="27"/>
                          </a:cubicBezTo>
                          <a:cubicBezTo>
                            <a:pt x="5" y="27"/>
                            <a:pt x="5" y="27"/>
                            <a:pt x="5" y="27"/>
                          </a:cubicBezTo>
                          <a:cubicBezTo>
                            <a:pt x="5" y="27"/>
                            <a:pt x="5" y="27"/>
                            <a:pt x="5" y="27"/>
                          </a:cubicBezTo>
                          <a:cubicBezTo>
                            <a:pt x="5" y="27"/>
                            <a:pt x="5" y="26"/>
                            <a:pt x="6" y="26"/>
                          </a:cubicBezTo>
                          <a:cubicBezTo>
                            <a:pt x="6" y="26"/>
                            <a:pt x="5" y="27"/>
                            <a:pt x="5" y="27"/>
                          </a:cubicBezTo>
                          <a:cubicBezTo>
                            <a:pt x="4" y="28"/>
                            <a:pt x="4" y="30"/>
                            <a:pt x="3" y="31"/>
                          </a:cubicBezTo>
                          <a:cubicBezTo>
                            <a:pt x="3" y="31"/>
                            <a:pt x="3" y="31"/>
                            <a:pt x="3" y="31"/>
                          </a:cubicBezTo>
                          <a:cubicBezTo>
                            <a:pt x="4" y="31"/>
                            <a:pt x="4" y="31"/>
                            <a:pt x="4" y="31"/>
                          </a:cubicBezTo>
                          <a:cubicBezTo>
                            <a:pt x="4" y="30"/>
                            <a:pt x="5" y="28"/>
                            <a:pt x="5" y="27"/>
                          </a:cubicBezTo>
                          <a:cubicBezTo>
                            <a:pt x="6" y="27"/>
                            <a:pt x="6" y="27"/>
                            <a:pt x="6" y="27"/>
                          </a:cubicBezTo>
                          <a:cubicBezTo>
                            <a:pt x="6" y="28"/>
                            <a:pt x="5" y="28"/>
                            <a:pt x="5" y="29"/>
                          </a:cubicBezTo>
                          <a:cubicBezTo>
                            <a:pt x="5" y="30"/>
                            <a:pt x="5" y="30"/>
                            <a:pt x="5" y="31"/>
                          </a:cubicBezTo>
                          <a:cubicBezTo>
                            <a:pt x="5" y="31"/>
                            <a:pt x="5" y="31"/>
                            <a:pt x="5" y="31"/>
                          </a:cubicBezTo>
                          <a:cubicBezTo>
                            <a:pt x="6" y="31"/>
                            <a:pt x="6" y="30"/>
                            <a:pt x="7" y="30"/>
                          </a:cubicBezTo>
                          <a:cubicBezTo>
                            <a:pt x="7" y="30"/>
                            <a:pt x="7" y="30"/>
                            <a:pt x="6" y="31"/>
                          </a:cubicBezTo>
                          <a:cubicBezTo>
                            <a:pt x="6" y="31"/>
                            <a:pt x="7" y="31"/>
                            <a:pt x="7" y="31"/>
                          </a:cubicBezTo>
                          <a:cubicBezTo>
                            <a:pt x="7" y="31"/>
                            <a:pt x="7" y="30"/>
                            <a:pt x="7" y="30"/>
                          </a:cubicBezTo>
                          <a:cubicBezTo>
                            <a:pt x="7" y="30"/>
                            <a:pt x="7" y="30"/>
                            <a:pt x="7" y="30"/>
                          </a:cubicBezTo>
                          <a:cubicBezTo>
                            <a:pt x="7" y="30"/>
                            <a:pt x="7" y="29"/>
                            <a:pt x="7" y="29"/>
                          </a:cubicBezTo>
                          <a:cubicBezTo>
                            <a:pt x="9" y="28"/>
                            <a:pt x="10" y="26"/>
                            <a:pt x="11" y="25"/>
                          </a:cubicBezTo>
                          <a:cubicBezTo>
                            <a:pt x="11" y="25"/>
                            <a:pt x="11" y="25"/>
                            <a:pt x="11" y="25"/>
                          </a:cubicBezTo>
                          <a:cubicBezTo>
                            <a:pt x="10" y="26"/>
                            <a:pt x="9" y="28"/>
                            <a:pt x="9" y="30"/>
                          </a:cubicBezTo>
                          <a:cubicBezTo>
                            <a:pt x="9" y="30"/>
                            <a:pt x="8" y="31"/>
                            <a:pt x="8" y="31"/>
                          </a:cubicBezTo>
                          <a:cubicBezTo>
                            <a:pt x="8" y="31"/>
                            <a:pt x="8" y="31"/>
                            <a:pt x="8" y="31"/>
                          </a:cubicBezTo>
                          <a:cubicBezTo>
                            <a:pt x="8" y="31"/>
                            <a:pt x="9" y="31"/>
                            <a:pt x="9" y="30"/>
                          </a:cubicBezTo>
                          <a:cubicBezTo>
                            <a:pt x="9" y="30"/>
                            <a:pt x="9" y="31"/>
                            <a:pt x="9" y="31"/>
                          </a:cubicBezTo>
                          <a:cubicBezTo>
                            <a:pt x="9" y="31"/>
                            <a:pt x="9" y="31"/>
                            <a:pt x="9" y="31"/>
                          </a:cubicBezTo>
                          <a:cubicBezTo>
                            <a:pt x="10" y="30"/>
                            <a:pt x="10" y="30"/>
                            <a:pt x="11" y="29"/>
                          </a:cubicBezTo>
                          <a:cubicBezTo>
                            <a:pt x="10" y="30"/>
                            <a:pt x="10" y="31"/>
                            <a:pt x="10" y="31"/>
                          </a:cubicBezTo>
                          <a:cubicBezTo>
                            <a:pt x="10" y="31"/>
                            <a:pt x="10" y="31"/>
                            <a:pt x="10" y="31"/>
                          </a:cubicBezTo>
                          <a:cubicBezTo>
                            <a:pt x="11" y="30"/>
                            <a:pt x="11" y="29"/>
                            <a:pt x="12" y="28"/>
                          </a:cubicBezTo>
                          <a:cubicBezTo>
                            <a:pt x="14" y="27"/>
                            <a:pt x="15" y="25"/>
                            <a:pt x="16" y="23"/>
                          </a:cubicBezTo>
                          <a:cubicBezTo>
                            <a:pt x="16" y="24"/>
                            <a:pt x="15" y="24"/>
                            <a:pt x="15" y="25"/>
                          </a:cubicBezTo>
                          <a:cubicBezTo>
                            <a:pt x="14" y="26"/>
                            <a:pt x="14" y="27"/>
                            <a:pt x="14" y="28"/>
                          </a:cubicBezTo>
                          <a:cubicBezTo>
                            <a:pt x="14" y="28"/>
                            <a:pt x="14" y="28"/>
                            <a:pt x="14" y="28"/>
                          </a:cubicBezTo>
                          <a:cubicBezTo>
                            <a:pt x="14" y="28"/>
                            <a:pt x="15" y="28"/>
                            <a:pt x="15" y="28"/>
                          </a:cubicBezTo>
                          <a:cubicBezTo>
                            <a:pt x="14" y="29"/>
                            <a:pt x="14" y="30"/>
                            <a:pt x="13" y="31"/>
                          </a:cubicBezTo>
                          <a:cubicBezTo>
                            <a:pt x="13" y="31"/>
                            <a:pt x="13" y="31"/>
                            <a:pt x="13" y="31"/>
                          </a:cubicBezTo>
                          <a:cubicBezTo>
                            <a:pt x="14" y="30"/>
                            <a:pt x="15" y="28"/>
                            <a:pt x="15" y="27"/>
                          </a:cubicBezTo>
                          <a:cubicBezTo>
                            <a:pt x="16" y="27"/>
                            <a:pt x="16" y="26"/>
                            <a:pt x="17" y="26"/>
                          </a:cubicBezTo>
                          <a:cubicBezTo>
                            <a:pt x="16" y="27"/>
                            <a:pt x="15" y="29"/>
                            <a:pt x="15" y="30"/>
                          </a:cubicBezTo>
                          <a:cubicBezTo>
                            <a:pt x="15" y="31"/>
                            <a:pt x="15" y="31"/>
                            <a:pt x="14" y="31"/>
                          </a:cubicBezTo>
                          <a:cubicBezTo>
                            <a:pt x="14" y="31"/>
                            <a:pt x="15" y="31"/>
                            <a:pt x="15" y="31"/>
                          </a:cubicBezTo>
                          <a:cubicBezTo>
                            <a:pt x="15" y="31"/>
                            <a:pt x="15" y="31"/>
                            <a:pt x="15" y="30"/>
                          </a:cubicBezTo>
                          <a:cubicBezTo>
                            <a:pt x="15" y="30"/>
                            <a:pt x="15" y="30"/>
                            <a:pt x="15" y="30"/>
                          </a:cubicBezTo>
                          <a:cubicBezTo>
                            <a:pt x="15" y="30"/>
                            <a:pt x="15" y="30"/>
                            <a:pt x="15" y="30"/>
                          </a:cubicBezTo>
                          <a:cubicBezTo>
                            <a:pt x="16" y="28"/>
                            <a:pt x="17" y="26"/>
                            <a:pt x="18" y="24"/>
                          </a:cubicBezTo>
                          <a:cubicBezTo>
                            <a:pt x="19" y="24"/>
                            <a:pt x="19" y="24"/>
                            <a:pt x="19" y="23"/>
                          </a:cubicBezTo>
                          <a:cubicBezTo>
                            <a:pt x="19" y="23"/>
                            <a:pt x="20" y="22"/>
                            <a:pt x="20" y="21"/>
                          </a:cubicBezTo>
                          <a:cubicBezTo>
                            <a:pt x="19" y="24"/>
                            <a:pt x="17" y="27"/>
                            <a:pt x="16" y="30"/>
                          </a:cubicBezTo>
                          <a:cubicBezTo>
                            <a:pt x="16" y="30"/>
                            <a:pt x="16" y="31"/>
                            <a:pt x="16" y="30"/>
                          </a:cubicBezTo>
                          <a:cubicBezTo>
                            <a:pt x="17" y="29"/>
                            <a:pt x="18" y="27"/>
                            <a:pt x="19" y="26"/>
                          </a:cubicBezTo>
                          <a:cubicBezTo>
                            <a:pt x="20" y="24"/>
                            <a:pt x="21" y="22"/>
                            <a:pt x="21" y="21"/>
                          </a:cubicBezTo>
                          <a:cubicBezTo>
                            <a:pt x="21" y="21"/>
                            <a:pt x="21" y="21"/>
                            <a:pt x="21" y="21"/>
                          </a:cubicBezTo>
                          <a:cubicBezTo>
                            <a:pt x="22" y="20"/>
                            <a:pt x="22" y="20"/>
                            <a:pt x="22" y="20"/>
                          </a:cubicBezTo>
                          <a:cubicBezTo>
                            <a:pt x="22" y="20"/>
                            <a:pt x="22" y="19"/>
                            <a:pt x="22" y="19"/>
                          </a:cubicBezTo>
                          <a:cubicBezTo>
                            <a:pt x="22" y="19"/>
                            <a:pt x="22" y="19"/>
                            <a:pt x="23" y="18"/>
                          </a:cubicBezTo>
                          <a:cubicBezTo>
                            <a:pt x="23" y="18"/>
                            <a:pt x="23" y="18"/>
                            <a:pt x="23" y="18"/>
                          </a:cubicBezTo>
                          <a:cubicBezTo>
                            <a:pt x="23" y="17"/>
                            <a:pt x="23"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5" y="16"/>
                            <a:pt x="25" y="15"/>
                            <a:pt x="26" y="14"/>
                          </a:cubicBezTo>
                          <a:cubicBezTo>
                            <a:pt x="26" y="15"/>
                            <a:pt x="26" y="16"/>
                            <a:pt x="25" y="18"/>
                          </a:cubicBezTo>
                          <a:cubicBezTo>
                            <a:pt x="25" y="18"/>
                            <a:pt x="25" y="18"/>
                            <a:pt x="25" y="18"/>
                          </a:cubicBezTo>
                          <a:cubicBezTo>
                            <a:pt x="25" y="18"/>
                            <a:pt x="24" y="19"/>
                            <a:pt x="24" y="20"/>
                          </a:cubicBezTo>
                          <a:cubicBezTo>
                            <a:pt x="24" y="20"/>
                            <a:pt x="24" y="20"/>
                            <a:pt x="24" y="20"/>
                          </a:cubicBezTo>
                          <a:cubicBezTo>
                            <a:pt x="23" y="21"/>
                            <a:pt x="23" y="21"/>
                            <a:pt x="23" y="22"/>
                          </a:cubicBezTo>
                          <a:cubicBezTo>
                            <a:pt x="21" y="24"/>
                            <a:pt x="20" y="27"/>
                            <a:pt x="19" y="29"/>
                          </a:cubicBezTo>
                          <a:cubicBezTo>
                            <a:pt x="19" y="29"/>
                            <a:pt x="19" y="29"/>
                            <a:pt x="19" y="29"/>
                          </a:cubicBezTo>
                          <a:cubicBezTo>
                            <a:pt x="20" y="27"/>
                            <a:pt x="21" y="25"/>
                            <a:pt x="23" y="22"/>
                          </a:cubicBezTo>
                          <a:cubicBezTo>
                            <a:pt x="23" y="21"/>
                            <a:pt x="24" y="20"/>
                            <a:pt x="24" y="19"/>
                          </a:cubicBezTo>
                          <a:cubicBezTo>
                            <a:pt x="26" y="17"/>
                            <a:pt x="27" y="16"/>
                            <a:pt x="29" y="14"/>
                          </a:cubicBezTo>
                          <a:cubicBezTo>
                            <a:pt x="28" y="15"/>
                            <a:pt x="28" y="16"/>
                            <a:pt x="28" y="17"/>
                          </a:cubicBezTo>
                          <a:cubicBezTo>
                            <a:pt x="25" y="20"/>
                            <a:pt x="22" y="25"/>
                            <a:pt x="21" y="29"/>
                          </a:cubicBezTo>
                          <a:cubicBezTo>
                            <a:pt x="21" y="29"/>
                            <a:pt x="21" y="29"/>
                            <a:pt x="21" y="29"/>
                          </a:cubicBezTo>
                          <a:cubicBezTo>
                            <a:pt x="22" y="27"/>
                            <a:pt x="24" y="24"/>
                            <a:pt x="25" y="21"/>
                          </a:cubicBezTo>
                          <a:cubicBezTo>
                            <a:pt x="26" y="20"/>
                            <a:pt x="27" y="18"/>
                            <a:pt x="28" y="17"/>
                          </a:cubicBezTo>
                          <a:cubicBezTo>
                            <a:pt x="28" y="16"/>
                            <a:pt x="29" y="16"/>
                            <a:pt x="29" y="15"/>
                          </a:cubicBezTo>
                          <a:cubicBezTo>
                            <a:pt x="29" y="16"/>
                            <a:pt x="28" y="17"/>
                            <a:pt x="28" y="18"/>
                          </a:cubicBezTo>
                          <a:cubicBezTo>
                            <a:pt x="28" y="18"/>
                            <a:pt x="28" y="18"/>
                            <a:pt x="28" y="18"/>
                          </a:cubicBezTo>
                          <a:cubicBezTo>
                            <a:pt x="28" y="18"/>
                            <a:pt x="28" y="18"/>
                            <a:pt x="27" y="18"/>
                          </a:cubicBezTo>
                          <a:cubicBezTo>
                            <a:pt x="27" y="20"/>
                            <a:pt x="26" y="21"/>
                            <a:pt x="25" y="22"/>
                          </a:cubicBezTo>
                          <a:cubicBezTo>
                            <a:pt x="24" y="23"/>
                            <a:pt x="24" y="24"/>
                            <a:pt x="23" y="26"/>
                          </a:cubicBezTo>
                          <a:cubicBezTo>
                            <a:pt x="22" y="27"/>
                            <a:pt x="22" y="29"/>
                            <a:pt x="22" y="30"/>
                          </a:cubicBezTo>
                          <a:cubicBezTo>
                            <a:pt x="22" y="30"/>
                            <a:pt x="22" y="30"/>
                            <a:pt x="22" y="30"/>
                          </a:cubicBezTo>
                          <a:cubicBezTo>
                            <a:pt x="24" y="26"/>
                            <a:pt x="26" y="22"/>
                            <a:pt x="28" y="19"/>
                          </a:cubicBezTo>
                          <a:cubicBezTo>
                            <a:pt x="28" y="18"/>
                            <a:pt x="28" y="18"/>
                            <a:pt x="28" y="18"/>
                          </a:cubicBezTo>
                          <a:cubicBezTo>
                            <a:pt x="29" y="17"/>
                            <a:pt x="30" y="16"/>
                            <a:pt x="31" y="15"/>
                          </a:cubicBezTo>
                          <a:cubicBezTo>
                            <a:pt x="31" y="16"/>
                            <a:pt x="30" y="17"/>
                            <a:pt x="30" y="18"/>
                          </a:cubicBezTo>
                          <a:cubicBezTo>
                            <a:pt x="30" y="18"/>
                            <a:pt x="30" y="18"/>
                            <a:pt x="30" y="18"/>
                          </a:cubicBezTo>
                          <a:cubicBezTo>
                            <a:pt x="30" y="18"/>
                            <a:pt x="29" y="19"/>
                            <a:pt x="29" y="20"/>
                          </a:cubicBezTo>
                          <a:cubicBezTo>
                            <a:pt x="27" y="23"/>
                            <a:pt x="25" y="25"/>
                            <a:pt x="24" y="28"/>
                          </a:cubicBezTo>
                          <a:cubicBezTo>
                            <a:pt x="24" y="28"/>
                            <a:pt x="24" y="28"/>
                            <a:pt x="24" y="28"/>
                          </a:cubicBezTo>
                          <a:cubicBezTo>
                            <a:pt x="26" y="26"/>
                            <a:pt x="27" y="23"/>
                            <a:pt x="29" y="20"/>
                          </a:cubicBezTo>
                          <a:cubicBezTo>
                            <a:pt x="30" y="19"/>
                            <a:pt x="31" y="18"/>
                            <a:pt x="31" y="17"/>
                          </a:cubicBezTo>
                          <a:cubicBezTo>
                            <a:pt x="31" y="18"/>
                            <a:pt x="30" y="20"/>
                            <a:pt x="30" y="21"/>
                          </a:cubicBezTo>
                          <a:cubicBezTo>
                            <a:pt x="30" y="21"/>
                            <a:pt x="29" y="22"/>
                            <a:pt x="29" y="22"/>
                          </a:cubicBezTo>
                          <a:cubicBezTo>
                            <a:pt x="28" y="24"/>
                            <a:pt x="27" y="26"/>
                            <a:pt x="26" y="28"/>
                          </a:cubicBezTo>
                          <a:cubicBezTo>
                            <a:pt x="26" y="28"/>
                            <a:pt x="26" y="28"/>
                            <a:pt x="26" y="28"/>
                          </a:cubicBezTo>
                          <a:cubicBezTo>
                            <a:pt x="27" y="26"/>
                            <a:pt x="28" y="24"/>
                            <a:pt x="29" y="22"/>
                          </a:cubicBezTo>
                          <a:cubicBezTo>
                            <a:pt x="30" y="22"/>
                            <a:pt x="30" y="21"/>
                            <a:pt x="30" y="21"/>
                          </a:cubicBezTo>
                          <a:cubicBezTo>
                            <a:pt x="31" y="20"/>
                            <a:pt x="31" y="19"/>
                            <a:pt x="32" y="19"/>
                          </a:cubicBezTo>
                          <a:cubicBezTo>
                            <a:pt x="32" y="19"/>
                            <a:pt x="32" y="19"/>
                            <a:pt x="32" y="19"/>
                          </a:cubicBezTo>
                          <a:cubicBezTo>
                            <a:pt x="32" y="18"/>
                            <a:pt x="32" y="18"/>
                            <a:pt x="33" y="18"/>
                          </a:cubicBezTo>
                          <a:cubicBezTo>
                            <a:pt x="32" y="20"/>
                            <a:pt x="31" y="22"/>
                            <a:pt x="30" y="24"/>
                          </a:cubicBezTo>
                          <a:cubicBezTo>
                            <a:pt x="29" y="25"/>
                            <a:pt x="28" y="27"/>
                            <a:pt x="28" y="28"/>
                          </a:cubicBezTo>
                          <a:cubicBezTo>
                            <a:pt x="28" y="28"/>
                            <a:pt x="28" y="28"/>
                            <a:pt x="28" y="28"/>
                          </a:cubicBezTo>
                          <a:cubicBezTo>
                            <a:pt x="29" y="27"/>
                            <a:pt x="30" y="25"/>
                            <a:pt x="30" y="24"/>
                          </a:cubicBezTo>
                          <a:cubicBezTo>
                            <a:pt x="31" y="23"/>
                            <a:pt x="32" y="22"/>
                            <a:pt x="32" y="21"/>
                          </a:cubicBezTo>
                          <a:cubicBezTo>
                            <a:pt x="33" y="21"/>
                            <a:pt x="33" y="20"/>
                            <a:pt x="33" y="20"/>
                          </a:cubicBezTo>
                          <a:cubicBezTo>
                            <a:pt x="33" y="21"/>
                            <a:pt x="32" y="23"/>
                            <a:pt x="32" y="24"/>
                          </a:cubicBezTo>
                          <a:cubicBezTo>
                            <a:pt x="32" y="24"/>
                            <a:pt x="32" y="24"/>
                            <a:pt x="32" y="24"/>
                          </a:cubicBezTo>
                          <a:cubicBezTo>
                            <a:pt x="32" y="24"/>
                            <a:pt x="32" y="24"/>
                            <a:pt x="32" y="24"/>
                          </a:cubicBezTo>
                          <a:cubicBezTo>
                            <a:pt x="31" y="25"/>
                            <a:pt x="30" y="26"/>
                            <a:pt x="30" y="28"/>
                          </a:cubicBezTo>
                          <a:cubicBezTo>
                            <a:pt x="30" y="28"/>
                            <a:pt x="30" y="28"/>
                            <a:pt x="30" y="28"/>
                          </a:cubicBezTo>
                          <a:cubicBezTo>
                            <a:pt x="31" y="27"/>
                            <a:pt x="31" y="26"/>
                            <a:pt x="32" y="24"/>
                          </a:cubicBezTo>
                          <a:cubicBezTo>
                            <a:pt x="32" y="24"/>
                            <a:pt x="33" y="23"/>
                            <a:pt x="34" y="22"/>
                          </a:cubicBezTo>
                          <a:cubicBezTo>
                            <a:pt x="34" y="22"/>
                            <a:pt x="34" y="22"/>
                            <a:pt x="34" y="21"/>
                          </a:cubicBezTo>
                          <a:cubicBezTo>
                            <a:pt x="34" y="22"/>
                            <a:pt x="34" y="22"/>
                            <a:pt x="33" y="23"/>
                          </a:cubicBezTo>
                          <a:cubicBezTo>
                            <a:pt x="33" y="24"/>
                            <a:pt x="32" y="26"/>
                            <a:pt x="31" y="27"/>
                          </a:cubicBezTo>
                          <a:cubicBezTo>
                            <a:pt x="31" y="26"/>
                            <a:pt x="32" y="26"/>
                            <a:pt x="32" y="26"/>
                          </a:cubicBezTo>
                          <a:cubicBezTo>
                            <a:pt x="32" y="26"/>
                            <a:pt x="32" y="26"/>
                            <a:pt x="32" y="26"/>
                          </a:cubicBezTo>
                          <a:cubicBezTo>
                            <a:pt x="31" y="26"/>
                            <a:pt x="31" y="27"/>
                            <a:pt x="31" y="27"/>
                          </a:cubicBezTo>
                          <a:cubicBezTo>
                            <a:pt x="31" y="27"/>
                            <a:pt x="31" y="27"/>
                            <a:pt x="31" y="27"/>
                          </a:cubicBezTo>
                          <a:cubicBezTo>
                            <a:pt x="31" y="26"/>
                            <a:pt x="32" y="25"/>
                            <a:pt x="33" y="24"/>
                          </a:cubicBezTo>
                          <a:cubicBezTo>
                            <a:pt x="33" y="23"/>
                            <a:pt x="34" y="22"/>
                            <a:pt x="34" y="21"/>
                          </a:cubicBezTo>
                          <a:cubicBezTo>
                            <a:pt x="34" y="21"/>
                            <a:pt x="34" y="21"/>
                            <a:pt x="34" y="21"/>
                          </a:cubicBezTo>
                          <a:cubicBezTo>
                            <a:pt x="33" y="22"/>
                            <a:pt x="33" y="23"/>
                            <a:pt x="32" y="24"/>
                          </a:cubicBezTo>
                          <a:cubicBezTo>
                            <a:pt x="33" y="22"/>
                            <a:pt x="33" y="21"/>
                            <a:pt x="33" y="20"/>
                          </a:cubicBezTo>
                          <a:cubicBezTo>
                            <a:pt x="33" y="20"/>
                            <a:pt x="33" y="20"/>
                            <a:pt x="33" y="20"/>
                          </a:cubicBezTo>
                          <a:cubicBezTo>
                            <a:pt x="32" y="21"/>
                            <a:pt x="31" y="22"/>
                            <a:pt x="31" y="23"/>
                          </a:cubicBezTo>
                          <a:cubicBezTo>
                            <a:pt x="31" y="21"/>
                            <a:pt x="32" y="19"/>
                            <a:pt x="33" y="17"/>
                          </a:cubicBezTo>
                          <a:cubicBezTo>
                            <a:pt x="33" y="17"/>
                            <a:pt x="33" y="17"/>
                            <a:pt x="33" y="17"/>
                          </a:cubicBezTo>
                          <a:cubicBezTo>
                            <a:pt x="32" y="18"/>
                            <a:pt x="31" y="19"/>
                            <a:pt x="30" y="21"/>
                          </a:cubicBezTo>
                          <a:cubicBezTo>
                            <a:pt x="31" y="19"/>
                            <a:pt x="31" y="18"/>
                            <a:pt x="31" y="16"/>
                          </a:cubicBezTo>
                          <a:cubicBezTo>
                            <a:pt x="31" y="16"/>
                            <a:pt x="31" y="16"/>
                            <a:pt x="31" y="16"/>
                          </a:cubicBezTo>
                          <a:cubicBezTo>
                            <a:pt x="31" y="18"/>
                            <a:pt x="30" y="19"/>
                            <a:pt x="29" y="20"/>
                          </a:cubicBezTo>
                          <a:cubicBezTo>
                            <a:pt x="30" y="18"/>
                            <a:pt x="31" y="16"/>
                            <a:pt x="31" y="15"/>
                          </a:cubicBezTo>
                          <a:cubicBezTo>
                            <a:pt x="31" y="15"/>
                            <a:pt x="31" y="15"/>
                            <a:pt x="31" y="15"/>
                          </a:cubicBezTo>
                          <a:cubicBezTo>
                            <a:pt x="30" y="16"/>
                            <a:pt x="29" y="17"/>
                            <a:pt x="28" y="18"/>
                          </a:cubicBezTo>
                          <a:cubicBezTo>
                            <a:pt x="28" y="18"/>
                            <a:pt x="28" y="18"/>
                            <a:pt x="28" y="18"/>
                          </a:cubicBezTo>
                          <a:cubicBezTo>
                            <a:pt x="28" y="17"/>
                            <a:pt x="29" y="16"/>
                            <a:pt x="29" y="15"/>
                          </a:cubicBezTo>
                          <a:cubicBezTo>
                            <a:pt x="29" y="15"/>
                            <a:pt x="29" y="15"/>
                            <a:pt x="29" y="15"/>
                          </a:cubicBezTo>
                          <a:cubicBezTo>
                            <a:pt x="29" y="15"/>
                            <a:pt x="29" y="15"/>
                            <a:pt x="29" y="15"/>
                          </a:cubicBezTo>
                          <a:cubicBezTo>
                            <a:pt x="29" y="15"/>
                            <a:pt x="29" y="15"/>
                            <a:pt x="29" y="15"/>
                          </a:cubicBezTo>
                          <a:cubicBezTo>
                            <a:pt x="29" y="15"/>
                            <a:pt x="29" y="15"/>
                            <a:pt x="29" y="15"/>
                          </a:cubicBezTo>
                          <a:cubicBezTo>
                            <a:pt x="29" y="15"/>
                            <a:pt x="28" y="16"/>
                            <a:pt x="28" y="16"/>
                          </a:cubicBezTo>
                          <a:cubicBezTo>
                            <a:pt x="28" y="15"/>
                            <a:pt x="29" y="14"/>
                            <a:pt x="29" y="13"/>
                          </a:cubicBezTo>
                          <a:cubicBezTo>
                            <a:pt x="29" y="13"/>
                            <a:pt x="29" y="13"/>
                            <a:pt x="29" y="13"/>
                          </a:cubicBezTo>
                          <a:cubicBezTo>
                            <a:pt x="28" y="15"/>
                            <a:pt x="26" y="17"/>
                            <a:pt x="25" y="19"/>
                          </a:cubicBezTo>
                          <a:cubicBezTo>
                            <a:pt x="25" y="17"/>
                            <a:pt x="26" y="16"/>
                            <a:pt x="26" y="14"/>
                          </a:cubicBezTo>
                          <a:cubicBezTo>
                            <a:pt x="26" y="14"/>
                            <a:pt x="26" y="14"/>
                            <a:pt x="26" y="14"/>
                          </a:cubicBezTo>
                          <a:cubicBezTo>
                            <a:pt x="25" y="15"/>
                            <a:pt x="24" y="16"/>
                            <a:pt x="23" y="17"/>
                          </a:cubicBezTo>
                          <a:cubicBezTo>
                            <a:pt x="23" y="17"/>
                            <a:pt x="24" y="16"/>
                            <a:pt x="24" y="16"/>
                          </a:cubicBezTo>
                          <a:cubicBezTo>
                            <a:pt x="25" y="15"/>
                            <a:pt x="25" y="13"/>
                            <a:pt x="25" y="12"/>
                          </a:cubicBezTo>
                          <a:cubicBezTo>
                            <a:pt x="25" y="12"/>
                            <a:pt x="25" y="12"/>
                            <a:pt x="25" y="12"/>
                          </a:cubicBezTo>
                          <a:cubicBezTo>
                            <a:pt x="25" y="12"/>
                            <a:pt x="24" y="12"/>
                            <a:pt x="24" y="13"/>
                          </a:cubicBezTo>
                          <a:cubicBezTo>
                            <a:pt x="24" y="12"/>
                            <a:pt x="24" y="12"/>
                            <a:pt x="24" y="12"/>
                          </a:cubicBezTo>
                          <a:cubicBezTo>
                            <a:pt x="24" y="12"/>
                            <a:pt x="24" y="12"/>
                            <a:pt x="24" y="12"/>
                          </a:cubicBezTo>
                          <a:cubicBezTo>
                            <a:pt x="24" y="12"/>
                            <a:pt x="23" y="13"/>
                            <a:pt x="23" y="13"/>
                          </a:cubicBezTo>
                          <a:cubicBezTo>
                            <a:pt x="23" y="14"/>
                            <a:pt x="22" y="15"/>
                            <a:pt x="22" y="15"/>
                          </a:cubicBezTo>
                          <a:cubicBezTo>
                            <a:pt x="22" y="14"/>
                            <a:pt x="22" y="14"/>
                            <a:pt x="22" y="13"/>
                          </a:cubicBezTo>
                          <a:cubicBezTo>
                            <a:pt x="22" y="13"/>
                            <a:pt x="22" y="13"/>
                            <a:pt x="22" y="13"/>
                          </a:cubicBezTo>
                          <a:cubicBezTo>
                            <a:pt x="22" y="13"/>
                            <a:pt x="21" y="14"/>
                            <a:pt x="20" y="15"/>
                          </a:cubicBezTo>
                          <a:cubicBezTo>
                            <a:pt x="20" y="14"/>
                            <a:pt x="21" y="13"/>
                            <a:pt x="21" y="13"/>
                          </a:cubicBezTo>
                          <a:cubicBezTo>
                            <a:pt x="21" y="13"/>
                            <a:pt x="21" y="13"/>
                            <a:pt x="21" y="13"/>
                          </a:cubicBezTo>
                          <a:cubicBezTo>
                            <a:pt x="20" y="13"/>
                            <a:pt x="19" y="14"/>
                            <a:pt x="18" y="14"/>
                          </a:cubicBezTo>
                          <a:cubicBezTo>
                            <a:pt x="18" y="15"/>
                            <a:pt x="17" y="16"/>
                            <a:pt x="17" y="17"/>
                          </a:cubicBezTo>
                          <a:cubicBezTo>
                            <a:pt x="17" y="16"/>
                            <a:pt x="17" y="15"/>
                            <a:pt x="18" y="15"/>
                          </a:cubicBezTo>
                          <a:cubicBezTo>
                            <a:pt x="18" y="14"/>
                            <a:pt x="18" y="13"/>
                            <a:pt x="18" y="12"/>
                          </a:cubicBezTo>
                          <a:cubicBezTo>
                            <a:pt x="18" y="12"/>
                            <a:pt x="18" y="12"/>
                            <a:pt x="18" y="12"/>
                          </a:cubicBezTo>
                          <a:cubicBezTo>
                            <a:pt x="17" y="13"/>
                            <a:pt x="16" y="14"/>
                            <a:pt x="16" y="15"/>
                          </a:cubicBezTo>
                          <a:cubicBezTo>
                            <a:pt x="16" y="14"/>
                            <a:pt x="16" y="14"/>
                            <a:pt x="16" y="14"/>
                          </a:cubicBezTo>
                          <a:cubicBezTo>
                            <a:pt x="16" y="13"/>
                            <a:pt x="16" y="12"/>
                            <a:pt x="16" y="10"/>
                          </a:cubicBezTo>
                          <a:cubicBezTo>
                            <a:pt x="16" y="10"/>
                            <a:pt x="16" y="10"/>
                            <a:pt x="16" y="10"/>
                          </a:cubicBezTo>
                          <a:cubicBezTo>
                            <a:pt x="15" y="11"/>
                            <a:pt x="14" y="12"/>
                            <a:pt x="14" y="13"/>
                          </a:cubicBezTo>
                          <a:cubicBezTo>
                            <a:pt x="14" y="12"/>
                            <a:pt x="15" y="10"/>
                            <a:pt x="15" y="9"/>
                          </a:cubicBezTo>
                          <a:cubicBezTo>
                            <a:pt x="15" y="9"/>
                            <a:pt x="14" y="9"/>
                            <a:pt x="14" y="9"/>
                          </a:cubicBezTo>
                          <a:cubicBezTo>
                            <a:pt x="13" y="10"/>
                            <a:pt x="12" y="12"/>
                            <a:pt x="11" y="13"/>
                          </a:cubicBezTo>
                          <a:cubicBezTo>
                            <a:pt x="12" y="12"/>
                            <a:pt x="12" y="10"/>
                            <a:pt x="12" y="9"/>
                          </a:cubicBezTo>
                          <a:cubicBezTo>
                            <a:pt x="12" y="9"/>
                            <a:pt x="12" y="9"/>
                            <a:pt x="12" y="9"/>
                          </a:cubicBezTo>
                          <a:cubicBezTo>
                            <a:pt x="11" y="9"/>
                            <a:pt x="11" y="10"/>
                            <a:pt x="10" y="11"/>
                          </a:cubicBezTo>
                          <a:cubicBezTo>
                            <a:pt x="10" y="11"/>
                            <a:pt x="10" y="12"/>
                            <a:pt x="9" y="12"/>
                          </a:cubicBezTo>
                          <a:cubicBezTo>
                            <a:pt x="10" y="12"/>
                            <a:pt x="10" y="11"/>
                            <a:pt x="10" y="11"/>
                          </a:cubicBezTo>
                          <a:cubicBezTo>
                            <a:pt x="10" y="10"/>
                            <a:pt x="10" y="9"/>
                            <a:pt x="10" y="8"/>
                          </a:cubicBezTo>
                          <a:cubicBezTo>
                            <a:pt x="10" y="8"/>
                            <a:pt x="10" y="8"/>
                            <a:pt x="10" y="8"/>
                          </a:cubicBezTo>
                          <a:cubicBezTo>
                            <a:pt x="10" y="9"/>
                            <a:pt x="10" y="9"/>
                            <a:pt x="9" y="9"/>
                          </a:cubicBezTo>
                          <a:cubicBezTo>
                            <a:pt x="10" y="8"/>
                            <a:pt x="11" y="7"/>
                            <a:pt x="11" y="5"/>
                          </a:cubicBezTo>
                          <a:cubicBezTo>
                            <a:pt x="11" y="5"/>
                            <a:pt x="11" y="5"/>
                            <a:pt x="11" y="5"/>
                          </a:cubicBezTo>
                          <a:cubicBezTo>
                            <a:pt x="12" y="3"/>
                            <a:pt x="13" y="1"/>
                            <a:pt x="13" y="0"/>
                          </a:cubicBezTo>
                          <a:cubicBezTo>
                            <a:pt x="13" y="0"/>
                            <a:pt x="13" y="0"/>
                            <a:pt x="13" y="0"/>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grpSp>
        <p:grpSp>
          <p:nvGrpSpPr>
            <p:cNvPr id="525" name="组合 524"/>
            <p:cNvGrpSpPr/>
            <p:nvPr/>
          </p:nvGrpSpPr>
          <p:grpSpPr>
            <a:xfrm>
              <a:off x="2000516" y="4581009"/>
              <a:ext cx="9115159" cy="662169"/>
              <a:chOff x="1216025" y="2955926"/>
              <a:chExt cx="1971675" cy="215900"/>
            </a:xfrm>
          </p:grpSpPr>
          <p:sp>
            <p:nvSpPr>
              <p:cNvPr id="526" name="Line 502"/>
              <p:cNvSpPr>
                <a:spLocks noChangeShapeType="1"/>
              </p:cNvSpPr>
              <p:nvPr/>
            </p:nvSpPr>
            <p:spPr bwMode="auto">
              <a:xfrm>
                <a:off x="3187700" y="3074988"/>
                <a:ext cx="0" cy="96838"/>
              </a:xfrm>
              <a:prstGeom prst="line">
                <a:avLst/>
              </a:prstGeom>
              <a:noFill/>
              <a:ln w="7938" cap="flat">
                <a:solidFill>
                  <a:srgbClr val="3E3A39"/>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27" name="Freeform 503"/>
              <p:cNvSpPr/>
              <p:nvPr/>
            </p:nvSpPr>
            <p:spPr bwMode="auto">
              <a:xfrm>
                <a:off x="1216025" y="2955926"/>
                <a:ext cx="1971675" cy="119063"/>
              </a:xfrm>
              <a:custGeom>
                <a:avLst/>
                <a:gdLst>
                  <a:gd name="T0" fmla="*/ 0 w 1861"/>
                  <a:gd name="T1" fmla="*/ 0 h 112"/>
                  <a:gd name="T2" fmla="*/ 0 w 1861"/>
                  <a:gd name="T3" fmla="*/ 60 h 112"/>
                  <a:gd name="T4" fmla="*/ 29 w 1861"/>
                  <a:gd name="T5" fmla="*/ 86 h 112"/>
                  <a:gd name="T6" fmla="*/ 29 w 1861"/>
                  <a:gd name="T7" fmla="*/ 86 h 112"/>
                  <a:gd name="T8" fmla="*/ 1835 w 1861"/>
                  <a:gd name="T9" fmla="*/ 86 h 112"/>
                  <a:gd name="T10" fmla="*/ 1861 w 1861"/>
                  <a:gd name="T11" fmla="*/ 112 h 112"/>
                </a:gdLst>
                <a:ahLst/>
                <a:cxnLst>
                  <a:cxn ang="0">
                    <a:pos x="T0" y="T1"/>
                  </a:cxn>
                  <a:cxn ang="0">
                    <a:pos x="T2" y="T3"/>
                  </a:cxn>
                  <a:cxn ang="0">
                    <a:pos x="T4" y="T5"/>
                  </a:cxn>
                  <a:cxn ang="0">
                    <a:pos x="T6" y="T7"/>
                  </a:cxn>
                  <a:cxn ang="0">
                    <a:pos x="T8" y="T9"/>
                  </a:cxn>
                  <a:cxn ang="0">
                    <a:pos x="T10" y="T11"/>
                  </a:cxn>
                </a:cxnLst>
                <a:rect l="0" t="0" r="r" b="b"/>
                <a:pathLst>
                  <a:path w="1861" h="112">
                    <a:moveTo>
                      <a:pt x="0" y="0"/>
                    </a:moveTo>
                    <a:cubicBezTo>
                      <a:pt x="0" y="60"/>
                      <a:pt x="0" y="60"/>
                      <a:pt x="0" y="60"/>
                    </a:cubicBezTo>
                    <a:cubicBezTo>
                      <a:pt x="0" y="74"/>
                      <a:pt x="13" y="86"/>
                      <a:pt x="29" y="86"/>
                    </a:cubicBezTo>
                    <a:cubicBezTo>
                      <a:pt x="29" y="86"/>
                      <a:pt x="29" y="86"/>
                      <a:pt x="29" y="86"/>
                    </a:cubicBezTo>
                    <a:cubicBezTo>
                      <a:pt x="1835" y="86"/>
                      <a:pt x="1835" y="86"/>
                      <a:pt x="1835" y="86"/>
                    </a:cubicBezTo>
                    <a:cubicBezTo>
                      <a:pt x="1849" y="86"/>
                      <a:pt x="1861" y="97"/>
                      <a:pt x="1861" y="112"/>
                    </a:cubicBezTo>
                  </a:path>
                </a:pathLst>
              </a:custGeom>
              <a:noFill/>
              <a:ln w="7938" cap="flat">
                <a:solidFill>
                  <a:srgbClr val="3E3A39"/>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nvGrpSpPr>
            <p:cNvPr id="528" name="组合 527"/>
            <p:cNvGrpSpPr/>
            <p:nvPr/>
          </p:nvGrpSpPr>
          <p:grpSpPr>
            <a:xfrm>
              <a:off x="10843792" y="5173760"/>
              <a:ext cx="543765" cy="849035"/>
              <a:chOff x="3141663" y="3136901"/>
              <a:chExt cx="90488" cy="141288"/>
            </a:xfrm>
          </p:grpSpPr>
          <p:sp>
            <p:nvSpPr>
              <p:cNvPr id="529" name="Freeform 504"/>
              <p:cNvSpPr/>
              <p:nvPr/>
            </p:nvSpPr>
            <p:spPr bwMode="auto">
              <a:xfrm>
                <a:off x="3141663" y="3136901"/>
                <a:ext cx="90488" cy="141288"/>
              </a:xfrm>
              <a:custGeom>
                <a:avLst/>
                <a:gdLst>
                  <a:gd name="T0" fmla="*/ 86 w 86"/>
                  <a:gd name="T1" fmla="*/ 46 h 134"/>
                  <a:gd name="T2" fmla="*/ 86 w 86"/>
                  <a:gd name="T3" fmla="*/ 69 h 134"/>
                  <a:gd name="T4" fmla="*/ 86 w 86"/>
                  <a:gd name="T5" fmla="*/ 92 h 134"/>
                  <a:gd name="T6" fmla="*/ 43 w 86"/>
                  <a:gd name="T7" fmla="*/ 134 h 134"/>
                  <a:gd name="T8" fmla="*/ 0 w 86"/>
                  <a:gd name="T9" fmla="*/ 92 h 134"/>
                  <a:gd name="T10" fmla="*/ 0 w 86"/>
                  <a:gd name="T11" fmla="*/ 69 h 134"/>
                  <a:gd name="T12" fmla="*/ 0 w 86"/>
                  <a:gd name="T13" fmla="*/ 46 h 134"/>
                  <a:gd name="T14" fmla="*/ 12 w 86"/>
                  <a:gd name="T15" fmla="*/ 13 h 134"/>
                  <a:gd name="T16" fmla="*/ 43 w 86"/>
                  <a:gd name="T17" fmla="*/ 0 h 134"/>
                  <a:gd name="T18" fmla="*/ 74 w 86"/>
                  <a:gd name="T19" fmla="*/ 13 h 134"/>
                  <a:gd name="T20" fmla="*/ 86 w 86"/>
                  <a:gd name="T21" fmla="*/ 4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134">
                    <a:moveTo>
                      <a:pt x="86" y="46"/>
                    </a:moveTo>
                    <a:cubicBezTo>
                      <a:pt x="86" y="53"/>
                      <a:pt x="86" y="61"/>
                      <a:pt x="86" y="69"/>
                    </a:cubicBezTo>
                    <a:cubicBezTo>
                      <a:pt x="86" y="76"/>
                      <a:pt x="86" y="84"/>
                      <a:pt x="86" y="92"/>
                    </a:cubicBezTo>
                    <a:cubicBezTo>
                      <a:pt x="86" y="121"/>
                      <a:pt x="64" y="134"/>
                      <a:pt x="43" y="134"/>
                    </a:cubicBezTo>
                    <a:cubicBezTo>
                      <a:pt x="22" y="134"/>
                      <a:pt x="0" y="121"/>
                      <a:pt x="0" y="92"/>
                    </a:cubicBezTo>
                    <a:cubicBezTo>
                      <a:pt x="0" y="84"/>
                      <a:pt x="0" y="76"/>
                      <a:pt x="0" y="69"/>
                    </a:cubicBezTo>
                    <a:cubicBezTo>
                      <a:pt x="0" y="61"/>
                      <a:pt x="0" y="53"/>
                      <a:pt x="0" y="46"/>
                    </a:cubicBezTo>
                    <a:cubicBezTo>
                      <a:pt x="0" y="33"/>
                      <a:pt x="5" y="21"/>
                      <a:pt x="12" y="13"/>
                    </a:cubicBezTo>
                    <a:cubicBezTo>
                      <a:pt x="20" y="5"/>
                      <a:pt x="31" y="0"/>
                      <a:pt x="43" y="0"/>
                    </a:cubicBezTo>
                    <a:cubicBezTo>
                      <a:pt x="55" y="0"/>
                      <a:pt x="66" y="5"/>
                      <a:pt x="74" y="13"/>
                    </a:cubicBezTo>
                    <a:cubicBezTo>
                      <a:pt x="81" y="21"/>
                      <a:pt x="86" y="33"/>
                      <a:pt x="86" y="4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0" name="Freeform 505"/>
              <p:cNvSpPr/>
              <p:nvPr/>
            </p:nvSpPr>
            <p:spPr bwMode="auto">
              <a:xfrm>
                <a:off x="3148013" y="3144838"/>
                <a:ext cx="77788" cy="127000"/>
              </a:xfrm>
              <a:custGeom>
                <a:avLst/>
                <a:gdLst>
                  <a:gd name="T0" fmla="*/ 73 w 73"/>
                  <a:gd name="T1" fmla="*/ 38 h 121"/>
                  <a:gd name="T2" fmla="*/ 73 w 73"/>
                  <a:gd name="T3" fmla="*/ 61 h 121"/>
                  <a:gd name="T4" fmla="*/ 73 w 73"/>
                  <a:gd name="T5" fmla="*/ 84 h 121"/>
                  <a:gd name="T6" fmla="*/ 37 w 73"/>
                  <a:gd name="T7" fmla="*/ 121 h 121"/>
                  <a:gd name="T8" fmla="*/ 0 w 73"/>
                  <a:gd name="T9" fmla="*/ 84 h 121"/>
                  <a:gd name="T10" fmla="*/ 0 w 73"/>
                  <a:gd name="T11" fmla="*/ 61 h 121"/>
                  <a:gd name="T12" fmla="*/ 0 w 73"/>
                  <a:gd name="T13" fmla="*/ 38 h 121"/>
                  <a:gd name="T14" fmla="*/ 10 w 73"/>
                  <a:gd name="T15" fmla="*/ 11 h 121"/>
                  <a:gd name="T16" fmla="*/ 32 w 73"/>
                  <a:gd name="T17" fmla="*/ 0 h 121"/>
                  <a:gd name="T18" fmla="*/ 35 w 73"/>
                  <a:gd name="T19" fmla="*/ 3 h 121"/>
                  <a:gd name="T20" fmla="*/ 35 w 73"/>
                  <a:gd name="T21" fmla="*/ 23 h 121"/>
                  <a:gd name="T22" fmla="*/ 31 w 73"/>
                  <a:gd name="T23" fmla="*/ 31 h 121"/>
                  <a:gd name="T24" fmla="*/ 28 w 73"/>
                  <a:gd name="T25" fmla="*/ 37 h 121"/>
                  <a:gd name="T26" fmla="*/ 28 w 73"/>
                  <a:gd name="T27" fmla="*/ 51 h 121"/>
                  <a:gd name="T28" fmla="*/ 45 w 73"/>
                  <a:gd name="T29" fmla="*/ 51 h 121"/>
                  <a:gd name="T30" fmla="*/ 45 w 73"/>
                  <a:gd name="T31" fmla="*/ 37 h 121"/>
                  <a:gd name="T32" fmla="*/ 42 w 73"/>
                  <a:gd name="T33" fmla="*/ 30 h 121"/>
                  <a:gd name="T34" fmla="*/ 39 w 73"/>
                  <a:gd name="T35" fmla="*/ 24 h 121"/>
                  <a:gd name="T36" fmla="*/ 39 w 73"/>
                  <a:gd name="T37" fmla="*/ 4 h 121"/>
                  <a:gd name="T38" fmla="*/ 42 w 73"/>
                  <a:gd name="T39" fmla="*/ 0 h 121"/>
                  <a:gd name="T40" fmla="*/ 64 w 73"/>
                  <a:gd name="T41" fmla="*/ 11 h 121"/>
                  <a:gd name="T42" fmla="*/ 73 w 73"/>
                  <a:gd name="T43" fmla="*/ 3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3" h="121">
                    <a:moveTo>
                      <a:pt x="73" y="38"/>
                    </a:moveTo>
                    <a:cubicBezTo>
                      <a:pt x="73" y="46"/>
                      <a:pt x="73" y="54"/>
                      <a:pt x="73" y="61"/>
                    </a:cubicBezTo>
                    <a:cubicBezTo>
                      <a:pt x="73" y="69"/>
                      <a:pt x="73" y="77"/>
                      <a:pt x="73" y="84"/>
                    </a:cubicBezTo>
                    <a:cubicBezTo>
                      <a:pt x="73" y="109"/>
                      <a:pt x="55" y="121"/>
                      <a:pt x="37" y="121"/>
                    </a:cubicBezTo>
                    <a:cubicBezTo>
                      <a:pt x="19" y="121"/>
                      <a:pt x="0" y="109"/>
                      <a:pt x="0" y="84"/>
                    </a:cubicBezTo>
                    <a:cubicBezTo>
                      <a:pt x="0" y="77"/>
                      <a:pt x="0" y="69"/>
                      <a:pt x="0" y="61"/>
                    </a:cubicBezTo>
                    <a:cubicBezTo>
                      <a:pt x="0" y="54"/>
                      <a:pt x="0" y="46"/>
                      <a:pt x="0" y="38"/>
                    </a:cubicBezTo>
                    <a:cubicBezTo>
                      <a:pt x="0" y="27"/>
                      <a:pt x="4" y="18"/>
                      <a:pt x="10" y="11"/>
                    </a:cubicBezTo>
                    <a:cubicBezTo>
                      <a:pt x="16" y="5"/>
                      <a:pt x="23" y="1"/>
                      <a:pt x="32" y="0"/>
                    </a:cubicBezTo>
                    <a:cubicBezTo>
                      <a:pt x="35" y="0"/>
                      <a:pt x="35" y="0"/>
                      <a:pt x="35" y="3"/>
                    </a:cubicBezTo>
                    <a:cubicBezTo>
                      <a:pt x="35" y="10"/>
                      <a:pt x="35" y="17"/>
                      <a:pt x="35" y="23"/>
                    </a:cubicBezTo>
                    <a:cubicBezTo>
                      <a:pt x="35" y="27"/>
                      <a:pt x="35" y="28"/>
                      <a:pt x="31" y="31"/>
                    </a:cubicBezTo>
                    <a:cubicBezTo>
                      <a:pt x="29" y="32"/>
                      <a:pt x="28" y="35"/>
                      <a:pt x="28" y="37"/>
                    </a:cubicBezTo>
                    <a:cubicBezTo>
                      <a:pt x="28" y="42"/>
                      <a:pt x="28" y="46"/>
                      <a:pt x="28" y="51"/>
                    </a:cubicBezTo>
                    <a:cubicBezTo>
                      <a:pt x="28" y="63"/>
                      <a:pt x="45" y="63"/>
                      <a:pt x="45" y="51"/>
                    </a:cubicBezTo>
                    <a:cubicBezTo>
                      <a:pt x="45" y="46"/>
                      <a:pt x="45" y="42"/>
                      <a:pt x="45" y="37"/>
                    </a:cubicBezTo>
                    <a:cubicBezTo>
                      <a:pt x="45" y="34"/>
                      <a:pt x="44" y="32"/>
                      <a:pt x="42" y="30"/>
                    </a:cubicBezTo>
                    <a:cubicBezTo>
                      <a:pt x="39" y="28"/>
                      <a:pt x="39" y="27"/>
                      <a:pt x="39" y="24"/>
                    </a:cubicBezTo>
                    <a:cubicBezTo>
                      <a:pt x="39" y="17"/>
                      <a:pt x="39" y="10"/>
                      <a:pt x="39" y="4"/>
                    </a:cubicBezTo>
                    <a:cubicBezTo>
                      <a:pt x="39" y="0"/>
                      <a:pt x="39" y="0"/>
                      <a:pt x="42" y="0"/>
                    </a:cubicBezTo>
                    <a:cubicBezTo>
                      <a:pt x="50" y="1"/>
                      <a:pt x="58" y="5"/>
                      <a:pt x="64" y="11"/>
                    </a:cubicBezTo>
                    <a:cubicBezTo>
                      <a:pt x="70" y="18"/>
                      <a:pt x="73" y="27"/>
                      <a:pt x="73" y="38"/>
                    </a:cubicBezTo>
                    <a:close/>
                  </a:path>
                </a:pathLst>
              </a:custGeom>
              <a:solidFill>
                <a:srgbClr val="F08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1" name="Freeform 506"/>
              <p:cNvSpPr/>
              <p:nvPr/>
            </p:nvSpPr>
            <p:spPr bwMode="auto">
              <a:xfrm>
                <a:off x="3181350" y="3176588"/>
                <a:ext cx="11113" cy="28575"/>
              </a:xfrm>
              <a:custGeom>
                <a:avLst/>
                <a:gdLst>
                  <a:gd name="T0" fmla="*/ 10 w 10"/>
                  <a:gd name="T1" fmla="*/ 7 h 28"/>
                  <a:gd name="T2" fmla="*/ 10 w 10"/>
                  <a:gd name="T3" fmla="*/ 21 h 28"/>
                  <a:gd name="T4" fmla="*/ 0 w 10"/>
                  <a:gd name="T5" fmla="*/ 21 h 28"/>
                  <a:gd name="T6" fmla="*/ 0 w 10"/>
                  <a:gd name="T7" fmla="*/ 7 h 28"/>
                  <a:gd name="T8" fmla="*/ 10 w 10"/>
                  <a:gd name="T9" fmla="*/ 7 h 28"/>
                </a:gdLst>
                <a:ahLst/>
                <a:cxnLst>
                  <a:cxn ang="0">
                    <a:pos x="T0" y="T1"/>
                  </a:cxn>
                  <a:cxn ang="0">
                    <a:pos x="T2" y="T3"/>
                  </a:cxn>
                  <a:cxn ang="0">
                    <a:pos x="T4" y="T5"/>
                  </a:cxn>
                  <a:cxn ang="0">
                    <a:pos x="T6" y="T7"/>
                  </a:cxn>
                  <a:cxn ang="0">
                    <a:pos x="T8" y="T9"/>
                  </a:cxn>
                </a:cxnLst>
                <a:rect l="0" t="0" r="r" b="b"/>
                <a:pathLst>
                  <a:path w="10" h="28">
                    <a:moveTo>
                      <a:pt x="10" y="7"/>
                    </a:moveTo>
                    <a:cubicBezTo>
                      <a:pt x="10" y="12"/>
                      <a:pt x="10" y="16"/>
                      <a:pt x="10" y="21"/>
                    </a:cubicBezTo>
                    <a:cubicBezTo>
                      <a:pt x="10" y="28"/>
                      <a:pt x="0" y="28"/>
                      <a:pt x="0" y="21"/>
                    </a:cubicBezTo>
                    <a:cubicBezTo>
                      <a:pt x="0" y="16"/>
                      <a:pt x="0" y="12"/>
                      <a:pt x="0" y="7"/>
                    </a:cubicBezTo>
                    <a:cubicBezTo>
                      <a:pt x="0" y="0"/>
                      <a:pt x="10" y="0"/>
                      <a:pt x="10" y="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Tree>
    <p:extLst>
      <p:ext uri="{BB962C8B-B14F-4D97-AF65-F5344CB8AC3E}">
        <p14:creationId xmlns:p14="http://schemas.microsoft.com/office/powerpoint/2010/main" val="43998711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audio>
              <p:cMediaNode vol="80000" numSld="999" showWhenStopped="0">
                <p:cTn id="2"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95343" y="407324"/>
            <a:ext cx="4801314" cy="707886"/>
          </a:xfrm>
          <a:prstGeom prst="rect">
            <a:avLst/>
          </a:prstGeom>
          <a:noFill/>
        </p:spPr>
        <p:txBody>
          <a:bodyPr wrap="none" rtlCol="0">
            <a:spAutoFit/>
          </a:bodyPr>
          <a:lstStyle/>
          <a:p>
            <a:r>
              <a:rPr lang="zh-CN" altLang="en-US" sz="4000" b="1" dirty="0">
                <a:solidFill>
                  <a:schemeClr val="accent1"/>
                </a:solidFill>
                <a:latin typeface="微软雅黑" pitchFamily="34" charset="-122"/>
                <a:ea typeface="微软雅黑" pitchFamily="34" charset="-122"/>
              </a:rPr>
              <a:t>管理员</a:t>
            </a:r>
            <a:r>
              <a:rPr lang="zh-CN" altLang="en-US" sz="4000" b="1" dirty="0" smtClean="0">
                <a:solidFill>
                  <a:schemeClr val="accent1"/>
                </a:solidFill>
                <a:latin typeface="微软雅黑" pitchFamily="34" charset="-122"/>
                <a:ea typeface="微软雅黑" pitchFamily="34" charset="-122"/>
              </a:rPr>
              <a:t>功能模块结构</a:t>
            </a:r>
            <a:endParaRPr lang="zh-CN" altLang="en-US" sz="4000" b="1" dirty="0">
              <a:solidFill>
                <a:schemeClr val="accent1"/>
              </a:solidFill>
              <a:latin typeface="微软雅黑" pitchFamily="34" charset="-122"/>
              <a:ea typeface="微软雅黑" pitchFamily="34" charset="-122"/>
            </a:endParaRPr>
          </a:p>
        </p:txBody>
      </p:sp>
      <p:pic>
        <p:nvPicPr>
          <p:cNvPr id="4098" name="Picture 2" descr="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3120" y="1517401"/>
            <a:ext cx="3745761" cy="382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97734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51824" y="407324"/>
            <a:ext cx="4288353" cy="707886"/>
          </a:xfrm>
          <a:prstGeom prst="rect">
            <a:avLst/>
          </a:prstGeom>
          <a:noFill/>
        </p:spPr>
        <p:txBody>
          <a:bodyPr wrap="none" rtlCol="0">
            <a:spAutoFit/>
          </a:bodyPr>
          <a:lstStyle/>
          <a:p>
            <a:r>
              <a:rPr lang="zh-CN" altLang="en-US" sz="4000" b="1" dirty="0" smtClean="0">
                <a:solidFill>
                  <a:schemeClr val="accent1"/>
                </a:solidFill>
                <a:latin typeface="微软雅黑" pitchFamily="34" charset="-122"/>
                <a:ea typeface="微软雅黑" pitchFamily="34" charset="-122"/>
              </a:rPr>
              <a:t>公共功能模块结构</a:t>
            </a:r>
            <a:endParaRPr lang="zh-CN" altLang="en-US" sz="4000" b="1" dirty="0">
              <a:solidFill>
                <a:schemeClr val="accent1"/>
              </a:solidFill>
              <a:latin typeface="微软雅黑" pitchFamily="34" charset="-122"/>
              <a:ea typeface="微软雅黑" pitchFamily="34" charset="-122"/>
            </a:endParaRPr>
          </a:p>
        </p:txBody>
      </p:sp>
      <p:pic>
        <p:nvPicPr>
          <p:cNvPr id="5122" name="Picture 2" descr="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3238" y="1842756"/>
            <a:ext cx="7245524" cy="317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81004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1265" y="407324"/>
            <a:ext cx="2749471" cy="707886"/>
          </a:xfrm>
          <a:prstGeom prst="rect">
            <a:avLst/>
          </a:prstGeom>
          <a:noFill/>
        </p:spPr>
        <p:txBody>
          <a:bodyPr wrap="none" rtlCol="0">
            <a:spAutoFit/>
          </a:bodyPr>
          <a:lstStyle/>
          <a:p>
            <a:r>
              <a:rPr lang="zh-CN" altLang="en-US" sz="4000" b="1" dirty="0" smtClean="0">
                <a:solidFill>
                  <a:schemeClr val="accent1"/>
                </a:solidFill>
                <a:latin typeface="微软雅黑" pitchFamily="34" charset="-122"/>
                <a:ea typeface="微软雅黑" pitchFamily="34" charset="-122"/>
              </a:rPr>
              <a:t>数据库文档</a:t>
            </a:r>
            <a:endParaRPr lang="zh-CN" altLang="en-US" sz="4000" b="1" dirty="0">
              <a:solidFill>
                <a:schemeClr val="accent1"/>
              </a:solidFill>
              <a:latin typeface="微软雅黑" pitchFamily="34" charset="-122"/>
              <a:ea typeface="微软雅黑" pitchFamily="34" charset="-122"/>
            </a:endParaRPr>
          </a:p>
        </p:txBody>
      </p:sp>
      <p:grpSp>
        <p:nvGrpSpPr>
          <p:cNvPr id="24" name="组合 23"/>
          <p:cNvGrpSpPr/>
          <p:nvPr/>
        </p:nvGrpSpPr>
        <p:grpSpPr>
          <a:xfrm>
            <a:off x="5691240" y="1878537"/>
            <a:ext cx="5339749" cy="3765805"/>
            <a:chOff x="5358731" y="1820348"/>
            <a:chExt cx="5610244" cy="3786938"/>
          </a:xfrm>
        </p:grpSpPr>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0906" y="1820348"/>
              <a:ext cx="3908069" cy="2575374"/>
            </a:xfrm>
            <a:prstGeom prst="rect">
              <a:avLst/>
            </a:pr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451" y="1922743"/>
              <a:ext cx="3945146" cy="1917503"/>
            </a:xfrm>
            <a:prstGeom prst="rect">
              <a:avLst/>
            </a:prstGeom>
          </p:spPr>
        </p:pic>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2302" y="2037885"/>
              <a:ext cx="3990506" cy="3483679"/>
            </a:xfrm>
            <a:prstGeom prst="rect">
              <a:avLst/>
            </a:prstGeom>
          </p:spPr>
        </p:pic>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7729" y="2123607"/>
              <a:ext cx="3898908" cy="3397957"/>
            </a:xfrm>
            <a:prstGeom prst="rect">
              <a:avLst/>
            </a:prstGeom>
          </p:spPr>
        </p:pic>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6006" y="2236410"/>
              <a:ext cx="4023266" cy="2159312"/>
            </a:xfrm>
            <a:prstGeom prst="rect">
              <a:avLst/>
            </a:prstGeom>
          </p:spPr>
        </p:pic>
        <p:pic>
          <p:nvPicPr>
            <p:cNvPr id="18" name="图片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6237" y="2305848"/>
              <a:ext cx="4078562" cy="1969202"/>
            </a:xfrm>
            <a:prstGeom prst="rect">
              <a:avLst/>
            </a:prstGeom>
          </p:spPr>
        </p:pic>
        <p:pic>
          <p:nvPicPr>
            <p:cNvPr id="19" name="图片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74004" y="2463820"/>
              <a:ext cx="3724931" cy="3143466"/>
            </a:xfrm>
            <a:prstGeom prst="rect">
              <a:avLst/>
            </a:prstGeom>
          </p:spPr>
        </p:pic>
        <p:pic>
          <p:nvPicPr>
            <p:cNvPr id="20" name="图片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77752" y="2541319"/>
              <a:ext cx="4076219" cy="1025669"/>
            </a:xfrm>
            <a:prstGeom prst="rect">
              <a:avLst/>
            </a:prstGeom>
          </p:spPr>
        </p:pic>
        <p:pic>
          <p:nvPicPr>
            <p:cNvPr id="21" name="图片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87400" y="2683343"/>
              <a:ext cx="4196113" cy="1556959"/>
            </a:xfrm>
            <a:prstGeom prst="rect">
              <a:avLst/>
            </a:prstGeom>
          </p:spPr>
        </p:pic>
        <p:pic>
          <p:nvPicPr>
            <p:cNvPr id="22" name="图片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58731" y="2811519"/>
              <a:ext cx="4381912" cy="2787544"/>
            </a:xfrm>
            <a:prstGeom prst="rect">
              <a:avLst/>
            </a:prstGeom>
          </p:spPr>
        </p:pic>
      </p:grpSp>
      <p:sp>
        <p:nvSpPr>
          <p:cNvPr id="26" name="文本框 25"/>
          <p:cNvSpPr txBox="1"/>
          <p:nvPr/>
        </p:nvSpPr>
        <p:spPr>
          <a:xfrm>
            <a:off x="703225" y="1715165"/>
            <a:ext cx="4863126" cy="4308872"/>
          </a:xfrm>
          <a:prstGeom prst="rect">
            <a:avLst/>
          </a:prstGeom>
          <a:noFill/>
        </p:spPr>
        <p:txBody>
          <a:bodyPr wrap="none" rtlCol="0">
            <a:spAutoFit/>
          </a:bodyPr>
          <a:lstStyle/>
          <a:p>
            <a:pPr>
              <a:lnSpc>
                <a:spcPts val="5000"/>
              </a:lnSpc>
            </a:pPr>
            <a:r>
              <a:rPr lang="en-US" altLang="zh-CN" sz="3600" dirty="0" smtClean="0">
                <a:solidFill>
                  <a:schemeClr val="accent1"/>
                </a:solidFill>
                <a:latin typeface="微软雅黑" panose="020B0503020204020204" pitchFamily="34" charset="-122"/>
                <a:ea typeface="微软雅黑" panose="020B0503020204020204" pitchFamily="34" charset="-122"/>
              </a:rPr>
              <a:t>13</a:t>
            </a:r>
            <a:r>
              <a:rPr lang="en-US" altLang="zh-CN" sz="2400" dirty="0" smtClean="0">
                <a:solidFill>
                  <a:schemeClr val="accent1"/>
                </a:solidFill>
                <a:latin typeface="微软雅黑" panose="020B0503020204020204" pitchFamily="34" charset="-122"/>
                <a:ea typeface="微软雅黑" panose="020B0503020204020204" pitchFamily="34" charset="-122"/>
              </a:rPr>
              <a:t>  </a:t>
            </a:r>
            <a:r>
              <a:rPr lang="zh-CN" altLang="en-US" sz="2400" dirty="0" smtClean="0">
                <a:solidFill>
                  <a:schemeClr val="bg2">
                    <a:lumMod val="50000"/>
                  </a:schemeClr>
                </a:solidFill>
                <a:latin typeface="微软雅黑" panose="020B0503020204020204" pitchFamily="34" charset="-122"/>
                <a:ea typeface="微软雅黑" panose="020B0503020204020204" pitchFamily="34" charset="-122"/>
              </a:rPr>
              <a:t>个文档结构：</a:t>
            </a:r>
            <a:endParaRPr lang="en-US" altLang="zh-CN" sz="2400" dirty="0" smtClean="0">
              <a:solidFill>
                <a:schemeClr val="bg2">
                  <a:lumMod val="50000"/>
                </a:schemeClr>
              </a:solidFill>
              <a:latin typeface="微软雅黑" panose="020B0503020204020204" pitchFamily="34" charset="-122"/>
              <a:ea typeface="微软雅黑" panose="020B0503020204020204" pitchFamily="34" charset="-122"/>
            </a:endParaRPr>
          </a:p>
          <a:p>
            <a:pPr>
              <a:lnSpc>
                <a:spcPts val="5000"/>
              </a:lnSpc>
            </a:pPr>
            <a:r>
              <a:rPr lang="en-US" altLang="zh-CN" sz="2400" dirty="0" smtClean="0">
                <a:solidFill>
                  <a:schemeClr val="bg2">
                    <a:lumMod val="50000"/>
                  </a:schemeClr>
                </a:solidFill>
                <a:latin typeface="微软雅黑" panose="020B0503020204020204" pitchFamily="34" charset="-122"/>
                <a:ea typeface="微软雅黑" panose="020B0503020204020204" pitchFamily="34" charset="-122"/>
              </a:rPr>
              <a:t>students</a:t>
            </a:r>
            <a:r>
              <a:rPr lang="zh-CN" altLang="en-US" sz="2400" dirty="0" smtClean="0">
                <a:solidFill>
                  <a:schemeClr val="bg2">
                    <a:lumMod val="50000"/>
                  </a:schemeClr>
                </a:solidFill>
                <a:latin typeface="微软雅黑" panose="020B0503020204020204" pitchFamily="34" charset="-122"/>
                <a:ea typeface="微软雅黑" panose="020B0503020204020204" pitchFamily="34" charset="-122"/>
              </a:rPr>
              <a:t>、</a:t>
            </a:r>
            <a:r>
              <a:rPr lang="en-US" altLang="zh-CN" sz="2400" dirty="0" smtClean="0">
                <a:solidFill>
                  <a:schemeClr val="bg2">
                    <a:lumMod val="50000"/>
                  </a:schemeClr>
                </a:solidFill>
                <a:latin typeface="微软雅黑" panose="020B0503020204020204" pitchFamily="34" charset="-122"/>
                <a:ea typeface="微软雅黑" panose="020B0503020204020204" pitchFamily="34" charset="-122"/>
              </a:rPr>
              <a:t>teachers</a:t>
            </a:r>
            <a:r>
              <a:rPr lang="zh-CN" altLang="en-US" sz="2400" dirty="0" smtClean="0">
                <a:solidFill>
                  <a:schemeClr val="bg2">
                    <a:lumMod val="50000"/>
                  </a:schemeClr>
                </a:solidFill>
                <a:latin typeface="微软雅黑" panose="020B0503020204020204" pitchFamily="34" charset="-122"/>
                <a:ea typeface="微软雅黑" panose="020B0503020204020204" pitchFamily="34" charset="-122"/>
              </a:rPr>
              <a:t>、</a:t>
            </a:r>
            <a:r>
              <a:rPr lang="en-US" altLang="zh-CN" sz="2400" dirty="0" smtClean="0">
                <a:solidFill>
                  <a:schemeClr val="bg2">
                    <a:lumMod val="50000"/>
                  </a:schemeClr>
                </a:solidFill>
                <a:latin typeface="微软雅黑" panose="020B0503020204020204" pitchFamily="34" charset="-122"/>
                <a:ea typeface="微软雅黑" panose="020B0503020204020204" pitchFamily="34" charset="-122"/>
              </a:rPr>
              <a:t>admins</a:t>
            </a:r>
            <a:r>
              <a:rPr lang="zh-CN" altLang="en-US" sz="2400" dirty="0" smtClean="0">
                <a:solidFill>
                  <a:schemeClr val="bg2">
                    <a:lumMod val="50000"/>
                  </a:schemeClr>
                </a:solidFill>
                <a:latin typeface="微软雅黑" panose="020B0503020204020204" pitchFamily="34" charset="-122"/>
                <a:ea typeface="微软雅黑" panose="020B0503020204020204" pitchFamily="34" charset="-122"/>
              </a:rPr>
              <a:t>、</a:t>
            </a:r>
            <a:endParaRPr lang="en-US" altLang="zh-CN" sz="2400" dirty="0" smtClean="0">
              <a:solidFill>
                <a:schemeClr val="bg2">
                  <a:lumMod val="50000"/>
                </a:schemeClr>
              </a:solidFill>
              <a:latin typeface="微软雅黑" panose="020B0503020204020204" pitchFamily="34" charset="-122"/>
              <a:ea typeface="微软雅黑" panose="020B0503020204020204" pitchFamily="34" charset="-122"/>
            </a:endParaRPr>
          </a:p>
          <a:p>
            <a:pPr>
              <a:lnSpc>
                <a:spcPts val="5000"/>
              </a:lnSpc>
            </a:pPr>
            <a:r>
              <a:rPr lang="en-US" altLang="zh-CN" sz="2400" dirty="0" smtClean="0">
                <a:solidFill>
                  <a:schemeClr val="bg2">
                    <a:lumMod val="50000"/>
                  </a:schemeClr>
                </a:solidFill>
                <a:latin typeface="微软雅黑" panose="020B0503020204020204" pitchFamily="34" charset="-122"/>
                <a:ea typeface="微软雅黑" panose="020B0503020204020204" pitchFamily="34" charset="-122"/>
              </a:rPr>
              <a:t>academies</a:t>
            </a:r>
            <a:r>
              <a:rPr lang="zh-CN" altLang="en-US" sz="2400" dirty="0" smtClean="0">
                <a:solidFill>
                  <a:schemeClr val="bg2">
                    <a:lumMod val="50000"/>
                  </a:schemeClr>
                </a:solidFill>
                <a:latin typeface="微软雅黑" panose="020B0503020204020204" pitchFamily="34" charset="-122"/>
                <a:ea typeface="微软雅黑" panose="020B0503020204020204" pitchFamily="34" charset="-122"/>
              </a:rPr>
              <a:t>、</a:t>
            </a:r>
            <a:r>
              <a:rPr lang="en-US" altLang="zh-CN" sz="2400" dirty="0" err="1" smtClean="0">
                <a:solidFill>
                  <a:schemeClr val="bg2">
                    <a:lumMod val="50000"/>
                  </a:schemeClr>
                </a:solidFill>
                <a:latin typeface="微软雅黑" panose="020B0503020204020204" pitchFamily="34" charset="-122"/>
                <a:ea typeface="微软雅黑" panose="020B0503020204020204" pitchFamily="34" charset="-122"/>
              </a:rPr>
              <a:t>applyStudents</a:t>
            </a:r>
            <a:r>
              <a:rPr lang="zh-CN" altLang="en-US" sz="2400" dirty="0" smtClean="0">
                <a:solidFill>
                  <a:schemeClr val="bg2">
                    <a:lumMod val="50000"/>
                  </a:schemeClr>
                </a:solidFill>
                <a:latin typeface="微软雅黑" panose="020B0503020204020204" pitchFamily="34" charset="-122"/>
                <a:ea typeface="微软雅黑" panose="020B0503020204020204" pitchFamily="34" charset="-122"/>
              </a:rPr>
              <a:t>、</a:t>
            </a:r>
            <a:endParaRPr lang="en-US" altLang="zh-CN" sz="2400" dirty="0" smtClean="0">
              <a:solidFill>
                <a:schemeClr val="bg2">
                  <a:lumMod val="50000"/>
                </a:schemeClr>
              </a:solidFill>
              <a:latin typeface="微软雅黑" panose="020B0503020204020204" pitchFamily="34" charset="-122"/>
              <a:ea typeface="微软雅黑" panose="020B0503020204020204" pitchFamily="34" charset="-122"/>
            </a:endParaRPr>
          </a:p>
          <a:p>
            <a:pPr>
              <a:lnSpc>
                <a:spcPts val="5000"/>
              </a:lnSpc>
            </a:pPr>
            <a:r>
              <a:rPr lang="en-US" altLang="zh-CN" sz="2400" dirty="0" smtClean="0">
                <a:solidFill>
                  <a:schemeClr val="bg2">
                    <a:lumMod val="50000"/>
                  </a:schemeClr>
                </a:solidFill>
                <a:latin typeface="微软雅黑" panose="020B0503020204020204" pitchFamily="34" charset="-122"/>
                <a:ea typeface="微软雅黑" panose="020B0503020204020204" pitchFamily="34" charset="-122"/>
              </a:rPr>
              <a:t>captchas</a:t>
            </a:r>
            <a:r>
              <a:rPr lang="zh-CN" altLang="en-US" sz="2400" dirty="0" smtClean="0">
                <a:solidFill>
                  <a:schemeClr val="bg2">
                    <a:lumMod val="50000"/>
                  </a:schemeClr>
                </a:solidFill>
                <a:latin typeface="微软雅黑" panose="020B0503020204020204" pitchFamily="34" charset="-122"/>
                <a:ea typeface="微软雅黑" panose="020B0503020204020204" pitchFamily="34" charset="-122"/>
              </a:rPr>
              <a:t>、</a:t>
            </a:r>
            <a:r>
              <a:rPr lang="en-US" altLang="zh-CN" sz="2400" dirty="0" smtClean="0">
                <a:solidFill>
                  <a:schemeClr val="bg2">
                    <a:lumMod val="50000"/>
                  </a:schemeClr>
                </a:solidFill>
                <a:latin typeface="微软雅黑" panose="020B0503020204020204" pitchFamily="34" charset="-122"/>
                <a:ea typeface="微软雅黑" panose="020B0503020204020204" pitchFamily="34" charset="-122"/>
              </a:rPr>
              <a:t>groups</a:t>
            </a:r>
            <a:r>
              <a:rPr lang="zh-CN" altLang="en-US" sz="2400" dirty="0" smtClean="0">
                <a:solidFill>
                  <a:schemeClr val="bg2">
                    <a:lumMod val="50000"/>
                  </a:schemeClr>
                </a:solidFill>
                <a:latin typeface="微软雅黑" panose="020B0503020204020204" pitchFamily="34" charset="-122"/>
                <a:ea typeface="微软雅黑" panose="020B0503020204020204" pitchFamily="34" charset="-122"/>
              </a:rPr>
              <a:t>、</a:t>
            </a:r>
            <a:r>
              <a:rPr lang="en-US" altLang="zh-CN" sz="2400" dirty="0" smtClean="0">
                <a:solidFill>
                  <a:schemeClr val="bg2">
                    <a:lumMod val="50000"/>
                  </a:schemeClr>
                </a:solidFill>
                <a:latin typeface="微软雅黑" panose="020B0503020204020204" pitchFamily="34" charset="-122"/>
                <a:ea typeface="微软雅黑" panose="020B0503020204020204" pitchFamily="34" charset="-122"/>
              </a:rPr>
              <a:t>messages</a:t>
            </a:r>
            <a:r>
              <a:rPr lang="zh-CN" altLang="en-US" sz="2400" dirty="0" smtClean="0">
                <a:solidFill>
                  <a:schemeClr val="bg2">
                    <a:lumMod val="50000"/>
                  </a:schemeClr>
                </a:solidFill>
                <a:latin typeface="微软雅黑" panose="020B0503020204020204" pitchFamily="34" charset="-122"/>
                <a:ea typeface="微软雅黑" panose="020B0503020204020204" pitchFamily="34" charset="-122"/>
              </a:rPr>
              <a:t>、</a:t>
            </a:r>
            <a:endParaRPr lang="en-US" altLang="zh-CN" sz="2400" dirty="0" smtClean="0">
              <a:solidFill>
                <a:schemeClr val="bg2">
                  <a:lumMod val="50000"/>
                </a:schemeClr>
              </a:solidFill>
              <a:latin typeface="微软雅黑" panose="020B0503020204020204" pitchFamily="34" charset="-122"/>
              <a:ea typeface="微软雅黑" panose="020B0503020204020204" pitchFamily="34" charset="-122"/>
            </a:endParaRPr>
          </a:p>
          <a:p>
            <a:pPr>
              <a:lnSpc>
                <a:spcPts val="5000"/>
              </a:lnSpc>
            </a:pPr>
            <a:r>
              <a:rPr lang="en-US" altLang="zh-CN" sz="2400" dirty="0" smtClean="0">
                <a:solidFill>
                  <a:schemeClr val="bg2">
                    <a:lumMod val="50000"/>
                  </a:schemeClr>
                </a:solidFill>
                <a:latin typeface="微软雅黑" panose="020B0503020204020204" pitchFamily="34" charset="-122"/>
                <a:ea typeface="微软雅黑" panose="020B0503020204020204" pitchFamily="34" charset="-122"/>
              </a:rPr>
              <a:t>notices</a:t>
            </a:r>
            <a:r>
              <a:rPr lang="zh-CN" altLang="en-US" sz="2400" dirty="0" smtClean="0">
                <a:solidFill>
                  <a:schemeClr val="bg2">
                    <a:lumMod val="50000"/>
                  </a:schemeClr>
                </a:solidFill>
                <a:latin typeface="微软雅黑" panose="020B0503020204020204" pitchFamily="34" charset="-122"/>
                <a:ea typeface="微软雅黑" panose="020B0503020204020204" pitchFamily="34" charset="-122"/>
              </a:rPr>
              <a:t>、</a:t>
            </a:r>
            <a:r>
              <a:rPr lang="en-US" altLang="zh-CN" sz="2400" dirty="0" smtClean="0">
                <a:solidFill>
                  <a:schemeClr val="bg2">
                    <a:lumMod val="50000"/>
                  </a:schemeClr>
                </a:solidFill>
                <a:latin typeface="微软雅黑" panose="020B0503020204020204" pitchFamily="34" charset="-122"/>
                <a:ea typeface="微软雅黑" panose="020B0503020204020204" pitchFamily="34" charset="-122"/>
              </a:rPr>
              <a:t>theses</a:t>
            </a:r>
            <a:r>
              <a:rPr lang="zh-CN" altLang="en-US" sz="2400" dirty="0" smtClean="0">
                <a:solidFill>
                  <a:schemeClr val="bg2">
                    <a:lumMod val="50000"/>
                  </a:schemeClr>
                </a:solidFill>
                <a:latin typeface="微软雅黑" panose="020B0503020204020204" pitchFamily="34" charset="-122"/>
                <a:ea typeface="微软雅黑" panose="020B0503020204020204" pitchFamily="34" charset="-122"/>
              </a:rPr>
              <a:t>、</a:t>
            </a:r>
            <a:r>
              <a:rPr lang="en-US" altLang="zh-CN" sz="2400" dirty="0" smtClean="0">
                <a:solidFill>
                  <a:schemeClr val="bg2">
                    <a:lumMod val="50000"/>
                  </a:schemeClr>
                </a:solidFill>
                <a:latin typeface="微软雅黑" panose="020B0503020204020204" pitchFamily="34" charset="-122"/>
                <a:ea typeface="微软雅黑" panose="020B0503020204020204" pitchFamily="34" charset="-122"/>
              </a:rPr>
              <a:t>resources</a:t>
            </a:r>
            <a:r>
              <a:rPr lang="zh-CN" altLang="en-US" sz="2400" dirty="0" smtClean="0">
                <a:solidFill>
                  <a:schemeClr val="bg2">
                    <a:lumMod val="50000"/>
                  </a:schemeClr>
                </a:solidFill>
                <a:latin typeface="微软雅黑" panose="020B0503020204020204" pitchFamily="34" charset="-122"/>
                <a:ea typeface="微软雅黑" panose="020B0503020204020204" pitchFamily="34" charset="-122"/>
              </a:rPr>
              <a:t>、</a:t>
            </a:r>
            <a:endParaRPr lang="en-US" altLang="zh-CN" sz="2400" dirty="0" smtClean="0">
              <a:solidFill>
                <a:schemeClr val="bg2">
                  <a:lumMod val="50000"/>
                </a:schemeClr>
              </a:solidFill>
              <a:latin typeface="微软雅黑" panose="020B0503020204020204" pitchFamily="34" charset="-122"/>
              <a:ea typeface="微软雅黑" panose="020B0503020204020204" pitchFamily="34" charset="-122"/>
            </a:endParaRPr>
          </a:p>
          <a:p>
            <a:pPr>
              <a:lnSpc>
                <a:spcPts val="5000"/>
              </a:lnSpc>
            </a:pPr>
            <a:r>
              <a:rPr lang="en-US" altLang="zh-CN" sz="2400" dirty="0" smtClean="0">
                <a:solidFill>
                  <a:schemeClr val="bg2">
                    <a:lumMod val="50000"/>
                  </a:schemeClr>
                </a:solidFill>
                <a:latin typeface="微软雅黑" panose="020B0503020204020204" pitchFamily="34" charset="-122"/>
                <a:ea typeface="微软雅黑" panose="020B0503020204020204" pitchFamily="34" charset="-122"/>
              </a:rPr>
              <a:t>systems</a:t>
            </a:r>
            <a:r>
              <a:rPr lang="zh-CN" altLang="en-US" sz="2400" dirty="0" smtClean="0">
                <a:solidFill>
                  <a:schemeClr val="bg2">
                    <a:lumMod val="50000"/>
                  </a:schemeClr>
                </a:solidFill>
                <a:latin typeface="微软雅黑" panose="020B0503020204020204" pitchFamily="34" charset="-122"/>
                <a:ea typeface="微软雅黑" panose="020B0503020204020204" pitchFamily="34" charset="-122"/>
              </a:rPr>
              <a:t>、</a:t>
            </a:r>
            <a:r>
              <a:rPr lang="en-US" altLang="zh-CN" sz="2400" dirty="0" smtClean="0">
                <a:solidFill>
                  <a:schemeClr val="bg2">
                    <a:lumMod val="50000"/>
                  </a:schemeClr>
                </a:solidFill>
                <a:latin typeface="微软雅黑" panose="020B0503020204020204" pitchFamily="34" charset="-122"/>
                <a:ea typeface="微软雅黑" panose="020B0503020204020204" pitchFamily="34" charset="-122"/>
              </a:rPr>
              <a:t>volunteers</a:t>
            </a:r>
          </a:p>
          <a:p>
            <a:endParaRPr lang="zh-CN" altLang="en-US" sz="2400" dirty="0">
              <a:solidFill>
                <a:schemeClr val="bg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214035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463819" y="1040105"/>
            <a:ext cx="3264363" cy="4370501"/>
            <a:chOff x="4463819" y="1062462"/>
            <a:chExt cx="3264363" cy="4370501"/>
          </a:xfrm>
        </p:grpSpPr>
        <p:sp>
          <p:nvSpPr>
            <p:cNvPr id="96" name="TextBox 95"/>
            <p:cNvSpPr txBox="1"/>
            <p:nvPr/>
          </p:nvSpPr>
          <p:spPr>
            <a:xfrm>
              <a:off x="5182931" y="3321519"/>
              <a:ext cx="1826142" cy="584775"/>
            </a:xfrm>
            <a:prstGeom prst="rect">
              <a:avLst/>
            </a:prstGeom>
            <a:noFill/>
          </p:spPr>
          <p:txBody>
            <a:bodyPr wrap="none" rtlCol="0">
              <a:spAutoFit/>
            </a:bodyPr>
            <a:lstStyle/>
            <a:p>
              <a:pPr algn="ctr"/>
              <a:r>
                <a:rPr lang="zh-CN" altLang="en-US" sz="3200" b="1" dirty="0" smtClean="0">
                  <a:solidFill>
                    <a:schemeClr val="tx1">
                      <a:lumMod val="75000"/>
                      <a:lumOff val="25000"/>
                    </a:schemeClr>
                  </a:solidFill>
                  <a:latin typeface="微软雅黑" pitchFamily="34" charset="-122"/>
                  <a:ea typeface="微软雅黑" pitchFamily="34" charset="-122"/>
                </a:rPr>
                <a:t>系统实现</a:t>
              </a:r>
              <a:endParaRPr lang="zh-CN" altLang="en-US" sz="3200" b="1" dirty="0">
                <a:solidFill>
                  <a:schemeClr val="tx1">
                    <a:lumMod val="75000"/>
                    <a:lumOff val="25000"/>
                  </a:schemeClr>
                </a:solidFill>
                <a:latin typeface="微软雅黑" pitchFamily="34" charset="-122"/>
                <a:ea typeface="微软雅黑" pitchFamily="34" charset="-122"/>
              </a:endParaRPr>
            </a:p>
          </p:txBody>
        </p:sp>
        <p:sp>
          <p:nvSpPr>
            <p:cNvPr id="97" name="TextBox 96"/>
            <p:cNvSpPr txBox="1"/>
            <p:nvPr/>
          </p:nvSpPr>
          <p:spPr>
            <a:xfrm>
              <a:off x="4977746" y="3955635"/>
              <a:ext cx="2236511" cy="1477328"/>
            </a:xfrm>
            <a:prstGeom prst="rect">
              <a:avLst/>
            </a:prstGeom>
            <a:noFill/>
          </p:spPr>
          <p:txBody>
            <a:bodyPr wrap="none" rtlCol="0">
              <a:spAutoFit/>
            </a:bodyPr>
            <a:lstStyle/>
            <a:p>
              <a:pPr algn="ctr">
                <a:lnSpc>
                  <a:spcPct val="150000"/>
                </a:lnSpc>
              </a:pPr>
              <a:r>
                <a:rPr lang="zh-CN" altLang="en-US" sz="2000" dirty="0">
                  <a:solidFill>
                    <a:schemeClr val="tx1">
                      <a:lumMod val="50000"/>
                      <a:lumOff val="50000"/>
                    </a:schemeClr>
                  </a:solidFill>
                  <a:latin typeface="微软雅黑" pitchFamily="34" charset="-122"/>
                  <a:ea typeface="微软雅黑" pitchFamily="34" charset="-122"/>
                </a:rPr>
                <a:t>关键技术</a:t>
              </a:r>
            </a:p>
            <a:p>
              <a:pPr algn="ctr">
                <a:lnSpc>
                  <a:spcPct val="150000"/>
                </a:lnSpc>
              </a:pPr>
              <a:r>
                <a:rPr lang="zh-CN" altLang="en-US" sz="2000" dirty="0" smtClean="0">
                  <a:solidFill>
                    <a:schemeClr val="tx1">
                      <a:lumMod val="50000"/>
                      <a:lumOff val="50000"/>
                    </a:schemeClr>
                  </a:solidFill>
                  <a:latin typeface="微软雅黑" pitchFamily="34" charset="-122"/>
                  <a:ea typeface="微软雅黑" pitchFamily="34" charset="-122"/>
                </a:rPr>
                <a:t>顶部加载条</a:t>
              </a:r>
              <a:endParaRPr lang="en-US" altLang="zh-CN" sz="2000" dirty="0" smtClean="0">
                <a:solidFill>
                  <a:schemeClr val="tx1">
                    <a:lumMod val="50000"/>
                    <a:lumOff val="50000"/>
                  </a:schemeClr>
                </a:solidFill>
                <a:latin typeface="微软雅黑" pitchFamily="34" charset="-122"/>
                <a:ea typeface="微软雅黑" pitchFamily="34" charset="-122"/>
              </a:endParaRPr>
            </a:p>
            <a:p>
              <a:pPr algn="ctr">
                <a:lnSpc>
                  <a:spcPct val="150000"/>
                </a:lnSpc>
              </a:pPr>
              <a:r>
                <a:rPr lang="zh-CN" altLang="en-US" sz="2000" dirty="0" smtClean="0">
                  <a:solidFill>
                    <a:schemeClr val="tx1">
                      <a:lumMod val="50000"/>
                      <a:lumOff val="50000"/>
                    </a:schemeClr>
                  </a:solidFill>
                  <a:latin typeface="微软雅黑" pitchFamily="34" charset="-122"/>
                  <a:ea typeface="微软雅黑" pitchFamily="34" charset="-122"/>
                </a:rPr>
                <a:t>密码加“盐”加密</a:t>
              </a:r>
              <a:endParaRPr lang="en-US" altLang="zh-CN" sz="2000" dirty="0" smtClean="0">
                <a:solidFill>
                  <a:schemeClr val="tx1">
                    <a:lumMod val="50000"/>
                    <a:lumOff val="50000"/>
                  </a:schemeClr>
                </a:solidFill>
                <a:latin typeface="微软雅黑" pitchFamily="34" charset="-122"/>
                <a:ea typeface="微软雅黑" pitchFamily="34" charset="-122"/>
              </a:endParaRPr>
            </a:p>
          </p:txBody>
        </p:sp>
        <p:cxnSp>
          <p:nvCxnSpPr>
            <p:cNvPr id="100" name="直接连接符 99"/>
            <p:cNvCxnSpPr/>
            <p:nvPr/>
          </p:nvCxnSpPr>
          <p:spPr>
            <a:xfrm flipV="1">
              <a:off x="4463819" y="3955634"/>
              <a:ext cx="3264363" cy="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5087394" y="1062462"/>
              <a:ext cx="2017107" cy="2017107"/>
              <a:chOff x="4033837" y="986780"/>
              <a:chExt cx="1076326" cy="1076326"/>
            </a:xfrm>
          </p:grpSpPr>
          <p:sp>
            <p:nvSpPr>
              <p:cNvPr id="102" name="椭圆 101"/>
              <p:cNvSpPr/>
              <p:nvPr/>
            </p:nvSpPr>
            <p:spPr>
              <a:xfrm>
                <a:off x="4033837" y="986780"/>
                <a:ext cx="1076326" cy="1076326"/>
              </a:xfrm>
              <a:prstGeom prst="ellipse">
                <a:avLst/>
              </a:prstGeom>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5" name="Freeform 12"/>
              <p:cNvSpPr>
                <a:spLocks noEditPoints="1"/>
              </p:cNvSpPr>
              <p:nvPr/>
            </p:nvSpPr>
            <p:spPr bwMode="auto">
              <a:xfrm>
                <a:off x="4396005" y="1272032"/>
                <a:ext cx="351984" cy="505822"/>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121920" tIns="60960" rIns="121920" bIns="60960" numCol="1" anchor="t" anchorCtr="0" compatLnSpc="1"/>
              <a:lstStyle/>
              <a:p>
                <a:pPr algn="ctr"/>
                <a:endParaRPr lang="zh-CN" altLang="en-US" sz="2400"/>
              </a:p>
            </p:txBody>
          </p:sp>
        </p:grpSp>
      </p:grpSp>
    </p:spTree>
    <p:extLst>
      <p:ext uri="{BB962C8B-B14F-4D97-AF65-F5344CB8AC3E}">
        <p14:creationId xmlns:p14="http://schemas.microsoft.com/office/powerpoint/2010/main" val="15014891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77745" y="407324"/>
            <a:ext cx="2236510" cy="707886"/>
          </a:xfrm>
          <a:prstGeom prst="rect">
            <a:avLst/>
          </a:prstGeom>
          <a:noFill/>
        </p:spPr>
        <p:txBody>
          <a:bodyPr wrap="none" rtlCol="0">
            <a:spAutoFit/>
          </a:bodyPr>
          <a:lstStyle/>
          <a:p>
            <a:r>
              <a:rPr lang="zh-CN" altLang="en-US" sz="4000" b="1" dirty="0" smtClean="0">
                <a:solidFill>
                  <a:schemeClr val="accent1"/>
                </a:solidFill>
                <a:latin typeface="微软雅黑" pitchFamily="34" charset="-122"/>
                <a:ea typeface="微软雅黑" pitchFamily="34" charset="-122"/>
              </a:rPr>
              <a:t>关键技术</a:t>
            </a:r>
            <a:endParaRPr lang="zh-CN" altLang="en-US" sz="4000" b="1" dirty="0">
              <a:solidFill>
                <a:schemeClr val="accent1"/>
              </a:solidFill>
              <a:latin typeface="微软雅黑" pitchFamily="34" charset="-122"/>
              <a:ea typeface="微软雅黑" pitchFamily="34" charset="-122"/>
            </a:endParaRPr>
          </a:p>
        </p:txBody>
      </p:sp>
      <p:grpSp>
        <p:nvGrpSpPr>
          <p:cNvPr id="43" name="组合 42"/>
          <p:cNvGrpSpPr/>
          <p:nvPr/>
        </p:nvGrpSpPr>
        <p:grpSpPr>
          <a:xfrm>
            <a:off x="1781781" y="1675666"/>
            <a:ext cx="8628438" cy="4022057"/>
            <a:chOff x="1852655" y="1675666"/>
            <a:chExt cx="8628438" cy="4022057"/>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33103" y="1675666"/>
              <a:ext cx="1206117" cy="1206117"/>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294" y="3522867"/>
              <a:ext cx="2110025" cy="639814"/>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02916" y="4853723"/>
              <a:ext cx="2309530" cy="769092"/>
            </a:xfrm>
            <a:prstGeom prst="rect">
              <a:avLst/>
            </a:prstGeom>
          </p:spPr>
        </p:pic>
        <p:pic>
          <p:nvPicPr>
            <p:cNvPr id="26" name="图片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06030" y="1708402"/>
              <a:ext cx="2585544" cy="1174387"/>
            </a:xfrm>
            <a:prstGeom prst="rect">
              <a:avLst/>
            </a:prstGeom>
          </p:spPr>
        </p:pic>
        <p:pic>
          <p:nvPicPr>
            <p:cNvPr id="27" name="图片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40037" y="3258736"/>
              <a:ext cx="2272409" cy="1136205"/>
            </a:xfrm>
            <a:prstGeom prst="rect">
              <a:avLst/>
            </a:prstGeom>
          </p:spPr>
        </p:pic>
        <p:pic>
          <p:nvPicPr>
            <p:cNvPr id="28" name="图片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48403" y="4778814"/>
              <a:ext cx="918909" cy="918909"/>
            </a:xfrm>
            <a:prstGeom prst="rect">
              <a:avLst/>
            </a:prstGeom>
          </p:spPr>
        </p:pic>
        <p:sp>
          <p:nvSpPr>
            <p:cNvPr id="29" name="矩形 28"/>
            <p:cNvSpPr/>
            <p:nvPr/>
          </p:nvSpPr>
          <p:spPr>
            <a:xfrm>
              <a:off x="6900113" y="3581164"/>
              <a:ext cx="423514" cy="523220"/>
            </a:xfrm>
            <a:prstGeom prst="rect">
              <a:avLst/>
            </a:prstGeom>
          </p:spPr>
          <p:txBody>
            <a:bodyPr wrap="none">
              <a:spAutoFit/>
            </a:bodyPr>
            <a:lstStyle/>
            <a:p>
              <a:pPr defTabSz="609585"/>
              <a:r>
                <a:rPr lang="en-US" altLang="zh-CN" sz="2800" dirty="0" smtClean="0">
                  <a:solidFill>
                    <a:schemeClr val="bg2">
                      <a:lumMod val="50000"/>
                    </a:schemeClr>
                  </a:solidFill>
                  <a:ea typeface="微软雅黑" charset="0"/>
                </a:rPr>
                <a:t>+</a:t>
              </a:r>
              <a:endParaRPr lang="zh-CN" altLang="en-US" sz="2800" dirty="0">
                <a:solidFill>
                  <a:schemeClr val="bg2">
                    <a:lumMod val="50000"/>
                  </a:schemeClr>
                </a:solidFill>
                <a:ea typeface="微软雅黑" charset="0"/>
              </a:endParaRPr>
            </a:p>
          </p:txBody>
        </p:sp>
        <p:sp>
          <p:nvSpPr>
            <p:cNvPr id="30" name="矩形 29"/>
            <p:cNvSpPr/>
            <p:nvPr/>
          </p:nvSpPr>
          <p:spPr>
            <a:xfrm>
              <a:off x="5905491" y="2042596"/>
              <a:ext cx="423514" cy="523220"/>
            </a:xfrm>
            <a:prstGeom prst="rect">
              <a:avLst/>
            </a:prstGeom>
          </p:spPr>
          <p:txBody>
            <a:bodyPr wrap="none">
              <a:spAutoFit/>
            </a:bodyPr>
            <a:lstStyle/>
            <a:p>
              <a:pPr defTabSz="609585"/>
              <a:r>
                <a:rPr lang="en-US" altLang="zh-CN" sz="2800" dirty="0" smtClean="0">
                  <a:solidFill>
                    <a:schemeClr val="bg2">
                      <a:lumMod val="50000"/>
                    </a:schemeClr>
                  </a:solidFill>
                  <a:ea typeface="微软雅黑" charset="0"/>
                </a:rPr>
                <a:t>+</a:t>
              </a:r>
              <a:endParaRPr lang="zh-CN" altLang="en-US" sz="2800" dirty="0">
                <a:solidFill>
                  <a:schemeClr val="bg2">
                    <a:lumMod val="50000"/>
                  </a:schemeClr>
                </a:solidFill>
                <a:ea typeface="微软雅黑" charset="0"/>
              </a:endParaRPr>
            </a:p>
          </p:txBody>
        </p:sp>
        <p:sp>
          <p:nvSpPr>
            <p:cNvPr id="31" name="矩形 30"/>
            <p:cNvSpPr/>
            <p:nvPr/>
          </p:nvSpPr>
          <p:spPr>
            <a:xfrm>
              <a:off x="7166565" y="5066071"/>
              <a:ext cx="423514" cy="523220"/>
            </a:xfrm>
            <a:prstGeom prst="rect">
              <a:avLst/>
            </a:prstGeom>
          </p:spPr>
          <p:txBody>
            <a:bodyPr wrap="none">
              <a:spAutoFit/>
            </a:bodyPr>
            <a:lstStyle/>
            <a:p>
              <a:pPr defTabSz="609585"/>
              <a:r>
                <a:rPr lang="en-US" altLang="zh-CN" sz="2800" dirty="0" smtClean="0">
                  <a:solidFill>
                    <a:schemeClr val="bg2">
                      <a:lumMod val="50000"/>
                    </a:schemeClr>
                  </a:solidFill>
                  <a:ea typeface="微软雅黑" charset="0"/>
                </a:rPr>
                <a:t>+</a:t>
              </a:r>
              <a:endParaRPr lang="zh-CN" altLang="en-US" sz="2800" dirty="0">
                <a:solidFill>
                  <a:schemeClr val="bg2">
                    <a:lumMod val="50000"/>
                  </a:schemeClr>
                </a:solidFill>
                <a:ea typeface="微软雅黑" charset="0"/>
              </a:endParaRPr>
            </a:p>
          </p:txBody>
        </p:sp>
        <p:sp>
          <p:nvSpPr>
            <p:cNvPr id="32" name="矩形 31"/>
            <p:cNvSpPr/>
            <p:nvPr/>
          </p:nvSpPr>
          <p:spPr>
            <a:xfrm>
              <a:off x="2032192" y="2025909"/>
              <a:ext cx="1261884" cy="523220"/>
            </a:xfrm>
            <a:prstGeom prst="rect">
              <a:avLst/>
            </a:prstGeom>
          </p:spPr>
          <p:txBody>
            <a:bodyPr wrap="none">
              <a:spAutoFit/>
            </a:bodyPr>
            <a:lstStyle/>
            <a:p>
              <a:pPr defTabSz="609585"/>
              <a:r>
                <a:rPr lang="zh-CN" altLang="en-US" sz="2800" dirty="0" smtClean="0">
                  <a:solidFill>
                    <a:schemeClr val="bg2">
                      <a:lumMod val="50000"/>
                    </a:schemeClr>
                  </a:solidFill>
                  <a:ea typeface="微软雅黑" charset="0"/>
                </a:rPr>
                <a:t>前端：</a:t>
              </a:r>
              <a:endParaRPr lang="zh-CN" altLang="en-US" sz="2800" dirty="0">
                <a:solidFill>
                  <a:schemeClr val="bg2">
                    <a:lumMod val="50000"/>
                  </a:schemeClr>
                </a:solidFill>
                <a:ea typeface="微软雅黑" charset="0"/>
              </a:endParaRPr>
            </a:p>
          </p:txBody>
        </p:sp>
        <p:sp>
          <p:nvSpPr>
            <p:cNvPr id="33" name="矩形 32"/>
            <p:cNvSpPr/>
            <p:nvPr/>
          </p:nvSpPr>
          <p:spPr>
            <a:xfrm>
              <a:off x="2032192" y="3639461"/>
              <a:ext cx="1261884" cy="523220"/>
            </a:xfrm>
            <a:prstGeom prst="rect">
              <a:avLst/>
            </a:prstGeom>
          </p:spPr>
          <p:txBody>
            <a:bodyPr wrap="none">
              <a:spAutoFit/>
            </a:bodyPr>
            <a:lstStyle/>
            <a:p>
              <a:pPr defTabSz="609585"/>
              <a:r>
                <a:rPr lang="zh-CN" altLang="en-US" sz="2800" dirty="0" smtClean="0">
                  <a:solidFill>
                    <a:schemeClr val="bg2">
                      <a:lumMod val="50000"/>
                    </a:schemeClr>
                  </a:solidFill>
                  <a:ea typeface="微软雅黑" charset="0"/>
                </a:rPr>
                <a:t>后端：</a:t>
              </a:r>
              <a:endParaRPr lang="zh-CN" altLang="en-US" sz="2800" dirty="0">
                <a:solidFill>
                  <a:schemeClr val="bg2">
                    <a:lumMod val="50000"/>
                  </a:schemeClr>
                </a:solidFill>
                <a:ea typeface="微软雅黑" charset="0"/>
              </a:endParaRPr>
            </a:p>
          </p:txBody>
        </p:sp>
        <p:sp>
          <p:nvSpPr>
            <p:cNvPr id="34" name="矩形 33"/>
            <p:cNvSpPr/>
            <p:nvPr/>
          </p:nvSpPr>
          <p:spPr>
            <a:xfrm>
              <a:off x="1852655" y="5066071"/>
              <a:ext cx="1620957" cy="523220"/>
            </a:xfrm>
            <a:prstGeom prst="rect">
              <a:avLst/>
            </a:prstGeom>
          </p:spPr>
          <p:txBody>
            <a:bodyPr wrap="none">
              <a:spAutoFit/>
            </a:bodyPr>
            <a:lstStyle/>
            <a:p>
              <a:pPr defTabSz="609585"/>
              <a:r>
                <a:rPr lang="zh-CN" altLang="en-US" sz="2800" dirty="0" smtClean="0">
                  <a:solidFill>
                    <a:schemeClr val="bg2">
                      <a:lumMod val="50000"/>
                    </a:schemeClr>
                  </a:solidFill>
                  <a:ea typeface="微软雅黑" charset="0"/>
                </a:rPr>
                <a:t>数据库：</a:t>
              </a:r>
              <a:endParaRPr lang="zh-CN" altLang="en-US" sz="2800" dirty="0">
                <a:solidFill>
                  <a:schemeClr val="bg2">
                    <a:lumMod val="50000"/>
                  </a:schemeClr>
                </a:solidFill>
                <a:ea typeface="微软雅黑" charset="0"/>
              </a:endParaRPr>
            </a:p>
          </p:txBody>
        </p:sp>
        <p:sp>
          <p:nvSpPr>
            <p:cNvPr id="36" name="矩形 35"/>
            <p:cNvSpPr/>
            <p:nvPr/>
          </p:nvSpPr>
          <p:spPr>
            <a:xfrm>
              <a:off x="8767312" y="5143015"/>
              <a:ext cx="1572033" cy="369332"/>
            </a:xfrm>
            <a:prstGeom prst="rect">
              <a:avLst/>
            </a:prstGeom>
          </p:spPr>
          <p:txBody>
            <a:bodyPr wrap="none">
              <a:spAutoFit/>
            </a:bodyPr>
            <a:lstStyle/>
            <a:p>
              <a:r>
                <a:rPr lang="en-US" altLang="zh-CN" dirty="0" err="1">
                  <a:solidFill>
                    <a:schemeClr val="bg2">
                      <a:lumMod val="50000"/>
                    </a:schemeClr>
                  </a:solidFill>
                  <a:latin typeface="Microsoft YaHei" panose="020B0503020204020204" pitchFamily="34" charset="-122"/>
                  <a:ea typeface="Microsoft YaHei" panose="020B0503020204020204" pitchFamily="34" charset="-122"/>
                </a:rPr>
                <a:t>Robomongo</a:t>
              </a:r>
              <a:endParaRPr lang="zh-CN" altLang="en-US" dirty="0">
                <a:solidFill>
                  <a:schemeClr val="bg2">
                    <a:lumMod val="50000"/>
                  </a:schemeClr>
                </a:solidFill>
              </a:endParaRPr>
            </a:p>
          </p:txBody>
        </p:sp>
        <p:sp>
          <p:nvSpPr>
            <p:cNvPr id="37" name="矩形 36"/>
            <p:cNvSpPr/>
            <p:nvPr/>
          </p:nvSpPr>
          <p:spPr>
            <a:xfrm>
              <a:off x="4720166" y="2799954"/>
              <a:ext cx="829458" cy="369332"/>
            </a:xfrm>
            <a:prstGeom prst="rect">
              <a:avLst/>
            </a:prstGeom>
          </p:spPr>
          <p:txBody>
            <a:bodyPr wrap="none">
              <a:spAutoFit/>
            </a:bodyPr>
            <a:lstStyle/>
            <a:p>
              <a:r>
                <a:rPr lang="en-US" altLang="zh-CN" dirty="0" smtClean="0">
                  <a:solidFill>
                    <a:schemeClr val="bg2">
                      <a:lumMod val="50000"/>
                    </a:schemeClr>
                  </a:solidFill>
                  <a:latin typeface="Microsoft YaHei" panose="020B0503020204020204" pitchFamily="34" charset="-122"/>
                  <a:ea typeface="Microsoft YaHei" panose="020B0503020204020204" pitchFamily="34" charset="-122"/>
                </a:rPr>
                <a:t>Vue.js</a:t>
              </a:r>
              <a:endParaRPr lang="zh-CN" altLang="en-US" dirty="0">
                <a:solidFill>
                  <a:schemeClr val="bg2">
                    <a:lumMod val="50000"/>
                  </a:schemeClr>
                </a:solidFill>
              </a:endParaRPr>
            </a:p>
          </p:txBody>
        </p:sp>
        <p:pic>
          <p:nvPicPr>
            <p:cNvPr id="40" name="图片 3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349005" y="1701520"/>
              <a:ext cx="1058011" cy="1154408"/>
            </a:xfrm>
            <a:prstGeom prst="rect">
              <a:avLst/>
            </a:prstGeom>
          </p:spPr>
        </p:pic>
        <p:sp>
          <p:nvSpPr>
            <p:cNvPr id="41" name="矩形 40"/>
            <p:cNvSpPr/>
            <p:nvPr/>
          </p:nvSpPr>
          <p:spPr>
            <a:xfrm>
              <a:off x="9274929" y="2828501"/>
              <a:ext cx="1206164" cy="369332"/>
            </a:xfrm>
            <a:prstGeom prst="rect">
              <a:avLst/>
            </a:prstGeom>
          </p:spPr>
          <p:txBody>
            <a:bodyPr wrap="none">
              <a:spAutoFit/>
            </a:bodyPr>
            <a:lstStyle/>
            <a:p>
              <a:r>
                <a:rPr lang="en-US" altLang="zh-CN" dirty="0" err="1" smtClean="0">
                  <a:solidFill>
                    <a:schemeClr val="bg2">
                      <a:lumMod val="50000"/>
                    </a:schemeClr>
                  </a:solidFill>
                  <a:latin typeface="Microsoft YaHei" panose="020B0503020204020204" pitchFamily="34" charset="-122"/>
                  <a:ea typeface="Microsoft YaHei" panose="020B0503020204020204" pitchFamily="34" charset="-122"/>
                </a:rPr>
                <a:t>Webpack</a:t>
              </a:r>
              <a:endParaRPr lang="zh-CN" altLang="en-US" dirty="0">
                <a:solidFill>
                  <a:schemeClr val="bg2">
                    <a:lumMod val="50000"/>
                  </a:schemeClr>
                </a:solidFill>
              </a:endParaRPr>
            </a:p>
          </p:txBody>
        </p:sp>
        <p:sp>
          <p:nvSpPr>
            <p:cNvPr id="42" name="矩形 41"/>
            <p:cNvSpPr/>
            <p:nvPr/>
          </p:nvSpPr>
          <p:spPr>
            <a:xfrm>
              <a:off x="8673492" y="2033985"/>
              <a:ext cx="423514" cy="523220"/>
            </a:xfrm>
            <a:prstGeom prst="rect">
              <a:avLst/>
            </a:prstGeom>
          </p:spPr>
          <p:txBody>
            <a:bodyPr wrap="none">
              <a:spAutoFit/>
            </a:bodyPr>
            <a:lstStyle/>
            <a:p>
              <a:pPr defTabSz="609585"/>
              <a:r>
                <a:rPr lang="en-US" altLang="zh-CN" sz="2800" dirty="0" smtClean="0">
                  <a:solidFill>
                    <a:schemeClr val="bg2">
                      <a:lumMod val="50000"/>
                    </a:schemeClr>
                  </a:solidFill>
                  <a:ea typeface="微软雅黑" charset="0"/>
                </a:rPr>
                <a:t>+</a:t>
              </a:r>
              <a:endParaRPr lang="zh-CN" altLang="en-US" sz="2800" dirty="0">
                <a:solidFill>
                  <a:schemeClr val="bg2">
                    <a:lumMod val="50000"/>
                  </a:schemeClr>
                </a:solidFill>
                <a:ea typeface="微软雅黑" charset="0"/>
              </a:endParaRPr>
            </a:p>
          </p:txBody>
        </p:sp>
      </p:grpSp>
    </p:spTree>
    <p:extLst>
      <p:ext uri="{BB962C8B-B14F-4D97-AF65-F5344CB8AC3E}">
        <p14:creationId xmlns:p14="http://schemas.microsoft.com/office/powerpoint/2010/main" val="10142785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1265" y="407324"/>
            <a:ext cx="2749471" cy="707886"/>
          </a:xfrm>
          <a:prstGeom prst="rect">
            <a:avLst/>
          </a:prstGeom>
          <a:noFill/>
        </p:spPr>
        <p:txBody>
          <a:bodyPr wrap="none" rtlCol="0">
            <a:spAutoFit/>
          </a:bodyPr>
          <a:lstStyle/>
          <a:p>
            <a:r>
              <a:rPr lang="zh-CN" altLang="en-US" sz="4000" b="1" dirty="0">
                <a:solidFill>
                  <a:schemeClr val="accent1"/>
                </a:solidFill>
                <a:latin typeface="微软雅黑" pitchFamily="34" charset="-122"/>
                <a:ea typeface="微软雅黑" pitchFamily="34" charset="-122"/>
              </a:rPr>
              <a:t>加载条</a:t>
            </a:r>
            <a:r>
              <a:rPr lang="zh-CN" altLang="en-US" sz="4000" b="1" dirty="0" smtClean="0">
                <a:solidFill>
                  <a:schemeClr val="accent1"/>
                </a:solidFill>
                <a:latin typeface="微软雅黑" pitchFamily="34" charset="-122"/>
                <a:ea typeface="微软雅黑" pitchFamily="34" charset="-122"/>
              </a:rPr>
              <a:t>实现</a:t>
            </a:r>
            <a:endParaRPr lang="zh-CN" altLang="en-US" sz="4000" b="1" dirty="0">
              <a:solidFill>
                <a:schemeClr val="accent1"/>
              </a:solidFill>
              <a:latin typeface="微软雅黑" pitchFamily="34" charset="-122"/>
              <a:ea typeface="微软雅黑" pitchFamily="34" charset="-122"/>
            </a:endParaRPr>
          </a:p>
        </p:txBody>
      </p:sp>
      <p:grpSp>
        <p:nvGrpSpPr>
          <p:cNvPr id="43" name="组合 42"/>
          <p:cNvGrpSpPr/>
          <p:nvPr/>
        </p:nvGrpSpPr>
        <p:grpSpPr>
          <a:xfrm>
            <a:off x="1524117" y="1481964"/>
            <a:ext cx="9143766" cy="4423305"/>
            <a:chOff x="1607071" y="1481964"/>
            <a:chExt cx="9143766" cy="4423305"/>
          </a:xfrm>
        </p:grpSpPr>
        <p:grpSp>
          <p:nvGrpSpPr>
            <p:cNvPr id="3" name="组合 2"/>
            <p:cNvGrpSpPr/>
            <p:nvPr/>
          </p:nvGrpSpPr>
          <p:grpSpPr>
            <a:xfrm>
              <a:off x="1768843" y="2404989"/>
              <a:ext cx="8654313" cy="2482896"/>
              <a:chOff x="1216025" y="1947788"/>
              <a:chExt cx="6711950" cy="1925638"/>
            </a:xfrm>
          </p:grpSpPr>
          <p:sp>
            <p:nvSpPr>
              <p:cNvPr id="4" name="Freeform 9"/>
              <p:cNvSpPr/>
              <p:nvPr/>
            </p:nvSpPr>
            <p:spPr bwMode="auto">
              <a:xfrm>
                <a:off x="2498725" y="2911401"/>
                <a:ext cx="1582738" cy="792162"/>
              </a:xfrm>
              <a:custGeom>
                <a:avLst/>
                <a:gdLst>
                  <a:gd name="T0" fmla="*/ 228 w 457"/>
                  <a:gd name="T1" fmla="*/ 142 h 229"/>
                  <a:gd name="T2" fmla="*/ 87 w 457"/>
                  <a:gd name="T3" fmla="*/ 0 h 229"/>
                  <a:gd name="T4" fmla="*/ 0 w 457"/>
                  <a:gd name="T5" fmla="*/ 0 h 229"/>
                  <a:gd name="T6" fmla="*/ 228 w 457"/>
                  <a:gd name="T7" fmla="*/ 229 h 229"/>
                  <a:gd name="T8" fmla="*/ 457 w 457"/>
                  <a:gd name="T9" fmla="*/ 0 h 229"/>
                  <a:gd name="T10" fmla="*/ 370 w 457"/>
                  <a:gd name="T11" fmla="*/ 0 h 229"/>
                  <a:gd name="T12" fmla="*/ 228 w 457"/>
                  <a:gd name="T13" fmla="*/ 142 h 229"/>
                </a:gdLst>
                <a:ahLst/>
                <a:cxnLst>
                  <a:cxn ang="0">
                    <a:pos x="T0" y="T1"/>
                  </a:cxn>
                  <a:cxn ang="0">
                    <a:pos x="T2" y="T3"/>
                  </a:cxn>
                  <a:cxn ang="0">
                    <a:pos x="T4" y="T5"/>
                  </a:cxn>
                  <a:cxn ang="0">
                    <a:pos x="T6" y="T7"/>
                  </a:cxn>
                  <a:cxn ang="0">
                    <a:pos x="T8" y="T9"/>
                  </a:cxn>
                  <a:cxn ang="0">
                    <a:pos x="T10" y="T11"/>
                  </a:cxn>
                  <a:cxn ang="0">
                    <a:pos x="T12" y="T13"/>
                  </a:cxn>
                </a:cxnLst>
                <a:rect l="0" t="0" r="r" b="b"/>
                <a:pathLst>
                  <a:path w="457" h="229">
                    <a:moveTo>
                      <a:pt x="228" y="142"/>
                    </a:moveTo>
                    <a:cubicBezTo>
                      <a:pt x="150" y="142"/>
                      <a:pt x="87" y="78"/>
                      <a:pt x="87" y="0"/>
                    </a:cubicBezTo>
                    <a:cubicBezTo>
                      <a:pt x="0" y="0"/>
                      <a:pt x="0" y="0"/>
                      <a:pt x="0" y="0"/>
                    </a:cubicBezTo>
                    <a:cubicBezTo>
                      <a:pt x="0" y="126"/>
                      <a:pt x="102" y="229"/>
                      <a:pt x="228" y="229"/>
                    </a:cubicBezTo>
                    <a:cubicBezTo>
                      <a:pt x="355" y="229"/>
                      <a:pt x="457" y="126"/>
                      <a:pt x="457" y="0"/>
                    </a:cubicBezTo>
                    <a:cubicBezTo>
                      <a:pt x="370" y="0"/>
                      <a:pt x="370" y="0"/>
                      <a:pt x="370" y="0"/>
                    </a:cubicBezTo>
                    <a:cubicBezTo>
                      <a:pt x="370" y="78"/>
                      <a:pt x="307" y="142"/>
                      <a:pt x="228" y="142"/>
                    </a:cubicBezTo>
                    <a:close/>
                  </a:path>
                </a:pathLst>
              </a:custGeom>
              <a:solidFill>
                <a:schemeClr val="accent1"/>
              </a:solidFill>
              <a:ln>
                <a:noFill/>
              </a:ln>
            </p:spPr>
            <p:txBody>
              <a:bodyPr/>
              <a:lstStyle/>
              <a:p>
                <a:endParaRPr lang="zh-CN" altLang="en-US"/>
              </a:p>
            </p:txBody>
          </p:sp>
          <p:sp>
            <p:nvSpPr>
              <p:cNvPr id="5" name="Freeform 10"/>
              <p:cNvSpPr/>
              <p:nvPr/>
            </p:nvSpPr>
            <p:spPr bwMode="auto">
              <a:xfrm>
                <a:off x="3779838" y="2119238"/>
                <a:ext cx="1584325" cy="792163"/>
              </a:xfrm>
              <a:custGeom>
                <a:avLst/>
                <a:gdLst>
                  <a:gd name="T0" fmla="*/ 229 w 458"/>
                  <a:gd name="T1" fmla="*/ 87 h 229"/>
                  <a:gd name="T2" fmla="*/ 371 w 458"/>
                  <a:gd name="T3" fmla="*/ 229 h 229"/>
                  <a:gd name="T4" fmla="*/ 458 w 458"/>
                  <a:gd name="T5" fmla="*/ 229 h 229"/>
                  <a:gd name="T6" fmla="*/ 229 w 458"/>
                  <a:gd name="T7" fmla="*/ 0 h 229"/>
                  <a:gd name="T8" fmla="*/ 0 w 458"/>
                  <a:gd name="T9" fmla="*/ 229 h 229"/>
                  <a:gd name="T10" fmla="*/ 87 w 458"/>
                  <a:gd name="T11" fmla="*/ 229 h 229"/>
                  <a:gd name="T12" fmla="*/ 229 w 458"/>
                  <a:gd name="T13" fmla="*/ 87 h 229"/>
                </a:gdLst>
                <a:ahLst/>
                <a:cxnLst>
                  <a:cxn ang="0">
                    <a:pos x="T0" y="T1"/>
                  </a:cxn>
                  <a:cxn ang="0">
                    <a:pos x="T2" y="T3"/>
                  </a:cxn>
                  <a:cxn ang="0">
                    <a:pos x="T4" y="T5"/>
                  </a:cxn>
                  <a:cxn ang="0">
                    <a:pos x="T6" y="T7"/>
                  </a:cxn>
                  <a:cxn ang="0">
                    <a:pos x="T8" y="T9"/>
                  </a:cxn>
                  <a:cxn ang="0">
                    <a:pos x="T10" y="T11"/>
                  </a:cxn>
                  <a:cxn ang="0">
                    <a:pos x="T12" y="T13"/>
                  </a:cxn>
                </a:cxnLst>
                <a:rect l="0" t="0" r="r" b="b"/>
                <a:pathLst>
                  <a:path w="458" h="229">
                    <a:moveTo>
                      <a:pt x="229" y="87"/>
                    </a:moveTo>
                    <a:cubicBezTo>
                      <a:pt x="307" y="87"/>
                      <a:pt x="371" y="151"/>
                      <a:pt x="371" y="229"/>
                    </a:cubicBezTo>
                    <a:cubicBezTo>
                      <a:pt x="458" y="229"/>
                      <a:pt x="458" y="229"/>
                      <a:pt x="458" y="229"/>
                    </a:cubicBezTo>
                    <a:cubicBezTo>
                      <a:pt x="458" y="103"/>
                      <a:pt x="355" y="0"/>
                      <a:pt x="229" y="0"/>
                    </a:cubicBezTo>
                    <a:cubicBezTo>
                      <a:pt x="103" y="0"/>
                      <a:pt x="0" y="103"/>
                      <a:pt x="0" y="229"/>
                    </a:cubicBezTo>
                    <a:cubicBezTo>
                      <a:pt x="87" y="229"/>
                      <a:pt x="87" y="229"/>
                      <a:pt x="87" y="229"/>
                    </a:cubicBezTo>
                    <a:cubicBezTo>
                      <a:pt x="87" y="151"/>
                      <a:pt x="151" y="87"/>
                      <a:pt x="229" y="87"/>
                    </a:cubicBezTo>
                    <a:close/>
                  </a:path>
                </a:pathLst>
              </a:custGeom>
              <a:solidFill>
                <a:schemeClr val="bg1">
                  <a:lumMod val="85000"/>
                </a:schemeClr>
              </a:solidFill>
              <a:ln>
                <a:noFill/>
              </a:ln>
            </p:spPr>
            <p:txBody>
              <a:bodyPr/>
              <a:lstStyle/>
              <a:p>
                <a:endParaRPr lang="zh-CN" altLang="en-US"/>
              </a:p>
            </p:txBody>
          </p:sp>
          <p:sp>
            <p:nvSpPr>
              <p:cNvPr id="6" name="Freeform 11"/>
              <p:cNvSpPr/>
              <p:nvPr/>
            </p:nvSpPr>
            <p:spPr bwMode="auto">
              <a:xfrm>
                <a:off x="5062538" y="2911401"/>
                <a:ext cx="1582737" cy="792162"/>
              </a:xfrm>
              <a:custGeom>
                <a:avLst/>
                <a:gdLst>
                  <a:gd name="T0" fmla="*/ 228 w 457"/>
                  <a:gd name="T1" fmla="*/ 142 h 229"/>
                  <a:gd name="T2" fmla="*/ 86 w 457"/>
                  <a:gd name="T3" fmla="*/ 0 h 229"/>
                  <a:gd name="T4" fmla="*/ 0 w 457"/>
                  <a:gd name="T5" fmla="*/ 0 h 229"/>
                  <a:gd name="T6" fmla="*/ 228 w 457"/>
                  <a:gd name="T7" fmla="*/ 229 h 229"/>
                  <a:gd name="T8" fmla="*/ 457 w 457"/>
                  <a:gd name="T9" fmla="*/ 0 h 229"/>
                  <a:gd name="T10" fmla="*/ 370 w 457"/>
                  <a:gd name="T11" fmla="*/ 0 h 229"/>
                  <a:gd name="T12" fmla="*/ 228 w 457"/>
                  <a:gd name="T13" fmla="*/ 142 h 229"/>
                </a:gdLst>
                <a:ahLst/>
                <a:cxnLst>
                  <a:cxn ang="0">
                    <a:pos x="T0" y="T1"/>
                  </a:cxn>
                  <a:cxn ang="0">
                    <a:pos x="T2" y="T3"/>
                  </a:cxn>
                  <a:cxn ang="0">
                    <a:pos x="T4" y="T5"/>
                  </a:cxn>
                  <a:cxn ang="0">
                    <a:pos x="T6" y="T7"/>
                  </a:cxn>
                  <a:cxn ang="0">
                    <a:pos x="T8" y="T9"/>
                  </a:cxn>
                  <a:cxn ang="0">
                    <a:pos x="T10" y="T11"/>
                  </a:cxn>
                  <a:cxn ang="0">
                    <a:pos x="T12" y="T13"/>
                  </a:cxn>
                </a:cxnLst>
                <a:rect l="0" t="0" r="r" b="b"/>
                <a:pathLst>
                  <a:path w="457" h="229">
                    <a:moveTo>
                      <a:pt x="228" y="142"/>
                    </a:moveTo>
                    <a:cubicBezTo>
                      <a:pt x="150" y="142"/>
                      <a:pt x="86" y="78"/>
                      <a:pt x="86" y="0"/>
                    </a:cubicBezTo>
                    <a:cubicBezTo>
                      <a:pt x="0" y="0"/>
                      <a:pt x="0" y="0"/>
                      <a:pt x="0" y="0"/>
                    </a:cubicBezTo>
                    <a:cubicBezTo>
                      <a:pt x="0" y="126"/>
                      <a:pt x="102" y="229"/>
                      <a:pt x="228" y="229"/>
                    </a:cubicBezTo>
                    <a:cubicBezTo>
                      <a:pt x="355" y="229"/>
                      <a:pt x="457" y="126"/>
                      <a:pt x="457" y="0"/>
                    </a:cubicBezTo>
                    <a:cubicBezTo>
                      <a:pt x="370" y="0"/>
                      <a:pt x="370" y="0"/>
                      <a:pt x="370" y="0"/>
                    </a:cubicBezTo>
                    <a:cubicBezTo>
                      <a:pt x="370" y="78"/>
                      <a:pt x="307" y="142"/>
                      <a:pt x="228" y="142"/>
                    </a:cubicBezTo>
                    <a:close/>
                  </a:path>
                </a:pathLst>
              </a:custGeom>
              <a:solidFill>
                <a:schemeClr val="accent1"/>
              </a:solidFill>
              <a:ln>
                <a:noFill/>
              </a:ln>
            </p:spPr>
            <p:txBody>
              <a:bodyPr/>
              <a:lstStyle/>
              <a:p>
                <a:endParaRPr lang="zh-CN" altLang="en-US"/>
              </a:p>
            </p:txBody>
          </p:sp>
          <p:sp>
            <p:nvSpPr>
              <p:cNvPr id="7" name="Freeform 12"/>
              <p:cNvSpPr/>
              <p:nvPr/>
            </p:nvSpPr>
            <p:spPr bwMode="auto">
              <a:xfrm>
                <a:off x="1216025" y="2119238"/>
                <a:ext cx="1584325" cy="941388"/>
              </a:xfrm>
              <a:custGeom>
                <a:avLst/>
                <a:gdLst>
                  <a:gd name="T0" fmla="*/ 229 w 458"/>
                  <a:gd name="T1" fmla="*/ 0 h 272"/>
                  <a:gd name="T2" fmla="*/ 0 w 458"/>
                  <a:gd name="T3" fmla="*/ 229 h 272"/>
                  <a:gd name="T4" fmla="*/ 44 w 458"/>
                  <a:gd name="T5" fmla="*/ 272 h 272"/>
                  <a:gd name="T6" fmla="*/ 87 w 458"/>
                  <a:gd name="T7" fmla="*/ 229 h 272"/>
                  <a:gd name="T8" fmla="*/ 229 w 458"/>
                  <a:gd name="T9" fmla="*/ 87 h 272"/>
                  <a:gd name="T10" fmla="*/ 371 w 458"/>
                  <a:gd name="T11" fmla="*/ 229 h 272"/>
                  <a:gd name="T12" fmla="*/ 458 w 458"/>
                  <a:gd name="T13" fmla="*/ 229 h 272"/>
                  <a:gd name="T14" fmla="*/ 229 w 458"/>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272">
                    <a:moveTo>
                      <a:pt x="229" y="0"/>
                    </a:moveTo>
                    <a:cubicBezTo>
                      <a:pt x="103" y="0"/>
                      <a:pt x="0" y="103"/>
                      <a:pt x="0" y="229"/>
                    </a:cubicBezTo>
                    <a:cubicBezTo>
                      <a:pt x="0" y="253"/>
                      <a:pt x="20" y="272"/>
                      <a:pt x="44" y="272"/>
                    </a:cubicBezTo>
                    <a:cubicBezTo>
                      <a:pt x="68" y="272"/>
                      <a:pt x="87" y="253"/>
                      <a:pt x="87" y="229"/>
                    </a:cubicBezTo>
                    <a:cubicBezTo>
                      <a:pt x="87" y="151"/>
                      <a:pt x="151" y="87"/>
                      <a:pt x="229" y="87"/>
                    </a:cubicBezTo>
                    <a:cubicBezTo>
                      <a:pt x="307" y="87"/>
                      <a:pt x="371" y="151"/>
                      <a:pt x="371" y="229"/>
                    </a:cubicBezTo>
                    <a:cubicBezTo>
                      <a:pt x="458" y="229"/>
                      <a:pt x="458" y="229"/>
                      <a:pt x="458" y="229"/>
                    </a:cubicBezTo>
                    <a:cubicBezTo>
                      <a:pt x="458" y="103"/>
                      <a:pt x="355" y="0"/>
                      <a:pt x="229" y="0"/>
                    </a:cubicBezTo>
                    <a:close/>
                  </a:path>
                </a:pathLst>
              </a:custGeom>
              <a:solidFill>
                <a:schemeClr val="bg1">
                  <a:lumMod val="85000"/>
                </a:schemeClr>
              </a:solidFill>
              <a:ln>
                <a:noFill/>
              </a:ln>
            </p:spPr>
            <p:txBody>
              <a:bodyPr/>
              <a:lstStyle/>
              <a:p>
                <a:endParaRPr lang="zh-CN" altLang="en-US"/>
              </a:p>
            </p:txBody>
          </p:sp>
          <p:sp>
            <p:nvSpPr>
              <p:cNvPr id="8" name="Freeform 13"/>
              <p:cNvSpPr/>
              <p:nvPr/>
            </p:nvSpPr>
            <p:spPr bwMode="auto">
              <a:xfrm>
                <a:off x="6343650" y="2119238"/>
                <a:ext cx="1584325" cy="941388"/>
              </a:xfrm>
              <a:custGeom>
                <a:avLst/>
                <a:gdLst>
                  <a:gd name="T0" fmla="*/ 229 w 458"/>
                  <a:gd name="T1" fmla="*/ 0 h 272"/>
                  <a:gd name="T2" fmla="*/ 0 w 458"/>
                  <a:gd name="T3" fmla="*/ 229 h 272"/>
                  <a:gd name="T4" fmla="*/ 87 w 458"/>
                  <a:gd name="T5" fmla="*/ 229 h 272"/>
                  <a:gd name="T6" fmla="*/ 229 w 458"/>
                  <a:gd name="T7" fmla="*/ 87 h 272"/>
                  <a:gd name="T8" fmla="*/ 371 w 458"/>
                  <a:gd name="T9" fmla="*/ 229 h 272"/>
                  <a:gd name="T10" fmla="*/ 414 w 458"/>
                  <a:gd name="T11" fmla="*/ 272 h 272"/>
                  <a:gd name="T12" fmla="*/ 458 w 458"/>
                  <a:gd name="T13" fmla="*/ 229 h 272"/>
                  <a:gd name="T14" fmla="*/ 229 w 458"/>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272">
                    <a:moveTo>
                      <a:pt x="229" y="0"/>
                    </a:moveTo>
                    <a:cubicBezTo>
                      <a:pt x="103" y="0"/>
                      <a:pt x="0" y="103"/>
                      <a:pt x="0" y="229"/>
                    </a:cubicBezTo>
                    <a:cubicBezTo>
                      <a:pt x="87" y="229"/>
                      <a:pt x="87" y="229"/>
                      <a:pt x="87" y="229"/>
                    </a:cubicBezTo>
                    <a:cubicBezTo>
                      <a:pt x="87" y="151"/>
                      <a:pt x="151" y="87"/>
                      <a:pt x="229" y="87"/>
                    </a:cubicBezTo>
                    <a:cubicBezTo>
                      <a:pt x="307" y="87"/>
                      <a:pt x="371" y="151"/>
                      <a:pt x="371" y="229"/>
                    </a:cubicBezTo>
                    <a:cubicBezTo>
                      <a:pt x="371" y="253"/>
                      <a:pt x="390" y="272"/>
                      <a:pt x="414" y="272"/>
                    </a:cubicBezTo>
                    <a:cubicBezTo>
                      <a:pt x="438" y="272"/>
                      <a:pt x="458" y="253"/>
                      <a:pt x="458" y="229"/>
                    </a:cubicBezTo>
                    <a:cubicBezTo>
                      <a:pt x="458" y="103"/>
                      <a:pt x="355" y="0"/>
                      <a:pt x="229" y="0"/>
                    </a:cubicBezTo>
                    <a:close/>
                  </a:path>
                </a:pathLst>
              </a:custGeom>
              <a:solidFill>
                <a:schemeClr val="bg1">
                  <a:lumMod val="85000"/>
                </a:schemeClr>
              </a:solidFill>
              <a:ln>
                <a:noFill/>
              </a:ln>
            </p:spPr>
            <p:txBody>
              <a:bodyPr/>
              <a:lstStyle/>
              <a:p>
                <a:endParaRPr lang="zh-CN" altLang="en-US"/>
              </a:p>
            </p:txBody>
          </p:sp>
          <p:grpSp>
            <p:nvGrpSpPr>
              <p:cNvPr id="9" name="Group 14"/>
              <p:cNvGrpSpPr/>
              <p:nvPr/>
            </p:nvGrpSpPr>
            <p:grpSpPr bwMode="auto">
              <a:xfrm>
                <a:off x="1862138" y="2724076"/>
                <a:ext cx="292100" cy="374650"/>
                <a:chOff x="0" y="0"/>
                <a:chExt cx="184" cy="236"/>
              </a:xfrm>
              <a:solidFill>
                <a:schemeClr val="accent1"/>
              </a:solidFill>
            </p:grpSpPr>
            <p:sp>
              <p:nvSpPr>
                <p:cNvPr id="27" name="Freeform 15"/>
                <p:cNvSpPr/>
                <p:nvPr/>
              </p:nvSpPr>
              <p:spPr bwMode="auto">
                <a:xfrm>
                  <a:off x="0" y="0"/>
                  <a:ext cx="184" cy="236"/>
                </a:xfrm>
                <a:custGeom>
                  <a:avLst/>
                  <a:gdLst>
                    <a:gd name="T0" fmla="*/ 19 w 84"/>
                    <a:gd name="T1" fmla="*/ 98 h 108"/>
                    <a:gd name="T2" fmla="*/ 10 w 84"/>
                    <a:gd name="T3" fmla="*/ 98 h 108"/>
                    <a:gd name="T4" fmla="*/ 10 w 84"/>
                    <a:gd name="T5" fmla="*/ 9 h 108"/>
                    <a:gd name="T6" fmla="*/ 79 w 84"/>
                    <a:gd name="T7" fmla="*/ 9 h 108"/>
                    <a:gd name="T8" fmla="*/ 84 w 84"/>
                    <a:gd name="T9" fmla="*/ 5 h 108"/>
                    <a:gd name="T10" fmla="*/ 79 w 84"/>
                    <a:gd name="T11" fmla="*/ 0 h 108"/>
                    <a:gd name="T12" fmla="*/ 5 w 84"/>
                    <a:gd name="T13" fmla="*/ 0 h 108"/>
                    <a:gd name="T14" fmla="*/ 0 w 84"/>
                    <a:gd name="T15" fmla="*/ 5 h 108"/>
                    <a:gd name="T16" fmla="*/ 0 w 84"/>
                    <a:gd name="T17" fmla="*/ 103 h 108"/>
                    <a:gd name="T18" fmla="*/ 5 w 84"/>
                    <a:gd name="T19" fmla="*/ 108 h 108"/>
                    <a:gd name="T20" fmla="*/ 19 w 84"/>
                    <a:gd name="T21" fmla="*/ 108 h 108"/>
                    <a:gd name="T22" fmla="*/ 23 w 84"/>
                    <a:gd name="T23" fmla="*/ 103 h 108"/>
                    <a:gd name="T24" fmla="*/ 19 w 84"/>
                    <a:gd name="T25" fmla="*/ 9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08">
                      <a:moveTo>
                        <a:pt x="19" y="98"/>
                      </a:moveTo>
                      <a:cubicBezTo>
                        <a:pt x="10" y="98"/>
                        <a:pt x="10" y="98"/>
                        <a:pt x="10" y="98"/>
                      </a:cubicBezTo>
                      <a:cubicBezTo>
                        <a:pt x="10" y="9"/>
                        <a:pt x="10" y="9"/>
                        <a:pt x="10" y="9"/>
                      </a:cubicBezTo>
                      <a:cubicBezTo>
                        <a:pt x="79" y="9"/>
                        <a:pt x="79" y="9"/>
                        <a:pt x="79" y="9"/>
                      </a:cubicBezTo>
                      <a:cubicBezTo>
                        <a:pt x="82" y="9"/>
                        <a:pt x="84" y="7"/>
                        <a:pt x="84" y="5"/>
                      </a:cubicBezTo>
                      <a:cubicBezTo>
                        <a:pt x="84" y="2"/>
                        <a:pt x="82" y="0"/>
                        <a:pt x="79" y="0"/>
                      </a:cubicBezTo>
                      <a:cubicBezTo>
                        <a:pt x="5" y="0"/>
                        <a:pt x="5" y="0"/>
                        <a:pt x="5" y="0"/>
                      </a:cubicBezTo>
                      <a:cubicBezTo>
                        <a:pt x="3" y="0"/>
                        <a:pt x="0" y="2"/>
                        <a:pt x="0" y="5"/>
                      </a:cubicBezTo>
                      <a:cubicBezTo>
                        <a:pt x="0" y="103"/>
                        <a:pt x="0" y="103"/>
                        <a:pt x="0" y="103"/>
                      </a:cubicBezTo>
                      <a:cubicBezTo>
                        <a:pt x="0" y="106"/>
                        <a:pt x="3" y="108"/>
                        <a:pt x="5" y="108"/>
                      </a:cubicBezTo>
                      <a:cubicBezTo>
                        <a:pt x="19" y="108"/>
                        <a:pt x="19" y="108"/>
                        <a:pt x="19" y="108"/>
                      </a:cubicBezTo>
                      <a:cubicBezTo>
                        <a:pt x="21" y="108"/>
                        <a:pt x="23" y="106"/>
                        <a:pt x="23" y="103"/>
                      </a:cubicBezTo>
                      <a:cubicBezTo>
                        <a:pt x="23" y="100"/>
                        <a:pt x="21" y="98"/>
                        <a:pt x="19"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8" name="Freeform 16"/>
                <p:cNvSpPr/>
                <p:nvPr/>
              </p:nvSpPr>
              <p:spPr bwMode="auto">
                <a:xfrm>
                  <a:off x="116" y="138"/>
                  <a:ext cx="68" cy="98"/>
                </a:xfrm>
                <a:custGeom>
                  <a:avLst/>
                  <a:gdLst>
                    <a:gd name="T0" fmla="*/ 26 w 31"/>
                    <a:gd name="T1" fmla="*/ 0 h 45"/>
                    <a:gd name="T2" fmla="*/ 21 w 31"/>
                    <a:gd name="T3" fmla="*/ 5 h 45"/>
                    <a:gd name="T4" fmla="*/ 21 w 31"/>
                    <a:gd name="T5" fmla="*/ 35 h 45"/>
                    <a:gd name="T6" fmla="*/ 4 w 31"/>
                    <a:gd name="T7" fmla="*/ 35 h 45"/>
                    <a:gd name="T8" fmla="*/ 0 w 31"/>
                    <a:gd name="T9" fmla="*/ 40 h 45"/>
                    <a:gd name="T10" fmla="*/ 4 w 31"/>
                    <a:gd name="T11" fmla="*/ 45 h 45"/>
                    <a:gd name="T12" fmla="*/ 26 w 31"/>
                    <a:gd name="T13" fmla="*/ 45 h 45"/>
                    <a:gd name="T14" fmla="*/ 29 w 31"/>
                    <a:gd name="T15" fmla="*/ 43 h 45"/>
                    <a:gd name="T16" fmla="*/ 31 w 31"/>
                    <a:gd name="T17" fmla="*/ 40 h 45"/>
                    <a:gd name="T18" fmla="*/ 31 w 31"/>
                    <a:gd name="T19" fmla="*/ 5 h 45"/>
                    <a:gd name="T20" fmla="*/ 26 w 31"/>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5">
                      <a:moveTo>
                        <a:pt x="26" y="0"/>
                      </a:moveTo>
                      <a:cubicBezTo>
                        <a:pt x="23" y="0"/>
                        <a:pt x="21" y="2"/>
                        <a:pt x="21" y="5"/>
                      </a:cubicBezTo>
                      <a:cubicBezTo>
                        <a:pt x="21" y="35"/>
                        <a:pt x="21" y="35"/>
                        <a:pt x="21" y="35"/>
                      </a:cubicBezTo>
                      <a:cubicBezTo>
                        <a:pt x="4" y="35"/>
                        <a:pt x="4" y="35"/>
                        <a:pt x="4" y="35"/>
                      </a:cubicBezTo>
                      <a:cubicBezTo>
                        <a:pt x="2" y="35"/>
                        <a:pt x="0" y="37"/>
                        <a:pt x="0" y="40"/>
                      </a:cubicBezTo>
                      <a:cubicBezTo>
                        <a:pt x="0" y="43"/>
                        <a:pt x="2" y="45"/>
                        <a:pt x="4" y="45"/>
                      </a:cubicBezTo>
                      <a:cubicBezTo>
                        <a:pt x="26" y="45"/>
                        <a:pt x="26" y="45"/>
                        <a:pt x="26" y="45"/>
                      </a:cubicBezTo>
                      <a:cubicBezTo>
                        <a:pt x="27" y="45"/>
                        <a:pt x="28" y="44"/>
                        <a:pt x="29" y="43"/>
                      </a:cubicBezTo>
                      <a:cubicBezTo>
                        <a:pt x="30" y="42"/>
                        <a:pt x="31" y="41"/>
                        <a:pt x="31" y="40"/>
                      </a:cubicBezTo>
                      <a:cubicBezTo>
                        <a:pt x="31" y="5"/>
                        <a:pt x="31" y="5"/>
                        <a:pt x="31" y="5"/>
                      </a:cubicBezTo>
                      <a:cubicBezTo>
                        <a:pt x="31" y="2"/>
                        <a:pt x="29" y="0"/>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 name="Freeform 17"/>
                <p:cNvSpPr>
                  <a:spLocks noEditPoints="1"/>
                </p:cNvSpPr>
                <p:nvPr/>
              </p:nvSpPr>
              <p:spPr bwMode="auto">
                <a:xfrm>
                  <a:off x="66" y="51"/>
                  <a:ext cx="113" cy="163"/>
                </a:xfrm>
                <a:custGeom>
                  <a:avLst/>
                  <a:gdLst>
                    <a:gd name="T0" fmla="*/ 45 w 52"/>
                    <a:gd name="T1" fmla="*/ 1 h 75"/>
                    <a:gd name="T2" fmla="*/ 40 w 52"/>
                    <a:gd name="T3" fmla="*/ 0 h 75"/>
                    <a:gd name="T4" fmla="*/ 30 w 52"/>
                    <a:gd name="T5" fmla="*/ 5 h 75"/>
                    <a:gd name="T6" fmla="*/ 1 w 52"/>
                    <a:gd name="T7" fmla="*/ 57 h 75"/>
                    <a:gd name="T8" fmla="*/ 0 w 52"/>
                    <a:gd name="T9" fmla="*/ 59 h 75"/>
                    <a:gd name="T10" fmla="*/ 0 w 52"/>
                    <a:gd name="T11" fmla="*/ 71 h 75"/>
                    <a:gd name="T12" fmla="*/ 3 w 52"/>
                    <a:gd name="T13" fmla="*/ 75 h 75"/>
                    <a:gd name="T14" fmla="*/ 5 w 52"/>
                    <a:gd name="T15" fmla="*/ 75 h 75"/>
                    <a:gd name="T16" fmla="*/ 7 w 52"/>
                    <a:gd name="T17" fmla="*/ 75 h 75"/>
                    <a:gd name="T18" fmla="*/ 18 w 52"/>
                    <a:gd name="T19" fmla="*/ 69 h 75"/>
                    <a:gd name="T20" fmla="*/ 19 w 52"/>
                    <a:gd name="T21" fmla="*/ 67 h 75"/>
                    <a:gd name="T22" fmla="*/ 49 w 52"/>
                    <a:gd name="T23" fmla="*/ 16 h 75"/>
                    <a:gd name="T24" fmla="*/ 45 w 52"/>
                    <a:gd name="T25" fmla="*/ 1 h 75"/>
                    <a:gd name="T26" fmla="*/ 41 w 52"/>
                    <a:gd name="T27" fmla="*/ 11 h 75"/>
                    <a:gd name="T28" fmla="*/ 12 w 52"/>
                    <a:gd name="T29" fmla="*/ 62 h 75"/>
                    <a:gd name="T30" fmla="*/ 9 w 52"/>
                    <a:gd name="T31" fmla="*/ 63 h 75"/>
                    <a:gd name="T32" fmla="*/ 9 w 52"/>
                    <a:gd name="T33" fmla="*/ 60 h 75"/>
                    <a:gd name="T34" fmla="*/ 38 w 52"/>
                    <a:gd name="T35" fmla="*/ 10 h 75"/>
                    <a:gd name="T36" fmla="*/ 41 w 52"/>
                    <a:gd name="T37" fmla="*/ 9 h 75"/>
                    <a:gd name="T38" fmla="*/ 41 w 52"/>
                    <a:gd name="T39"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 h="75">
                      <a:moveTo>
                        <a:pt x="45" y="1"/>
                      </a:moveTo>
                      <a:cubicBezTo>
                        <a:pt x="44" y="0"/>
                        <a:pt x="42" y="0"/>
                        <a:pt x="40" y="0"/>
                      </a:cubicBezTo>
                      <a:cubicBezTo>
                        <a:pt x="36" y="0"/>
                        <a:pt x="32" y="2"/>
                        <a:pt x="30" y="5"/>
                      </a:cubicBezTo>
                      <a:cubicBezTo>
                        <a:pt x="1" y="57"/>
                        <a:pt x="1" y="57"/>
                        <a:pt x="1" y="57"/>
                      </a:cubicBezTo>
                      <a:cubicBezTo>
                        <a:pt x="0" y="57"/>
                        <a:pt x="0" y="58"/>
                        <a:pt x="0" y="59"/>
                      </a:cubicBezTo>
                      <a:cubicBezTo>
                        <a:pt x="0" y="71"/>
                        <a:pt x="0" y="71"/>
                        <a:pt x="0" y="71"/>
                      </a:cubicBezTo>
                      <a:cubicBezTo>
                        <a:pt x="1" y="72"/>
                        <a:pt x="1" y="74"/>
                        <a:pt x="3" y="75"/>
                      </a:cubicBezTo>
                      <a:cubicBezTo>
                        <a:pt x="3" y="75"/>
                        <a:pt x="4" y="75"/>
                        <a:pt x="5" y="75"/>
                      </a:cubicBezTo>
                      <a:cubicBezTo>
                        <a:pt x="6" y="75"/>
                        <a:pt x="7" y="75"/>
                        <a:pt x="7" y="75"/>
                      </a:cubicBezTo>
                      <a:cubicBezTo>
                        <a:pt x="18" y="69"/>
                        <a:pt x="18" y="69"/>
                        <a:pt x="18" y="69"/>
                      </a:cubicBezTo>
                      <a:cubicBezTo>
                        <a:pt x="18" y="69"/>
                        <a:pt x="19" y="68"/>
                        <a:pt x="19" y="67"/>
                      </a:cubicBezTo>
                      <a:cubicBezTo>
                        <a:pt x="49" y="16"/>
                        <a:pt x="49" y="16"/>
                        <a:pt x="49" y="16"/>
                      </a:cubicBezTo>
                      <a:cubicBezTo>
                        <a:pt x="52" y="11"/>
                        <a:pt x="50" y="4"/>
                        <a:pt x="45" y="1"/>
                      </a:cubicBezTo>
                      <a:close/>
                      <a:moveTo>
                        <a:pt x="41" y="11"/>
                      </a:moveTo>
                      <a:cubicBezTo>
                        <a:pt x="12" y="62"/>
                        <a:pt x="12" y="62"/>
                        <a:pt x="12" y="62"/>
                      </a:cubicBezTo>
                      <a:cubicBezTo>
                        <a:pt x="9" y="63"/>
                        <a:pt x="9" y="63"/>
                        <a:pt x="9" y="63"/>
                      </a:cubicBezTo>
                      <a:cubicBezTo>
                        <a:pt x="9" y="60"/>
                        <a:pt x="9" y="60"/>
                        <a:pt x="9" y="60"/>
                      </a:cubicBezTo>
                      <a:cubicBezTo>
                        <a:pt x="38" y="10"/>
                        <a:pt x="38" y="10"/>
                        <a:pt x="38" y="10"/>
                      </a:cubicBezTo>
                      <a:cubicBezTo>
                        <a:pt x="39" y="9"/>
                        <a:pt x="40" y="9"/>
                        <a:pt x="41" y="9"/>
                      </a:cubicBezTo>
                      <a:cubicBezTo>
                        <a:pt x="41" y="10"/>
                        <a:pt x="42" y="11"/>
                        <a:pt x="4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 name="Freeform 18"/>
                <p:cNvSpPr/>
                <p:nvPr/>
              </p:nvSpPr>
              <p:spPr bwMode="auto">
                <a:xfrm>
                  <a:off x="35" y="68"/>
                  <a:ext cx="70" cy="20"/>
                </a:xfrm>
                <a:custGeom>
                  <a:avLst/>
                  <a:gdLst>
                    <a:gd name="T0" fmla="*/ 32 w 32"/>
                    <a:gd name="T1" fmla="*/ 4 h 9"/>
                    <a:gd name="T2" fmla="*/ 28 w 32"/>
                    <a:gd name="T3" fmla="*/ 0 h 9"/>
                    <a:gd name="T4" fmla="*/ 4 w 32"/>
                    <a:gd name="T5" fmla="*/ 0 h 9"/>
                    <a:gd name="T6" fmla="*/ 0 w 32"/>
                    <a:gd name="T7" fmla="*/ 4 h 9"/>
                    <a:gd name="T8" fmla="*/ 4 w 32"/>
                    <a:gd name="T9" fmla="*/ 9 h 9"/>
                    <a:gd name="T10" fmla="*/ 28 w 32"/>
                    <a:gd name="T11" fmla="*/ 9 h 9"/>
                    <a:gd name="T12" fmla="*/ 32 w 32"/>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32" y="4"/>
                      </a:moveTo>
                      <a:cubicBezTo>
                        <a:pt x="32" y="2"/>
                        <a:pt x="30" y="0"/>
                        <a:pt x="28" y="0"/>
                      </a:cubicBezTo>
                      <a:cubicBezTo>
                        <a:pt x="4" y="0"/>
                        <a:pt x="4" y="0"/>
                        <a:pt x="4" y="0"/>
                      </a:cubicBezTo>
                      <a:cubicBezTo>
                        <a:pt x="2" y="0"/>
                        <a:pt x="0" y="2"/>
                        <a:pt x="0" y="4"/>
                      </a:cubicBezTo>
                      <a:cubicBezTo>
                        <a:pt x="0" y="7"/>
                        <a:pt x="2" y="9"/>
                        <a:pt x="4" y="9"/>
                      </a:cubicBezTo>
                      <a:cubicBezTo>
                        <a:pt x="28" y="9"/>
                        <a:pt x="28" y="9"/>
                        <a:pt x="28" y="9"/>
                      </a:cubicBezTo>
                      <a:cubicBezTo>
                        <a:pt x="30" y="9"/>
                        <a:pt x="32" y="7"/>
                        <a:pt x="3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 name="Freeform 19"/>
                <p:cNvSpPr/>
                <p:nvPr/>
              </p:nvSpPr>
              <p:spPr bwMode="auto">
                <a:xfrm>
                  <a:off x="35" y="107"/>
                  <a:ext cx="46" cy="20"/>
                </a:xfrm>
                <a:custGeom>
                  <a:avLst/>
                  <a:gdLst>
                    <a:gd name="T0" fmla="*/ 4 w 21"/>
                    <a:gd name="T1" fmla="*/ 0 h 9"/>
                    <a:gd name="T2" fmla="*/ 0 w 21"/>
                    <a:gd name="T3" fmla="*/ 4 h 9"/>
                    <a:gd name="T4" fmla="*/ 4 w 21"/>
                    <a:gd name="T5" fmla="*/ 9 h 9"/>
                    <a:gd name="T6" fmla="*/ 16 w 21"/>
                    <a:gd name="T7" fmla="*/ 9 h 9"/>
                    <a:gd name="T8" fmla="*/ 21 w 21"/>
                    <a:gd name="T9" fmla="*/ 4 h 9"/>
                    <a:gd name="T10" fmla="*/ 16 w 21"/>
                    <a:gd name="T11" fmla="*/ 0 h 9"/>
                    <a:gd name="T12" fmla="*/ 4 w 21"/>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1" h="9">
                      <a:moveTo>
                        <a:pt x="4" y="0"/>
                      </a:moveTo>
                      <a:cubicBezTo>
                        <a:pt x="2" y="0"/>
                        <a:pt x="0" y="2"/>
                        <a:pt x="0" y="4"/>
                      </a:cubicBezTo>
                      <a:cubicBezTo>
                        <a:pt x="0" y="7"/>
                        <a:pt x="2" y="9"/>
                        <a:pt x="4" y="9"/>
                      </a:cubicBezTo>
                      <a:cubicBezTo>
                        <a:pt x="16" y="9"/>
                        <a:pt x="16" y="9"/>
                        <a:pt x="16" y="9"/>
                      </a:cubicBezTo>
                      <a:cubicBezTo>
                        <a:pt x="19" y="9"/>
                        <a:pt x="21" y="7"/>
                        <a:pt x="21" y="4"/>
                      </a:cubicBezTo>
                      <a:cubicBezTo>
                        <a:pt x="21" y="2"/>
                        <a:pt x="19" y="0"/>
                        <a:pt x="16" y="0"/>
                      </a:cubicBez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0" name="Group 20"/>
              <p:cNvGrpSpPr/>
              <p:nvPr/>
            </p:nvGrpSpPr>
            <p:grpSpPr bwMode="auto">
              <a:xfrm>
                <a:off x="5668963" y="2724076"/>
                <a:ext cx="369887" cy="374650"/>
                <a:chOff x="0" y="0"/>
                <a:chExt cx="233" cy="236"/>
              </a:xfrm>
              <a:solidFill>
                <a:schemeClr val="tx1">
                  <a:lumMod val="75000"/>
                  <a:lumOff val="25000"/>
                </a:schemeClr>
              </a:solidFill>
            </p:grpSpPr>
            <p:sp>
              <p:nvSpPr>
                <p:cNvPr id="25" name="Freeform 21"/>
                <p:cNvSpPr>
                  <a:spLocks noEditPoints="1"/>
                </p:cNvSpPr>
                <p:nvPr/>
              </p:nvSpPr>
              <p:spPr bwMode="auto">
                <a:xfrm>
                  <a:off x="0" y="0"/>
                  <a:ext cx="233" cy="236"/>
                </a:xfrm>
                <a:custGeom>
                  <a:avLst/>
                  <a:gdLst>
                    <a:gd name="T0" fmla="*/ 103 w 107"/>
                    <a:gd name="T1" fmla="*/ 42 h 108"/>
                    <a:gd name="T2" fmla="*/ 93 w 107"/>
                    <a:gd name="T3" fmla="*/ 35 h 108"/>
                    <a:gd name="T4" fmla="*/ 97 w 107"/>
                    <a:gd name="T5" fmla="*/ 22 h 108"/>
                    <a:gd name="T6" fmla="*/ 80 w 107"/>
                    <a:gd name="T7" fmla="*/ 10 h 108"/>
                    <a:gd name="T8" fmla="*/ 68 w 107"/>
                    <a:gd name="T9" fmla="*/ 12 h 108"/>
                    <a:gd name="T10" fmla="*/ 62 w 107"/>
                    <a:gd name="T11" fmla="*/ 1 h 108"/>
                    <a:gd name="T12" fmla="*/ 42 w 107"/>
                    <a:gd name="T13" fmla="*/ 4 h 108"/>
                    <a:gd name="T14" fmla="*/ 34 w 107"/>
                    <a:gd name="T15" fmla="*/ 14 h 108"/>
                    <a:gd name="T16" fmla="*/ 22 w 107"/>
                    <a:gd name="T17" fmla="*/ 11 h 108"/>
                    <a:gd name="T18" fmla="*/ 10 w 107"/>
                    <a:gd name="T19" fmla="*/ 27 h 108"/>
                    <a:gd name="T20" fmla="*/ 12 w 107"/>
                    <a:gd name="T21" fmla="*/ 39 h 108"/>
                    <a:gd name="T22" fmla="*/ 0 w 107"/>
                    <a:gd name="T23" fmla="*/ 46 h 108"/>
                    <a:gd name="T24" fmla="*/ 0 w 107"/>
                    <a:gd name="T25" fmla="*/ 62 h 108"/>
                    <a:gd name="T26" fmla="*/ 12 w 107"/>
                    <a:gd name="T27" fmla="*/ 69 h 108"/>
                    <a:gd name="T28" fmla="*/ 10 w 107"/>
                    <a:gd name="T29" fmla="*/ 81 h 108"/>
                    <a:gd name="T30" fmla="*/ 22 w 107"/>
                    <a:gd name="T31" fmla="*/ 97 h 108"/>
                    <a:gd name="T32" fmla="*/ 34 w 107"/>
                    <a:gd name="T33" fmla="*/ 94 h 108"/>
                    <a:gd name="T34" fmla="*/ 42 w 107"/>
                    <a:gd name="T35" fmla="*/ 104 h 108"/>
                    <a:gd name="T36" fmla="*/ 53 w 107"/>
                    <a:gd name="T37" fmla="*/ 108 h 108"/>
                    <a:gd name="T38" fmla="*/ 65 w 107"/>
                    <a:gd name="T39" fmla="*/ 104 h 108"/>
                    <a:gd name="T40" fmla="*/ 72 w 107"/>
                    <a:gd name="T41" fmla="*/ 94 h 108"/>
                    <a:gd name="T42" fmla="*/ 85 w 107"/>
                    <a:gd name="T43" fmla="*/ 97 h 108"/>
                    <a:gd name="T44" fmla="*/ 97 w 107"/>
                    <a:gd name="T45" fmla="*/ 81 h 108"/>
                    <a:gd name="T46" fmla="*/ 95 w 107"/>
                    <a:gd name="T47" fmla="*/ 69 h 108"/>
                    <a:gd name="T48" fmla="*/ 106 w 107"/>
                    <a:gd name="T49" fmla="*/ 62 h 108"/>
                    <a:gd name="T50" fmla="*/ 106 w 107"/>
                    <a:gd name="T51" fmla="*/ 46 h 108"/>
                    <a:gd name="T52" fmla="*/ 90 w 107"/>
                    <a:gd name="T53" fmla="*/ 61 h 108"/>
                    <a:gd name="T54" fmla="*/ 84 w 107"/>
                    <a:gd name="T55" fmla="*/ 71 h 108"/>
                    <a:gd name="T56" fmla="*/ 88 w 107"/>
                    <a:gd name="T57" fmla="*/ 82 h 108"/>
                    <a:gd name="T58" fmla="*/ 74 w 107"/>
                    <a:gd name="T59" fmla="*/ 84 h 108"/>
                    <a:gd name="T60" fmla="*/ 63 w 107"/>
                    <a:gd name="T61" fmla="*/ 87 h 108"/>
                    <a:gd name="T62" fmla="*/ 57 w 107"/>
                    <a:gd name="T63" fmla="*/ 98 h 108"/>
                    <a:gd name="T64" fmla="*/ 47 w 107"/>
                    <a:gd name="T65" fmla="*/ 90 h 108"/>
                    <a:gd name="T66" fmla="*/ 37 w 107"/>
                    <a:gd name="T67" fmla="*/ 85 h 108"/>
                    <a:gd name="T68" fmla="*/ 25 w 107"/>
                    <a:gd name="T69" fmla="*/ 88 h 108"/>
                    <a:gd name="T70" fmla="*/ 23 w 107"/>
                    <a:gd name="T71" fmla="*/ 75 h 108"/>
                    <a:gd name="T72" fmla="*/ 20 w 107"/>
                    <a:gd name="T73" fmla="*/ 64 h 108"/>
                    <a:gd name="T74" fmla="*/ 9 w 107"/>
                    <a:gd name="T75" fmla="*/ 58 h 108"/>
                    <a:gd name="T76" fmla="*/ 9 w 107"/>
                    <a:gd name="T77" fmla="*/ 50 h 108"/>
                    <a:gd name="T78" fmla="*/ 20 w 107"/>
                    <a:gd name="T79" fmla="*/ 44 h 108"/>
                    <a:gd name="T80" fmla="*/ 23 w 107"/>
                    <a:gd name="T81" fmla="*/ 33 h 108"/>
                    <a:gd name="T82" fmla="*/ 25 w 107"/>
                    <a:gd name="T83" fmla="*/ 20 h 108"/>
                    <a:gd name="T84" fmla="*/ 37 w 107"/>
                    <a:gd name="T85" fmla="*/ 23 h 108"/>
                    <a:gd name="T86" fmla="*/ 47 w 107"/>
                    <a:gd name="T87" fmla="*/ 18 h 108"/>
                    <a:gd name="T88" fmla="*/ 57 w 107"/>
                    <a:gd name="T89" fmla="*/ 10 h 108"/>
                    <a:gd name="T90" fmla="*/ 63 w 107"/>
                    <a:gd name="T91" fmla="*/ 21 h 108"/>
                    <a:gd name="T92" fmla="*/ 74 w 107"/>
                    <a:gd name="T93" fmla="*/ 23 h 108"/>
                    <a:gd name="T94" fmla="*/ 88 w 107"/>
                    <a:gd name="T95" fmla="*/ 26 h 108"/>
                    <a:gd name="T96" fmla="*/ 84 w 107"/>
                    <a:gd name="T97" fmla="*/ 37 h 108"/>
                    <a:gd name="T98" fmla="*/ 90 w 107"/>
                    <a:gd name="T99" fmla="*/ 47 h 108"/>
                    <a:gd name="T100" fmla="*/ 98 w 107"/>
                    <a:gd name="T101"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7" h="108">
                      <a:moveTo>
                        <a:pt x="106" y="46"/>
                      </a:moveTo>
                      <a:cubicBezTo>
                        <a:pt x="106" y="44"/>
                        <a:pt x="105" y="43"/>
                        <a:pt x="103" y="42"/>
                      </a:cubicBezTo>
                      <a:cubicBezTo>
                        <a:pt x="95" y="39"/>
                        <a:pt x="95" y="39"/>
                        <a:pt x="95" y="39"/>
                      </a:cubicBezTo>
                      <a:cubicBezTo>
                        <a:pt x="94" y="38"/>
                        <a:pt x="94" y="36"/>
                        <a:pt x="93" y="35"/>
                      </a:cubicBezTo>
                      <a:cubicBezTo>
                        <a:pt x="97" y="27"/>
                        <a:pt x="97" y="27"/>
                        <a:pt x="97" y="27"/>
                      </a:cubicBezTo>
                      <a:cubicBezTo>
                        <a:pt x="98" y="25"/>
                        <a:pt x="98" y="24"/>
                        <a:pt x="97" y="22"/>
                      </a:cubicBezTo>
                      <a:cubicBezTo>
                        <a:pt x="93" y="18"/>
                        <a:pt x="89" y="14"/>
                        <a:pt x="85" y="11"/>
                      </a:cubicBezTo>
                      <a:cubicBezTo>
                        <a:pt x="84" y="10"/>
                        <a:pt x="82" y="10"/>
                        <a:pt x="80" y="10"/>
                      </a:cubicBezTo>
                      <a:cubicBezTo>
                        <a:pt x="72" y="14"/>
                        <a:pt x="72" y="14"/>
                        <a:pt x="72" y="14"/>
                      </a:cubicBezTo>
                      <a:cubicBezTo>
                        <a:pt x="71" y="14"/>
                        <a:pt x="70" y="13"/>
                        <a:pt x="68" y="12"/>
                      </a:cubicBezTo>
                      <a:cubicBezTo>
                        <a:pt x="65" y="4"/>
                        <a:pt x="65" y="4"/>
                        <a:pt x="65" y="4"/>
                      </a:cubicBezTo>
                      <a:cubicBezTo>
                        <a:pt x="65" y="2"/>
                        <a:pt x="63" y="1"/>
                        <a:pt x="62" y="1"/>
                      </a:cubicBezTo>
                      <a:cubicBezTo>
                        <a:pt x="56" y="0"/>
                        <a:pt x="51" y="0"/>
                        <a:pt x="45" y="1"/>
                      </a:cubicBezTo>
                      <a:cubicBezTo>
                        <a:pt x="44" y="1"/>
                        <a:pt x="42" y="2"/>
                        <a:pt x="42" y="4"/>
                      </a:cubicBezTo>
                      <a:cubicBezTo>
                        <a:pt x="39" y="12"/>
                        <a:pt x="39" y="12"/>
                        <a:pt x="39" y="12"/>
                      </a:cubicBezTo>
                      <a:cubicBezTo>
                        <a:pt x="37" y="13"/>
                        <a:pt x="36" y="14"/>
                        <a:pt x="34" y="14"/>
                      </a:cubicBezTo>
                      <a:cubicBezTo>
                        <a:pt x="26" y="10"/>
                        <a:pt x="26" y="10"/>
                        <a:pt x="26" y="10"/>
                      </a:cubicBezTo>
                      <a:cubicBezTo>
                        <a:pt x="25" y="10"/>
                        <a:pt x="23" y="10"/>
                        <a:pt x="22" y="11"/>
                      </a:cubicBezTo>
                      <a:cubicBezTo>
                        <a:pt x="17" y="14"/>
                        <a:pt x="13" y="18"/>
                        <a:pt x="10" y="22"/>
                      </a:cubicBezTo>
                      <a:cubicBezTo>
                        <a:pt x="9" y="24"/>
                        <a:pt x="9" y="25"/>
                        <a:pt x="10" y="27"/>
                      </a:cubicBezTo>
                      <a:cubicBezTo>
                        <a:pt x="14" y="35"/>
                        <a:pt x="14" y="35"/>
                        <a:pt x="14" y="35"/>
                      </a:cubicBezTo>
                      <a:cubicBezTo>
                        <a:pt x="13" y="36"/>
                        <a:pt x="12" y="38"/>
                        <a:pt x="12" y="39"/>
                      </a:cubicBezTo>
                      <a:cubicBezTo>
                        <a:pt x="3" y="42"/>
                        <a:pt x="3" y="42"/>
                        <a:pt x="3" y="42"/>
                      </a:cubicBezTo>
                      <a:cubicBezTo>
                        <a:pt x="2" y="43"/>
                        <a:pt x="1" y="44"/>
                        <a:pt x="0" y="46"/>
                      </a:cubicBezTo>
                      <a:cubicBezTo>
                        <a:pt x="0" y="49"/>
                        <a:pt x="0" y="51"/>
                        <a:pt x="0" y="54"/>
                      </a:cubicBezTo>
                      <a:cubicBezTo>
                        <a:pt x="0" y="56"/>
                        <a:pt x="0" y="59"/>
                        <a:pt x="0" y="62"/>
                      </a:cubicBezTo>
                      <a:cubicBezTo>
                        <a:pt x="1" y="64"/>
                        <a:pt x="2" y="65"/>
                        <a:pt x="3" y="66"/>
                      </a:cubicBezTo>
                      <a:cubicBezTo>
                        <a:pt x="12" y="69"/>
                        <a:pt x="12" y="69"/>
                        <a:pt x="12" y="69"/>
                      </a:cubicBezTo>
                      <a:cubicBezTo>
                        <a:pt x="12" y="70"/>
                        <a:pt x="13" y="72"/>
                        <a:pt x="14" y="73"/>
                      </a:cubicBezTo>
                      <a:cubicBezTo>
                        <a:pt x="10" y="81"/>
                        <a:pt x="10" y="81"/>
                        <a:pt x="10" y="81"/>
                      </a:cubicBezTo>
                      <a:cubicBezTo>
                        <a:pt x="9" y="82"/>
                        <a:pt x="9" y="84"/>
                        <a:pt x="10" y="86"/>
                      </a:cubicBezTo>
                      <a:cubicBezTo>
                        <a:pt x="13" y="90"/>
                        <a:pt x="17" y="94"/>
                        <a:pt x="22" y="97"/>
                      </a:cubicBezTo>
                      <a:cubicBezTo>
                        <a:pt x="23" y="98"/>
                        <a:pt x="25" y="98"/>
                        <a:pt x="26" y="98"/>
                      </a:cubicBezTo>
                      <a:cubicBezTo>
                        <a:pt x="34" y="94"/>
                        <a:pt x="34" y="94"/>
                        <a:pt x="34" y="94"/>
                      </a:cubicBezTo>
                      <a:cubicBezTo>
                        <a:pt x="36" y="94"/>
                        <a:pt x="37" y="95"/>
                        <a:pt x="39" y="95"/>
                      </a:cubicBezTo>
                      <a:cubicBezTo>
                        <a:pt x="42" y="104"/>
                        <a:pt x="42" y="104"/>
                        <a:pt x="42" y="104"/>
                      </a:cubicBezTo>
                      <a:cubicBezTo>
                        <a:pt x="42" y="106"/>
                        <a:pt x="44" y="107"/>
                        <a:pt x="45" y="107"/>
                      </a:cubicBezTo>
                      <a:cubicBezTo>
                        <a:pt x="48" y="107"/>
                        <a:pt x="51" y="108"/>
                        <a:pt x="53" y="108"/>
                      </a:cubicBezTo>
                      <a:cubicBezTo>
                        <a:pt x="56" y="108"/>
                        <a:pt x="59" y="107"/>
                        <a:pt x="62" y="107"/>
                      </a:cubicBezTo>
                      <a:cubicBezTo>
                        <a:pt x="63" y="107"/>
                        <a:pt x="65" y="106"/>
                        <a:pt x="65" y="104"/>
                      </a:cubicBezTo>
                      <a:cubicBezTo>
                        <a:pt x="68" y="95"/>
                        <a:pt x="68" y="95"/>
                        <a:pt x="68" y="95"/>
                      </a:cubicBezTo>
                      <a:cubicBezTo>
                        <a:pt x="70" y="95"/>
                        <a:pt x="71" y="94"/>
                        <a:pt x="72" y="94"/>
                      </a:cubicBezTo>
                      <a:cubicBezTo>
                        <a:pt x="80" y="98"/>
                        <a:pt x="80" y="98"/>
                        <a:pt x="80" y="98"/>
                      </a:cubicBezTo>
                      <a:cubicBezTo>
                        <a:pt x="82" y="98"/>
                        <a:pt x="84" y="98"/>
                        <a:pt x="85" y="97"/>
                      </a:cubicBezTo>
                      <a:cubicBezTo>
                        <a:pt x="89" y="94"/>
                        <a:pt x="93" y="90"/>
                        <a:pt x="97" y="86"/>
                      </a:cubicBezTo>
                      <a:cubicBezTo>
                        <a:pt x="98" y="84"/>
                        <a:pt x="98" y="82"/>
                        <a:pt x="97" y="81"/>
                      </a:cubicBezTo>
                      <a:cubicBezTo>
                        <a:pt x="93" y="73"/>
                        <a:pt x="93" y="73"/>
                        <a:pt x="93" y="73"/>
                      </a:cubicBezTo>
                      <a:cubicBezTo>
                        <a:pt x="94" y="72"/>
                        <a:pt x="94" y="70"/>
                        <a:pt x="95" y="69"/>
                      </a:cubicBezTo>
                      <a:cubicBezTo>
                        <a:pt x="103" y="66"/>
                        <a:pt x="103" y="66"/>
                        <a:pt x="103" y="66"/>
                      </a:cubicBezTo>
                      <a:cubicBezTo>
                        <a:pt x="105" y="65"/>
                        <a:pt x="106" y="64"/>
                        <a:pt x="106" y="62"/>
                      </a:cubicBezTo>
                      <a:cubicBezTo>
                        <a:pt x="107" y="59"/>
                        <a:pt x="107" y="56"/>
                        <a:pt x="107" y="54"/>
                      </a:cubicBezTo>
                      <a:cubicBezTo>
                        <a:pt x="107" y="51"/>
                        <a:pt x="107" y="49"/>
                        <a:pt x="106" y="46"/>
                      </a:cubicBezTo>
                      <a:close/>
                      <a:moveTo>
                        <a:pt x="98" y="58"/>
                      </a:moveTo>
                      <a:cubicBezTo>
                        <a:pt x="90" y="61"/>
                        <a:pt x="90" y="61"/>
                        <a:pt x="90" y="61"/>
                      </a:cubicBezTo>
                      <a:cubicBezTo>
                        <a:pt x="88" y="61"/>
                        <a:pt x="87" y="62"/>
                        <a:pt x="87" y="64"/>
                      </a:cubicBezTo>
                      <a:cubicBezTo>
                        <a:pt x="86" y="66"/>
                        <a:pt x="85" y="69"/>
                        <a:pt x="84" y="71"/>
                      </a:cubicBezTo>
                      <a:cubicBezTo>
                        <a:pt x="83" y="72"/>
                        <a:pt x="83" y="73"/>
                        <a:pt x="84" y="75"/>
                      </a:cubicBezTo>
                      <a:cubicBezTo>
                        <a:pt x="88" y="82"/>
                        <a:pt x="88" y="82"/>
                        <a:pt x="88" y="82"/>
                      </a:cubicBezTo>
                      <a:cubicBezTo>
                        <a:pt x="86" y="84"/>
                        <a:pt x="84" y="86"/>
                        <a:pt x="82" y="88"/>
                      </a:cubicBezTo>
                      <a:cubicBezTo>
                        <a:pt x="74" y="84"/>
                        <a:pt x="74" y="84"/>
                        <a:pt x="74" y="84"/>
                      </a:cubicBezTo>
                      <a:cubicBezTo>
                        <a:pt x="73" y="84"/>
                        <a:pt x="71" y="84"/>
                        <a:pt x="70" y="85"/>
                      </a:cubicBezTo>
                      <a:cubicBezTo>
                        <a:pt x="68" y="86"/>
                        <a:pt x="66" y="87"/>
                        <a:pt x="63" y="87"/>
                      </a:cubicBezTo>
                      <a:cubicBezTo>
                        <a:pt x="62" y="88"/>
                        <a:pt x="61" y="89"/>
                        <a:pt x="60" y="90"/>
                      </a:cubicBezTo>
                      <a:cubicBezTo>
                        <a:pt x="57" y="98"/>
                        <a:pt x="57" y="98"/>
                        <a:pt x="57" y="98"/>
                      </a:cubicBezTo>
                      <a:cubicBezTo>
                        <a:pt x="55" y="98"/>
                        <a:pt x="52" y="98"/>
                        <a:pt x="49" y="98"/>
                      </a:cubicBezTo>
                      <a:cubicBezTo>
                        <a:pt x="47" y="90"/>
                        <a:pt x="47" y="90"/>
                        <a:pt x="47" y="90"/>
                      </a:cubicBezTo>
                      <a:cubicBezTo>
                        <a:pt x="46" y="89"/>
                        <a:pt x="45" y="88"/>
                        <a:pt x="43" y="87"/>
                      </a:cubicBezTo>
                      <a:cubicBezTo>
                        <a:pt x="41" y="87"/>
                        <a:pt x="39" y="86"/>
                        <a:pt x="37" y="85"/>
                      </a:cubicBezTo>
                      <a:cubicBezTo>
                        <a:pt x="35" y="84"/>
                        <a:pt x="34" y="84"/>
                        <a:pt x="33" y="84"/>
                      </a:cubicBezTo>
                      <a:cubicBezTo>
                        <a:pt x="25" y="88"/>
                        <a:pt x="25" y="88"/>
                        <a:pt x="25" y="88"/>
                      </a:cubicBezTo>
                      <a:cubicBezTo>
                        <a:pt x="23" y="86"/>
                        <a:pt x="21" y="84"/>
                        <a:pt x="19" y="82"/>
                      </a:cubicBezTo>
                      <a:cubicBezTo>
                        <a:pt x="23" y="75"/>
                        <a:pt x="23" y="75"/>
                        <a:pt x="23" y="75"/>
                      </a:cubicBezTo>
                      <a:cubicBezTo>
                        <a:pt x="23" y="73"/>
                        <a:pt x="23" y="72"/>
                        <a:pt x="23" y="71"/>
                      </a:cubicBezTo>
                      <a:cubicBezTo>
                        <a:pt x="22" y="69"/>
                        <a:pt x="21" y="66"/>
                        <a:pt x="20" y="64"/>
                      </a:cubicBezTo>
                      <a:cubicBezTo>
                        <a:pt x="20" y="62"/>
                        <a:pt x="18" y="61"/>
                        <a:pt x="17" y="61"/>
                      </a:cubicBezTo>
                      <a:cubicBezTo>
                        <a:pt x="9" y="58"/>
                        <a:pt x="9" y="58"/>
                        <a:pt x="9" y="58"/>
                      </a:cubicBezTo>
                      <a:cubicBezTo>
                        <a:pt x="9" y="57"/>
                        <a:pt x="9" y="55"/>
                        <a:pt x="9" y="54"/>
                      </a:cubicBezTo>
                      <a:cubicBezTo>
                        <a:pt x="9" y="53"/>
                        <a:pt x="9" y="51"/>
                        <a:pt x="9" y="50"/>
                      </a:cubicBezTo>
                      <a:cubicBezTo>
                        <a:pt x="17" y="47"/>
                        <a:pt x="17" y="47"/>
                        <a:pt x="17" y="47"/>
                      </a:cubicBezTo>
                      <a:cubicBezTo>
                        <a:pt x="18" y="47"/>
                        <a:pt x="20" y="45"/>
                        <a:pt x="20" y="44"/>
                      </a:cubicBezTo>
                      <a:cubicBezTo>
                        <a:pt x="21" y="42"/>
                        <a:pt x="22" y="39"/>
                        <a:pt x="23" y="37"/>
                      </a:cubicBezTo>
                      <a:cubicBezTo>
                        <a:pt x="23" y="36"/>
                        <a:pt x="23" y="34"/>
                        <a:pt x="23" y="33"/>
                      </a:cubicBezTo>
                      <a:cubicBezTo>
                        <a:pt x="19" y="26"/>
                        <a:pt x="19" y="26"/>
                        <a:pt x="19" y="26"/>
                      </a:cubicBezTo>
                      <a:cubicBezTo>
                        <a:pt x="21" y="23"/>
                        <a:pt x="23" y="22"/>
                        <a:pt x="25" y="20"/>
                      </a:cubicBezTo>
                      <a:cubicBezTo>
                        <a:pt x="33" y="23"/>
                        <a:pt x="33" y="23"/>
                        <a:pt x="33" y="23"/>
                      </a:cubicBezTo>
                      <a:cubicBezTo>
                        <a:pt x="34" y="24"/>
                        <a:pt x="35" y="24"/>
                        <a:pt x="37" y="23"/>
                      </a:cubicBezTo>
                      <a:cubicBezTo>
                        <a:pt x="39" y="22"/>
                        <a:pt x="41" y="21"/>
                        <a:pt x="43" y="21"/>
                      </a:cubicBezTo>
                      <a:cubicBezTo>
                        <a:pt x="45" y="20"/>
                        <a:pt x="46" y="19"/>
                        <a:pt x="47" y="18"/>
                      </a:cubicBezTo>
                      <a:cubicBezTo>
                        <a:pt x="49" y="10"/>
                        <a:pt x="49" y="10"/>
                        <a:pt x="49" y="10"/>
                      </a:cubicBezTo>
                      <a:cubicBezTo>
                        <a:pt x="52" y="9"/>
                        <a:pt x="55" y="9"/>
                        <a:pt x="57" y="10"/>
                      </a:cubicBezTo>
                      <a:cubicBezTo>
                        <a:pt x="60" y="18"/>
                        <a:pt x="60" y="18"/>
                        <a:pt x="60" y="18"/>
                      </a:cubicBezTo>
                      <a:cubicBezTo>
                        <a:pt x="61" y="19"/>
                        <a:pt x="62" y="20"/>
                        <a:pt x="63" y="21"/>
                      </a:cubicBezTo>
                      <a:cubicBezTo>
                        <a:pt x="66" y="21"/>
                        <a:pt x="68" y="22"/>
                        <a:pt x="70" y="23"/>
                      </a:cubicBezTo>
                      <a:cubicBezTo>
                        <a:pt x="71" y="24"/>
                        <a:pt x="73" y="24"/>
                        <a:pt x="74" y="23"/>
                      </a:cubicBezTo>
                      <a:cubicBezTo>
                        <a:pt x="82" y="20"/>
                        <a:pt x="82" y="20"/>
                        <a:pt x="82" y="20"/>
                      </a:cubicBezTo>
                      <a:cubicBezTo>
                        <a:pt x="84" y="22"/>
                        <a:pt x="86" y="23"/>
                        <a:pt x="88" y="26"/>
                      </a:cubicBezTo>
                      <a:cubicBezTo>
                        <a:pt x="84" y="33"/>
                        <a:pt x="84" y="33"/>
                        <a:pt x="84" y="33"/>
                      </a:cubicBezTo>
                      <a:cubicBezTo>
                        <a:pt x="83" y="34"/>
                        <a:pt x="83" y="36"/>
                        <a:pt x="84" y="37"/>
                      </a:cubicBezTo>
                      <a:cubicBezTo>
                        <a:pt x="85" y="39"/>
                        <a:pt x="86" y="42"/>
                        <a:pt x="87" y="44"/>
                      </a:cubicBezTo>
                      <a:cubicBezTo>
                        <a:pt x="87" y="45"/>
                        <a:pt x="88" y="47"/>
                        <a:pt x="90" y="47"/>
                      </a:cubicBezTo>
                      <a:cubicBezTo>
                        <a:pt x="98" y="50"/>
                        <a:pt x="98" y="50"/>
                        <a:pt x="98" y="50"/>
                      </a:cubicBezTo>
                      <a:cubicBezTo>
                        <a:pt x="98" y="51"/>
                        <a:pt x="98" y="53"/>
                        <a:pt x="98" y="54"/>
                      </a:cubicBezTo>
                      <a:cubicBezTo>
                        <a:pt x="98" y="55"/>
                        <a:pt x="98" y="57"/>
                        <a:pt x="98"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 name="Freeform 22"/>
                <p:cNvSpPr>
                  <a:spLocks noEditPoints="1"/>
                </p:cNvSpPr>
                <p:nvPr/>
              </p:nvSpPr>
              <p:spPr bwMode="auto">
                <a:xfrm>
                  <a:off x="70" y="70"/>
                  <a:ext cx="93" cy="92"/>
                </a:xfrm>
                <a:custGeom>
                  <a:avLst/>
                  <a:gdLst>
                    <a:gd name="T0" fmla="*/ 21 w 43"/>
                    <a:gd name="T1" fmla="*/ 0 h 42"/>
                    <a:gd name="T2" fmla="*/ 0 w 43"/>
                    <a:gd name="T3" fmla="*/ 21 h 42"/>
                    <a:gd name="T4" fmla="*/ 21 w 43"/>
                    <a:gd name="T5" fmla="*/ 42 h 42"/>
                    <a:gd name="T6" fmla="*/ 43 w 43"/>
                    <a:gd name="T7" fmla="*/ 21 h 42"/>
                    <a:gd name="T8" fmla="*/ 21 w 43"/>
                    <a:gd name="T9" fmla="*/ 0 h 42"/>
                    <a:gd name="T10" fmla="*/ 21 w 43"/>
                    <a:gd name="T11" fmla="*/ 33 h 42"/>
                    <a:gd name="T12" fmla="*/ 9 w 43"/>
                    <a:gd name="T13" fmla="*/ 21 h 42"/>
                    <a:gd name="T14" fmla="*/ 21 w 43"/>
                    <a:gd name="T15" fmla="*/ 9 h 42"/>
                    <a:gd name="T16" fmla="*/ 33 w 43"/>
                    <a:gd name="T17" fmla="*/ 21 h 42"/>
                    <a:gd name="T18" fmla="*/ 21 w 43"/>
                    <a:gd name="T19" fmla="*/ 3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2">
                      <a:moveTo>
                        <a:pt x="21" y="0"/>
                      </a:moveTo>
                      <a:cubicBezTo>
                        <a:pt x="10" y="0"/>
                        <a:pt x="0" y="9"/>
                        <a:pt x="0" y="21"/>
                      </a:cubicBezTo>
                      <a:cubicBezTo>
                        <a:pt x="0" y="33"/>
                        <a:pt x="10" y="42"/>
                        <a:pt x="21" y="42"/>
                      </a:cubicBezTo>
                      <a:cubicBezTo>
                        <a:pt x="33" y="42"/>
                        <a:pt x="43" y="33"/>
                        <a:pt x="43" y="21"/>
                      </a:cubicBezTo>
                      <a:cubicBezTo>
                        <a:pt x="43" y="9"/>
                        <a:pt x="33" y="0"/>
                        <a:pt x="21" y="0"/>
                      </a:cubicBezTo>
                      <a:close/>
                      <a:moveTo>
                        <a:pt x="21" y="33"/>
                      </a:moveTo>
                      <a:cubicBezTo>
                        <a:pt x="15" y="33"/>
                        <a:pt x="9" y="28"/>
                        <a:pt x="9" y="21"/>
                      </a:cubicBezTo>
                      <a:cubicBezTo>
                        <a:pt x="9" y="14"/>
                        <a:pt x="15" y="9"/>
                        <a:pt x="21" y="9"/>
                      </a:cubicBezTo>
                      <a:cubicBezTo>
                        <a:pt x="28" y="9"/>
                        <a:pt x="33" y="14"/>
                        <a:pt x="33" y="21"/>
                      </a:cubicBezTo>
                      <a:cubicBezTo>
                        <a:pt x="33" y="28"/>
                        <a:pt x="28" y="33"/>
                        <a:pt x="21"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1" name="Group 23"/>
              <p:cNvGrpSpPr/>
              <p:nvPr/>
            </p:nvGrpSpPr>
            <p:grpSpPr bwMode="auto">
              <a:xfrm>
                <a:off x="4387850" y="2724076"/>
                <a:ext cx="368300" cy="374650"/>
                <a:chOff x="0" y="0"/>
                <a:chExt cx="232" cy="236"/>
              </a:xfrm>
              <a:solidFill>
                <a:schemeClr val="accent1"/>
              </a:solidFill>
            </p:grpSpPr>
            <p:sp>
              <p:nvSpPr>
                <p:cNvPr id="23" name="Freeform 24"/>
                <p:cNvSpPr/>
                <p:nvPr/>
              </p:nvSpPr>
              <p:spPr bwMode="auto">
                <a:xfrm>
                  <a:off x="0" y="0"/>
                  <a:ext cx="232" cy="168"/>
                </a:xfrm>
                <a:custGeom>
                  <a:avLst/>
                  <a:gdLst>
                    <a:gd name="T0" fmla="*/ 82 w 106"/>
                    <a:gd name="T1" fmla="*/ 28 h 77"/>
                    <a:gd name="T2" fmla="*/ 77 w 106"/>
                    <a:gd name="T3" fmla="*/ 29 h 77"/>
                    <a:gd name="T4" fmla="*/ 77 w 106"/>
                    <a:gd name="T5" fmla="*/ 27 h 77"/>
                    <a:gd name="T6" fmla="*/ 50 w 106"/>
                    <a:gd name="T7" fmla="*/ 0 h 77"/>
                    <a:gd name="T8" fmla="*/ 25 w 106"/>
                    <a:gd name="T9" fmla="*/ 22 h 77"/>
                    <a:gd name="T10" fmla="*/ 17 w 106"/>
                    <a:gd name="T11" fmla="*/ 23 h 77"/>
                    <a:gd name="T12" fmla="*/ 17 w 106"/>
                    <a:gd name="T13" fmla="*/ 23 h 77"/>
                    <a:gd name="T14" fmla="*/ 6 w 106"/>
                    <a:gd name="T15" fmla="*/ 39 h 77"/>
                    <a:gd name="T16" fmla="*/ 8 w 106"/>
                    <a:gd name="T17" fmla="*/ 46 h 77"/>
                    <a:gd name="T18" fmla="*/ 0 w 106"/>
                    <a:gd name="T19" fmla="*/ 60 h 77"/>
                    <a:gd name="T20" fmla="*/ 17 w 106"/>
                    <a:gd name="T21" fmla="*/ 77 h 77"/>
                    <a:gd name="T22" fmla="*/ 35 w 106"/>
                    <a:gd name="T23" fmla="*/ 77 h 77"/>
                    <a:gd name="T24" fmla="*/ 39 w 106"/>
                    <a:gd name="T25" fmla="*/ 73 h 77"/>
                    <a:gd name="T26" fmla="*/ 35 w 106"/>
                    <a:gd name="T27" fmla="*/ 68 h 77"/>
                    <a:gd name="T28" fmla="*/ 17 w 106"/>
                    <a:gd name="T29" fmla="*/ 68 h 77"/>
                    <a:gd name="T30" fmla="*/ 9 w 106"/>
                    <a:gd name="T31" fmla="*/ 60 h 77"/>
                    <a:gd name="T32" fmla="*/ 16 w 106"/>
                    <a:gd name="T33" fmla="*/ 53 h 77"/>
                    <a:gd name="T34" fmla="*/ 20 w 106"/>
                    <a:gd name="T35" fmla="*/ 50 h 77"/>
                    <a:gd name="T36" fmla="*/ 18 w 106"/>
                    <a:gd name="T37" fmla="*/ 45 h 77"/>
                    <a:gd name="T38" fmla="*/ 15 w 106"/>
                    <a:gd name="T39" fmla="*/ 39 h 77"/>
                    <a:gd name="T40" fmla="*/ 20 w 106"/>
                    <a:gd name="T41" fmla="*/ 32 h 77"/>
                    <a:gd name="T42" fmla="*/ 20 w 106"/>
                    <a:gd name="T43" fmla="*/ 32 h 77"/>
                    <a:gd name="T44" fmla="*/ 27 w 106"/>
                    <a:gd name="T45" fmla="*/ 32 h 77"/>
                    <a:gd name="T46" fmla="*/ 31 w 106"/>
                    <a:gd name="T47" fmla="*/ 32 h 77"/>
                    <a:gd name="T48" fmla="*/ 34 w 106"/>
                    <a:gd name="T49" fmla="*/ 28 h 77"/>
                    <a:gd name="T50" fmla="*/ 33 w 106"/>
                    <a:gd name="T51" fmla="*/ 27 h 77"/>
                    <a:gd name="T52" fmla="*/ 33 w 106"/>
                    <a:gd name="T53" fmla="*/ 27 h 77"/>
                    <a:gd name="T54" fmla="*/ 50 w 106"/>
                    <a:gd name="T55" fmla="*/ 9 h 77"/>
                    <a:gd name="T56" fmla="*/ 67 w 106"/>
                    <a:gd name="T57" fmla="*/ 27 h 77"/>
                    <a:gd name="T58" fmla="*/ 65 w 106"/>
                    <a:gd name="T59" fmla="*/ 35 h 77"/>
                    <a:gd name="T60" fmla="*/ 66 w 106"/>
                    <a:gd name="T61" fmla="*/ 41 h 77"/>
                    <a:gd name="T62" fmla="*/ 72 w 106"/>
                    <a:gd name="T63" fmla="*/ 41 h 77"/>
                    <a:gd name="T64" fmla="*/ 82 w 106"/>
                    <a:gd name="T65" fmla="*/ 38 h 77"/>
                    <a:gd name="T66" fmla="*/ 97 w 106"/>
                    <a:gd name="T67" fmla="*/ 53 h 77"/>
                    <a:gd name="T68" fmla="*/ 82 w 106"/>
                    <a:gd name="T69" fmla="*/ 68 h 77"/>
                    <a:gd name="T70" fmla="*/ 71 w 106"/>
                    <a:gd name="T71" fmla="*/ 68 h 77"/>
                    <a:gd name="T72" fmla="*/ 67 w 106"/>
                    <a:gd name="T73" fmla="*/ 73 h 77"/>
                    <a:gd name="T74" fmla="*/ 71 w 106"/>
                    <a:gd name="T75" fmla="*/ 77 h 77"/>
                    <a:gd name="T76" fmla="*/ 82 w 106"/>
                    <a:gd name="T77" fmla="*/ 77 h 77"/>
                    <a:gd name="T78" fmla="*/ 106 w 106"/>
                    <a:gd name="T79" fmla="*/ 53 h 77"/>
                    <a:gd name="T80" fmla="*/ 82 w 106"/>
                    <a:gd name="T81" fmla="*/ 2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6" h="77">
                      <a:moveTo>
                        <a:pt x="82" y="28"/>
                      </a:moveTo>
                      <a:cubicBezTo>
                        <a:pt x="80" y="28"/>
                        <a:pt x="78" y="29"/>
                        <a:pt x="77" y="29"/>
                      </a:cubicBezTo>
                      <a:cubicBezTo>
                        <a:pt x="77" y="28"/>
                        <a:pt x="77" y="27"/>
                        <a:pt x="77" y="27"/>
                      </a:cubicBezTo>
                      <a:cubicBezTo>
                        <a:pt x="77" y="12"/>
                        <a:pt x="65" y="0"/>
                        <a:pt x="50" y="0"/>
                      </a:cubicBezTo>
                      <a:cubicBezTo>
                        <a:pt x="37" y="0"/>
                        <a:pt x="27" y="10"/>
                        <a:pt x="25" y="22"/>
                      </a:cubicBezTo>
                      <a:cubicBezTo>
                        <a:pt x="22" y="22"/>
                        <a:pt x="19" y="22"/>
                        <a:pt x="17" y="23"/>
                      </a:cubicBezTo>
                      <a:cubicBezTo>
                        <a:pt x="17" y="23"/>
                        <a:pt x="17" y="23"/>
                        <a:pt x="17" y="23"/>
                      </a:cubicBezTo>
                      <a:cubicBezTo>
                        <a:pt x="10" y="26"/>
                        <a:pt x="6" y="32"/>
                        <a:pt x="6" y="39"/>
                      </a:cubicBezTo>
                      <a:cubicBezTo>
                        <a:pt x="6" y="41"/>
                        <a:pt x="7" y="44"/>
                        <a:pt x="8" y="46"/>
                      </a:cubicBezTo>
                      <a:cubicBezTo>
                        <a:pt x="3" y="49"/>
                        <a:pt x="0" y="55"/>
                        <a:pt x="0" y="60"/>
                      </a:cubicBezTo>
                      <a:cubicBezTo>
                        <a:pt x="0" y="70"/>
                        <a:pt x="8" y="77"/>
                        <a:pt x="17" y="77"/>
                      </a:cubicBezTo>
                      <a:cubicBezTo>
                        <a:pt x="35" y="77"/>
                        <a:pt x="35" y="77"/>
                        <a:pt x="35" y="77"/>
                      </a:cubicBezTo>
                      <a:cubicBezTo>
                        <a:pt x="37" y="77"/>
                        <a:pt x="39" y="75"/>
                        <a:pt x="39" y="73"/>
                      </a:cubicBezTo>
                      <a:cubicBezTo>
                        <a:pt x="39" y="70"/>
                        <a:pt x="37" y="68"/>
                        <a:pt x="35" y="68"/>
                      </a:cubicBezTo>
                      <a:cubicBezTo>
                        <a:pt x="17" y="68"/>
                        <a:pt x="17" y="68"/>
                        <a:pt x="17" y="68"/>
                      </a:cubicBezTo>
                      <a:cubicBezTo>
                        <a:pt x="13" y="68"/>
                        <a:pt x="9" y="65"/>
                        <a:pt x="9" y="60"/>
                      </a:cubicBezTo>
                      <a:cubicBezTo>
                        <a:pt x="9" y="57"/>
                        <a:pt x="12" y="53"/>
                        <a:pt x="16" y="53"/>
                      </a:cubicBezTo>
                      <a:cubicBezTo>
                        <a:pt x="18" y="53"/>
                        <a:pt x="19" y="51"/>
                        <a:pt x="20" y="50"/>
                      </a:cubicBezTo>
                      <a:cubicBezTo>
                        <a:pt x="20" y="48"/>
                        <a:pt x="20" y="46"/>
                        <a:pt x="18" y="45"/>
                      </a:cubicBezTo>
                      <a:cubicBezTo>
                        <a:pt x="16" y="43"/>
                        <a:pt x="15" y="41"/>
                        <a:pt x="15" y="39"/>
                      </a:cubicBezTo>
                      <a:cubicBezTo>
                        <a:pt x="15" y="36"/>
                        <a:pt x="17" y="33"/>
                        <a:pt x="20" y="32"/>
                      </a:cubicBezTo>
                      <a:cubicBezTo>
                        <a:pt x="20" y="32"/>
                        <a:pt x="20" y="32"/>
                        <a:pt x="20" y="32"/>
                      </a:cubicBezTo>
                      <a:cubicBezTo>
                        <a:pt x="22" y="31"/>
                        <a:pt x="25" y="31"/>
                        <a:pt x="27" y="32"/>
                      </a:cubicBezTo>
                      <a:cubicBezTo>
                        <a:pt x="28" y="33"/>
                        <a:pt x="30" y="33"/>
                        <a:pt x="31" y="32"/>
                      </a:cubicBezTo>
                      <a:cubicBezTo>
                        <a:pt x="33" y="31"/>
                        <a:pt x="34" y="30"/>
                        <a:pt x="34" y="28"/>
                      </a:cubicBezTo>
                      <a:cubicBezTo>
                        <a:pt x="33" y="28"/>
                        <a:pt x="33" y="27"/>
                        <a:pt x="33" y="27"/>
                      </a:cubicBezTo>
                      <a:cubicBezTo>
                        <a:pt x="33" y="27"/>
                        <a:pt x="33" y="27"/>
                        <a:pt x="33" y="27"/>
                      </a:cubicBezTo>
                      <a:cubicBezTo>
                        <a:pt x="33" y="17"/>
                        <a:pt x="41" y="9"/>
                        <a:pt x="50" y="9"/>
                      </a:cubicBezTo>
                      <a:cubicBezTo>
                        <a:pt x="60" y="9"/>
                        <a:pt x="67" y="17"/>
                        <a:pt x="67" y="27"/>
                      </a:cubicBezTo>
                      <a:cubicBezTo>
                        <a:pt x="67" y="30"/>
                        <a:pt x="67" y="33"/>
                        <a:pt x="65" y="35"/>
                      </a:cubicBezTo>
                      <a:cubicBezTo>
                        <a:pt x="64" y="37"/>
                        <a:pt x="64" y="40"/>
                        <a:pt x="66" y="41"/>
                      </a:cubicBezTo>
                      <a:cubicBezTo>
                        <a:pt x="68" y="43"/>
                        <a:pt x="70" y="43"/>
                        <a:pt x="72" y="41"/>
                      </a:cubicBezTo>
                      <a:cubicBezTo>
                        <a:pt x="74" y="40"/>
                        <a:pt x="77" y="38"/>
                        <a:pt x="82" y="38"/>
                      </a:cubicBezTo>
                      <a:cubicBezTo>
                        <a:pt x="90" y="38"/>
                        <a:pt x="97" y="44"/>
                        <a:pt x="97" y="53"/>
                      </a:cubicBezTo>
                      <a:cubicBezTo>
                        <a:pt x="97" y="61"/>
                        <a:pt x="90" y="68"/>
                        <a:pt x="82" y="68"/>
                      </a:cubicBezTo>
                      <a:cubicBezTo>
                        <a:pt x="71" y="68"/>
                        <a:pt x="71" y="68"/>
                        <a:pt x="71" y="68"/>
                      </a:cubicBezTo>
                      <a:cubicBezTo>
                        <a:pt x="69" y="68"/>
                        <a:pt x="67" y="70"/>
                        <a:pt x="67" y="73"/>
                      </a:cubicBezTo>
                      <a:cubicBezTo>
                        <a:pt x="67" y="75"/>
                        <a:pt x="69" y="77"/>
                        <a:pt x="71" y="77"/>
                      </a:cubicBezTo>
                      <a:cubicBezTo>
                        <a:pt x="82" y="77"/>
                        <a:pt x="82" y="77"/>
                        <a:pt x="82" y="77"/>
                      </a:cubicBezTo>
                      <a:cubicBezTo>
                        <a:pt x="95" y="77"/>
                        <a:pt x="106" y="66"/>
                        <a:pt x="106" y="53"/>
                      </a:cubicBezTo>
                      <a:cubicBezTo>
                        <a:pt x="106" y="39"/>
                        <a:pt x="95" y="28"/>
                        <a:pt x="82"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4" name="Freeform 25"/>
                <p:cNvSpPr/>
                <p:nvPr/>
              </p:nvSpPr>
              <p:spPr bwMode="auto">
                <a:xfrm>
                  <a:off x="70" y="94"/>
                  <a:ext cx="92" cy="142"/>
                </a:xfrm>
                <a:custGeom>
                  <a:avLst/>
                  <a:gdLst>
                    <a:gd name="T0" fmla="*/ 33 w 42"/>
                    <a:gd name="T1" fmla="*/ 41 h 65"/>
                    <a:gd name="T2" fmla="*/ 26 w 42"/>
                    <a:gd name="T3" fmla="*/ 49 h 65"/>
                    <a:gd name="T4" fmla="*/ 26 w 42"/>
                    <a:gd name="T5" fmla="*/ 5 h 65"/>
                    <a:gd name="T6" fmla="*/ 21 w 42"/>
                    <a:gd name="T7" fmla="*/ 0 h 65"/>
                    <a:gd name="T8" fmla="*/ 16 w 42"/>
                    <a:gd name="T9" fmla="*/ 5 h 65"/>
                    <a:gd name="T10" fmla="*/ 16 w 42"/>
                    <a:gd name="T11" fmla="*/ 49 h 65"/>
                    <a:gd name="T12" fmla="*/ 9 w 42"/>
                    <a:gd name="T13" fmla="*/ 41 h 65"/>
                    <a:gd name="T14" fmla="*/ 2 w 42"/>
                    <a:gd name="T15" fmla="*/ 41 h 65"/>
                    <a:gd name="T16" fmla="*/ 2 w 42"/>
                    <a:gd name="T17" fmla="*/ 48 h 65"/>
                    <a:gd name="T18" fmla="*/ 18 w 42"/>
                    <a:gd name="T19" fmla="*/ 63 h 65"/>
                    <a:gd name="T20" fmla="*/ 21 w 42"/>
                    <a:gd name="T21" fmla="*/ 65 h 65"/>
                    <a:gd name="T22" fmla="*/ 24 w 42"/>
                    <a:gd name="T23" fmla="*/ 63 h 65"/>
                    <a:gd name="T24" fmla="*/ 40 w 42"/>
                    <a:gd name="T25" fmla="*/ 48 h 65"/>
                    <a:gd name="T26" fmla="*/ 40 w 42"/>
                    <a:gd name="T27" fmla="*/ 41 h 65"/>
                    <a:gd name="T28" fmla="*/ 33 w 42"/>
                    <a:gd name="T29" fmla="*/ 4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65">
                      <a:moveTo>
                        <a:pt x="33" y="41"/>
                      </a:moveTo>
                      <a:cubicBezTo>
                        <a:pt x="26" y="49"/>
                        <a:pt x="26" y="49"/>
                        <a:pt x="26" y="49"/>
                      </a:cubicBezTo>
                      <a:cubicBezTo>
                        <a:pt x="26" y="5"/>
                        <a:pt x="26" y="5"/>
                        <a:pt x="26" y="5"/>
                      </a:cubicBezTo>
                      <a:cubicBezTo>
                        <a:pt x="26" y="3"/>
                        <a:pt x="24" y="0"/>
                        <a:pt x="21" y="0"/>
                      </a:cubicBezTo>
                      <a:cubicBezTo>
                        <a:pt x="18" y="0"/>
                        <a:pt x="16" y="3"/>
                        <a:pt x="16" y="5"/>
                      </a:cubicBezTo>
                      <a:cubicBezTo>
                        <a:pt x="16" y="49"/>
                        <a:pt x="16" y="49"/>
                        <a:pt x="16" y="49"/>
                      </a:cubicBezTo>
                      <a:cubicBezTo>
                        <a:pt x="9" y="41"/>
                        <a:pt x="9" y="41"/>
                        <a:pt x="9" y="41"/>
                      </a:cubicBezTo>
                      <a:cubicBezTo>
                        <a:pt x="7" y="39"/>
                        <a:pt x="4" y="39"/>
                        <a:pt x="2" y="41"/>
                      </a:cubicBezTo>
                      <a:cubicBezTo>
                        <a:pt x="0" y="43"/>
                        <a:pt x="0" y="46"/>
                        <a:pt x="2" y="48"/>
                      </a:cubicBezTo>
                      <a:cubicBezTo>
                        <a:pt x="18" y="63"/>
                        <a:pt x="18" y="63"/>
                        <a:pt x="18" y="63"/>
                      </a:cubicBezTo>
                      <a:cubicBezTo>
                        <a:pt x="19" y="64"/>
                        <a:pt x="20" y="65"/>
                        <a:pt x="21" y="65"/>
                      </a:cubicBezTo>
                      <a:cubicBezTo>
                        <a:pt x="22" y="65"/>
                        <a:pt x="23" y="64"/>
                        <a:pt x="24" y="63"/>
                      </a:cubicBezTo>
                      <a:cubicBezTo>
                        <a:pt x="40" y="48"/>
                        <a:pt x="40" y="48"/>
                        <a:pt x="40" y="48"/>
                      </a:cubicBezTo>
                      <a:cubicBezTo>
                        <a:pt x="42" y="46"/>
                        <a:pt x="42" y="43"/>
                        <a:pt x="40" y="41"/>
                      </a:cubicBezTo>
                      <a:cubicBezTo>
                        <a:pt x="38" y="39"/>
                        <a:pt x="35" y="39"/>
                        <a:pt x="33"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2" name="Group 26"/>
              <p:cNvGrpSpPr/>
              <p:nvPr/>
            </p:nvGrpSpPr>
            <p:grpSpPr bwMode="auto">
              <a:xfrm>
                <a:off x="3119438" y="2752651"/>
                <a:ext cx="373062" cy="317500"/>
                <a:chOff x="0" y="0"/>
                <a:chExt cx="235" cy="200"/>
              </a:xfrm>
              <a:solidFill>
                <a:schemeClr val="tx1">
                  <a:lumMod val="75000"/>
                  <a:lumOff val="25000"/>
                </a:schemeClr>
              </a:solidFill>
            </p:grpSpPr>
            <p:sp>
              <p:nvSpPr>
                <p:cNvPr id="21" name="Freeform 27"/>
                <p:cNvSpPr>
                  <a:spLocks noEditPoints="1"/>
                </p:cNvSpPr>
                <p:nvPr/>
              </p:nvSpPr>
              <p:spPr bwMode="auto">
                <a:xfrm>
                  <a:off x="0" y="0"/>
                  <a:ext cx="235" cy="200"/>
                </a:xfrm>
                <a:custGeom>
                  <a:avLst/>
                  <a:gdLst>
                    <a:gd name="T0" fmla="*/ 94 w 108"/>
                    <a:gd name="T1" fmla="*/ 15 h 92"/>
                    <a:gd name="T2" fmla="*/ 77 w 108"/>
                    <a:gd name="T3" fmla="*/ 15 h 92"/>
                    <a:gd name="T4" fmla="*/ 77 w 108"/>
                    <a:gd name="T5" fmla="*/ 14 h 92"/>
                    <a:gd name="T6" fmla="*/ 77 w 108"/>
                    <a:gd name="T7" fmla="*/ 11 h 92"/>
                    <a:gd name="T8" fmla="*/ 66 w 108"/>
                    <a:gd name="T9" fmla="*/ 0 h 92"/>
                    <a:gd name="T10" fmla="*/ 54 w 108"/>
                    <a:gd name="T11" fmla="*/ 0 h 92"/>
                    <a:gd name="T12" fmla="*/ 43 w 108"/>
                    <a:gd name="T13" fmla="*/ 11 h 92"/>
                    <a:gd name="T14" fmla="*/ 43 w 108"/>
                    <a:gd name="T15" fmla="*/ 15 h 92"/>
                    <a:gd name="T16" fmla="*/ 14 w 108"/>
                    <a:gd name="T17" fmla="*/ 15 h 92"/>
                    <a:gd name="T18" fmla="*/ 0 w 108"/>
                    <a:gd name="T19" fmla="*/ 29 h 92"/>
                    <a:gd name="T20" fmla="*/ 0 w 108"/>
                    <a:gd name="T21" fmla="*/ 78 h 92"/>
                    <a:gd name="T22" fmla="*/ 14 w 108"/>
                    <a:gd name="T23" fmla="*/ 92 h 92"/>
                    <a:gd name="T24" fmla="*/ 94 w 108"/>
                    <a:gd name="T25" fmla="*/ 92 h 92"/>
                    <a:gd name="T26" fmla="*/ 108 w 108"/>
                    <a:gd name="T27" fmla="*/ 78 h 92"/>
                    <a:gd name="T28" fmla="*/ 108 w 108"/>
                    <a:gd name="T29" fmla="*/ 29 h 92"/>
                    <a:gd name="T30" fmla="*/ 94 w 108"/>
                    <a:gd name="T31" fmla="*/ 15 h 92"/>
                    <a:gd name="T32" fmla="*/ 10 w 108"/>
                    <a:gd name="T33" fmla="*/ 78 h 92"/>
                    <a:gd name="T34" fmla="*/ 10 w 108"/>
                    <a:gd name="T35" fmla="*/ 29 h 92"/>
                    <a:gd name="T36" fmla="*/ 14 w 108"/>
                    <a:gd name="T37" fmla="*/ 24 h 92"/>
                    <a:gd name="T38" fmla="*/ 26 w 108"/>
                    <a:gd name="T39" fmla="*/ 24 h 92"/>
                    <a:gd name="T40" fmla="*/ 26 w 108"/>
                    <a:gd name="T41" fmla="*/ 83 h 92"/>
                    <a:gd name="T42" fmla="*/ 14 w 108"/>
                    <a:gd name="T43" fmla="*/ 83 h 92"/>
                    <a:gd name="T44" fmla="*/ 10 w 108"/>
                    <a:gd name="T45" fmla="*/ 78 h 92"/>
                    <a:gd name="T46" fmla="*/ 99 w 108"/>
                    <a:gd name="T47" fmla="*/ 78 h 92"/>
                    <a:gd name="T48" fmla="*/ 94 w 108"/>
                    <a:gd name="T49" fmla="*/ 83 h 92"/>
                    <a:gd name="T50" fmla="*/ 35 w 108"/>
                    <a:gd name="T51" fmla="*/ 83 h 92"/>
                    <a:gd name="T52" fmla="*/ 35 w 108"/>
                    <a:gd name="T53" fmla="*/ 24 h 92"/>
                    <a:gd name="T54" fmla="*/ 43 w 108"/>
                    <a:gd name="T55" fmla="*/ 24 h 92"/>
                    <a:gd name="T56" fmla="*/ 77 w 108"/>
                    <a:gd name="T57" fmla="*/ 24 h 92"/>
                    <a:gd name="T58" fmla="*/ 94 w 108"/>
                    <a:gd name="T59" fmla="*/ 24 h 92"/>
                    <a:gd name="T60" fmla="*/ 99 w 108"/>
                    <a:gd name="T61" fmla="*/ 29 h 92"/>
                    <a:gd name="T62" fmla="*/ 99 w 108"/>
                    <a:gd name="T63" fmla="*/ 7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8" h="92">
                      <a:moveTo>
                        <a:pt x="94" y="15"/>
                      </a:moveTo>
                      <a:cubicBezTo>
                        <a:pt x="77" y="15"/>
                        <a:pt x="77" y="15"/>
                        <a:pt x="77" y="15"/>
                      </a:cubicBezTo>
                      <a:cubicBezTo>
                        <a:pt x="77" y="14"/>
                        <a:pt x="77" y="14"/>
                        <a:pt x="77" y="14"/>
                      </a:cubicBezTo>
                      <a:cubicBezTo>
                        <a:pt x="77" y="11"/>
                        <a:pt x="77" y="11"/>
                        <a:pt x="77" y="11"/>
                      </a:cubicBezTo>
                      <a:cubicBezTo>
                        <a:pt x="77" y="5"/>
                        <a:pt x="72" y="0"/>
                        <a:pt x="66" y="0"/>
                      </a:cubicBezTo>
                      <a:cubicBezTo>
                        <a:pt x="54" y="0"/>
                        <a:pt x="54" y="0"/>
                        <a:pt x="54" y="0"/>
                      </a:cubicBezTo>
                      <a:cubicBezTo>
                        <a:pt x="48" y="0"/>
                        <a:pt x="43" y="5"/>
                        <a:pt x="43" y="11"/>
                      </a:cubicBezTo>
                      <a:cubicBezTo>
                        <a:pt x="43" y="15"/>
                        <a:pt x="43" y="15"/>
                        <a:pt x="43" y="15"/>
                      </a:cubicBezTo>
                      <a:cubicBezTo>
                        <a:pt x="14" y="15"/>
                        <a:pt x="14" y="15"/>
                        <a:pt x="14" y="15"/>
                      </a:cubicBezTo>
                      <a:cubicBezTo>
                        <a:pt x="7" y="15"/>
                        <a:pt x="0" y="21"/>
                        <a:pt x="0" y="29"/>
                      </a:cubicBezTo>
                      <a:cubicBezTo>
                        <a:pt x="0" y="78"/>
                        <a:pt x="0" y="78"/>
                        <a:pt x="0" y="78"/>
                      </a:cubicBezTo>
                      <a:cubicBezTo>
                        <a:pt x="0" y="86"/>
                        <a:pt x="6" y="92"/>
                        <a:pt x="14" y="92"/>
                      </a:cubicBezTo>
                      <a:cubicBezTo>
                        <a:pt x="94" y="92"/>
                        <a:pt x="94" y="92"/>
                        <a:pt x="94" y="92"/>
                      </a:cubicBezTo>
                      <a:cubicBezTo>
                        <a:pt x="101" y="92"/>
                        <a:pt x="108" y="86"/>
                        <a:pt x="108" y="78"/>
                      </a:cubicBezTo>
                      <a:cubicBezTo>
                        <a:pt x="108" y="29"/>
                        <a:pt x="108" y="29"/>
                        <a:pt x="108" y="29"/>
                      </a:cubicBezTo>
                      <a:cubicBezTo>
                        <a:pt x="108" y="21"/>
                        <a:pt x="101" y="15"/>
                        <a:pt x="94" y="15"/>
                      </a:cubicBezTo>
                      <a:close/>
                      <a:moveTo>
                        <a:pt x="10" y="78"/>
                      </a:moveTo>
                      <a:cubicBezTo>
                        <a:pt x="10" y="29"/>
                        <a:pt x="10" y="29"/>
                        <a:pt x="10" y="29"/>
                      </a:cubicBezTo>
                      <a:cubicBezTo>
                        <a:pt x="10" y="27"/>
                        <a:pt x="12" y="24"/>
                        <a:pt x="14" y="24"/>
                      </a:cubicBezTo>
                      <a:cubicBezTo>
                        <a:pt x="26" y="24"/>
                        <a:pt x="26" y="24"/>
                        <a:pt x="26" y="24"/>
                      </a:cubicBezTo>
                      <a:cubicBezTo>
                        <a:pt x="26" y="83"/>
                        <a:pt x="26" y="83"/>
                        <a:pt x="26" y="83"/>
                      </a:cubicBezTo>
                      <a:cubicBezTo>
                        <a:pt x="14" y="83"/>
                        <a:pt x="14" y="83"/>
                        <a:pt x="14" y="83"/>
                      </a:cubicBezTo>
                      <a:cubicBezTo>
                        <a:pt x="11" y="83"/>
                        <a:pt x="10" y="80"/>
                        <a:pt x="10" y="78"/>
                      </a:cubicBezTo>
                      <a:close/>
                      <a:moveTo>
                        <a:pt x="99" y="78"/>
                      </a:moveTo>
                      <a:cubicBezTo>
                        <a:pt x="99" y="80"/>
                        <a:pt x="96" y="83"/>
                        <a:pt x="94" y="83"/>
                      </a:cubicBezTo>
                      <a:cubicBezTo>
                        <a:pt x="35" y="83"/>
                        <a:pt x="35" y="83"/>
                        <a:pt x="35" y="83"/>
                      </a:cubicBezTo>
                      <a:cubicBezTo>
                        <a:pt x="35" y="24"/>
                        <a:pt x="35" y="24"/>
                        <a:pt x="35" y="24"/>
                      </a:cubicBezTo>
                      <a:cubicBezTo>
                        <a:pt x="43" y="24"/>
                        <a:pt x="43" y="24"/>
                        <a:pt x="43" y="24"/>
                      </a:cubicBezTo>
                      <a:cubicBezTo>
                        <a:pt x="77" y="24"/>
                        <a:pt x="77" y="24"/>
                        <a:pt x="77" y="24"/>
                      </a:cubicBezTo>
                      <a:cubicBezTo>
                        <a:pt x="94" y="24"/>
                        <a:pt x="94" y="24"/>
                        <a:pt x="94" y="24"/>
                      </a:cubicBezTo>
                      <a:cubicBezTo>
                        <a:pt x="96" y="24"/>
                        <a:pt x="99" y="27"/>
                        <a:pt x="99" y="29"/>
                      </a:cubicBezTo>
                      <a:lnTo>
                        <a:pt x="99"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2" name="Freeform 28"/>
                <p:cNvSpPr>
                  <a:spLocks noEditPoints="1"/>
                </p:cNvSpPr>
                <p:nvPr/>
              </p:nvSpPr>
              <p:spPr bwMode="auto">
                <a:xfrm>
                  <a:off x="93" y="83"/>
                  <a:ext cx="74" cy="74"/>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5 h 34"/>
                    <a:gd name="T12" fmla="*/ 9 w 34"/>
                    <a:gd name="T13" fmla="*/ 17 h 34"/>
                    <a:gd name="T14" fmla="*/ 17 w 34"/>
                    <a:gd name="T15" fmla="*/ 10 h 34"/>
                    <a:gd name="T16" fmla="*/ 25 w 34"/>
                    <a:gd name="T17" fmla="*/ 17 h 34"/>
                    <a:gd name="T18" fmla="*/ 17 w 34"/>
                    <a:gd name="T19"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8"/>
                        <a:pt x="0" y="17"/>
                      </a:cubicBezTo>
                      <a:cubicBezTo>
                        <a:pt x="0" y="27"/>
                        <a:pt x="8" y="34"/>
                        <a:pt x="17" y="34"/>
                      </a:cubicBezTo>
                      <a:cubicBezTo>
                        <a:pt x="26" y="34"/>
                        <a:pt x="34" y="27"/>
                        <a:pt x="34" y="17"/>
                      </a:cubicBezTo>
                      <a:cubicBezTo>
                        <a:pt x="34" y="8"/>
                        <a:pt x="26" y="0"/>
                        <a:pt x="17" y="0"/>
                      </a:cubicBezTo>
                      <a:close/>
                      <a:moveTo>
                        <a:pt x="17" y="25"/>
                      </a:moveTo>
                      <a:cubicBezTo>
                        <a:pt x="13" y="25"/>
                        <a:pt x="9" y="21"/>
                        <a:pt x="9" y="17"/>
                      </a:cubicBezTo>
                      <a:cubicBezTo>
                        <a:pt x="9" y="13"/>
                        <a:pt x="13" y="10"/>
                        <a:pt x="17" y="10"/>
                      </a:cubicBezTo>
                      <a:cubicBezTo>
                        <a:pt x="21" y="10"/>
                        <a:pt x="25" y="13"/>
                        <a:pt x="25" y="17"/>
                      </a:cubicBezTo>
                      <a:cubicBezTo>
                        <a:pt x="25" y="21"/>
                        <a:pt x="21" y="25"/>
                        <a:pt x="17"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3" name="Group 29"/>
              <p:cNvGrpSpPr/>
              <p:nvPr/>
            </p:nvGrpSpPr>
            <p:grpSpPr bwMode="auto">
              <a:xfrm>
                <a:off x="6953250" y="2728838"/>
                <a:ext cx="366713" cy="365125"/>
                <a:chOff x="0" y="0"/>
                <a:chExt cx="231" cy="230"/>
              </a:xfrm>
              <a:solidFill>
                <a:schemeClr val="accent1"/>
              </a:solidFill>
            </p:grpSpPr>
            <p:sp>
              <p:nvSpPr>
                <p:cNvPr id="19" name="Freeform 30"/>
                <p:cNvSpPr>
                  <a:spLocks noEditPoints="1"/>
                </p:cNvSpPr>
                <p:nvPr/>
              </p:nvSpPr>
              <p:spPr bwMode="auto">
                <a:xfrm>
                  <a:off x="0" y="0"/>
                  <a:ext cx="231" cy="230"/>
                </a:xfrm>
                <a:custGeom>
                  <a:avLst/>
                  <a:gdLst>
                    <a:gd name="T0" fmla="*/ 53 w 106"/>
                    <a:gd name="T1" fmla="*/ 106 h 106"/>
                    <a:gd name="T2" fmla="*/ 0 w 106"/>
                    <a:gd name="T3" fmla="*/ 53 h 106"/>
                    <a:gd name="T4" fmla="*/ 53 w 106"/>
                    <a:gd name="T5" fmla="*/ 0 h 106"/>
                    <a:gd name="T6" fmla="*/ 106 w 106"/>
                    <a:gd name="T7" fmla="*/ 53 h 106"/>
                    <a:gd name="T8" fmla="*/ 53 w 106"/>
                    <a:gd name="T9" fmla="*/ 106 h 106"/>
                    <a:gd name="T10" fmla="*/ 53 w 106"/>
                    <a:gd name="T11" fmla="*/ 9 h 106"/>
                    <a:gd name="T12" fmla="*/ 9 w 106"/>
                    <a:gd name="T13" fmla="*/ 53 h 106"/>
                    <a:gd name="T14" fmla="*/ 53 w 106"/>
                    <a:gd name="T15" fmla="*/ 97 h 106"/>
                    <a:gd name="T16" fmla="*/ 97 w 106"/>
                    <a:gd name="T17" fmla="*/ 53 h 106"/>
                    <a:gd name="T18" fmla="*/ 53 w 106"/>
                    <a:gd name="T19" fmla="*/ 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6">
                      <a:moveTo>
                        <a:pt x="53" y="106"/>
                      </a:moveTo>
                      <a:cubicBezTo>
                        <a:pt x="24" y="106"/>
                        <a:pt x="0" y="82"/>
                        <a:pt x="0" y="53"/>
                      </a:cubicBezTo>
                      <a:cubicBezTo>
                        <a:pt x="0" y="24"/>
                        <a:pt x="24" y="0"/>
                        <a:pt x="53" y="0"/>
                      </a:cubicBezTo>
                      <a:cubicBezTo>
                        <a:pt x="82" y="0"/>
                        <a:pt x="106" y="24"/>
                        <a:pt x="106" y="53"/>
                      </a:cubicBezTo>
                      <a:cubicBezTo>
                        <a:pt x="106" y="82"/>
                        <a:pt x="82" y="106"/>
                        <a:pt x="53" y="106"/>
                      </a:cubicBezTo>
                      <a:close/>
                      <a:moveTo>
                        <a:pt x="53" y="9"/>
                      </a:moveTo>
                      <a:cubicBezTo>
                        <a:pt x="29" y="9"/>
                        <a:pt x="9" y="29"/>
                        <a:pt x="9" y="53"/>
                      </a:cubicBezTo>
                      <a:cubicBezTo>
                        <a:pt x="9" y="77"/>
                        <a:pt x="29" y="97"/>
                        <a:pt x="53" y="97"/>
                      </a:cubicBezTo>
                      <a:cubicBezTo>
                        <a:pt x="77" y="97"/>
                        <a:pt x="97" y="77"/>
                        <a:pt x="97" y="53"/>
                      </a:cubicBezTo>
                      <a:cubicBezTo>
                        <a:pt x="97" y="29"/>
                        <a:pt x="77" y="9"/>
                        <a:pt x="5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0" name="Freeform 31"/>
                <p:cNvSpPr/>
                <p:nvPr/>
              </p:nvSpPr>
              <p:spPr bwMode="auto">
                <a:xfrm>
                  <a:off x="104" y="43"/>
                  <a:ext cx="72" cy="81"/>
                </a:xfrm>
                <a:custGeom>
                  <a:avLst/>
                  <a:gdLst>
                    <a:gd name="T0" fmla="*/ 28 w 33"/>
                    <a:gd name="T1" fmla="*/ 37 h 37"/>
                    <a:gd name="T2" fmla="*/ 5 w 33"/>
                    <a:gd name="T3" fmla="*/ 37 h 37"/>
                    <a:gd name="T4" fmla="*/ 0 w 33"/>
                    <a:gd name="T5" fmla="*/ 33 h 37"/>
                    <a:gd name="T6" fmla="*/ 0 w 33"/>
                    <a:gd name="T7" fmla="*/ 5 h 37"/>
                    <a:gd name="T8" fmla="*/ 5 w 33"/>
                    <a:gd name="T9" fmla="*/ 0 h 37"/>
                    <a:gd name="T10" fmla="*/ 9 w 33"/>
                    <a:gd name="T11" fmla="*/ 5 h 37"/>
                    <a:gd name="T12" fmla="*/ 9 w 33"/>
                    <a:gd name="T13" fmla="*/ 28 h 37"/>
                    <a:gd name="T14" fmla="*/ 28 w 33"/>
                    <a:gd name="T15" fmla="*/ 28 h 37"/>
                    <a:gd name="T16" fmla="*/ 33 w 33"/>
                    <a:gd name="T17" fmla="*/ 33 h 37"/>
                    <a:gd name="T18" fmla="*/ 28 w 33"/>
                    <a:gd name="T19"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7">
                      <a:moveTo>
                        <a:pt x="28" y="37"/>
                      </a:moveTo>
                      <a:cubicBezTo>
                        <a:pt x="5" y="37"/>
                        <a:pt x="5" y="37"/>
                        <a:pt x="5" y="37"/>
                      </a:cubicBezTo>
                      <a:cubicBezTo>
                        <a:pt x="2" y="37"/>
                        <a:pt x="0" y="35"/>
                        <a:pt x="0" y="33"/>
                      </a:cubicBezTo>
                      <a:cubicBezTo>
                        <a:pt x="0" y="5"/>
                        <a:pt x="0" y="5"/>
                        <a:pt x="0" y="5"/>
                      </a:cubicBezTo>
                      <a:cubicBezTo>
                        <a:pt x="0" y="2"/>
                        <a:pt x="2" y="0"/>
                        <a:pt x="5" y="0"/>
                      </a:cubicBezTo>
                      <a:cubicBezTo>
                        <a:pt x="7" y="0"/>
                        <a:pt x="9" y="2"/>
                        <a:pt x="9" y="5"/>
                      </a:cubicBezTo>
                      <a:cubicBezTo>
                        <a:pt x="9" y="28"/>
                        <a:pt x="9" y="28"/>
                        <a:pt x="9" y="28"/>
                      </a:cubicBezTo>
                      <a:cubicBezTo>
                        <a:pt x="28" y="28"/>
                        <a:pt x="28" y="28"/>
                        <a:pt x="28" y="28"/>
                      </a:cubicBezTo>
                      <a:cubicBezTo>
                        <a:pt x="31" y="28"/>
                        <a:pt x="33" y="30"/>
                        <a:pt x="33" y="33"/>
                      </a:cubicBezTo>
                      <a:cubicBezTo>
                        <a:pt x="33" y="35"/>
                        <a:pt x="31" y="37"/>
                        <a:pt x="28"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4" name="Line 32"/>
              <p:cNvSpPr>
                <a:spLocks noChangeShapeType="1"/>
              </p:cNvSpPr>
              <p:nvPr/>
            </p:nvSpPr>
            <p:spPr bwMode="auto">
              <a:xfrm>
                <a:off x="2008188" y="3198738"/>
                <a:ext cx="0" cy="674688"/>
              </a:xfrm>
              <a:prstGeom prst="line">
                <a:avLst/>
              </a:prstGeom>
              <a:noFill/>
              <a:ln w="6350">
                <a:solidFill>
                  <a:schemeClr val="tx1">
                    <a:lumMod val="50000"/>
                    <a:lumOff val="50000"/>
                  </a:schemeClr>
                </a:solidFill>
                <a:prstDash val="dash"/>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5" name="Line 33"/>
              <p:cNvSpPr>
                <a:spLocks noChangeShapeType="1"/>
              </p:cNvSpPr>
              <p:nvPr/>
            </p:nvSpPr>
            <p:spPr bwMode="auto">
              <a:xfrm>
                <a:off x="4572000" y="3198738"/>
                <a:ext cx="0" cy="674688"/>
              </a:xfrm>
              <a:prstGeom prst="line">
                <a:avLst/>
              </a:prstGeom>
              <a:noFill/>
              <a:ln w="6350">
                <a:solidFill>
                  <a:schemeClr val="tx1">
                    <a:lumMod val="50000"/>
                    <a:lumOff val="50000"/>
                  </a:schemeClr>
                </a:solidFill>
                <a:prstDash val="dash"/>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6" name="Line 34"/>
              <p:cNvSpPr>
                <a:spLocks noChangeShapeType="1"/>
              </p:cNvSpPr>
              <p:nvPr/>
            </p:nvSpPr>
            <p:spPr bwMode="auto">
              <a:xfrm>
                <a:off x="7135813" y="3198738"/>
                <a:ext cx="0" cy="674688"/>
              </a:xfrm>
              <a:prstGeom prst="line">
                <a:avLst/>
              </a:prstGeom>
              <a:noFill/>
              <a:ln w="6350">
                <a:solidFill>
                  <a:schemeClr val="tx1">
                    <a:lumMod val="50000"/>
                    <a:lumOff val="50000"/>
                  </a:schemeClr>
                </a:solidFill>
                <a:prstDash val="dash"/>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7" name="Line 35"/>
              <p:cNvSpPr>
                <a:spLocks noChangeShapeType="1"/>
              </p:cNvSpPr>
              <p:nvPr/>
            </p:nvSpPr>
            <p:spPr bwMode="auto">
              <a:xfrm>
                <a:off x="3305175" y="1947788"/>
                <a:ext cx="0" cy="674688"/>
              </a:xfrm>
              <a:prstGeom prst="line">
                <a:avLst/>
              </a:prstGeom>
              <a:noFill/>
              <a:ln w="6350">
                <a:solidFill>
                  <a:schemeClr val="tx1">
                    <a:lumMod val="50000"/>
                    <a:lumOff val="50000"/>
                  </a:schemeClr>
                </a:solidFill>
                <a:prstDash val="dash"/>
                <a:round/>
                <a:head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8" name="Line 36"/>
              <p:cNvSpPr>
                <a:spLocks noChangeShapeType="1"/>
              </p:cNvSpPr>
              <p:nvPr/>
            </p:nvSpPr>
            <p:spPr bwMode="auto">
              <a:xfrm>
                <a:off x="5851525" y="1947788"/>
                <a:ext cx="0" cy="674688"/>
              </a:xfrm>
              <a:prstGeom prst="line">
                <a:avLst/>
              </a:prstGeom>
              <a:noFill/>
              <a:ln w="6350">
                <a:solidFill>
                  <a:schemeClr val="tx1">
                    <a:lumMod val="50000"/>
                    <a:lumOff val="50000"/>
                  </a:schemeClr>
                </a:solidFill>
                <a:prstDash val="dash"/>
                <a:round/>
                <a:headEnd type="oval" w="sm" len="sm"/>
              </a:ln>
              <a:extLst>
                <a:ext uri="{909E8E84-426E-40DD-AFC4-6F175D3DCCD1}">
                  <a14:hiddenFill xmlns:a14="http://schemas.microsoft.com/office/drawing/2010/main">
                    <a:noFill/>
                  </a14:hiddenFill>
                </a:ext>
              </a:extLst>
            </p:spPr>
            <p:txBody>
              <a:bodyPr/>
              <a:lstStyle/>
              <a:p>
                <a:endParaRPr lang="zh-CN" altLang="en-US"/>
              </a:p>
            </p:txBody>
          </p:sp>
        </p:grpSp>
        <p:sp>
          <p:nvSpPr>
            <p:cNvPr id="32" name="矩形 31"/>
            <p:cNvSpPr/>
            <p:nvPr/>
          </p:nvSpPr>
          <p:spPr>
            <a:xfrm>
              <a:off x="1620697" y="5029912"/>
              <a:ext cx="2339102" cy="523220"/>
            </a:xfrm>
            <a:prstGeom prst="rect">
              <a:avLst/>
            </a:prstGeom>
          </p:spPr>
          <p:txBody>
            <a:bodyPr wrap="none">
              <a:spAutoFit/>
            </a:bodyPr>
            <a:lstStyle/>
            <a:p>
              <a:pPr defTabSz="609585"/>
              <a:r>
                <a:rPr lang="zh-CN" altLang="en-US" sz="2800" dirty="0" smtClean="0">
                  <a:solidFill>
                    <a:schemeClr val="bg2">
                      <a:lumMod val="50000"/>
                    </a:schemeClr>
                  </a:solidFill>
                  <a:ea typeface="微软雅黑" charset="0"/>
                </a:rPr>
                <a:t>确定三种状态</a:t>
              </a:r>
              <a:endParaRPr lang="zh-CN" altLang="en-US" sz="2800" dirty="0">
                <a:solidFill>
                  <a:schemeClr val="bg2">
                    <a:lumMod val="50000"/>
                  </a:schemeClr>
                </a:solidFill>
                <a:ea typeface="微软雅黑" charset="0"/>
              </a:endParaRPr>
            </a:p>
          </p:txBody>
        </p:sp>
        <p:sp>
          <p:nvSpPr>
            <p:cNvPr id="33" name="矩形 32"/>
            <p:cNvSpPr/>
            <p:nvPr/>
          </p:nvSpPr>
          <p:spPr>
            <a:xfrm>
              <a:off x="3293019" y="1481964"/>
              <a:ext cx="2339102" cy="523220"/>
            </a:xfrm>
            <a:prstGeom prst="rect">
              <a:avLst/>
            </a:prstGeom>
          </p:spPr>
          <p:txBody>
            <a:bodyPr wrap="none">
              <a:spAutoFit/>
            </a:bodyPr>
            <a:lstStyle/>
            <a:p>
              <a:pPr defTabSz="609585"/>
              <a:r>
                <a:rPr lang="zh-CN" altLang="en-US" sz="2800" dirty="0" smtClean="0">
                  <a:solidFill>
                    <a:schemeClr val="bg2">
                      <a:lumMod val="50000"/>
                    </a:schemeClr>
                  </a:solidFill>
                  <a:ea typeface="微软雅黑" charset="0"/>
                </a:rPr>
                <a:t>编写基础样式</a:t>
              </a:r>
              <a:endParaRPr lang="zh-CN" altLang="en-US" sz="2800" dirty="0">
                <a:solidFill>
                  <a:schemeClr val="bg2">
                    <a:lumMod val="50000"/>
                  </a:schemeClr>
                </a:solidFill>
                <a:ea typeface="微软雅黑" charset="0"/>
              </a:endParaRPr>
            </a:p>
          </p:txBody>
        </p:sp>
        <p:sp>
          <p:nvSpPr>
            <p:cNvPr id="34" name="矩形 33"/>
            <p:cNvSpPr/>
            <p:nvPr/>
          </p:nvSpPr>
          <p:spPr>
            <a:xfrm>
              <a:off x="4926448" y="5016839"/>
              <a:ext cx="2339102" cy="523220"/>
            </a:xfrm>
            <a:prstGeom prst="rect">
              <a:avLst/>
            </a:prstGeom>
          </p:spPr>
          <p:txBody>
            <a:bodyPr wrap="none">
              <a:spAutoFit/>
            </a:bodyPr>
            <a:lstStyle/>
            <a:p>
              <a:pPr defTabSz="609585"/>
              <a:r>
                <a:rPr lang="zh-CN" altLang="en-US" sz="2800" dirty="0" smtClean="0">
                  <a:solidFill>
                    <a:schemeClr val="bg2">
                      <a:lumMod val="50000"/>
                    </a:schemeClr>
                  </a:solidFill>
                  <a:ea typeface="微软雅黑" charset="0"/>
                </a:rPr>
                <a:t>动画模拟加载</a:t>
              </a:r>
              <a:endParaRPr lang="zh-CN" altLang="en-US" sz="2800" dirty="0">
                <a:solidFill>
                  <a:schemeClr val="bg2">
                    <a:lumMod val="50000"/>
                  </a:schemeClr>
                </a:solidFill>
                <a:ea typeface="微软雅黑" charset="0"/>
              </a:endParaRPr>
            </a:p>
          </p:txBody>
        </p:sp>
        <p:sp>
          <p:nvSpPr>
            <p:cNvPr id="35" name="矩形 34"/>
            <p:cNvSpPr/>
            <p:nvPr/>
          </p:nvSpPr>
          <p:spPr>
            <a:xfrm>
              <a:off x="6036604" y="1487116"/>
              <a:ext cx="3416320" cy="523220"/>
            </a:xfrm>
            <a:prstGeom prst="rect">
              <a:avLst/>
            </a:prstGeom>
          </p:spPr>
          <p:txBody>
            <a:bodyPr wrap="none">
              <a:spAutoFit/>
            </a:bodyPr>
            <a:lstStyle/>
            <a:p>
              <a:pPr defTabSz="609585"/>
              <a:r>
                <a:rPr lang="zh-CN" altLang="en-US" sz="2800" dirty="0" smtClean="0">
                  <a:solidFill>
                    <a:schemeClr val="bg2">
                      <a:lumMod val="50000"/>
                    </a:schemeClr>
                  </a:solidFill>
                  <a:ea typeface="微软雅黑" charset="0"/>
                </a:rPr>
                <a:t>封装方法，形成组件</a:t>
              </a:r>
              <a:endParaRPr lang="zh-CN" altLang="en-US" sz="2800" dirty="0">
                <a:solidFill>
                  <a:schemeClr val="bg2">
                    <a:lumMod val="50000"/>
                  </a:schemeClr>
                </a:solidFill>
                <a:ea typeface="微软雅黑" charset="0"/>
              </a:endParaRPr>
            </a:p>
          </p:txBody>
        </p:sp>
        <p:sp>
          <p:nvSpPr>
            <p:cNvPr id="36" name="矩形 35"/>
            <p:cNvSpPr/>
            <p:nvPr/>
          </p:nvSpPr>
          <p:spPr>
            <a:xfrm>
              <a:off x="8052662" y="5012791"/>
              <a:ext cx="2698175" cy="523220"/>
            </a:xfrm>
            <a:prstGeom prst="rect">
              <a:avLst/>
            </a:prstGeom>
          </p:spPr>
          <p:txBody>
            <a:bodyPr wrap="none">
              <a:spAutoFit/>
            </a:bodyPr>
            <a:lstStyle/>
            <a:p>
              <a:pPr defTabSz="609585"/>
              <a:r>
                <a:rPr lang="zh-CN" altLang="en-US" sz="2800" dirty="0" smtClean="0">
                  <a:solidFill>
                    <a:schemeClr val="bg2">
                      <a:lumMod val="50000"/>
                    </a:schemeClr>
                  </a:solidFill>
                  <a:ea typeface="微软雅黑" charset="0"/>
                </a:rPr>
                <a:t>异步加载时调用</a:t>
              </a:r>
              <a:endParaRPr lang="zh-CN" altLang="en-US" sz="2800" dirty="0">
                <a:solidFill>
                  <a:schemeClr val="bg2">
                    <a:lumMod val="50000"/>
                  </a:schemeClr>
                </a:solidFill>
                <a:ea typeface="微软雅黑" charset="0"/>
              </a:endParaRPr>
            </a:p>
          </p:txBody>
        </p:sp>
        <p:sp>
          <p:nvSpPr>
            <p:cNvPr id="38" name="矩形 37"/>
            <p:cNvSpPr/>
            <p:nvPr/>
          </p:nvSpPr>
          <p:spPr>
            <a:xfrm>
              <a:off x="1607071" y="5490217"/>
              <a:ext cx="2366353" cy="400110"/>
            </a:xfrm>
            <a:prstGeom prst="rect">
              <a:avLst/>
            </a:prstGeom>
          </p:spPr>
          <p:txBody>
            <a:bodyPr wrap="none">
              <a:spAutoFit/>
            </a:bodyPr>
            <a:lstStyle/>
            <a:p>
              <a:pPr defTabSz="609585"/>
              <a:r>
                <a:rPr lang="en-US" altLang="zh-CN" sz="2000" dirty="0" smtClean="0">
                  <a:solidFill>
                    <a:schemeClr val="bg2">
                      <a:lumMod val="75000"/>
                    </a:schemeClr>
                  </a:solidFill>
                  <a:ea typeface="微软雅黑" charset="0"/>
                </a:rPr>
                <a:t>Start</a:t>
              </a:r>
              <a:r>
                <a:rPr lang="zh-CN" altLang="en-US" sz="2000" dirty="0" smtClean="0">
                  <a:solidFill>
                    <a:schemeClr val="bg2">
                      <a:lumMod val="75000"/>
                    </a:schemeClr>
                  </a:solidFill>
                  <a:ea typeface="微软雅黑" charset="0"/>
                </a:rPr>
                <a:t>、</a:t>
              </a:r>
              <a:r>
                <a:rPr lang="en-US" altLang="zh-CN" sz="2000" dirty="0" smtClean="0">
                  <a:solidFill>
                    <a:schemeClr val="bg2">
                      <a:lumMod val="75000"/>
                    </a:schemeClr>
                  </a:solidFill>
                  <a:ea typeface="微软雅黑" charset="0"/>
                </a:rPr>
                <a:t>Finish</a:t>
              </a:r>
              <a:r>
                <a:rPr lang="zh-CN" altLang="en-US" sz="2000" dirty="0" smtClean="0">
                  <a:solidFill>
                    <a:schemeClr val="bg2">
                      <a:lumMod val="75000"/>
                    </a:schemeClr>
                  </a:solidFill>
                  <a:ea typeface="微软雅黑" charset="0"/>
                </a:rPr>
                <a:t>、</a:t>
              </a:r>
              <a:r>
                <a:rPr lang="en-US" altLang="zh-CN" sz="2000" dirty="0" smtClean="0">
                  <a:solidFill>
                    <a:schemeClr val="bg2">
                      <a:lumMod val="75000"/>
                    </a:schemeClr>
                  </a:solidFill>
                  <a:ea typeface="微软雅黑" charset="0"/>
                </a:rPr>
                <a:t>Error</a:t>
              </a:r>
              <a:endParaRPr lang="zh-CN" altLang="en-US" sz="2000" dirty="0">
                <a:solidFill>
                  <a:schemeClr val="bg2">
                    <a:lumMod val="75000"/>
                  </a:schemeClr>
                </a:solidFill>
                <a:ea typeface="微软雅黑" charset="0"/>
              </a:endParaRPr>
            </a:p>
          </p:txBody>
        </p:sp>
        <p:sp>
          <p:nvSpPr>
            <p:cNvPr id="39" name="矩形 38"/>
            <p:cNvSpPr/>
            <p:nvPr/>
          </p:nvSpPr>
          <p:spPr>
            <a:xfrm>
              <a:off x="4159442" y="1936561"/>
              <a:ext cx="606256" cy="400110"/>
            </a:xfrm>
            <a:prstGeom prst="rect">
              <a:avLst/>
            </a:prstGeom>
          </p:spPr>
          <p:txBody>
            <a:bodyPr wrap="none">
              <a:spAutoFit/>
            </a:bodyPr>
            <a:lstStyle/>
            <a:p>
              <a:pPr defTabSz="609585"/>
              <a:r>
                <a:rPr lang="en-US" altLang="zh-CN" sz="2000" dirty="0" smtClean="0">
                  <a:solidFill>
                    <a:schemeClr val="bg2">
                      <a:lumMod val="75000"/>
                    </a:schemeClr>
                  </a:solidFill>
                  <a:ea typeface="微软雅黑" charset="0"/>
                </a:rPr>
                <a:t>CSS</a:t>
              </a:r>
              <a:endParaRPr lang="zh-CN" altLang="en-US" sz="2000" dirty="0">
                <a:solidFill>
                  <a:schemeClr val="bg2">
                    <a:lumMod val="75000"/>
                  </a:schemeClr>
                </a:solidFill>
                <a:ea typeface="微软雅黑" charset="0"/>
              </a:endParaRPr>
            </a:p>
          </p:txBody>
        </p:sp>
        <p:sp>
          <p:nvSpPr>
            <p:cNvPr id="40" name="矩形 39"/>
            <p:cNvSpPr/>
            <p:nvPr/>
          </p:nvSpPr>
          <p:spPr>
            <a:xfrm>
              <a:off x="5488300" y="5505159"/>
              <a:ext cx="1215397" cy="400110"/>
            </a:xfrm>
            <a:prstGeom prst="rect">
              <a:avLst/>
            </a:prstGeom>
          </p:spPr>
          <p:txBody>
            <a:bodyPr wrap="none">
              <a:spAutoFit/>
            </a:bodyPr>
            <a:lstStyle/>
            <a:p>
              <a:pPr defTabSz="609585"/>
              <a:r>
                <a:rPr lang="en-US" altLang="zh-CN" sz="2000" dirty="0" smtClean="0">
                  <a:solidFill>
                    <a:schemeClr val="bg2">
                      <a:lumMod val="75000"/>
                    </a:schemeClr>
                  </a:solidFill>
                  <a:ea typeface="微软雅黑" charset="0"/>
                </a:rPr>
                <a:t>JS</a:t>
              </a:r>
              <a:r>
                <a:rPr lang="zh-CN" altLang="en-US" sz="2000" dirty="0" smtClean="0">
                  <a:solidFill>
                    <a:schemeClr val="bg2">
                      <a:lumMod val="75000"/>
                    </a:schemeClr>
                  </a:solidFill>
                  <a:ea typeface="微软雅黑" charset="0"/>
                </a:rPr>
                <a:t>、</a:t>
              </a:r>
              <a:r>
                <a:rPr lang="en-US" altLang="zh-CN" sz="2000" dirty="0" smtClean="0">
                  <a:solidFill>
                    <a:schemeClr val="bg2">
                      <a:lumMod val="75000"/>
                    </a:schemeClr>
                  </a:solidFill>
                  <a:ea typeface="微软雅黑" charset="0"/>
                </a:rPr>
                <a:t>CSS3</a:t>
              </a:r>
              <a:endParaRPr lang="zh-CN" altLang="en-US" sz="2000" dirty="0">
                <a:solidFill>
                  <a:schemeClr val="bg2">
                    <a:lumMod val="75000"/>
                  </a:schemeClr>
                </a:solidFill>
                <a:ea typeface="微软雅黑" charset="0"/>
              </a:endParaRPr>
            </a:p>
          </p:txBody>
        </p:sp>
        <p:sp>
          <p:nvSpPr>
            <p:cNvPr id="41" name="矩形 40"/>
            <p:cNvSpPr/>
            <p:nvPr/>
          </p:nvSpPr>
          <p:spPr>
            <a:xfrm>
              <a:off x="7328624" y="1941283"/>
              <a:ext cx="832279" cy="400110"/>
            </a:xfrm>
            <a:prstGeom prst="rect">
              <a:avLst/>
            </a:prstGeom>
          </p:spPr>
          <p:txBody>
            <a:bodyPr wrap="none">
              <a:spAutoFit/>
            </a:bodyPr>
            <a:lstStyle/>
            <a:p>
              <a:pPr defTabSz="609585"/>
              <a:r>
                <a:rPr lang="en-US" altLang="zh-CN" sz="2000" dirty="0" smtClean="0">
                  <a:solidFill>
                    <a:schemeClr val="bg2">
                      <a:lumMod val="75000"/>
                    </a:schemeClr>
                  </a:solidFill>
                  <a:ea typeface="微软雅黑" charset="0"/>
                </a:rPr>
                <a:t>Vue.js</a:t>
              </a:r>
              <a:endParaRPr lang="zh-CN" altLang="en-US" sz="2000" dirty="0">
                <a:solidFill>
                  <a:schemeClr val="bg2">
                    <a:lumMod val="75000"/>
                  </a:schemeClr>
                </a:solidFill>
                <a:ea typeface="微软雅黑" charset="0"/>
              </a:endParaRPr>
            </a:p>
          </p:txBody>
        </p:sp>
        <p:sp>
          <p:nvSpPr>
            <p:cNvPr id="42" name="矩形 41"/>
            <p:cNvSpPr/>
            <p:nvPr/>
          </p:nvSpPr>
          <p:spPr>
            <a:xfrm>
              <a:off x="9094613" y="5490217"/>
              <a:ext cx="646331" cy="400110"/>
            </a:xfrm>
            <a:prstGeom prst="rect">
              <a:avLst/>
            </a:prstGeom>
          </p:spPr>
          <p:txBody>
            <a:bodyPr wrap="none">
              <a:spAutoFit/>
            </a:bodyPr>
            <a:lstStyle/>
            <a:p>
              <a:pPr defTabSz="609585"/>
              <a:r>
                <a:rPr lang="en-US" altLang="zh-CN" sz="2000" dirty="0" smtClean="0">
                  <a:solidFill>
                    <a:schemeClr val="bg2">
                      <a:lumMod val="75000"/>
                    </a:schemeClr>
                  </a:solidFill>
                  <a:ea typeface="微软雅黑" charset="0"/>
                </a:rPr>
                <a:t>Ajax</a:t>
              </a:r>
              <a:endParaRPr lang="zh-CN" altLang="en-US" sz="2000" dirty="0">
                <a:solidFill>
                  <a:schemeClr val="bg2">
                    <a:lumMod val="75000"/>
                  </a:schemeClr>
                </a:solidFill>
                <a:ea typeface="微软雅黑" charset="0"/>
              </a:endParaRPr>
            </a:p>
          </p:txBody>
        </p:sp>
      </p:grpSp>
    </p:spTree>
    <p:extLst>
      <p:ext uri="{BB962C8B-B14F-4D97-AF65-F5344CB8AC3E}">
        <p14:creationId xmlns:p14="http://schemas.microsoft.com/office/powerpoint/2010/main" val="29915091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51824" y="407324"/>
            <a:ext cx="4288353" cy="707886"/>
          </a:xfrm>
          <a:prstGeom prst="rect">
            <a:avLst/>
          </a:prstGeom>
          <a:noFill/>
        </p:spPr>
        <p:txBody>
          <a:bodyPr wrap="none" rtlCol="0">
            <a:spAutoFit/>
          </a:bodyPr>
          <a:lstStyle/>
          <a:p>
            <a:r>
              <a:rPr lang="zh-CN" altLang="en-US" sz="4000" b="1" dirty="0" smtClean="0">
                <a:solidFill>
                  <a:schemeClr val="accent1"/>
                </a:solidFill>
                <a:latin typeface="微软雅黑" pitchFamily="34" charset="-122"/>
                <a:ea typeface="微软雅黑" pitchFamily="34" charset="-122"/>
              </a:rPr>
              <a:t>密码加“盐”加密</a:t>
            </a:r>
            <a:endParaRPr lang="zh-CN" altLang="en-US" sz="4000" b="1" dirty="0">
              <a:solidFill>
                <a:schemeClr val="accent1"/>
              </a:solidFill>
              <a:latin typeface="微软雅黑" pitchFamily="34" charset="-122"/>
              <a:ea typeface="微软雅黑" pitchFamily="34" charset="-122"/>
            </a:endParaRPr>
          </a:p>
        </p:txBody>
      </p:sp>
      <p:grpSp>
        <p:nvGrpSpPr>
          <p:cNvPr id="3" name="组合 2"/>
          <p:cNvGrpSpPr/>
          <p:nvPr/>
        </p:nvGrpSpPr>
        <p:grpSpPr>
          <a:xfrm>
            <a:off x="3231067" y="2981402"/>
            <a:ext cx="5729865" cy="2401724"/>
            <a:chOff x="-301625" y="1985963"/>
            <a:chExt cx="3662363" cy="1535112"/>
          </a:xfrm>
        </p:grpSpPr>
        <p:sp>
          <p:nvSpPr>
            <p:cNvPr id="4" name="Oval 9"/>
            <p:cNvSpPr>
              <a:spLocks noChangeArrowheads="1"/>
            </p:cNvSpPr>
            <p:nvPr/>
          </p:nvSpPr>
          <p:spPr bwMode="auto">
            <a:xfrm>
              <a:off x="2627313" y="2787650"/>
              <a:ext cx="733425" cy="733425"/>
            </a:xfrm>
            <a:prstGeom prst="ellipse">
              <a:avLst/>
            </a:prstGeom>
            <a:solidFill>
              <a:schemeClr val="bg1">
                <a:lumMod val="75000"/>
              </a:schemeClr>
            </a:solidFill>
            <a:ln>
              <a:noFill/>
            </a:ln>
          </p:spPr>
          <p:txBody>
            <a:bodyPr/>
            <a:lstStyle/>
            <a:p>
              <a:endParaRPr lang="zh-CN" altLang="en-US"/>
            </a:p>
          </p:txBody>
        </p:sp>
        <p:sp>
          <p:nvSpPr>
            <p:cNvPr id="5" name="Oval 10"/>
            <p:cNvSpPr>
              <a:spLocks noChangeArrowheads="1"/>
            </p:cNvSpPr>
            <p:nvPr/>
          </p:nvSpPr>
          <p:spPr bwMode="auto">
            <a:xfrm>
              <a:off x="1547813" y="2224088"/>
              <a:ext cx="641350" cy="635000"/>
            </a:xfrm>
            <a:prstGeom prst="ellipse">
              <a:avLst/>
            </a:prstGeom>
            <a:solidFill>
              <a:schemeClr val="bg1">
                <a:lumMod val="50000"/>
              </a:schemeClr>
            </a:solidFill>
            <a:ln>
              <a:noFill/>
            </a:ln>
          </p:spPr>
          <p:txBody>
            <a:bodyPr/>
            <a:lstStyle/>
            <a:p>
              <a:endParaRPr lang="zh-CN" altLang="en-US"/>
            </a:p>
          </p:txBody>
        </p:sp>
        <p:sp>
          <p:nvSpPr>
            <p:cNvPr id="6" name="Oval 11"/>
            <p:cNvSpPr>
              <a:spLocks noChangeArrowheads="1"/>
            </p:cNvSpPr>
            <p:nvPr/>
          </p:nvSpPr>
          <p:spPr bwMode="auto">
            <a:xfrm>
              <a:off x="890588" y="1985963"/>
              <a:ext cx="366712" cy="366712"/>
            </a:xfrm>
            <a:prstGeom prst="ellipse">
              <a:avLst/>
            </a:prstGeom>
            <a:solidFill>
              <a:schemeClr val="bg1">
                <a:lumMod val="65000"/>
              </a:schemeClr>
            </a:solidFill>
            <a:ln>
              <a:noFill/>
            </a:ln>
          </p:spPr>
          <p:txBody>
            <a:bodyPr/>
            <a:lstStyle/>
            <a:p>
              <a:endParaRPr lang="zh-CN" altLang="en-US"/>
            </a:p>
          </p:txBody>
        </p:sp>
        <p:sp>
          <p:nvSpPr>
            <p:cNvPr id="7" name="Oval 12"/>
            <p:cNvSpPr>
              <a:spLocks noChangeArrowheads="1"/>
            </p:cNvSpPr>
            <p:nvPr/>
          </p:nvSpPr>
          <p:spPr bwMode="auto">
            <a:xfrm>
              <a:off x="552450" y="2289175"/>
              <a:ext cx="255588" cy="255588"/>
            </a:xfrm>
            <a:prstGeom prst="ellipse">
              <a:avLst/>
            </a:prstGeom>
            <a:solidFill>
              <a:schemeClr val="bg1">
                <a:lumMod val="75000"/>
              </a:schemeClr>
            </a:solidFill>
            <a:ln>
              <a:noFill/>
            </a:ln>
          </p:spPr>
          <p:txBody>
            <a:bodyPr/>
            <a:lstStyle/>
            <a:p>
              <a:endParaRPr lang="zh-CN" altLang="en-US"/>
            </a:p>
          </p:txBody>
        </p:sp>
        <p:sp>
          <p:nvSpPr>
            <p:cNvPr id="8" name="Oval 13"/>
            <p:cNvSpPr>
              <a:spLocks noChangeArrowheads="1"/>
            </p:cNvSpPr>
            <p:nvPr/>
          </p:nvSpPr>
          <p:spPr bwMode="auto">
            <a:xfrm>
              <a:off x="230188" y="2289175"/>
              <a:ext cx="176212" cy="176213"/>
            </a:xfrm>
            <a:prstGeom prst="ellipse">
              <a:avLst/>
            </a:prstGeom>
            <a:solidFill>
              <a:schemeClr val="tx1">
                <a:lumMod val="50000"/>
                <a:lumOff val="50000"/>
              </a:schemeClr>
            </a:solidFill>
            <a:ln>
              <a:noFill/>
            </a:ln>
          </p:spPr>
          <p:txBody>
            <a:bodyPr/>
            <a:lstStyle/>
            <a:p>
              <a:endParaRPr lang="zh-CN" altLang="en-US"/>
            </a:p>
          </p:txBody>
        </p:sp>
        <p:sp>
          <p:nvSpPr>
            <p:cNvPr id="9" name="Oval 14"/>
            <p:cNvSpPr>
              <a:spLocks noChangeArrowheads="1"/>
            </p:cNvSpPr>
            <p:nvPr/>
          </p:nvSpPr>
          <p:spPr bwMode="auto">
            <a:xfrm>
              <a:off x="-301625" y="2500313"/>
              <a:ext cx="592138" cy="592137"/>
            </a:xfrm>
            <a:prstGeom prst="ellipse">
              <a:avLst/>
            </a:prstGeom>
            <a:solidFill>
              <a:schemeClr val="tx1">
                <a:lumMod val="75000"/>
                <a:lumOff val="25000"/>
              </a:schemeClr>
            </a:solidFill>
            <a:ln>
              <a:noFill/>
            </a:ln>
          </p:spPr>
          <p:txBody>
            <a:bodyPr/>
            <a:lstStyle/>
            <a:p>
              <a:endParaRPr lang="zh-CN" altLang="en-US"/>
            </a:p>
          </p:txBody>
        </p:sp>
        <p:grpSp>
          <p:nvGrpSpPr>
            <p:cNvPr id="10" name="Group 35"/>
            <p:cNvGrpSpPr/>
            <p:nvPr/>
          </p:nvGrpSpPr>
          <p:grpSpPr bwMode="auto">
            <a:xfrm>
              <a:off x="1763713" y="2414588"/>
              <a:ext cx="209550" cy="260350"/>
              <a:chOff x="0" y="0"/>
              <a:chExt cx="156" cy="194"/>
            </a:xfrm>
          </p:grpSpPr>
          <p:sp>
            <p:nvSpPr>
              <p:cNvPr id="15" name="Freeform 36"/>
              <p:cNvSpPr/>
              <p:nvPr/>
            </p:nvSpPr>
            <p:spPr bwMode="auto">
              <a:xfrm>
                <a:off x="0" y="69"/>
                <a:ext cx="156" cy="125"/>
              </a:xfrm>
              <a:custGeom>
                <a:avLst/>
                <a:gdLst>
                  <a:gd name="T0" fmla="*/ 66 w 66"/>
                  <a:gd name="T1" fmla="*/ 9 h 53"/>
                  <a:gd name="T2" fmla="*/ 45 w 66"/>
                  <a:gd name="T3" fmla="*/ 48 h 53"/>
                  <a:gd name="T4" fmla="*/ 33 w 66"/>
                  <a:gd name="T5" fmla="*/ 53 h 53"/>
                  <a:gd name="T6" fmla="*/ 27 w 66"/>
                  <a:gd name="T7" fmla="*/ 52 h 53"/>
                  <a:gd name="T8" fmla="*/ 3 w 66"/>
                  <a:gd name="T9" fmla="*/ 23 h 53"/>
                  <a:gd name="T10" fmla="*/ 3 w 66"/>
                  <a:gd name="T11" fmla="*/ 22 h 53"/>
                  <a:gd name="T12" fmla="*/ 0 w 66"/>
                  <a:gd name="T13" fmla="*/ 9 h 53"/>
                  <a:gd name="T14" fmla="*/ 1 w 66"/>
                  <a:gd name="T15" fmla="*/ 1 h 53"/>
                  <a:gd name="T16" fmla="*/ 1 w 66"/>
                  <a:gd name="T17" fmla="*/ 1 h 53"/>
                  <a:gd name="T18" fmla="*/ 1 w 66"/>
                  <a:gd name="T19" fmla="*/ 1 h 53"/>
                  <a:gd name="T20" fmla="*/ 2 w 66"/>
                  <a:gd name="T21" fmla="*/ 0 h 53"/>
                  <a:gd name="T22" fmla="*/ 3 w 66"/>
                  <a:gd name="T23" fmla="*/ 1 h 53"/>
                  <a:gd name="T24" fmla="*/ 3 w 66"/>
                  <a:gd name="T25" fmla="*/ 1 h 53"/>
                  <a:gd name="T26" fmla="*/ 30 w 66"/>
                  <a:gd name="T27" fmla="*/ 42 h 53"/>
                  <a:gd name="T28" fmla="*/ 33 w 66"/>
                  <a:gd name="T29" fmla="*/ 43 h 53"/>
                  <a:gd name="T30" fmla="*/ 41 w 66"/>
                  <a:gd name="T31" fmla="*/ 40 h 53"/>
                  <a:gd name="T32" fmla="*/ 56 w 66"/>
                  <a:gd name="T33" fmla="*/ 20 h 53"/>
                  <a:gd name="T34" fmla="*/ 62 w 66"/>
                  <a:gd name="T35" fmla="*/ 1 h 53"/>
                  <a:gd name="T36" fmla="*/ 62 w 66"/>
                  <a:gd name="T37" fmla="*/ 1 h 53"/>
                  <a:gd name="T38" fmla="*/ 62 w 66"/>
                  <a:gd name="T39" fmla="*/ 1 h 53"/>
                  <a:gd name="T40" fmla="*/ 64 w 66"/>
                  <a:gd name="T41" fmla="*/ 0 h 53"/>
                  <a:gd name="T42" fmla="*/ 65 w 66"/>
                  <a:gd name="T43" fmla="*/ 0 h 53"/>
                  <a:gd name="T44" fmla="*/ 65 w 66"/>
                  <a:gd name="T45" fmla="*/ 1 h 53"/>
                  <a:gd name="T46" fmla="*/ 66 w 66"/>
                  <a:gd name="T47"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 h="53">
                    <a:moveTo>
                      <a:pt x="66" y="9"/>
                    </a:moveTo>
                    <a:cubicBezTo>
                      <a:pt x="66" y="21"/>
                      <a:pt x="56" y="40"/>
                      <a:pt x="45" y="48"/>
                    </a:cubicBezTo>
                    <a:cubicBezTo>
                      <a:pt x="41" y="51"/>
                      <a:pt x="37" y="53"/>
                      <a:pt x="33" y="53"/>
                    </a:cubicBezTo>
                    <a:cubicBezTo>
                      <a:pt x="31" y="53"/>
                      <a:pt x="29" y="52"/>
                      <a:pt x="27" y="52"/>
                    </a:cubicBezTo>
                    <a:cubicBezTo>
                      <a:pt x="17" y="48"/>
                      <a:pt x="8" y="36"/>
                      <a:pt x="3" y="23"/>
                    </a:cubicBezTo>
                    <a:cubicBezTo>
                      <a:pt x="3" y="23"/>
                      <a:pt x="3" y="23"/>
                      <a:pt x="3" y="22"/>
                    </a:cubicBezTo>
                    <a:cubicBezTo>
                      <a:pt x="1" y="18"/>
                      <a:pt x="0" y="13"/>
                      <a:pt x="0" y="9"/>
                    </a:cubicBezTo>
                    <a:cubicBezTo>
                      <a:pt x="0" y="6"/>
                      <a:pt x="0" y="3"/>
                      <a:pt x="1" y="1"/>
                    </a:cubicBezTo>
                    <a:cubicBezTo>
                      <a:pt x="1" y="1"/>
                      <a:pt x="1" y="1"/>
                      <a:pt x="1" y="1"/>
                    </a:cubicBezTo>
                    <a:cubicBezTo>
                      <a:pt x="1" y="1"/>
                      <a:pt x="1" y="1"/>
                      <a:pt x="1" y="1"/>
                    </a:cubicBezTo>
                    <a:cubicBezTo>
                      <a:pt x="1" y="0"/>
                      <a:pt x="2" y="0"/>
                      <a:pt x="2" y="0"/>
                    </a:cubicBezTo>
                    <a:cubicBezTo>
                      <a:pt x="3" y="0"/>
                      <a:pt x="3" y="0"/>
                      <a:pt x="3" y="1"/>
                    </a:cubicBezTo>
                    <a:cubicBezTo>
                      <a:pt x="3" y="1"/>
                      <a:pt x="3" y="1"/>
                      <a:pt x="3" y="1"/>
                    </a:cubicBezTo>
                    <a:cubicBezTo>
                      <a:pt x="6" y="17"/>
                      <a:pt x="17" y="40"/>
                      <a:pt x="30" y="42"/>
                    </a:cubicBezTo>
                    <a:cubicBezTo>
                      <a:pt x="31" y="43"/>
                      <a:pt x="32" y="43"/>
                      <a:pt x="33" y="43"/>
                    </a:cubicBezTo>
                    <a:cubicBezTo>
                      <a:pt x="36" y="43"/>
                      <a:pt x="38" y="42"/>
                      <a:pt x="41" y="40"/>
                    </a:cubicBezTo>
                    <a:cubicBezTo>
                      <a:pt x="47" y="36"/>
                      <a:pt x="52" y="29"/>
                      <a:pt x="56" y="20"/>
                    </a:cubicBezTo>
                    <a:cubicBezTo>
                      <a:pt x="59" y="14"/>
                      <a:pt x="61" y="7"/>
                      <a:pt x="62" y="1"/>
                    </a:cubicBezTo>
                    <a:cubicBezTo>
                      <a:pt x="62" y="1"/>
                      <a:pt x="62" y="1"/>
                      <a:pt x="62" y="1"/>
                    </a:cubicBezTo>
                    <a:cubicBezTo>
                      <a:pt x="62" y="1"/>
                      <a:pt x="62" y="1"/>
                      <a:pt x="62" y="1"/>
                    </a:cubicBezTo>
                    <a:cubicBezTo>
                      <a:pt x="63" y="0"/>
                      <a:pt x="63" y="0"/>
                      <a:pt x="64" y="0"/>
                    </a:cubicBezTo>
                    <a:cubicBezTo>
                      <a:pt x="64" y="0"/>
                      <a:pt x="64" y="0"/>
                      <a:pt x="65" y="0"/>
                    </a:cubicBezTo>
                    <a:cubicBezTo>
                      <a:pt x="65" y="1"/>
                      <a:pt x="65" y="1"/>
                      <a:pt x="65" y="1"/>
                    </a:cubicBezTo>
                    <a:cubicBezTo>
                      <a:pt x="65" y="3"/>
                      <a:pt x="66" y="6"/>
                      <a:pt x="66"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 name="Freeform 37"/>
              <p:cNvSpPr>
                <a:spLocks noEditPoints="1"/>
              </p:cNvSpPr>
              <p:nvPr/>
            </p:nvSpPr>
            <p:spPr bwMode="auto">
              <a:xfrm>
                <a:off x="19" y="0"/>
                <a:ext cx="116" cy="151"/>
              </a:xfrm>
              <a:custGeom>
                <a:avLst/>
                <a:gdLst>
                  <a:gd name="T0" fmla="*/ 48 w 49"/>
                  <a:gd name="T1" fmla="*/ 17 h 64"/>
                  <a:gd name="T2" fmla="*/ 25 w 49"/>
                  <a:gd name="T3" fmla="*/ 0 h 64"/>
                  <a:gd name="T4" fmla="*/ 3 w 49"/>
                  <a:gd name="T5" fmla="*/ 12 h 64"/>
                  <a:gd name="T6" fmla="*/ 1 w 49"/>
                  <a:gd name="T7" fmla="*/ 17 h 64"/>
                  <a:gd name="T8" fmla="*/ 0 w 49"/>
                  <a:gd name="T9" fmla="*/ 24 h 64"/>
                  <a:gd name="T10" fmla="*/ 25 w 49"/>
                  <a:gd name="T11" fmla="*/ 64 h 64"/>
                  <a:gd name="T12" fmla="*/ 30 w 49"/>
                  <a:gd name="T13" fmla="*/ 63 h 64"/>
                  <a:gd name="T14" fmla="*/ 43 w 49"/>
                  <a:gd name="T15" fmla="*/ 48 h 64"/>
                  <a:gd name="T16" fmla="*/ 47 w 49"/>
                  <a:gd name="T17" fmla="*/ 38 h 64"/>
                  <a:gd name="T18" fmla="*/ 47 w 49"/>
                  <a:gd name="T19" fmla="*/ 38 h 64"/>
                  <a:gd name="T20" fmla="*/ 49 w 49"/>
                  <a:gd name="T21" fmla="*/ 24 h 64"/>
                  <a:gd name="T22" fmla="*/ 48 w 49"/>
                  <a:gd name="T23" fmla="*/ 17 h 64"/>
                  <a:gd name="T24" fmla="*/ 25 w 49"/>
                  <a:gd name="T25" fmla="*/ 32 h 64"/>
                  <a:gd name="T26" fmla="*/ 24 w 49"/>
                  <a:gd name="T27" fmla="*/ 32 h 64"/>
                  <a:gd name="T28" fmla="*/ 16 w 49"/>
                  <a:gd name="T29" fmla="*/ 24 h 64"/>
                  <a:gd name="T30" fmla="*/ 16 w 49"/>
                  <a:gd name="T31" fmla="*/ 23 h 64"/>
                  <a:gd name="T32" fmla="*/ 25 w 49"/>
                  <a:gd name="T33" fmla="*/ 15 h 64"/>
                  <a:gd name="T34" fmla="*/ 33 w 49"/>
                  <a:gd name="T35" fmla="*/ 23 h 64"/>
                  <a:gd name="T36" fmla="*/ 25 w 49"/>
                  <a:gd name="T37"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64">
                    <a:moveTo>
                      <a:pt x="48" y="17"/>
                    </a:moveTo>
                    <a:cubicBezTo>
                      <a:pt x="45" y="7"/>
                      <a:pt x="36" y="0"/>
                      <a:pt x="25" y="0"/>
                    </a:cubicBezTo>
                    <a:cubicBezTo>
                      <a:pt x="16" y="0"/>
                      <a:pt x="8" y="5"/>
                      <a:pt x="3" y="12"/>
                    </a:cubicBezTo>
                    <a:cubicBezTo>
                      <a:pt x="3" y="14"/>
                      <a:pt x="2" y="15"/>
                      <a:pt x="1" y="17"/>
                    </a:cubicBezTo>
                    <a:cubicBezTo>
                      <a:pt x="1" y="19"/>
                      <a:pt x="0" y="22"/>
                      <a:pt x="0" y="24"/>
                    </a:cubicBezTo>
                    <a:cubicBezTo>
                      <a:pt x="0" y="38"/>
                      <a:pt x="11" y="64"/>
                      <a:pt x="25" y="64"/>
                    </a:cubicBezTo>
                    <a:cubicBezTo>
                      <a:pt x="27" y="64"/>
                      <a:pt x="29" y="64"/>
                      <a:pt x="30" y="63"/>
                    </a:cubicBezTo>
                    <a:cubicBezTo>
                      <a:pt x="35" y="60"/>
                      <a:pt x="40" y="55"/>
                      <a:pt x="43" y="48"/>
                    </a:cubicBezTo>
                    <a:cubicBezTo>
                      <a:pt x="44" y="45"/>
                      <a:pt x="46" y="42"/>
                      <a:pt x="47" y="38"/>
                    </a:cubicBezTo>
                    <a:cubicBezTo>
                      <a:pt x="47" y="38"/>
                      <a:pt x="47" y="38"/>
                      <a:pt x="47" y="38"/>
                    </a:cubicBezTo>
                    <a:cubicBezTo>
                      <a:pt x="48" y="33"/>
                      <a:pt x="49" y="28"/>
                      <a:pt x="49" y="24"/>
                    </a:cubicBezTo>
                    <a:cubicBezTo>
                      <a:pt x="49" y="22"/>
                      <a:pt x="49" y="19"/>
                      <a:pt x="48" y="17"/>
                    </a:cubicBezTo>
                    <a:close/>
                    <a:moveTo>
                      <a:pt x="25" y="32"/>
                    </a:moveTo>
                    <a:cubicBezTo>
                      <a:pt x="25" y="32"/>
                      <a:pt x="24" y="32"/>
                      <a:pt x="24" y="32"/>
                    </a:cubicBezTo>
                    <a:cubicBezTo>
                      <a:pt x="20" y="31"/>
                      <a:pt x="17" y="28"/>
                      <a:pt x="16" y="24"/>
                    </a:cubicBezTo>
                    <a:cubicBezTo>
                      <a:pt x="16" y="24"/>
                      <a:pt x="16" y="24"/>
                      <a:pt x="16" y="23"/>
                    </a:cubicBezTo>
                    <a:cubicBezTo>
                      <a:pt x="16" y="19"/>
                      <a:pt x="20" y="15"/>
                      <a:pt x="25" y="15"/>
                    </a:cubicBezTo>
                    <a:cubicBezTo>
                      <a:pt x="30" y="15"/>
                      <a:pt x="33" y="19"/>
                      <a:pt x="33" y="23"/>
                    </a:cubicBezTo>
                    <a:cubicBezTo>
                      <a:pt x="33" y="28"/>
                      <a:pt x="30" y="32"/>
                      <a:pt x="25" y="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1" name="Group 38"/>
            <p:cNvGrpSpPr/>
            <p:nvPr/>
          </p:nvGrpSpPr>
          <p:grpSpPr bwMode="auto">
            <a:xfrm>
              <a:off x="2878138" y="2989263"/>
              <a:ext cx="241300" cy="320675"/>
              <a:chOff x="0" y="0"/>
              <a:chExt cx="201" cy="269"/>
            </a:xfrm>
          </p:grpSpPr>
          <p:sp>
            <p:nvSpPr>
              <p:cNvPr id="12" name="Freeform 39"/>
              <p:cNvSpPr/>
              <p:nvPr/>
            </p:nvSpPr>
            <p:spPr bwMode="auto">
              <a:xfrm>
                <a:off x="75" y="0"/>
                <a:ext cx="52" cy="30"/>
              </a:xfrm>
              <a:custGeom>
                <a:avLst/>
                <a:gdLst>
                  <a:gd name="T0" fmla="*/ 20 w 22"/>
                  <a:gd name="T1" fmla="*/ 7 h 13"/>
                  <a:gd name="T2" fmla="*/ 22 w 22"/>
                  <a:gd name="T3" fmla="*/ 12 h 13"/>
                  <a:gd name="T4" fmla="*/ 17 w 22"/>
                  <a:gd name="T5" fmla="*/ 12 h 13"/>
                  <a:gd name="T6" fmla="*/ 11 w 22"/>
                  <a:gd name="T7" fmla="*/ 12 h 13"/>
                  <a:gd name="T8" fmla="*/ 4 w 22"/>
                  <a:gd name="T9" fmla="*/ 12 h 13"/>
                  <a:gd name="T10" fmla="*/ 0 w 22"/>
                  <a:gd name="T11" fmla="*/ 12 h 13"/>
                  <a:gd name="T12" fmla="*/ 1 w 22"/>
                  <a:gd name="T13" fmla="*/ 7 h 13"/>
                  <a:gd name="T14" fmla="*/ 11 w 22"/>
                  <a:gd name="T15" fmla="*/ 0 h 13"/>
                  <a:gd name="T16" fmla="*/ 20 w 22"/>
                  <a:gd name="T17"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3">
                    <a:moveTo>
                      <a:pt x="20" y="7"/>
                    </a:moveTo>
                    <a:cubicBezTo>
                      <a:pt x="21" y="9"/>
                      <a:pt x="22" y="12"/>
                      <a:pt x="22" y="12"/>
                    </a:cubicBezTo>
                    <a:cubicBezTo>
                      <a:pt x="22" y="13"/>
                      <a:pt x="20" y="13"/>
                      <a:pt x="17" y="12"/>
                    </a:cubicBezTo>
                    <a:cubicBezTo>
                      <a:pt x="17" y="12"/>
                      <a:pt x="15" y="12"/>
                      <a:pt x="11" y="12"/>
                    </a:cubicBezTo>
                    <a:cubicBezTo>
                      <a:pt x="6" y="12"/>
                      <a:pt x="4" y="12"/>
                      <a:pt x="4" y="12"/>
                    </a:cubicBezTo>
                    <a:cubicBezTo>
                      <a:pt x="2" y="13"/>
                      <a:pt x="0" y="13"/>
                      <a:pt x="0" y="12"/>
                    </a:cubicBezTo>
                    <a:cubicBezTo>
                      <a:pt x="0" y="12"/>
                      <a:pt x="0" y="9"/>
                      <a:pt x="1" y="7"/>
                    </a:cubicBezTo>
                    <a:cubicBezTo>
                      <a:pt x="1" y="7"/>
                      <a:pt x="5" y="0"/>
                      <a:pt x="11" y="0"/>
                    </a:cubicBezTo>
                    <a:cubicBezTo>
                      <a:pt x="17" y="0"/>
                      <a:pt x="20" y="7"/>
                      <a:pt x="20"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 name="Freeform 40"/>
              <p:cNvSpPr/>
              <p:nvPr/>
            </p:nvSpPr>
            <p:spPr bwMode="auto">
              <a:xfrm>
                <a:off x="64" y="241"/>
                <a:ext cx="75" cy="28"/>
              </a:xfrm>
              <a:custGeom>
                <a:avLst/>
                <a:gdLst>
                  <a:gd name="T0" fmla="*/ 29 w 32"/>
                  <a:gd name="T1" fmla="*/ 1 h 12"/>
                  <a:gd name="T2" fmla="*/ 30 w 32"/>
                  <a:gd name="T3" fmla="*/ 3 h 12"/>
                  <a:gd name="T4" fmla="*/ 16 w 32"/>
                  <a:gd name="T5" fmla="*/ 12 h 12"/>
                  <a:gd name="T6" fmla="*/ 1 w 32"/>
                  <a:gd name="T7" fmla="*/ 3 h 12"/>
                  <a:gd name="T8" fmla="*/ 3 w 32"/>
                  <a:gd name="T9" fmla="*/ 1 h 12"/>
                  <a:gd name="T10" fmla="*/ 11 w 32"/>
                  <a:gd name="T11" fmla="*/ 2 h 12"/>
                  <a:gd name="T12" fmla="*/ 20 w 32"/>
                  <a:gd name="T13" fmla="*/ 2 h 12"/>
                  <a:gd name="T14" fmla="*/ 29 w 32"/>
                  <a:gd name="T15" fmla="*/ 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2">
                    <a:moveTo>
                      <a:pt x="29" y="1"/>
                    </a:moveTo>
                    <a:cubicBezTo>
                      <a:pt x="31" y="0"/>
                      <a:pt x="32" y="1"/>
                      <a:pt x="30" y="3"/>
                    </a:cubicBezTo>
                    <a:cubicBezTo>
                      <a:pt x="30" y="3"/>
                      <a:pt x="24" y="12"/>
                      <a:pt x="16" y="12"/>
                    </a:cubicBezTo>
                    <a:cubicBezTo>
                      <a:pt x="8" y="12"/>
                      <a:pt x="1" y="3"/>
                      <a:pt x="1" y="3"/>
                    </a:cubicBezTo>
                    <a:cubicBezTo>
                      <a:pt x="0" y="1"/>
                      <a:pt x="0" y="0"/>
                      <a:pt x="3" y="1"/>
                    </a:cubicBezTo>
                    <a:cubicBezTo>
                      <a:pt x="11" y="2"/>
                      <a:pt x="11" y="2"/>
                      <a:pt x="11" y="2"/>
                    </a:cubicBezTo>
                    <a:cubicBezTo>
                      <a:pt x="14" y="2"/>
                      <a:pt x="18" y="2"/>
                      <a:pt x="20" y="2"/>
                    </a:cubicBezTo>
                    <a:lnTo>
                      <a:pt x="29"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 name="Freeform 41"/>
              <p:cNvSpPr/>
              <p:nvPr/>
            </p:nvSpPr>
            <p:spPr bwMode="auto">
              <a:xfrm>
                <a:off x="0" y="42"/>
                <a:ext cx="201" cy="189"/>
              </a:xfrm>
              <a:custGeom>
                <a:avLst/>
                <a:gdLst>
                  <a:gd name="T0" fmla="*/ 85 w 85"/>
                  <a:gd name="T1" fmla="*/ 63 h 80"/>
                  <a:gd name="T2" fmla="*/ 85 w 85"/>
                  <a:gd name="T3" fmla="*/ 63 h 80"/>
                  <a:gd name="T4" fmla="*/ 77 w 85"/>
                  <a:gd name="T5" fmla="*/ 37 h 80"/>
                  <a:gd name="T6" fmla="*/ 76 w 85"/>
                  <a:gd name="T7" fmla="*/ 34 h 80"/>
                  <a:gd name="T8" fmla="*/ 76 w 85"/>
                  <a:gd name="T9" fmla="*/ 33 h 80"/>
                  <a:gd name="T10" fmla="*/ 76 w 85"/>
                  <a:gd name="T11" fmla="*/ 32 h 80"/>
                  <a:gd name="T12" fmla="*/ 75 w 85"/>
                  <a:gd name="T13" fmla="*/ 31 h 80"/>
                  <a:gd name="T14" fmla="*/ 75 w 85"/>
                  <a:gd name="T15" fmla="*/ 30 h 80"/>
                  <a:gd name="T16" fmla="*/ 74 w 85"/>
                  <a:gd name="T17" fmla="*/ 28 h 80"/>
                  <a:gd name="T18" fmla="*/ 74 w 85"/>
                  <a:gd name="T19" fmla="*/ 28 h 80"/>
                  <a:gd name="T20" fmla="*/ 74 w 85"/>
                  <a:gd name="T21" fmla="*/ 27 h 80"/>
                  <a:gd name="T22" fmla="*/ 43 w 85"/>
                  <a:gd name="T23" fmla="*/ 0 h 80"/>
                  <a:gd name="T24" fmla="*/ 11 w 85"/>
                  <a:gd name="T25" fmla="*/ 27 h 80"/>
                  <a:gd name="T26" fmla="*/ 11 w 85"/>
                  <a:gd name="T27" fmla="*/ 28 h 80"/>
                  <a:gd name="T28" fmla="*/ 11 w 85"/>
                  <a:gd name="T29" fmla="*/ 28 h 80"/>
                  <a:gd name="T30" fmla="*/ 10 w 85"/>
                  <a:gd name="T31" fmla="*/ 30 h 80"/>
                  <a:gd name="T32" fmla="*/ 10 w 85"/>
                  <a:gd name="T33" fmla="*/ 31 h 80"/>
                  <a:gd name="T34" fmla="*/ 10 w 85"/>
                  <a:gd name="T35" fmla="*/ 32 h 80"/>
                  <a:gd name="T36" fmla="*/ 9 w 85"/>
                  <a:gd name="T37" fmla="*/ 33 h 80"/>
                  <a:gd name="T38" fmla="*/ 9 w 85"/>
                  <a:gd name="T39" fmla="*/ 34 h 80"/>
                  <a:gd name="T40" fmla="*/ 8 w 85"/>
                  <a:gd name="T41" fmla="*/ 37 h 80"/>
                  <a:gd name="T42" fmla="*/ 1 w 85"/>
                  <a:gd name="T43" fmla="*/ 63 h 80"/>
                  <a:gd name="T44" fmla="*/ 1 w 85"/>
                  <a:gd name="T45" fmla="*/ 63 h 80"/>
                  <a:gd name="T46" fmla="*/ 3 w 85"/>
                  <a:gd name="T47" fmla="*/ 69 h 80"/>
                  <a:gd name="T48" fmla="*/ 4 w 85"/>
                  <a:gd name="T49" fmla="*/ 69 h 80"/>
                  <a:gd name="T50" fmla="*/ 5 w 85"/>
                  <a:gd name="T51" fmla="*/ 70 h 80"/>
                  <a:gd name="T52" fmla="*/ 12 w 85"/>
                  <a:gd name="T53" fmla="*/ 73 h 80"/>
                  <a:gd name="T54" fmla="*/ 16 w 85"/>
                  <a:gd name="T55" fmla="*/ 75 h 80"/>
                  <a:gd name="T56" fmla="*/ 24 w 85"/>
                  <a:gd name="T57" fmla="*/ 77 h 80"/>
                  <a:gd name="T58" fmla="*/ 25 w 85"/>
                  <a:gd name="T59" fmla="*/ 77 h 80"/>
                  <a:gd name="T60" fmla="*/ 27 w 85"/>
                  <a:gd name="T61" fmla="*/ 78 h 80"/>
                  <a:gd name="T62" fmla="*/ 43 w 85"/>
                  <a:gd name="T63" fmla="*/ 80 h 80"/>
                  <a:gd name="T64" fmla="*/ 58 w 85"/>
                  <a:gd name="T65" fmla="*/ 78 h 80"/>
                  <a:gd name="T66" fmla="*/ 60 w 85"/>
                  <a:gd name="T67" fmla="*/ 77 h 80"/>
                  <a:gd name="T68" fmla="*/ 61 w 85"/>
                  <a:gd name="T69" fmla="*/ 77 h 80"/>
                  <a:gd name="T70" fmla="*/ 74 w 85"/>
                  <a:gd name="T71" fmla="*/ 73 h 80"/>
                  <a:gd name="T72" fmla="*/ 78 w 85"/>
                  <a:gd name="T73" fmla="*/ 71 h 80"/>
                  <a:gd name="T74" fmla="*/ 79 w 85"/>
                  <a:gd name="T75" fmla="*/ 70 h 80"/>
                  <a:gd name="T76" fmla="*/ 82 w 85"/>
                  <a:gd name="T77" fmla="*/ 69 h 80"/>
                  <a:gd name="T78" fmla="*/ 82 w 85"/>
                  <a:gd name="T79" fmla="*/ 69 h 80"/>
                  <a:gd name="T80" fmla="*/ 83 w 85"/>
                  <a:gd name="T81" fmla="*/ 69 h 80"/>
                  <a:gd name="T82" fmla="*/ 85 w 85"/>
                  <a:gd name="T83" fmla="*/ 6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5" h="80">
                    <a:moveTo>
                      <a:pt x="85" y="63"/>
                    </a:moveTo>
                    <a:cubicBezTo>
                      <a:pt x="85" y="63"/>
                      <a:pt x="85" y="63"/>
                      <a:pt x="85" y="63"/>
                    </a:cubicBezTo>
                    <a:cubicBezTo>
                      <a:pt x="77" y="37"/>
                      <a:pt x="77" y="37"/>
                      <a:pt x="77" y="37"/>
                    </a:cubicBezTo>
                    <a:cubicBezTo>
                      <a:pt x="77" y="36"/>
                      <a:pt x="76" y="35"/>
                      <a:pt x="76" y="34"/>
                    </a:cubicBezTo>
                    <a:cubicBezTo>
                      <a:pt x="76" y="33"/>
                      <a:pt x="76" y="33"/>
                      <a:pt x="76" y="33"/>
                    </a:cubicBezTo>
                    <a:cubicBezTo>
                      <a:pt x="76" y="33"/>
                      <a:pt x="76" y="32"/>
                      <a:pt x="76" y="32"/>
                    </a:cubicBezTo>
                    <a:cubicBezTo>
                      <a:pt x="76" y="32"/>
                      <a:pt x="75" y="32"/>
                      <a:pt x="75" y="31"/>
                    </a:cubicBezTo>
                    <a:cubicBezTo>
                      <a:pt x="75" y="31"/>
                      <a:pt x="75" y="30"/>
                      <a:pt x="75" y="30"/>
                    </a:cubicBezTo>
                    <a:cubicBezTo>
                      <a:pt x="75" y="30"/>
                      <a:pt x="75" y="29"/>
                      <a:pt x="74" y="28"/>
                    </a:cubicBezTo>
                    <a:cubicBezTo>
                      <a:pt x="74" y="28"/>
                      <a:pt x="74" y="28"/>
                      <a:pt x="74" y="28"/>
                    </a:cubicBezTo>
                    <a:cubicBezTo>
                      <a:pt x="74" y="28"/>
                      <a:pt x="74" y="27"/>
                      <a:pt x="74" y="27"/>
                    </a:cubicBezTo>
                    <a:cubicBezTo>
                      <a:pt x="69" y="12"/>
                      <a:pt x="63" y="0"/>
                      <a:pt x="43" y="0"/>
                    </a:cubicBezTo>
                    <a:cubicBezTo>
                      <a:pt x="23" y="0"/>
                      <a:pt x="17" y="12"/>
                      <a:pt x="11" y="27"/>
                    </a:cubicBezTo>
                    <a:cubicBezTo>
                      <a:pt x="11" y="27"/>
                      <a:pt x="11" y="27"/>
                      <a:pt x="11" y="28"/>
                    </a:cubicBezTo>
                    <a:cubicBezTo>
                      <a:pt x="11" y="28"/>
                      <a:pt x="11" y="28"/>
                      <a:pt x="11" y="28"/>
                    </a:cubicBezTo>
                    <a:cubicBezTo>
                      <a:pt x="11" y="29"/>
                      <a:pt x="10" y="30"/>
                      <a:pt x="10" y="30"/>
                    </a:cubicBezTo>
                    <a:cubicBezTo>
                      <a:pt x="10" y="30"/>
                      <a:pt x="10" y="31"/>
                      <a:pt x="10" y="31"/>
                    </a:cubicBezTo>
                    <a:cubicBezTo>
                      <a:pt x="10" y="32"/>
                      <a:pt x="10" y="32"/>
                      <a:pt x="10" y="32"/>
                    </a:cubicBezTo>
                    <a:cubicBezTo>
                      <a:pt x="10" y="32"/>
                      <a:pt x="9" y="33"/>
                      <a:pt x="9" y="33"/>
                    </a:cubicBezTo>
                    <a:cubicBezTo>
                      <a:pt x="9" y="34"/>
                      <a:pt x="9" y="34"/>
                      <a:pt x="9" y="34"/>
                    </a:cubicBezTo>
                    <a:cubicBezTo>
                      <a:pt x="9" y="35"/>
                      <a:pt x="9" y="36"/>
                      <a:pt x="8" y="37"/>
                    </a:cubicBezTo>
                    <a:cubicBezTo>
                      <a:pt x="1" y="63"/>
                      <a:pt x="1" y="63"/>
                      <a:pt x="1" y="63"/>
                    </a:cubicBezTo>
                    <a:cubicBezTo>
                      <a:pt x="1" y="63"/>
                      <a:pt x="1" y="63"/>
                      <a:pt x="1" y="63"/>
                    </a:cubicBezTo>
                    <a:cubicBezTo>
                      <a:pt x="0" y="65"/>
                      <a:pt x="1" y="68"/>
                      <a:pt x="3" y="69"/>
                    </a:cubicBezTo>
                    <a:cubicBezTo>
                      <a:pt x="3" y="69"/>
                      <a:pt x="3" y="69"/>
                      <a:pt x="4" y="69"/>
                    </a:cubicBezTo>
                    <a:cubicBezTo>
                      <a:pt x="4" y="69"/>
                      <a:pt x="5" y="70"/>
                      <a:pt x="5" y="70"/>
                    </a:cubicBezTo>
                    <a:cubicBezTo>
                      <a:pt x="7" y="71"/>
                      <a:pt x="9" y="72"/>
                      <a:pt x="12" y="73"/>
                    </a:cubicBezTo>
                    <a:cubicBezTo>
                      <a:pt x="13" y="74"/>
                      <a:pt x="14" y="74"/>
                      <a:pt x="16" y="75"/>
                    </a:cubicBezTo>
                    <a:cubicBezTo>
                      <a:pt x="18" y="75"/>
                      <a:pt x="21" y="76"/>
                      <a:pt x="24" y="77"/>
                    </a:cubicBezTo>
                    <a:cubicBezTo>
                      <a:pt x="24" y="77"/>
                      <a:pt x="25" y="77"/>
                      <a:pt x="25" y="77"/>
                    </a:cubicBezTo>
                    <a:cubicBezTo>
                      <a:pt x="26" y="78"/>
                      <a:pt x="27" y="78"/>
                      <a:pt x="27" y="78"/>
                    </a:cubicBezTo>
                    <a:cubicBezTo>
                      <a:pt x="32" y="79"/>
                      <a:pt x="37" y="80"/>
                      <a:pt x="43" y="80"/>
                    </a:cubicBezTo>
                    <a:cubicBezTo>
                      <a:pt x="48" y="80"/>
                      <a:pt x="53" y="79"/>
                      <a:pt x="58" y="78"/>
                    </a:cubicBezTo>
                    <a:cubicBezTo>
                      <a:pt x="59" y="78"/>
                      <a:pt x="59" y="78"/>
                      <a:pt x="60" y="77"/>
                    </a:cubicBezTo>
                    <a:cubicBezTo>
                      <a:pt x="61" y="77"/>
                      <a:pt x="61" y="77"/>
                      <a:pt x="61" y="77"/>
                    </a:cubicBezTo>
                    <a:cubicBezTo>
                      <a:pt x="66" y="76"/>
                      <a:pt x="71" y="74"/>
                      <a:pt x="74" y="73"/>
                    </a:cubicBezTo>
                    <a:cubicBezTo>
                      <a:pt x="76" y="72"/>
                      <a:pt x="77" y="71"/>
                      <a:pt x="78" y="71"/>
                    </a:cubicBezTo>
                    <a:cubicBezTo>
                      <a:pt x="79" y="71"/>
                      <a:pt x="79" y="71"/>
                      <a:pt x="79" y="70"/>
                    </a:cubicBezTo>
                    <a:cubicBezTo>
                      <a:pt x="81" y="70"/>
                      <a:pt x="82" y="69"/>
                      <a:pt x="82" y="69"/>
                    </a:cubicBezTo>
                    <a:cubicBezTo>
                      <a:pt x="82" y="69"/>
                      <a:pt x="82" y="69"/>
                      <a:pt x="82" y="69"/>
                    </a:cubicBezTo>
                    <a:cubicBezTo>
                      <a:pt x="82" y="69"/>
                      <a:pt x="82" y="69"/>
                      <a:pt x="83" y="69"/>
                    </a:cubicBezTo>
                    <a:cubicBezTo>
                      <a:pt x="84" y="68"/>
                      <a:pt x="85" y="65"/>
                      <a:pt x="85" y="6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sp>
        <p:nvSpPr>
          <p:cNvPr id="17" name="Line 32"/>
          <p:cNvSpPr>
            <a:spLocks noChangeShapeType="1"/>
          </p:cNvSpPr>
          <p:nvPr/>
        </p:nvSpPr>
        <p:spPr bwMode="auto">
          <a:xfrm flipH="1" flipV="1">
            <a:off x="2435629" y="2981402"/>
            <a:ext cx="795438" cy="1141711"/>
          </a:xfrm>
          <a:prstGeom prst="line">
            <a:avLst/>
          </a:prstGeom>
          <a:noFill/>
          <a:ln w="6350">
            <a:solidFill>
              <a:schemeClr val="tx1">
                <a:lumMod val="50000"/>
                <a:lumOff val="50000"/>
              </a:schemeClr>
            </a:solidFill>
            <a:prstDash val="dash"/>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8" name="矩形 17"/>
          <p:cNvSpPr/>
          <p:nvPr/>
        </p:nvSpPr>
        <p:spPr>
          <a:xfrm>
            <a:off x="490603" y="1547680"/>
            <a:ext cx="3768362" cy="954107"/>
          </a:xfrm>
          <a:prstGeom prst="rect">
            <a:avLst/>
          </a:prstGeom>
        </p:spPr>
        <p:txBody>
          <a:bodyPr wrap="square">
            <a:spAutoFit/>
          </a:bodyPr>
          <a:lstStyle/>
          <a:p>
            <a:pPr defTabSz="609585"/>
            <a:r>
              <a:rPr lang="zh-CN" altLang="en-US" sz="2800" dirty="0" smtClean="0">
                <a:solidFill>
                  <a:schemeClr val="bg2">
                    <a:lumMod val="50000"/>
                  </a:schemeClr>
                </a:solidFill>
                <a:ea typeface="微软雅黑" charset="0"/>
              </a:rPr>
              <a:t>随机生成固定长度的字符串加入到原始密码后</a:t>
            </a:r>
            <a:endParaRPr lang="zh-CN" altLang="en-US" sz="2800" dirty="0">
              <a:solidFill>
                <a:schemeClr val="bg2">
                  <a:lumMod val="50000"/>
                </a:schemeClr>
              </a:solidFill>
              <a:ea typeface="微软雅黑" charset="0"/>
            </a:endParaRPr>
          </a:p>
        </p:txBody>
      </p:sp>
      <p:sp>
        <p:nvSpPr>
          <p:cNvPr id="19" name="矩形 18"/>
          <p:cNvSpPr/>
          <p:nvPr/>
        </p:nvSpPr>
        <p:spPr>
          <a:xfrm>
            <a:off x="1191608" y="2455668"/>
            <a:ext cx="2366353" cy="400110"/>
          </a:xfrm>
          <a:prstGeom prst="rect">
            <a:avLst/>
          </a:prstGeom>
        </p:spPr>
        <p:txBody>
          <a:bodyPr wrap="none">
            <a:spAutoFit/>
          </a:bodyPr>
          <a:lstStyle/>
          <a:p>
            <a:pPr defTabSz="609585"/>
            <a:r>
              <a:rPr lang="en-US" altLang="zh-CN" sz="2000" dirty="0" err="1">
                <a:solidFill>
                  <a:schemeClr val="bg2">
                    <a:lumMod val="75000"/>
                  </a:schemeClr>
                </a:solidFill>
                <a:ea typeface="微软雅黑" charset="0"/>
              </a:rPr>
              <a:t>crypto.randomBytes</a:t>
            </a:r>
            <a:endParaRPr lang="zh-CN" altLang="en-US" sz="2000" dirty="0">
              <a:solidFill>
                <a:schemeClr val="bg2">
                  <a:lumMod val="75000"/>
                </a:schemeClr>
              </a:solidFill>
              <a:ea typeface="微软雅黑" charset="0"/>
            </a:endParaRPr>
          </a:p>
        </p:txBody>
      </p:sp>
      <p:sp>
        <p:nvSpPr>
          <p:cNvPr id="20" name="矩形 19"/>
          <p:cNvSpPr/>
          <p:nvPr/>
        </p:nvSpPr>
        <p:spPr>
          <a:xfrm>
            <a:off x="3694275" y="5594238"/>
            <a:ext cx="2339888" cy="523220"/>
          </a:xfrm>
          <a:prstGeom prst="rect">
            <a:avLst/>
          </a:prstGeom>
        </p:spPr>
        <p:txBody>
          <a:bodyPr wrap="square">
            <a:spAutoFit/>
          </a:bodyPr>
          <a:lstStyle/>
          <a:p>
            <a:pPr defTabSz="609585"/>
            <a:r>
              <a:rPr lang="zh-CN" altLang="en-US" sz="2800" dirty="0" smtClean="0">
                <a:solidFill>
                  <a:schemeClr val="bg2">
                    <a:lumMod val="50000"/>
                  </a:schemeClr>
                </a:solidFill>
                <a:ea typeface="微软雅黑" charset="0"/>
              </a:rPr>
              <a:t>通过</a:t>
            </a:r>
            <a:r>
              <a:rPr lang="en-US" altLang="zh-CN" sz="2800" dirty="0" smtClean="0">
                <a:solidFill>
                  <a:schemeClr val="bg2">
                    <a:lumMod val="50000"/>
                  </a:schemeClr>
                </a:solidFill>
                <a:ea typeface="微软雅黑" charset="0"/>
              </a:rPr>
              <a:t>sha1</a:t>
            </a:r>
            <a:r>
              <a:rPr lang="zh-CN" altLang="en-US" sz="2800" dirty="0" smtClean="0">
                <a:solidFill>
                  <a:schemeClr val="bg2">
                    <a:lumMod val="50000"/>
                  </a:schemeClr>
                </a:solidFill>
                <a:ea typeface="微软雅黑" charset="0"/>
              </a:rPr>
              <a:t>加密</a:t>
            </a:r>
            <a:endParaRPr lang="zh-CN" altLang="en-US" sz="2800" dirty="0">
              <a:solidFill>
                <a:schemeClr val="bg2">
                  <a:lumMod val="50000"/>
                </a:schemeClr>
              </a:solidFill>
              <a:ea typeface="微软雅黑" charset="0"/>
            </a:endParaRPr>
          </a:p>
        </p:txBody>
      </p:sp>
      <p:sp>
        <p:nvSpPr>
          <p:cNvPr id="21" name="Line 32"/>
          <p:cNvSpPr>
            <a:spLocks noChangeShapeType="1"/>
          </p:cNvSpPr>
          <p:nvPr/>
        </p:nvSpPr>
        <p:spPr bwMode="auto">
          <a:xfrm flipH="1">
            <a:off x="4967164" y="4235663"/>
            <a:ext cx="1267380" cy="1259050"/>
          </a:xfrm>
          <a:prstGeom prst="line">
            <a:avLst/>
          </a:prstGeom>
          <a:noFill/>
          <a:ln w="6350">
            <a:solidFill>
              <a:schemeClr val="tx1">
                <a:lumMod val="50000"/>
                <a:lumOff val="50000"/>
              </a:schemeClr>
            </a:solidFill>
            <a:prstDash val="dash"/>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22" name="Line 32"/>
          <p:cNvSpPr>
            <a:spLocks noChangeShapeType="1"/>
          </p:cNvSpPr>
          <p:nvPr/>
        </p:nvSpPr>
        <p:spPr bwMode="auto">
          <a:xfrm flipV="1">
            <a:off x="8583410" y="2981402"/>
            <a:ext cx="785033" cy="1274994"/>
          </a:xfrm>
          <a:prstGeom prst="line">
            <a:avLst/>
          </a:prstGeom>
          <a:noFill/>
          <a:ln w="6350">
            <a:solidFill>
              <a:schemeClr val="tx1">
                <a:lumMod val="50000"/>
                <a:lumOff val="50000"/>
              </a:schemeClr>
            </a:solidFill>
            <a:prstDash val="dash"/>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23" name="矩形 22"/>
          <p:cNvSpPr/>
          <p:nvPr/>
        </p:nvSpPr>
        <p:spPr>
          <a:xfrm>
            <a:off x="4008055" y="6072050"/>
            <a:ext cx="1712328" cy="400110"/>
          </a:xfrm>
          <a:prstGeom prst="rect">
            <a:avLst/>
          </a:prstGeom>
        </p:spPr>
        <p:txBody>
          <a:bodyPr wrap="none">
            <a:spAutoFit/>
          </a:bodyPr>
          <a:lstStyle/>
          <a:p>
            <a:pPr defTabSz="609585"/>
            <a:r>
              <a:rPr lang="en-US" altLang="zh-CN" sz="2000" dirty="0">
                <a:solidFill>
                  <a:schemeClr val="bg2">
                    <a:lumMod val="75000"/>
                  </a:schemeClr>
                </a:solidFill>
                <a:ea typeface="微软雅黑" charset="0"/>
              </a:rPr>
              <a:t>crypto.pbkdf2</a:t>
            </a:r>
            <a:endParaRPr lang="zh-CN" altLang="en-US" sz="2000" dirty="0">
              <a:solidFill>
                <a:schemeClr val="bg2">
                  <a:lumMod val="75000"/>
                </a:schemeClr>
              </a:solidFill>
              <a:ea typeface="微软雅黑" charset="0"/>
            </a:endParaRPr>
          </a:p>
        </p:txBody>
      </p:sp>
      <p:sp>
        <p:nvSpPr>
          <p:cNvPr id="24" name="矩形 23"/>
          <p:cNvSpPr/>
          <p:nvPr/>
        </p:nvSpPr>
        <p:spPr>
          <a:xfrm>
            <a:off x="7713104" y="1547680"/>
            <a:ext cx="4149157" cy="954107"/>
          </a:xfrm>
          <a:prstGeom prst="rect">
            <a:avLst/>
          </a:prstGeom>
        </p:spPr>
        <p:txBody>
          <a:bodyPr wrap="square">
            <a:spAutoFit/>
          </a:bodyPr>
          <a:lstStyle/>
          <a:p>
            <a:pPr defTabSz="609585"/>
            <a:r>
              <a:rPr lang="zh-CN" altLang="en-US" sz="2800" dirty="0" smtClean="0">
                <a:solidFill>
                  <a:schemeClr val="bg2">
                    <a:lumMod val="50000"/>
                  </a:schemeClr>
                </a:solidFill>
                <a:ea typeface="微软雅黑" charset="0"/>
              </a:rPr>
              <a:t>数据库中存入随机生成的字符串和加密后的密码</a:t>
            </a:r>
            <a:endParaRPr lang="zh-CN" altLang="en-US" sz="2800" dirty="0">
              <a:solidFill>
                <a:schemeClr val="bg2">
                  <a:lumMod val="50000"/>
                </a:schemeClr>
              </a:solidFill>
              <a:ea typeface="微软雅黑" charset="0"/>
            </a:endParaRPr>
          </a:p>
        </p:txBody>
      </p:sp>
      <p:sp>
        <p:nvSpPr>
          <p:cNvPr id="25" name="矩形 24"/>
          <p:cNvSpPr/>
          <p:nvPr/>
        </p:nvSpPr>
        <p:spPr>
          <a:xfrm>
            <a:off x="9143916" y="2494602"/>
            <a:ext cx="1287532" cy="400110"/>
          </a:xfrm>
          <a:prstGeom prst="rect">
            <a:avLst/>
          </a:prstGeom>
        </p:spPr>
        <p:txBody>
          <a:bodyPr wrap="none">
            <a:spAutoFit/>
          </a:bodyPr>
          <a:lstStyle/>
          <a:p>
            <a:pPr defTabSz="609585"/>
            <a:r>
              <a:rPr lang="en-US" altLang="zh-CN" sz="2000" dirty="0" smtClean="0">
                <a:solidFill>
                  <a:schemeClr val="bg2">
                    <a:lumMod val="75000"/>
                  </a:schemeClr>
                </a:solidFill>
                <a:ea typeface="微软雅黑" charset="0"/>
              </a:rPr>
              <a:t>salt</a:t>
            </a:r>
            <a:r>
              <a:rPr lang="zh-CN" altLang="en-US" sz="2000" dirty="0" smtClean="0">
                <a:solidFill>
                  <a:schemeClr val="bg2">
                    <a:lumMod val="75000"/>
                  </a:schemeClr>
                </a:solidFill>
                <a:ea typeface="微软雅黑" charset="0"/>
              </a:rPr>
              <a:t>、</a:t>
            </a:r>
            <a:r>
              <a:rPr lang="en-US" altLang="zh-CN" sz="2000" dirty="0" err="1" smtClean="0">
                <a:solidFill>
                  <a:schemeClr val="bg2">
                    <a:lumMod val="75000"/>
                  </a:schemeClr>
                </a:solidFill>
                <a:ea typeface="微软雅黑" charset="0"/>
              </a:rPr>
              <a:t>pwd</a:t>
            </a:r>
            <a:endParaRPr lang="zh-CN" altLang="en-US" sz="2000" dirty="0">
              <a:solidFill>
                <a:schemeClr val="bg2">
                  <a:lumMod val="75000"/>
                </a:schemeClr>
              </a:solidFill>
              <a:ea typeface="微软雅黑" charset="0"/>
            </a:endParaRPr>
          </a:p>
        </p:txBody>
      </p:sp>
    </p:spTree>
    <p:extLst>
      <p:ext uri="{BB962C8B-B14F-4D97-AF65-F5344CB8AC3E}">
        <p14:creationId xmlns:p14="http://schemas.microsoft.com/office/powerpoint/2010/main" val="862268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463819" y="1261432"/>
            <a:ext cx="3264363" cy="4389510"/>
            <a:chOff x="4463808" y="898788"/>
            <a:chExt cx="3264363" cy="4389510"/>
          </a:xfrm>
        </p:grpSpPr>
        <p:sp>
          <p:nvSpPr>
            <p:cNvPr id="95" name="TextBox 94"/>
            <p:cNvSpPr txBox="1"/>
            <p:nvPr/>
          </p:nvSpPr>
          <p:spPr>
            <a:xfrm>
              <a:off x="5182926" y="3186283"/>
              <a:ext cx="1826142" cy="584775"/>
            </a:xfrm>
            <a:prstGeom prst="rect">
              <a:avLst/>
            </a:prstGeom>
            <a:noFill/>
          </p:spPr>
          <p:txBody>
            <a:bodyPr wrap="none" rtlCol="0">
              <a:spAutoFit/>
            </a:bodyPr>
            <a:lstStyle/>
            <a:p>
              <a:pPr algn="ctr"/>
              <a:r>
                <a:rPr lang="zh-CN" altLang="en-US" sz="3200" b="1" dirty="0" smtClean="0">
                  <a:solidFill>
                    <a:schemeClr val="tx1">
                      <a:lumMod val="75000"/>
                      <a:lumOff val="25000"/>
                    </a:schemeClr>
                  </a:solidFill>
                  <a:latin typeface="微软雅黑" pitchFamily="34" charset="-122"/>
                  <a:ea typeface="微软雅黑" pitchFamily="34" charset="-122"/>
                </a:rPr>
                <a:t>工作亮点</a:t>
              </a:r>
              <a:endParaRPr lang="zh-CN" altLang="en-US" sz="3200" b="1" dirty="0">
                <a:solidFill>
                  <a:schemeClr val="tx1">
                    <a:lumMod val="75000"/>
                    <a:lumOff val="25000"/>
                  </a:schemeClr>
                </a:solidFill>
                <a:latin typeface="微软雅黑" pitchFamily="34" charset="-122"/>
                <a:ea typeface="微软雅黑" pitchFamily="34" charset="-122"/>
              </a:endParaRPr>
            </a:p>
          </p:txBody>
        </p:sp>
        <p:sp>
          <p:nvSpPr>
            <p:cNvPr id="96" name="TextBox 95"/>
            <p:cNvSpPr txBox="1"/>
            <p:nvPr/>
          </p:nvSpPr>
          <p:spPr>
            <a:xfrm>
              <a:off x="5107457" y="3810970"/>
              <a:ext cx="1977080" cy="1477328"/>
            </a:xfrm>
            <a:prstGeom prst="rect">
              <a:avLst/>
            </a:prstGeom>
            <a:noFill/>
          </p:spPr>
          <p:txBody>
            <a:bodyPr wrap="none" rtlCol="0">
              <a:spAutoFit/>
            </a:bodyPr>
            <a:lstStyle/>
            <a:p>
              <a:pPr algn="ctr">
                <a:lnSpc>
                  <a:spcPct val="150000"/>
                </a:lnSpc>
              </a:pPr>
              <a:r>
                <a:rPr lang="zh-CN" altLang="en-US" sz="2000" dirty="0" smtClean="0">
                  <a:solidFill>
                    <a:schemeClr val="tx1">
                      <a:lumMod val="50000"/>
                      <a:lumOff val="50000"/>
                    </a:schemeClr>
                  </a:solidFill>
                  <a:latin typeface="微软雅黑" pitchFamily="34" charset="-122"/>
                  <a:ea typeface="微软雅黑" pitchFamily="34" charset="-122"/>
                </a:rPr>
                <a:t>单页面</a:t>
              </a:r>
              <a:r>
                <a:rPr lang="en-US" altLang="zh-CN" sz="2000" dirty="0" smtClean="0">
                  <a:solidFill>
                    <a:schemeClr val="tx1">
                      <a:lumMod val="50000"/>
                      <a:lumOff val="50000"/>
                    </a:schemeClr>
                  </a:solidFill>
                  <a:latin typeface="微软雅黑" pitchFamily="34" charset="-122"/>
                  <a:ea typeface="微软雅黑" pitchFamily="34" charset="-122"/>
                </a:rPr>
                <a:t>web</a:t>
              </a:r>
              <a:r>
                <a:rPr lang="zh-CN" altLang="en-US" sz="2000" dirty="0" smtClean="0">
                  <a:solidFill>
                    <a:schemeClr val="tx1">
                      <a:lumMod val="50000"/>
                      <a:lumOff val="50000"/>
                    </a:schemeClr>
                  </a:solidFill>
                  <a:latin typeface="微软雅黑" pitchFamily="34" charset="-122"/>
                  <a:ea typeface="微软雅黑" pitchFamily="34" charset="-122"/>
                </a:rPr>
                <a:t>应用</a:t>
              </a:r>
              <a:endParaRPr lang="en-US" altLang="zh-CN" sz="2000" dirty="0" smtClean="0">
                <a:solidFill>
                  <a:schemeClr val="tx1">
                    <a:lumMod val="50000"/>
                    <a:lumOff val="50000"/>
                  </a:schemeClr>
                </a:solidFill>
                <a:latin typeface="微软雅黑" pitchFamily="34" charset="-122"/>
                <a:ea typeface="微软雅黑" pitchFamily="34" charset="-122"/>
              </a:endParaRPr>
            </a:p>
            <a:p>
              <a:pPr algn="ctr">
                <a:lnSpc>
                  <a:spcPct val="150000"/>
                </a:lnSpc>
              </a:pPr>
              <a:r>
                <a:rPr lang="zh-CN" altLang="en-US" sz="2000" dirty="0" smtClean="0">
                  <a:solidFill>
                    <a:schemeClr val="tx1">
                      <a:lumMod val="50000"/>
                      <a:lumOff val="50000"/>
                    </a:schemeClr>
                  </a:solidFill>
                  <a:latin typeface="微软雅黑" pitchFamily="34" charset="-122"/>
                  <a:ea typeface="微软雅黑" pitchFamily="34" charset="-122"/>
                </a:rPr>
                <a:t>密码加“盐”</a:t>
              </a:r>
              <a:endParaRPr lang="en-US" altLang="zh-CN" sz="2000" dirty="0" smtClean="0">
                <a:solidFill>
                  <a:schemeClr val="tx1">
                    <a:lumMod val="50000"/>
                    <a:lumOff val="50000"/>
                  </a:schemeClr>
                </a:solidFill>
                <a:latin typeface="微软雅黑" pitchFamily="34" charset="-122"/>
                <a:ea typeface="微软雅黑" pitchFamily="34" charset="-122"/>
              </a:endParaRPr>
            </a:p>
            <a:p>
              <a:pPr algn="ctr">
                <a:lnSpc>
                  <a:spcPct val="150000"/>
                </a:lnSpc>
              </a:pPr>
              <a:r>
                <a:rPr lang="en-US" altLang="zh-CN" sz="2000" dirty="0" smtClean="0">
                  <a:solidFill>
                    <a:schemeClr val="tx1">
                      <a:lumMod val="50000"/>
                      <a:lumOff val="50000"/>
                    </a:schemeClr>
                  </a:solidFill>
                  <a:latin typeface="微软雅黑" pitchFamily="34" charset="-122"/>
                  <a:ea typeface="微软雅黑" pitchFamily="34" charset="-122"/>
                </a:rPr>
                <a:t>JWT</a:t>
              </a:r>
              <a:r>
                <a:rPr lang="zh-CN" altLang="en-US" sz="2000" dirty="0" smtClean="0">
                  <a:solidFill>
                    <a:schemeClr val="tx1">
                      <a:lumMod val="50000"/>
                      <a:lumOff val="50000"/>
                    </a:schemeClr>
                  </a:solidFill>
                  <a:latin typeface="微软雅黑" pitchFamily="34" charset="-122"/>
                  <a:ea typeface="微软雅黑" pitchFamily="34" charset="-122"/>
                </a:rPr>
                <a:t>身份认证</a:t>
              </a:r>
              <a:endParaRPr lang="zh-CN" altLang="en-US" sz="2000" dirty="0">
                <a:solidFill>
                  <a:schemeClr val="tx1">
                    <a:lumMod val="50000"/>
                    <a:lumOff val="50000"/>
                  </a:schemeClr>
                </a:solidFill>
                <a:latin typeface="微软雅黑" pitchFamily="34" charset="-122"/>
                <a:ea typeface="微软雅黑" pitchFamily="34" charset="-122"/>
              </a:endParaRPr>
            </a:p>
          </p:txBody>
        </p:sp>
        <p:cxnSp>
          <p:nvCxnSpPr>
            <p:cNvPr id="97" name="直接连接符 96"/>
            <p:cNvCxnSpPr/>
            <p:nvPr/>
          </p:nvCxnSpPr>
          <p:spPr>
            <a:xfrm flipV="1">
              <a:off x="4463808" y="3812327"/>
              <a:ext cx="3264363" cy="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5087442" y="898788"/>
              <a:ext cx="2017107" cy="2017107"/>
              <a:chOff x="4033837" y="986780"/>
              <a:chExt cx="1076326" cy="1076326"/>
            </a:xfrm>
          </p:grpSpPr>
          <p:sp>
            <p:nvSpPr>
              <p:cNvPr id="100" name="椭圆 99"/>
              <p:cNvSpPr/>
              <p:nvPr/>
            </p:nvSpPr>
            <p:spPr>
              <a:xfrm>
                <a:off x="4033837" y="986780"/>
                <a:ext cx="1076326" cy="1076326"/>
              </a:xfrm>
              <a:prstGeom prst="ellipse">
                <a:avLst/>
              </a:prstGeom>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3" name="Freeform 11"/>
              <p:cNvSpPr>
                <a:spLocks noEditPoints="1"/>
              </p:cNvSpPr>
              <p:nvPr/>
            </p:nvSpPr>
            <p:spPr bwMode="auto">
              <a:xfrm>
                <a:off x="4373027" y="1272150"/>
                <a:ext cx="397940" cy="505586"/>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121920" tIns="60960" rIns="121920" bIns="60960" numCol="1" anchor="t" anchorCtr="0" compatLnSpc="1"/>
              <a:lstStyle/>
              <a:p>
                <a:endParaRPr lang="zh-CN" altLang="en-US" sz="2400"/>
              </a:p>
            </p:txBody>
          </p:sp>
        </p:grpSp>
      </p:grpSp>
    </p:spTree>
    <p:extLst>
      <p:ext uri="{BB962C8B-B14F-4D97-AF65-F5344CB8AC3E}">
        <p14:creationId xmlns:p14="http://schemas.microsoft.com/office/powerpoint/2010/main" val="305184622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57984" y="407324"/>
            <a:ext cx="5876032" cy="707886"/>
          </a:xfrm>
          <a:prstGeom prst="rect">
            <a:avLst/>
          </a:prstGeom>
          <a:noFill/>
        </p:spPr>
        <p:txBody>
          <a:bodyPr wrap="none" rtlCol="0">
            <a:spAutoFit/>
          </a:bodyPr>
          <a:lstStyle/>
          <a:p>
            <a:r>
              <a:rPr lang="zh-CN" altLang="en-US" sz="4000" b="1" dirty="0" smtClean="0">
                <a:solidFill>
                  <a:schemeClr val="accent1"/>
                </a:solidFill>
                <a:latin typeface="微软雅黑" pitchFamily="34" charset="-122"/>
                <a:ea typeface="微软雅黑" pitchFamily="34" charset="-122"/>
              </a:rPr>
              <a:t>亮点一：单页面</a:t>
            </a:r>
            <a:r>
              <a:rPr lang="en-US" altLang="zh-CN" sz="4000" b="1" dirty="0" smtClean="0">
                <a:solidFill>
                  <a:schemeClr val="accent1"/>
                </a:solidFill>
                <a:latin typeface="微软雅黑" pitchFamily="34" charset="-122"/>
                <a:ea typeface="微软雅黑" pitchFamily="34" charset="-122"/>
              </a:rPr>
              <a:t>web</a:t>
            </a:r>
            <a:r>
              <a:rPr lang="zh-CN" altLang="en-US" sz="4000" b="1" dirty="0" smtClean="0">
                <a:solidFill>
                  <a:schemeClr val="accent1"/>
                </a:solidFill>
                <a:latin typeface="微软雅黑" pitchFamily="34" charset="-122"/>
                <a:ea typeface="微软雅黑" pitchFamily="34" charset="-122"/>
              </a:rPr>
              <a:t>应用</a:t>
            </a:r>
            <a:endParaRPr lang="zh-CN" altLang="en-US" sz="4000" b="1" dirty="0">
              <a:solidFill>
                <a:schemeClr val="accent1"/>
              </a:solidFill>
              <a:latin typeface="微软雅黑" pitchFamily="34" charset="-122"/>
              <a:ea typeface="微软雅黑" pitchFamily="34" charset="-122"/>
            </a:endParaRPr>
          </a:p>
        </p:txBody>
      </p:sp>
      <p:grpSp>
        <p:nvGrpSpPr>
          <p:cNvPr id="7" name="组合 6"/>
          <p:cNvGrpSpPr/>
          <p:nvPr/>
        </p:nvGrpSpPr>
        <p:grpSpPr>
          <a:xfrm>
            <a:off x="563956" y="1739704"/>
            <a:ext cx="11064088" cy="4031686"/>
            <a:chOff x="490603" y="1547680"/>
            <a:chExt cx="11064088" cy="4031686"/>
          </a:xfrm>
        </p:grpSpPr>
        <p:sp>
          <p:nvSpPr>
            <p:cNvPr id="3" name="矩形 2"/>
            <p:cNvSpPr/>
            <p:nvPr/>
          </p:nvSpPr>
          <p:spPr>
            <a:xfrm>
              <a:off x="490603" y="1547680"/>
              <a:ext cx="11064088" cy="666914"/>
            </a:xfrm>
            <a:prstGeom prst="rect">
              <a:avLst/>
            </a:prstGeom>
          </p:spPr>
          <p:txBody>
            <a:bodyPr wrap="square">
              <a:spAutoFit/>
            </a:bodyPr>
            <a:lstStyle/>
            <a:p>
              <a:pPr defTabSz="609585">
                <a:lnSpc>
                  <a:spcPts val="5000"/>
                </a:lnSpc>
              </a:pPr>
              <a:r>
                <a:rPr lang="zh-CN" altLang="en-US" sz="2800" dirty="0" smtClean="0">
                  <a:solidFill>
                    <a:schemeClr val="bg2">
                      <a:lumMod val="50000"/>
                    </a:schemeClr>
                  </a:solidFill>
                  <a:ea typeface="微软雅黑" charset="0"/>
                </a:rPr>
                <a:t>良好</a:t>
              </a:r>
              <a:r>
                <a:rPr lang="zh-CN" altLang="en-US" sz="2800" dirty="0">
                  <a:solidFill>
                    <a:schemeClr val="bg2">
                      <a:lumMod val="50000"/>
                    </a:schemeClr>
                  </a:solidFill>
                  <a:ea typeface="微软雅黑" charset="0"/>
                </a:rPr>
                <a:t>的交互</a:t>
              </a:r>
              <a:r>
                <a:rPr lang="zh-CN" altLang="en-US" sz="2800" dirty="0" smtClean="0">
                  <a:solidFill>
                    <a:schemeClr val="bg2">
                      <a:lumMod val="50000"/>
                    </a:schemeClr>
                  </a:solidFill>
                  <a:ea typeface="微软雅黑" charset="0"/>
                </a:rPr>
                <a:t>体验：无需刷新页面，利用</a:t>
              </a:r>
              <a:r>
                <a:rPr lang="en-US" altLang="zh-CN" sz="2800" dirty="0" smtClean="0">
                  <a:solidFill>
                    <a:schemeClr val="bg2">
                      <a:lumMod val="50000"/>
                    </a:schemeClr>
                  </a:solidFill>
                  <a:ea typeface="微软雅黑" charset="0"/>
                </a:rPr>
                <a:t>AJAX</a:t>
              </a:r>
              <a:r>
                <a:rPr lang="zh-CN" altLang="en-US" sz="2800" dirty="0" smtClean="0">
                  <a:solidFill>
                    <a:schemeClr val="bg2">
                      <a:lumMod val="50000"/>
                    </a:schemeClr>
                  </a:solidFill>
                  <a:ea typeface="微软雅黑" charset="0"/>
                </a:rPr>
                <a:t>异步加载数据。</a:t>
              </a:r>
              <a:endParaRPr lang="zh-CN" altLang="en-US" sz="2800" dirty="0">
                <a:solidFill>
                  <a:schemeClr val="bg2">
                    <a:lumMod val="50000"/>
                  </a:schemeClr>
                </a:solidFill>
                <a:ea typeface="微软雅黑" charset="0"/>
              </a:endParaRPr>
            </a:p>
          </p:txBody>
        </p:sp>
        <p:sp>
          <p:nvSpPr>
            <p:cNvPr id="4" name="矩形 3"/>
            <p:cNvSpPr/>
            <p:nvPr/>
          </p:nvSpPr>
          <p:spPr>
            <a:xfrm>
              <a:off x="490603" y="2647064"/>
              <a:ext cx="11064088" cy="666914"/>
            </a:xfrm>
            <a:prstGeom prst="rect">
              <a:avLst/>
            </a:prstGeom>
          </p:spPr>
          <p:txBody>
            <a:bodyPr wrap="square">
              <a:spAutoFit/>
            </a:bodyPr>
            <a:lstStyle/>
            <a:p>
              <a:pPr defTabSz="609585">
                <a:lnSpc>
                  <a:spcPts val="5000"/>
                </a:lnSpc>
              </a:pPr>
              <a:r>
                <a:rPr lang="zh-CN" altLang="en-US" sz="2800" dirty="0" smtClean="0">
                  <a:solidFill>
                    <a:schemeClr val="bg2">
                      <a:lumMod val="50000"/>
                    </a:schemeClr>
                  </a:solidFill>
                  <a:ea typeface="微软雅黑" charset="0"/>
                </a:rPr>
                <a:t>良好的前后端工作分离模式：分离客户端和服务端工作。</a:t>
              </a:r>
              <a:endParaRPr lang="zh-CN" altLang="en-US" sz="2800" dirty="0">
                <a:solidFill>
                  <a:schemeClr val="bg2">
                    <a:lumMod val="50000"/>
                  </a:schemeClr>
                </a:solidFill>
                <a:ea typeface="微软雅黑" charset="0"/>
              </a:endParaRPr>
            </a:p>
          </p:txBody>
        </p:sp>
        <p:sp>
          <p:nvSpPr>
            <p:cNvPr id="5" name="矩形 4"/>
            <p:cNvSpPr/>
            <p:nvPr/>
          </p:nvSpPr>
          <p:spPr>
            <a:xfrm>
              <a:off x="490603" y="3746448"/>
              <a:ext cx="11064088" cy="733534"/>
            </a:xfrm>
            <a:prstGeom prst="rect">
              <a:avLst/>
            </a:prstGeom>
          </p:spPr>
          <p:txBody>
            <a:bodyPr wrap="square">
              <a:spAutoFit/>
            </a:bodyPr>
            <a:lstStyle/>
            <a:p>
              <a:pPr defTabSz="609585">
                <a:lnSpc>
                  <a:spcPts val="5000"/>
                </a:lnSpc>
              </a:pPr>
              <a:r>
                <a:rPr lang="zh-CN" altLang="en-US" sz="2800" dirty="0" smtClean="0">
                  <a:solidFill>
                    <a:schemeClr val="bg2">
                      <a:lumMod val="50000"/>
                    </a:schemeClr>
                  </a:solidFill>
                  <a:ea typeface="微软雅黑" charset="0"/>
                </a:rPr>
                <a:t>减轻服务端压力：服务端只需要提供接口处理数据，不用负责渲染。</a:t>
              </a:r>
              <a:endParaRPr lang="zh-CN" altLang="en-US" sz="2800" dirty="0">
                <a:solidFill>
                  <a:schemeClr val="bg2">
                    <a:lumMod val="50000"/>
                  </a:schemeClr>
                </a:solidFill>
                <a:ea typeface="微软雅黑" charset="0"/>
              </a:endParaRPr>
            </a:p>
          </p:txBody>
        </p:sp>
        <p:sp>
          <p:nvSpPr>
            <p:cNvPr id="6" name="矩形 5"/>
            <p:cNvSpPr/>
            <p:nvPr/>
          </p:nvSpPr>
          <p:spPr>
            <a:xfrm>
              <a:off x="490603" y="4912452"/>
              <a:ext cx="11064088" cy="666914"/>
            </a:xfrm>
            <a:prstGeom prst="rect">
              <a:avLst/>
            </a:prstGeom>
          </p:spPr>
          <p:txBody>
            <a:bodyPr wrap="square">
              <a:spAutoFit/>
            </a:bodyPr>
            <a:lstStyle/>
            <a:p>
              <a:pPr defTabSz="609585">
                <a:lnSpc>
                  <a:spcPts val="5000"/>
                </a:lnSpc>
              </a:pPr>
              <a:r>
                <a:rPr lang="zh-CN" altLang="en-US" sz="2800" dirty="0" smtClean="0">
                  <a:solidFill>
                    <a:schemeClr val="bg2">
                      <a:lumMod val="50000"/>
                    </a:schemeClr>
                  </a:solidFill>
                  <a:ea typeface="微软雅黑" charset="0"/>
                </a:rPr>
                <a:t>共用一套后端代码：可同时服务于各种客户端界面。</a:t>
              </a:r>
              <a:endParaRPr lang="zh-CN" altLang="en-US" sz="2800" dirty="0">
                <a:solidFill>
                  <a:schemeClr val="bg2">
                    <a:lumMod val="50000"/>
                  </a:schemeClr>
                </a:solidFill>
                <a:ea typeface="微软雅黑" charset="0"/>
              </a:endParaRPr>
            </a:p>
          </p:txBody>
        </p:sp>
      </p:grpSp>
    </p:spTree>
    <p:extLst>
      <p:ext uri="{BB962C8B-B14F-4D97-AF65-F5344CB8AC3E}">
        <p14:creationId xmlns:p14="http://schemas.microsoft.com/office/powerpoint/2010/main" val="17250863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38863" y="407324"/>
            <a:ext cx="5314275" cy="707886"/>
          </a:xfrm>
          <a:prstGeom prst="rect">
            <a:avLst/>
          </a:prstGeom>
          <a:noFill/>
        </p:spPr>
        <p:txBody>
          <a:bodyPr wrap="none" rtlCol="0">
            <a:spAutoFit/>
          </a:bodyPr>
          <a:lstStyle/>
          <a:p>
            <a:r>
              <a:rPr lang="zh-CN" altLang="en-US" sz="4000" b="1" dirty="0" smtClean="0">
                <a:solidFill>
                  <a:schemeClr val="accent1"/>
                </a:solidFill>
                <a:latin typeface="微软雅黑" pitchFamily="34" charset="-122"/>
                <a:ea typeface="微软雅黑" pitchFamily="34" charset="-122"/>
              </a:rPr>
              <a:t>亮点</a:t>
            </a:r>
            <a:r>
              <a:rPr lang="zh-CN" altLang="en-US" sz="4000" b="1" dirty="0">
                <a:solidFill>
                  <a:schemeClr val="accent1"/>
                </a:solidFill>
                <a:latin typeface="微软雅黑" pitchFamily="34" charset="-122"/>
                <a:ea typeface="微软雅黑" pitchFamily="34" charset="-122"/>
              </a:rPr>
              <a:t>二</a:t>
            </a:r>
            <a:r>
              <a:rPr lang="zh-CN" altLang="en-US" sz="4000" b="1" dirty="0" smtClean="0">
                <a:solidFill>
                  <a:schemeClr val="accent1"/>
                </a:solidFill>
                <a:latin typeface="微软雅黑" pitchFamily="34" charset="-122"/>
                <a:ea typeface="微软雅黑" pitchFamily="34" charset="-122"/>
              </a:rPr>
              <a:t>：密码加“盐”</a:t>
            </a:r>
            <a:endParaRPr lang="zh-CN" altLang="en-US" sz="4000" b="1" dirty="0">
              <a:solidFill>
                <a:schemeClr val="accent1"/>
              </a:solidFill>
              <a:latin typeface="微软雅黑" pitchFamily="34" charset="-122"/>
              <a:ea typeface="微软雅黑" pitchFamily="34" charset="-122"/>
            </a:endParaRPr>
          </a:p>
        </p:txBody>
      </p:sp>
      <p:sp>
        <p:nvSpPr>
          <p:cNvPr id="4" name="矩形 3"/>
          <p:cNvSpPr/>
          <p:nvPr/>
        </p:nvSpPr>
        <p:spPr>
          <a:xfrm>
            <a:off x="563956" y="1738664"/>
            <a:ext cx="11064088" cy="3840860"/>
          </a:xfrm>
          <a:prstGeom prst="rect">
            <a:avLst/>
          </a:prstGeom>
        </p:spPr>
        <p:txBody>
          <a:bodyPr wrap="square">
            <a:spAutoFit/>
          </a:bodyPr>
          <a:lstStyle/>
          <a:p>
            <a:pPr defTabSz="609585">
              <a:lnSpc>
                <a:spcPts val="6000"/>
              </a:lnSpc>
            </a:pPr>
            <a:r>
              <a:rPr lang="zh-CN" altLang="zh-CN" sz="2800" dirty="0" smtClean="0">
                <a:solidFill>
                  <a:schemeClr val="bg2">
                    <a:lumMod val="50000"/>
                  </a:schemeClr>
                </a:solidFill>
                <a:ea typeface="微软雅黑" charset="0"/>
              </a:rPr>
              <a:t>目前</a:t>
            </a:r>
            <a:r>
              <a:rPr lang="zh-CN" altLang="zh-CN" sz="2800" dirty="0">
                <a:solidFill>
                  <a:schemeClr val="bg2">
                    <a:lumMod val="50000"/>
                  </a:schemeClr>
                </a:solidFill>
                <a:ea typeface="微软雅黑" charset="0"/>
              </a:rPr>
              <a:t>大部分的密码都会经过普通的加密处理，但随着彩虹表的出现，使得大量长度不够的密码可以直接从彩虹表里反推出来，所以只对密码进行普通的加密处理已经不能视为非常安全，因此，在此系统中，会在用户的原始密码中加一段很长的随机字符即“盐”，再进行加密，这样反推出原始密码就会变得非常困难，用户的密码也更加安全</a:t>
            </a:r>
            <a:r>
              <a:rPr lang="zh-CN" altLang="zh-CN" sz="2800" dirty="0" smtClean="0">
                <a:solidFill>
                  <a:schemeClr val="bg2">
                    <a:lumMod val="50000"/>
                  </a:schemeClr>
                </a:solidFill>
                <a:ea typeface="微软雅黑" charset="0"/>
              </a:rPr>
              <a:t>。</a:t>
            </a:r>
            <a:endParaRPr lang="zh-CN" altLang="en-US" sz="2800" dirty="0">
              <a:solidFill>
                <a:schemeClr val="bg2">
                  <a:lumMod val="50000"/>
                </a:schemeClr>
              </a:solidFill>
              <a:ea typeface="微软雅黑" charset="0"/>
            </a:endParaRPr>
          </a:p>
        </p:txBody>
      </p:sp>
    </p:spTree>
    <p:extLst>
      <p:ext uri="{BB962C8B-B14F-4D97-AF65-F5344CB8AC3E}">
        <p14:creationId xmlns:p14="http://schemas.microsoft.com/office/powerpoint/2010/main" val="31204077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70014" y="548681"/>
            <a:ext cx="10851973" cy="5073317"/>
            <a:chOff x="698270" y="548681"/>
            <a:chExt cx="10851973" cy="5073317"/>
          </a:xfrm>
        </p:grpSpPr>
        <p:sp>
          <p:nvSpPr>
            <p:cNvPr id="83" name="TextBox 82"/>
            <p:cNvSpPr txBox="1"/>
            <p:nvPr/>
          </p:nvSpPr>
          <p:spPr>
            <a:xfrm>
              <a:off x="5052288" y="548681"/>
              <a:ext cx="2312785" cy="1343894"/>
            </a:xfrm>
            <a:prstGeom prst="rect">
              <a:avLst/>
            </a:prstGeom>
            <a:noFill/>
          </p:spPr>
          <p:txBody>
            <a:bodyPr wrap="square" rtlCol="0">
              <a:spAutoFit/>
            </a:bodyPr>
            <a:lstStyle/>
            <a:p>
              <a:pPr algn="ctr"/>
              <a:r>
                <a:rPr lang="zh-CN" altLang="en-US" sz="6000" b="1" dirty="0">
                  <a:ln w="6350">
                    <a:noFill/>
                  </a:ln>
                  <a:solidFill>
                    <a:schemeClr val="accent1"/>
                  </a:solidFill>
                  <a:latin typeface="Impact" pitchFamily="34" charset="0"/>
                  <a:ea typeface="微软雅黑" pitchFamily="34" charset="-122"/>
                </a:rPr>
                <a:t>目  录</a:t>
              </a:r>
              <a:endParaRPr lang="en-US" altLang="zh-CN" sz="6000" b="1" dirty="0">
                <a:ln w="6350">
                  <a:noFill/>
                </a:ln>
                <a:solidFill>
                  <a:schemeClr val="accent1"/>
                </a:solidFill>
                <a:latin typeface="Impact" pitchFamily="34" charset="0"/>
                <a:ea typeface="微软雅黑" pitchFamily="34" charset="-122"/>
              </a:endParaRPr>
            </a:p>
            <a:p>
              <a:pPr algn="ctr"/>
              <a:r>
                <a:rPr lang="en-US" altLang="zh-CN" sz="2133" dirty="0">
                  <a:ln w="6350">
                    <a:noFill/>
                  </a:ln>
                  <a:solidFill>
                    <a:schemeClr val="tx1">
                      <a:lumMod val="50000"/>
                      <a:lumOff val="50000"/>
                    </a:schemeClr>
                  </a:solidFill>
                  <a:latin typeface="Arial" pitchFamily="34" charset="0"/>
                  <a:ea typeface="微软雅黑" pitchFamily="34" charset="-122"/>
                  <a:cs typeface="Arial" pitchFamily="34" charset="0"/>
                </a:rPr>
                <a:t>CONTENTS</a:t>
              </a:r>
              <a:endParaRPr lang="zh-CN" altLang="en-US" sz="2133" dirty="0">
                <a:ln w="6350">
                  <a:noFill/>
                </a:ln>
                <a:solidFill>
                  <a:schemeClr val="tx1">
                    <a:lumMod val="50000"/>
                    <a:lumOff val="50000"/>
                  </a:schemeClr>
                </a:solidFill>
                <a:latin typeface="Arial" pitchFamily="34" charset="0"/>
                <a:ea typeface="微软雅黑" pitchFamily="34" charset="-122"/>
                <a:cs typeface="Arial" pitchFamily="34" charset="0"/>
              </a:endParaRPr>
            </a:p>
          </p:txBody>
        </p:sp>
        <p:grpSp>
          <p:nvGrpSpPr>
            <p:cNvPr id="7" name="组合 6"/>
            <p:cNvGrpSpPr/>
            <p:nvPr/>
          </p:nvGrpSpPr>
          <p:grpSpPr>
            <a:xfrm>
              <a:off x="10108693" y="3422475"/>
              <a:ext cx="1262143" cy="1262143"/>
              <a:chOff x="7513349" y="2714972"/>
              <a:chExt cx="716648" cy="716648"/>
            </a:xfrm>
          </p:grpSpPr>
          <p:sp>
            <p:nvSpPr>
              <p:cNvPr id="118" name="椭圆 117"/>
              <p:cNvSpPr/>
              <p:nvPr/>
            </p:nvSpPr>
            <p:spPr>
              <a:xfrm>
                <a:off x="7513349" y="2714972"/>
                <a:ext cx="716648" cy="716648"/>
              </a:xfrm>
              <a:prstGeom prst="ellipse">
                <a:avLst/>
              </a:prstGeom>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7" name="Freeform 9"/>
              <p:cNvSpPr>
                <a:spLocks noEditPoints="1"/>
              </p:cNvSpPr>
              <p:nvPr/>
            </p:nvSpPr>
            <p:spPr bwMode="auto">
              <a:xfrm>
                <a:off x="7681431" y="2950133"/>
                <a:ext cx="380484" cy="247914"/>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121920" tIns="60960" rIns="121920" bIns="60960" numCol="1" anchor="t" anchorCtr="0" compatLnSpc="1"/>
              <a:lstStyle/>
              <a:p>
                <a:endParaRPr lang="zh-CN" altLang="en-US" sz="2400"/>
              </a:p>
            </p:txBody>
          </p:sp>
        </p:grpSp>
        <p:grpSp>
          <p:nvGrpSpPr>
            <p:cNvPr id="4" name="组合 3"/>
            <p:cNvGrpSpPr/>
            <p:nvPr/>
          </p:nvGrpSpPr>
          <p:grpSpPr>
            <a:xfrm>
              <a:off x="3291601" y="3428599"/>
              <a:ext cx="1256019" cy="1256019"/>
              <a:chOff x="2585150" y="2714972"/>
              <a:chExt cx="716648" cy="716648"/>
            </a:xfrm>
          </p:grpSpPr>
          <p:sp>
            <p:nvSpPr>
              <p:cNvPr id="115" name="椭圆 114"/>
              <p:cNvSpPr/>
              <p:nvPr/>
            </p:nvSpPr>
            <p:spPr>
              <a:xfrm>
                <a:off x="2585150" y="2714972"/>
                <a:ext cx="716648" cy="716648"/>
              </a:xfrm>
              <a:prstGeom prst="ellipse">
                <a:avLst/>
              </a:prstGeom>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8" name="Freeform 10"/>
              <p:cNvSpPr>
                <a:spLocks noEditPoints="1"/>
              </p:cNvSpPr>
              <p:nvPr/>
            </p:nvSpPr>
            <p:spPr bwMode="auto">
              <a:xfrm>
                <a:off x="2800042" y="2932664"/>
                <a:ext cx="286864" cy="287612"/>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121920" tIns="60960" rIns="121920" bIns="60960" numCol="1" anchor="t" anchorCtr="0" compatLnSpc="1"/>
              <a:lstStyle/>
              <a:p>
                <a:endParaRPr lang="zh-CN" altLang="en-US" sz="2400"/>
              </a:p>
            </p:txBody>
          </p:sp>
        </p:grpSp>
        <p:grpSp>
          <p:nvGrpSpPr>
            <p:cNvPr id="6" name="组合 5"/>
            <p:cNvGrpSpPr/>
            <p:nvPr/>
          </p:nvGrpSpPr>
          <p:grpSpPr>
            <a:xfrm>
              <a:off x="7831566" y="3422475"/>
              <a:ext cx="1270311" cy="1270311"/>
              <a:chOff x="5849649" y="2714972"/>
              <a:chExt cx="716648" cy="716648"/>
            </a:xfrm>
          </p:grpSpPr>
          <p:sp>
            <p:nvSpPr>
              <p:cNvPr id="117" name="椭圆 116"/>
              <p:cNvSpPr/>
              <p:nvPr/>
            </p:nvSpPr>
            <p:spPr>
              <a:xfrm>
                <a:off x="5849649" y="2714972"/>
                <a:ext cx="716648" cy="716648"/>
              </a:xfrm>
              <a:prstGeom prst="ellipse">
                <a:avLst/>
              </a:prstGeom>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9" name="Freeform 11"/>
              <p:cNvSpPr>
                <a:spLocks noEditPoints="1"/>
              </p:cNvSpPr>
              <p:nvPr/>
            </p:nvSpPr>
            <p:spPr bwMode="auto">
              <a:xfrm>
                <a:off x="6084764" y="2916758"/>
                <a:ext cx="246418" cy="313076"/>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121920" tIns="60960" rIns="121920" bIns="60960" numCol="1" anchor="t" anchorCtr="0" compatLnSpc="1"/>
              <a:lstStyle/>
              <a:p>
                <a:endParaRPr lang="zh-CN" altLang="en-US" sz="2400"/>
              </a:p>
            </p:txBody>
          </p:sp>
        </p:grpSp>
        <p:grpSp>
          <p:nvGrpSpPr>
            <p:cNvPr id="5" name="组合 4"/>
            <p:cNvGrpSpPr/>
            <p:nvPr/>
          </p:nvGrpSpPr>
          <p:grpSpPr>
            <a:xfrm>
              <a:off x="5554438" y="3422475"/>
              <a:ext cx="1270311" cy="1270311"/>
              <a:chOff x="4213675" y="2714972"/>
              <a:chExt cx="716648" cy="716648"/>
            </a:xfrm>
          </p:grpSpPr>
          <p:sp>
            <p:nvSpPr>
              <p:cNvPr id="116" name="椭圆 115"/>
              <p:cNvSpPr/>
              <p:nvPr/>
            </p:nvSpPr>
            <p:spPr>
              <a:xfrm>
                <a:off x="4213675" y="2714972"/>
                <a:ext cx="716648" cy="716648"/>
              </a:xfrm>
              <a:prstGeom prst="ellipse">
                <a:avLst/>
              </a:prstGeom>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0" name="Freeform 12"/>
              <p:cNvSpPr>
                <a:spLocks noEditPoints="1"/>
              </p:cNvSpPr>
              <p:nvPr/>
            </p:nvSpPr>
            <p:spPr bwMode="auto">
              <a:xfrm>
                <a:off x="4464895" y="2920173"/>
                <a:ext cx="214210" cy="30783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121920" tIns="60960" rIns="121920" bIns="60960" numCol="1" anchor="t" anchorCtr="0" compatLnSpc="1"/>
              <a:lstStyle/>
              <a:p>
                <a:endParaRPr lang="zh-CN" altLang="en-US" sz="2400"/>
              </a:p>
            </p:txBody>
          </p:sp>
        </p:grpSp>
        <p:grpSp>
          <p:nvGrpSpPr>
            <p:cNvPr id="3" name="组合 2"/>
            <p:cNvGrpSpPr/>
            <p:nvPr/>
          </p:nvGrpSpPr>
          <p:grpSpPr>
            <a:xfrm>
              <a:off x="1078048" y="3425015"/>
              <a:ext cx="1259603" cy="1259603"/>
              <a:chOff x="908288" y="2714972"/>
              <a:chExt cx="716648" cy="716648"/>
            </a:xfrm>
          </p:grpSpPr>
          <p:sp>
            <p:nvSpPr>
              <p:cNvPr id="2" name="椭圆 1"/>
              <p:cNvSpPr/>
              <p:nvPr/>
            </p:nvSpPr>
            <p:spPr>
              <a:xfrm>
                <a:off x="908288" y="2714972"/>
                <a:ext cx="716648" cy="716648"/>
              </a:xfrm>
              <a:prstGeom prst="ellipse">
                <a:avLst/>
              </a:prstGeom>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1" name="Freeform 13"/>
              <p:cNvSpPr>
                <a:spLocks noEditPoints="1"/>
              </p:cNvSpPr>
              <p:nvPr/>
            </p:nvSpPr>
            <p:spPr bwMode="auto">
              <a:xfrm>
                <a:off x="1100223" y="2929161"/>
                <a:ext cx="349030" cy="28985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121920" tIns="60960" rIns="121920" bIns="60960" numCol="1" anchor="t" anchorCtr="0" compatLnSpc="1"/>
              <a:lstStyle/>
              <a:p>
                <a:endParaRPr lang="zh-CN" altLang="en-US" sz="2400"/>
              </a:p>
            </p:txBody>
          </p:sp>
        </p:grpSp>
        <p:sp>
          <p:nvSpPr>
            <p:cNvPr id="109" name="矩形 108"/>
            <p:cNvSpPr/>
            <p:nvPr/>
          </p:nvSpPr>
          <p:spPr>
            <a:xfrm>
              <a:off x="5379114" y="5089419"/>
              <a:ext cx="1620958" cy="523220"/>
            </a:xfrm>
            <a:prstGeom prst="rect">
              <a:avLst/>
            </a:prstGeom>
          </p:spPr>
          <p:txBody>
            <a:bodyPr wrap="none">
              <a:spAutoFit/>
            </a:bodyPr>
            <a:lstStyle/>
            <a:p>
              <a:pPr algn="ctr"/>
              <a:r>
                <a:rPr lang="zh-CN" altLang="en-US" sz="2800" dirty="0" smtClean="0">
                  <a:ln w="6350">
                    <a:noFill/>
                  </a:ln>
                  <a:solidFill>
                    <a:schemeClr val="bg1">
                      <a:lumMod val="50000"/>
                    </a:schemeClr>
                  </a:solidFill>
                  <a:latin typeface="Impact" pitchFamily="34" charset="0"/>
                  <a:ea typeface="微软雅黑" pitchFamily="34" charset="-122"/>
                </a:rPr>
                <a:t>系统实现</a:t>
              </a:r>
              <a:endParaRPr lang="zh-CN" altLang="en-US" sz="2800" dirty="0">
                <a:ln w="6350">
                  <a:noFill/>
                </a:ln>
                <a:solidFill>
                  <a:schemeClr val="bg1">
                    <a:lumMod val="50000"/>
                  </a:schemeClr>
                </a:solidFill>
                <a:latin typeface="Impact" pitchFamily="34" charset="0"/>
                <a:ea typeface="微软雅黑" pitchFamily="34" charset="-122"/>
              </a:endParaRPr>
            </a:p>
          </p:txBody>
        </p:sp>
        <p:sp>
          <p:nvSpPr>
            <p:cNvPr id="110" name="矩形 109"/>
            <p:cNvSpPr/>
            <p:nvPr/>
          </p:nvSpPr>
          <p:spPr>
            <a:xfrm>
              <a:off x="3109131" y="2690835"/>
              <a:ext cx="1620958" cy="523220"/>
            </a:xfrm>
            <a:prstGeom prst="rect">
              <a:avLst/>
            </a:prstGeom>
          </p:spPr>
          <p:txBody>
            <a:bodyPr wrap="none">
              <a:spAutoFit/>
            </a:bodyPr>
            <a:lstStyle/>
            <a:p>
              <a:pPr algn="ctr"/>
              <a:r>
                <a:rPr lang="zh-CN" altLang="en-US" sz="2800" dirty="0" smtClean="0">
                  <a:ln w="6350">
                    <a:noFill/>
                  </a:ln>
                  <a:solidFill>
                    <a:schemeClr val="bg1">
                      <a:lumMod val="50000"/>
                    </a:schemeClr>
                  </a:solidFill>
                  <a:latin typeface="Impact" pitchFamily="34" charset="0"/>
                  <a:ea typeface="微软雅黑" pitchFamily="34" charset="-122"/>
                </a:rPr>
                <a:t>系统设计</a:t>
              </a:r>
              <a:endParaRPr lang="zh-CN" altLang="en-US" sz="2800" dirty="0">
                <a:ln w="6350">
                  <a:noFill/>
                </a:ln>
                <a:solidFill>
                  <a:schemeClr val="bg1">
                    <a:lumMod val="50000"/>
                  </a:schemeClr>
                </a:solidFill>
                <a:latin typeface="Impact" pitchFamily="34" charset="0"/>
                <a:ea typeface="微软雅黑" pitchFamily="34" charset="-122"/>
              </a:endParaRPr>
            </a:p>
          </p:txBody>
        </p:sp>
        <p:sp>
          <p:nvSpPr>
            <p:cNvPr id="111" name="矩形 110"/>
            <p:cNvSpPr/>
            <p:nvPr/>
          </p:nvSpPr>
          <p:spPr>
            <a:xfrm>
              <a:off x="698270" y="5088404"/>
              <a:ext cx="2022118" cy="523220"/>
            </a:xfrm>
            <a:prstGeom prst="rect">
              <a:avLst/>
            </a:prstGeom>
          </p:spPr>
          <p:txBody>
            <a:bodyPr wrap="square">
              <a:spAutoFit/>
            </a:bodyPr>
            <a:lstStyle/>
            <a:p>
              <a:pPr algn="ctr"/>
              <a:r>
                <a:rPr lang="zh-CN" altLang="en-US" sz="2800" dirty="0" smtClean="0">
                  <a:ln w="6350">
                    <a:noFill/>
                  </a:ln>
                  <a:solidFill>
                    <a:schemeClr val="bg1">
                      <a:lumMod val="50000"/>
                    </a:schemeClr>
                  </a:solidFill>
                  <a:latin typeface="Impact" pitchFamily="34" charset="0"/>
                  <a:ea typeface="微软雅黑" pitchFamily="34" charset="-122"/>
                </a:rPr>
                <a:t>课题介绍</a:t>
              </a:r>
              <a:endParaRPr lang="zh-CN" altLang="en-US" sz="2800" dirty="0">
                <a:ln w="6350">
                  <a:noFill/>
                </a:ln>
                <a:solidFill>
                  <a:schemeClr val="bg1">
                    <a:lumMod val="50000"/>
                  </a:schemeClr>
                </a:solidFill>
                <a:latin typeface="Impact" pitchFamily="34" charset="0"/>
                <a:ea typeface="微软雅黑" pitchFamily="34" charset="-122"/>
              </a:endParaRPr>
            </a:p>
          </p:txBody>
        </p:sp>
        <p:sp>
          <p:nvSpPr>
            <p:cNvPr id="112" name="矩形 111"/>
            <p:cNvSpPr/>
            <p:nvPr/>
          </p:nvSpPr>
          <p:spPr>
            <a:xfrm>
              <a:off x="9929285" y="5098778"/>
              <a:ext cx="1620958" cy="523220"/>
            </a:xfrm>
            <a:prstGeom prst="rect">
              <a:avLst/>
            </a:prstGeom>
          </p:spPr>
          <p:txBody>
            <a:bodyPr wrap="none">
              <a:spAutoFit/>
            </a:bodyPr>
            <a:lstStyle/>
            <a:p>
              <a:pPr algn="ctr"/>
              <a:r>
                <a:rPr lang="zh-CN" altLang="en-US" sz="2800" dirty="0" smtClean="0">
                  <a:ln w="6350">
                    <a:noFill/>
                  </a:ln>
                  <a:solidFill>
                    <a:schemeClr val="bg1">
                      <a:lumMod val="50000"/>
                    </a:schemeClr>
                  </a:solidFill>
                  <a:latin typeface="Impact" pitchFamily="34" charset="0"/>
                  <a:ea typeface="微软雅黑" pitchFamily="34" charset="-122"/>
                </a:rPr>
                <a:t>成果展示</a:t>
              </a:r>
              <a:endParaRPr lang="zh-CN" altLang="en-US" sz="2800" dirty="0">
                <a:ln w="6350">
                  <a:noFill/>
                </a:ln>
                <a:solidFill>
                  <a:schemeClr val="bg1">
                    <a:lumMod val="50000"/>
                  </a:schemeClr>
                </a:solidFill>
                <a:latin typeface="Impact" pitchFamily="34" charset="0"/>
                <a:ea typeface="微软雅黑" pitchFamily="34" charset="-122"/>
              </a:endParaRPr>
            </a:p>
          </p:txBody>
        </p:sp>
        <p:sp>
          <p:nvSpPr>
            <p:cNvPr id="113" name="矩形 112"/>
            <p:cNvSpPr/>
            <p:nvPr/>
          </p:nvSpPr>
          <p:spPr>
            <a:xfrm>
              <a:off x="7656242" y="2690835"/>
              <a:ext cx="1620958" cy="523220"/>
            </a:xfrm>
            <a:prstGeom prst="rect">
              <a:avLst/>
            </a:prstGeom>
          </p:spPr>
          <p:txBody>
            <a:bodyPr wrap="none">
              <a:spAutoFit/>
            </a:bodyPr>
            <a:lstStyle/>
            <a:p>
              <a:pPr algn="ctr"/>
              <a:r>
                <a:rPr lang="zh-CN" altLang="en-US" sz="2800" dirty="0" smtClean="0">
                  <a:ln w="6350">
                    <a:noFill/>
                  </a:ln>
                  <a:solidFill>
                    <a:schemeClr val="bg1">
                      <a:lumMod val="50000"/>
                    </a:schemeClr>
                  </a:solidFill>
                  <a:latin typeface="Impact" pitchFamily="34" charset="0"/>
                  <a:ea typeface="微软雅黑" pitchFamily="34" charset="-122"/>
                </a:rPr>
                <a:t>工作亮点</a:t>
              </a:r>
              <a:endParaRPr lang="zh-CN" altLang="en-US" sz="2800" dirty="0">
                <a:ln w="6350">
                  <a:noFill/>
                </a:ln>
                <a:solidFill>
                  <a:schemeClr val="bg1">
                    <a:lumMod val="50000"/>
                  </a:schemeClr>
                </a:solidFill>
                <a:latin typeface="Impact" pitchFamily="34" charset="0"/>
                <a:ea typeface="微软雅黑" pitchFamily="34" charset="-122"/>
              </a:endParaRPr>
            </a:p>
          </p:txBody>
        </p:sp>
      </p:grpSp>
    </p:spTree>
    <p:extLst>
      <p:ext uri="{BB962C8B-B14F-4D97-AF65-F5344CB8AC3E}">
        <p14:creationId xmlns:p14="http://schemas.microsoft.com/office/powerpoint/2010/main" val="22852156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391574" y="407324"/>
            <a:ext cx="5408853" cy="707886"/>
          </a:xfrm>
          <a:prstGeom prst="rect">
            <a:avLst/>
          </a:prstGeom>
          <a:noFill/>
        </p:spPr>
        <p:txBody>
          <a:bodyPr wrap="none" rtlCol="0">
            <a:spAutoFit/>
          </a:bodyPr>
          <a:lstStyle/>
          <a:p>
            <a:r>
              <a:rPr lang="zh-CN" altLang="en-US" sz="4000" b="1" dirty="0" smtClean="0">
                <a:solidFill>
                  <a:schemeClr val="accent1"/>
                </a:solidFill>
                <a:latin typeface="微软雅黑" pitchFamily="34" charset="-122"/>
                <a:ea typeface="微软雅黑" pitchFamily="34" charset="-122"/>
              </a:rPr>
              <a:t>亮点三：</a:t>
            </a:r>
            <a:r>
              <a:rPr lang="en-US" altLang="zh-CN" sz="4000" b="1" dirty="0" smtClean="0">
                <a:solidFill>
                  <a:schemeClr val="accent1"/>
                </a:solidFill>
                <a:latin typeface="微软雅黑" pitchFamily="34" charset="-122"/>
                <a:ea typeface="微软雅黑" pitchFamily="34" charset="-122"/>
              </a:rPr>
              <a:t>JWT</a:t>
            </a:r>
            <a:r>
              <a:rPr lang="zh-CN" altLang="en-US" sz="4000" b="1" dirty="0" smtClean="0">
                <a:solidFill>
                  <a:schemeClr val="accent1"/>
                </a:solidFill>
                <a:latin typeface="微软雅黑" pitchFamily="34" charset="-122"/>
                <a:ea typeface="微软雅黑" pitchFamily="34" charset="-122"/>
              </a:rPr>
              <a:t>身份认证</a:t>
            </a:r>
            <a:endParaRPr lang="zh-CN" altLang="en-US" sz="4000" b="1" dirty="0">
              <a:solidFill>
                <a:schemeClr val="accent1"/>
              </a:solidFill>
              <a:latin typeface="微软雅黑" pitchFamily="34" charset="-122"/>
              <a:ea typeface="微软雅黑" pitchFamily="34" charset="-122"/>
            </a:endParaRPr>
          </a:p>
        </p:txBody>
      </p:sp>
      <p:grpSp>
        <p:nvGrpSpPr>
          <p:cNvPr id="8" name="组合 7"/>
          <p:cNvGrpSpPr/>
          <p:nvPr/>
        </p:nvGrpSpPr>
        <p:grpSpPr>
          <a:xfrm>
            <a:off x="797114" y="1474528"/>
            <a:ext cx="10597773" cy="4157445"/>
            <a:chOff x="797113" y="1474528"/>
            <a:chExt cx="10597773" cy="4157445"/>
          </a:xfrm>
        </p:grpSpPr>
        <p:sp>
          <p:nvSpPr>
            <p:cNvPr id="6" name="矩形 5"/>
            <p:cNvSpPr/>
            <p:nvPr/>
          </p:nvSpPr>
          <p:spPr>
            <a:xfrm>
              <a:off x="1504226" y="1474528"/>
              <a:ext cx="9183548" cy="3298339"/>
            </a:xfrm>
            <a:prstGeom prst="rect">
              <a:avLst/>
            </a:prstGeom>
          </p:spPr>
          <p:txBody>
            <a:bodyPr wrap="square">
              <a:spAutoFit/>
            </a:bodyPr>
            <a:lstStyle/>
            <a:p>
              <a:pPr>
                <a:lnSpc>
                  <a:spcPts val="5000"/>
                </a:lnSpc>
                <a:buFont typeface="Arial" panose="020B0604020202020204" pitchFamily="34" charset="0"/>
                <a:buChar char="•"/>
              </a:pPr>
              <a:r>
                <a:rPr lang="zh-CN" altLang="en-US" sz="2800" dirty="0" smtClean="0">
                  <a:solidFill>
                    <a:schemeClr val="bg2">
                      <a:lumMod val="50000"/>
                    </a:schemeClr>
                  </a:solidFill>
                  <a:ea typeface="微软雅黑" charset="0"/>
                </a:rPr>
                <a:t>  用户</a:t>
              </a:r>
              <a:r>
                <a:rPr lang="zh-CN" altLang="en-US" sz="2800" dirty="0">
                  <a:solidFill>
                    <a:schemeClr val="bg2">
                      <a:lumMod val="50000"/>
                    </a:schemeClr>
                  </a:solidFill>
                  <a:ea typeface="微软雅黑" charset="0"/>
                </a:rPr>
                <a:t>使用用户名密码来请求服务器</a:t>
              </a:r>
            </a:p>
            <a:p>
              <a:pPr>
                <a:lnSpc>
                  <a:spcPts val="5000"/>
                </a:lnSpc>
                <a:buFont typeface="Arial" panose="020B0604020202020204" pitchFamily="34" charset="0"/>
                <a:buChar char="•"/>
              </a:pPr>
              <a:r>
                <a:rPr lang="zh-CN" altLang="en-US" sz="2800" dirty="0" smtClean="0">
                  <a:solidFill>
                    <a:schemeClr val="bg2">
                      <a:lumMod val="50000"/>
                    </a:schemeClr>
                  </a:solidFill>
                  <a:ea typeface="微软雅黑" charset="0"/>
                </a:rPr>
                <a:t>  服务器</a:t>
              </a:r>
              <a:r>
                <a:rPr lang="zh-CN" altLang="en-US" sz="2800" dirty="0">
                  <a:solidFill>
                    <a:schemeClr val="bg2">
                      <a:lumMod val="50000"/>
                    </a:schemeClr>
                  </a:solidFill>
                  <a:ea typeface="微软雅黑" charset="0"/>
                </a:rPr>
                <a:t>进行验证用户的信息</a:t>
              </a:r>
            </a:p>
            <a:p>
              <a:pPr>
                <a:lnSpc>
                  <a:spcPts val="5000"/>
                </a:lnSpc>
                <a:buFont typeface="Arial" panose="020B0604020202020204" pitchFamily="34" charset="0"/>
                <a:buChar char="•"/>
              </a:pPr>
              <a:r>
                <a:rPr lang="zh-CN" altLang="en-US" sz="2800" dirty="0" smtClean="0">
                  <a:solidFill>
                    <a:schemeClr val="bg2">
                      <a:lumMod val="50000"/>
                    </a:schemeClr>
                  </a:solidFill>
                  <a:ea typeface="微软雅黑" charset="0"/>
                </a:rPr>
                <a:t>  服务器</a:t>
              </a:r>
              <a:r>
                <a:rPr lang="zh-CN" altLang="en-US" sz="2800" dirty="0">
                  <a:solidFill>
                    <a:schemeClr val="bg2">
                      <a:lumMod val="50000"/>
                    </a:schemeClr>
                  </a:solidFill>
                  <a:ea typeface="微软雅黑" charset="0"/>
                </a:rPr>
                <a:t>通过验证发送给用户一个</a:t>
              </a:r>
              <a:r>
                <a:rPr lang="en-US" altLang="zh-CN" sz="2800" dirty="0">
                  <a:solidFill>
                    <a:schemeClr val="bg2">
                      <a:lumMod val="50000"/>
                    </a:schemeClr>
                  </a:solidFill>
                  <a:ea typeface="微软雅黑" charset="0"/>
                </a:rPr>
                <a:t>token</a:t>
              </a:r>
            </a:p>
            <a:p>
              <a:pPr>
                <a:lnSpc>
                  <a:spcPts val="5000"/>
                </a:lnSpc>
                <a:buFont typeface="Arial" panose="020B0604020202020204" pitchFamily="34" charset="0"/>
                <a:buChar char="•"/>
              </a:pPr>
              <a:r>
                <a:rPr lang="zh-CN" altLang="en-US" sz="2800" dirty="0" smtClean="0">
                  <a:solidFill>
                    <a:schemeClr val="bg2">
                      <a:lumMod val="50000"/>
                    </a:schemeClr>
                  </a:solidFill>
                  <a:ea typeface="微软雅黑" charset="0"/>
                </a:rPr>
                <a:t>  客户端</a:t>
              </a:r>
              <a:r>
                <a:rPr lang="zh-CN" altLang="en-US" sz="2800" dirty="0">
                  <a:solidFill>
                    <a:schemeClr val="bg2">
                      <a:lumMod val="50000"/>
                    </a:schemeClr>
                  </a:solidFill>
                  <a:ea typeface="微软雅黑" charset="0"/>
                </a:rPr>
                <a:t>存储</a:t>
              </a:r>
              <a:r>
                <a:rPr lang="en-US" altLang="zh-CN" sz="2800" dirty="0">
                  <a:solidFill>
                    <a:schemeClr val="bg2">
                      <a:lumMod val="50000"/>
                    </a:schemeClr>
                  </a:solidFill>
                  <a:ea typeface="微软雅黑" charset="0"/>
                </a:rPr>
                <a:t>token</a:t>
              </a:r>
              <a:r>
                <a:rPr lang="zh-CN" altLang="en-US" sz="2800" dirty="0">
                  <a:solidFill>
                    <a:schemeClr val="bg2">
                      <a:lumMod val="50000"/>
                    </a:schemeClr>
                  </a:solidFill>
                  <a:ea typeface="微软雅黑" charset="0"/>
                </a:rPr>
                <a:t>，并在每次请求时附送上这个</a:t>
              </a:r>
              <a:r>
                <a:rPr lang="en-US" altLang="zh-CN" sz="2800" dirty="0">
                  <a:solidFill>
                    <a:schemeClr val="bg2">
                      <a:lumMod val="50000"/>
                    </a:schemeClr>
                  </a:solidFill>
                  <a:ea typeface="微软雅黑" charset="0"/>
                </a:rPr>
                <a:t>token</a:t>
              </a:r>
              <a:r>
                <a:rPr lang="zh-CN" altLang="en-US" sz="2800" dirty="0">
                  <a:solidFill>
                    <a:schemeClr val="bg2">
                      <a:lumMod val="50000"/>
                    </a:schemeClr>
                  </a:solidFill>
                  <a:ea typeface="微软雅黑" charset="0"/>
                </a:rPr>
                <a:t>值</a:t>
              </a:r>
            </a:p>
            <a:p>
              <a:pPr>
                <a:lnSpc>
                  <a:spcPts val="5000"/>
                </a:lnSpc>
                <a:buFont typeface="Arial" panose="020B0604020202020204" pitchFamily="34" charset="0"/>
                <a:buChar char="•"/>
              </a:pPr>
              <a:r>
                <a:rPr lang="zh-CN" altLang="en-US" sz="2800" dirty="0" smtClean="0">
                  <a:solidFill>
                    <a:schemeClr val="bg2">
                      <a:lumMod val="50000"/>
                    </a:schemeClr>
                  </a:solidFill>
                  <a:ea typeface="微软雅黑" charset="0"/>
                </a:rPr>
                <a:t>  服务</a:t>
              </a:r>
              <a:r>
                <a:rPr lang="zh-CN" altLang="en-US" sz="2800" dirty="0">
                  <a:solidFill>
                    <a:schemeClr val="bg2">
                      <a:lumMod val="50000"/>
                    </a:schemeClr>
                  </a:solidFill>
                  <a:ea typeface="微软雅黑" charset="0"/>
                </a:rPr>
                <a:t>端验证</a:t>
              </a:r>
              <a:r>
                <a:rPr lang="en-US" altLang="zh-CN" sz="2800" dirty="0">
                  <a:solidFill>
                    <a:schemeClr val="bg2">
                      <a:lumMod val="50000"/>
                    </a:schemeClr>
                  </a:solidFill>
                  <a:ea typeface="微软雅黑" charset="0"/>
                </a:rPr>
                <a:t>token</a:t>
              </a:r>
              <a:r>
                <a:rPr lang="zh-CN" altLang="en-US" sz="2800" dirty="0">
                  <a:solidFill>
                    <a:schemeClr val="bg2">
                      <a:lumMod val="50000"/>
                    </a:schemeClr>
                  </a:solidFill>
                  <a:ea typeface="微软雅黑" charset="0"/>
                </a:rPr>
                <a:t>值，并返回</a:t>
              </a:r>
              <a:r>
                <a:rPr lang="zh-CN" altLang="en-US" sz="2800" dirty="0" smtClean="0">
                  <a:solidFill>
                    <a:schemeClr val="bg2">
                      <a:lumMod val="50000"/>
                    </a:schemeClr>
                  </a:solidFill>
                  <a:ea typeface="微软雅黑" charset="0"/>
                </a:rPr>
                <a:t>数据</a:t>
              </a:r>
              <a:endParaRPr lang="zh-CN" altLang="en-US" sz="2800" dirty="0">
                <a:solidFill>
                  <a:schemeClr val="bg2">
                    <a:lumMod val="50000"/>
                  </a:schemeClr>
                </a:solidFill>
                <a:ea typeface="微软雅黑" charset="0"/>
              </a:endParaRPr>
            </a:p>
          </p:txBody>
        </p:sp>
        <p:sp>
          <p:nvSpPr>
            <p:cNvPr id="7" name="TextBox 94"/>
            <p:cNvSpPr txBox="1"/>
            <p:nvPr/>
          </p:nvSpPr>
          <p:spPr>
            <a:xfrm>
              <a:off x="797113" y="5108753"/>
              <a:ext cx="10597773" cy="523220"/>
            </a:xfrm>
            <a:prstGeom prst="rect">
              <a:avLst/>
            </a:prstGeom>
            <a:noFill/>
          </p:spPr>
          <p:txBody>
            <a:bodyPr wrap="none" rtlCol="0">
              <a:spAutoFit/>
            </a:bodyPr>
            <a:lstStyle/>
            <a:p>
              <a:pPr algn="ctr"/>
              <a:r>
                <a:rPr lang="zh-CN" altLang="en-US" sz="2800" dirty="0">
                  <a:solidFill>
                    <a:schemeClr val="bg2">
                      <a:lumMod val="50000"/>
                    </a:schemeClr>
                  </a:solidFill>
                  <a:ea typeface="微软雅黑" charset="0"/>
                </a:rPr>
                <a:t>优点</a:t>
              </a:r>
              <a:r>
                <a:rPr lang="zh-CN" altLang="en-US" sz="2800" dirty="0" smtClean="0">
                  <a:solidFill>
                    <a:schemeClr val="bg2">
                      <a:lumMod val="50000"/>
                    </a:schemeClr>
                  </a:solidFill>
                  <a:ea typeface="微软雅黑" charset="0"/>
                </a:rPr>
                <a:t>：跨语言支持、单点登录、字节占用小、不需要在服务端保存</a:t>
              </a:r>
              <a:endParaRPr lang="zh-CN" altLang="en-US" sz="2800" dirty="0">
                <a:solidFill>
                  <a:schemeClr val="bg2">
                    <a:lumMod val="50000"/>
                  </a:schemeClr>
                </a:solidFill>
                <a:ea typeface="微软雅黑" charset="0"/>
              </a:endParaRPr>
            </a:p>
          </p:txBody>
        </p:sp>
      </p:grpSp>
    </p:spTree>
    <p:extLst>
      <p:ext uri="{BB962C8B-B14F-4D97-AF65-F5344CB8AC3E}">
        <p14:creationId xmlns:p14="http://schemas.microsoft.com/office/powerpoint/2010/main" val="17640516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463819" y="1034893"/>
            <a:ext cx="3264363" cy="5304253"/>
            <a:chOff x="4559829" y="907374"/>
            <a:chExt cx="3264363" cy="5304253"/>
          </a:xfrm>
        </p:grpSpPr>
        <p:sp>
          <p:nvSpPr>
            <p:cNvPr id="95" name="TextBox 94"/>
            <p:cNvSpPr txBox="1"/>
            <p:nvPr/>
          </p:nvSpPr>
          <p:spPr>
            <a:xfrm>
              <a:off x="5258102" y="3182711"/>
              <a:ext cx="1826142" cy="584775"/>
            </a:xfrm>
            <a:prstGeom prst="rect">
              <a:avLst/>
            </a:prstGeom>
            <a:noFill/>
          </p:spPr>
          <p:txBody>
            <a:bodyPr wrap="none" rtlCol="0">
              <a:spAutoFit/>
            </a:bodyPr>
            <a:lstStyle/>
            <a:p>
              <a:pPr algn="ctr"/>
              <a:r>
                <a:rPr lang="zh-CN" altLang="en-US" sz="3200" b="1" dirty="0">
                  <a:solidFill>
                    <a:schemeClr val="tx1">
                      <a:lumMod val="75000"/>
                      <a:lumOff val="25000"/>
                    </a:schemeClr>
                  </a:solidFill>
                  <a:latin typeface="微软雅黑" pitchFamily="34" charset="-122"/>
                  <a:ea typeface="微软雅黑" pitchFamily="34" charset="-122"/>
                </a:rPr>
                <a:t>成果展示</a:t>
              </a:r>
            </a:p>
          </p:txBody>
        </p:sp>
        <p:sp>
          <p:nvSpPr>
            <p:cNvPr id="96" name="TextBox 95"/>
            <p:cNvSpPr txBox="1"/>
            <p:nvPr/>
          </p:nvSpPr>
          <p:spPr>
            <a:xfrm>
              <a:off x="5181159" y="3810970"/>
              <a:ext cx="1980029" cy="2400657"/>
            </a:xfrm>
            <a:prstGeom prst="rect">
              <a:avLst/>
            </a:prstGeom>
            <a:noFill/>
          </p:spPr>
          <p:txBody>
            <a:bodyPr wrap="none" rtlCol="0">
              <a:spAutoFit/>
            </a:bodyPr>
            <a:lstStyle/>
            <a:p>
              <a:pPr algn="ctr">
                <a:lnSpc>
                  <a:spcPct val="150000"/>
                </a:lnSpc>
              </a:pPr>
              <a:r>
                <a:rPr lang="zh-CN" altLang="en-US" sz="2000" dirty="0" smtClean="0">
                  <a:solidFill>
                    <a:schemeClr val="tx1">
                      <a:lumMod val="50000"/>
                      <a:lumOff val="50000"/>
                    </a:schemeClr>
                  </a:solidFill>
                  <a:latin typeface="微软雅黑" pitchFamily="34" charset="-122"/>
                  <a:ea typeface="微软雅黑" pitchFamily="34" charset="-122"/>
                </a:rPr>
                <a:t>找回密码并登录</a:t>
              </a:r>
              <a:endParaRPr lang="zh-CN" altLang="en-US" sz="2000" dirty="0">
                <a:solidFill>
                  <a:schemeClr val="tx1">
                    <a:lumMod val="50000"/>
                    <a:lumOff val="50000"/>
                  </a:schemeClr>
                </a:solidFill>
                <a:latin typeface="微软雅黑" pitchFamily="34" charset="-122"/>
                <a:ea typeface="微软雅黑" pitchFamily="34" charset="-122"/>
              </a:endParaRPr>
            </a:p>
            <a:p>
              <a:pPr algn="ctr">
                <a:lnSpc>
                  <a:spcPct val="150000"/>
                </a:lnSpc>
              </a:pPr>
              <a:r>
                <a:rPr lang="zh-CN" altLang="en-US" sz="2000" dirty="0">
                  <a:solidFill>
                    <a:schemeClr val="tx1">
                      <a:lumMod val="50000"/>
                      <a:lumOff val="50000"/>
                    </a:schemeClr>
                  </a:solidFill>
                  <a:latin typeface="微软雅黑" pitchFamily="34" charset="-122"/>
                  <a:ea typeface="微软雅黑" pitchFamily="34" charset="-122"/>
                </a:rPr>
                <a:t>学生</a:t>
              </a:r>
              <a:r>
                <a:rPr lang="zh-CN" altLang="en-US" sz="2000" dirty="0" smtClean="0">
                  <a:solidFill>
                    <a:schemeClr val="tx1">
                      <a:lumMod val="50000"/>
                      <a:lumOff val="50000"/>
                    </a:schemeClr>
                  </a:solidFill>
                  <a:latin typeface="微软雅黑" pitchFamily="34" charset="-122"/>
                  <a:ea typeface="微软雅黑" pitchFamily="34" charset="-122"/>
                </a:rPr>
                <a:t>、导师互选</a:t>
              </a:r>
              <a:endParaRPr lang="zh-CN" altLang="en-US" sz="2000" dirty="0">
                <a:solidFill>
                  <a:schemeClr val="tx1">
                    <a:lumMod val="50000"/>
                    <a:lumOff val="50000"/>
                  </a:schemeClr>
                </a:solidFill>
                <a:latin typeface="微软雅黑" pitchFamily="34" charset="-122"/>
                <a:ea typeface="微软雅黑" pitchFamily="34" charset="-122"/>
              </a:endParaRPr>
            </a:p>
            <a:p>
              <a:pPr algn="ctr">
                <a:lnSpc>
                  <a:spcPct val="150000"/>
                </a:lnSpc>
              </a:pPr>
              <a:r>
                <a:rPr lang="zh-CN" altLang="en-US" sz="2000" dirty="0" smtClean="0">
                  <a:solidFill>
                    <a:schemeClr val="tx1">
                      <a:lumMod val="50000"/>
                      <a:lumOff val="50000"/>
                    </a:schemeClr>
                  </a:solidFill>
                  <a:latin typeface="微软雅黑" pitchFamily="34" charset="-122"/>
                  <a:ea typeface="微软雅黑" pitchFamily="34" charset="-122"/>
                </a:rPr>
                <a:t>报告提交与审阅</a:t>
              </a:r>
              <a:endParaRPr lang="en-US" altLang="zh-CN" sz="2000" dirty="0" smtClean="0">
                <a:solidFill>
                  <a:schemeClr val="tx1">
                    <a:lumMod val="50000"/>
                    <a:lumOff val="50000"/>
                  </a:schemeClr>
                </a:solidFill>
                <a:latin typeface="微软雅黑" pitchFamily="34" charset="-122"/>
                <a:ea typeface="微软雅黑" pitchFamily="34" charset="-122"/>
              </a:endParaRPr>
            </a:p>
            <a:p>
              <a:pPr algn="ctr">
                <a:lnSpc>
                  <a:spcPct val="150000"/>
                </a:lnSpc>
              </a:pPr>
              <a:r>
                <a:rPr lang="zh-CN" altLang="en-US" sz="2000" dirty="0" smtClean="0">
                  <a:solidFill>
                    <a:schemeClr val="tx1">
                      <a:lumMod val="50000"/>
                      <a:lumOff val="50000"/>
                    </a:schemeClr>
                  </a:solidFill>
                  <a:latin typeface="微软雅黑" pitchFamily="34" charset="-122"/>
                  <a:ea typeface="微软雅黑" pitchFamily="34" charset="-122"/>
                </a:rPr>
                <a:t>资源共享</a:t>
              </a:r>
              <a:endParaRPr lang="en-US" altLang="zh-CN" sz="2000" dirty="0" smtClean="0">
                <a:solidFill>
                  <a:schemeClr val="tx1">
                    <a:lumMod val="50000"/>
                    <a:lumOff val="50000"/>
                  </a:schemeClr>
                </a:solidFill>
                <a:latin typeface="微软雅黑" pitchFamily="34" charset="-122"/>
                <a:ea typeface="微软雅黑" pitchFamily="34" charset="-122"/>
              </a:endParaRPr>
            </a:p>
            <a:p>
              <a:pPr algn="ctr">
                <a:lnSpc>
                  <a:spcPct val="150000"/>
                </a:lnSpc>
              </a:pPr>
              <a:r>
                <a:rPr lang="zh-CN" altLang="en-US" sz="2000" dirty="0">
                  <a:solidFill>
                    <a:schemeClr val="tx1">
                      <a:lumMod val="50000"/>
                      <a:lumOff val="50000"/>
                    </a:schemeClr>
                  </a:solidFill>
                  <a:latin typeface="微软雅黑" pitchFamily="34" charset="-122"/>
                  <a:ea typeface="微软雅黑" pitchFamily="34" charset="-122"/>
                </a:rPr>
                <a:t>发送消息</a:t>
              </a:r>
              <a:endParaRPr lang="zh-CN" altLang="en-US" sz="2000" dirty="0">
                <a:solidFill>
                  <a:schemeClr val="tx1">
                    <a:lumMod val="50000"/>
                    <a:lumOff val="50000"/>
                  </a:schemeClr>
                </a:solidFill>
                <a:latin typeface="微软雅黑" pitchFamily="34" charset="-122"/>
                <a:ea typeface="微软雅黑" pitchFamily="34" charset="-122"/>
              </a:endParaRPr>
            </a:p>
          </p:txBody>
        </p:sp>
        <p:cxnSp>
          <p:nvCxnSpPr>
            <p:cNvPr id="97" name="直接连接符 96"/>
            <p:cNvCxnSpPr/>
            <p:nvPr/>
          </p:nvCxnSpPr>
          <p:spPr>
            <a:xfrm flipV="1">
              <a:off x="4559829" y="3813044"/>
              <a:ext cx="3264363" cy="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5183035" y="907374"/>
              <a:ext cx="2017950" cy="2017950"/>
              <a:chOff x="4033837" y="986780"/>
              <a:chExt cx="1076326" cy="1076326"/>
            </a:xfrm>
          </p:grpSpPr>
          <p:sp>
            <p:nvSpPr>
              <p:cNvPr id="100" name="椭圆 99"/>
              <p:cNvSpPr/>
              <p:nvPr/>
            </p:nvSpPr>
            <p:spPr>
              <a:xfrm>
                <a:off x="4033837" y="986780"/>
                <a:ext cx="1076326" cy="1076326"/>
              </a:xfrm>
              <a:prstGeom prst="ellipse">
                <a:avLst/>
              </a:prstGeom>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3" name="Freeform 9"/>
              <p:cNvSpPr>
                <a:spLocks noEditPoints="1"/>
              </p:cNvSpPr>
              <p:nvPr/>
            </p:nvSpPr>
            <p:spPr bwMode="auto">
              <a:xfrm>
                <a:off x="4304169" y="1350433"/>
                <a:ext cx="535656" cy="349020"/>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121920" tIns="60960" rIns="121920" bIns="60960" numCol="1" anchor="t" anchorCtr="0" compatLnSpc="1"/>
              <a:lstStyle/>
              <a:p>
                <a:endParaRPr lang="zh-CN" altLang="en-US" sz="2400"/>
              </a:p>
            </p:txBody>
          </p:sp>
        </p:grpSp>
      </p:grpSp>
    </p:spTree>
    <p:extLst>
      <p:ext uri="{BB962C8B-B14F-4D97-AF65-F5344CB8AC3E}">
        <p14:creationId xmlns:p14="http://schemas.microsoft.com/office/powerpoint/2010/main" val="169414980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43195" y="-708560"/>
            <a:ext cx="10905610" cy="6731355"/>
            <a:chOff x="481947" y="-708560"/>
            <a:chExt cx="10905610" cy="6731355"/>
          </a:xfrm>
        </p:grpSpPr>
        <p:pic>
          <p:nvPicPr>
            <p:cNvPr id="2" name="Lady &amp; Bird (淑女与鸟组合) - Stephanie Says (史蒂芬妮说)(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320676" y="-708560"/>
              <a:ext cx="609600" cy="609600"/>
            </a:xfrm>
            <a:prstGeom prst="rect">
              <a:avLst/>
            </a:prstGeom>
          </p:spPr>
        </p:pic>
        <p:sp>
          <p:nvSpPr>
            <p:cNvPr id="10" name="TextBox 143"/>
            <p:cNvSpPr txBox="1"/>
            <p:nvPr/>
          </p:nvSpPr>
          <p:spPr>
            <a:xfrm>
              <a:off x="3513562" y="1530630"/>
              <a:ext cx="7843833" cy="1074653"/>
            </a:xfrm>
            <a:prstGeom prst="rect">
              <a:avLst/>
            </a:prstGeom>
            <a:noFill/>
          </p:spPr>
          <p:txBody>
            <a:bodyPr wrap="square" rtlCol="0">
              <a:spAutoFit/>
            </a:bodyPr>
            <a:lstStyle/>
            <a:p>
              <a:pPr algn="ctr">
                <a:lnSpc>
                  <a:spcPts val="8500"/>
                </a:lnSpc>
              </a:pPr>
              <a:r>
                <a:rPr lang="zh-CN" altLang="en-US" sz="5400" b="1"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感谢在座各位聆听</a:t>
              </a:r>
              <a:endParaRPr lang="zh-CN" altLang="en-US" sz="5400" b="1" dirty="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3970287" y="3869200"/>
              <a:ext cx="6690170" cy="539848"/>
              <a:chOff x="3275856" y="2996148"/>
              <a:chExt cx="3029840" cy="244486"/>
            </a:xfrm>
          </p:grpSpPr>
          <p:grpSp>
            <p:nvGrpSpPr>
              <p:cNvPr id="12" name="组合 11"/>
              <p:cNvGrpSpPr/>
              <p:nvPr/>
            </p:nvGrpSpPr>
            <p:grpSpPr>
              <a:xfrm>
                <a:off x="3275856" y="3009913"/>
                <a:ext cx="219347" cy="219347"/>
                <a:chOff x="801291" y="3535885"/>
                <a:chExt cx="219347" cy="219347"/>
              </a:xfrm>
            </p:grpSpPr>
            <p:sp>
              <p:nvSpPr>
                <p:cNvPr id="20" name="Oval 10"/>
                <p:cNvSpPr>
                  <a:spLocks noChangeArrowheads="1"/>
                </p:cNvSpPr>
                <p:nvPr/>
              </p:nvSpPr>
              <p:spPr bwMode="auto">
                <a:xfrm>
                  <a:off x="801291" y="3535885"/>
                  <a:ext cx="219347" cy="219347"/>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tx1">
                        <a:lumMod val="65000"/>
                        <a:lumOff val="35000"/>
                      </a:schemeClr>
                    </a:solidFill>
                    <a:latin typeface="微软雅黑" pitchFamily="34" charset="-122"/>
                    <a:ea typeface="微软雅黑" pitchFamily="34" charset="-122"/>
                  </a:endParaRPr>
                </a:p>
              </p:txBody>
            </p:sp>
            <p:grpSp>
              <p:nvGrpSpPr>
                <p:cNvPr id="21" name="组合 20"/>
                <p:cNvGrpSpPr/>
                <p:nvPr/>
              </p:nvGrpSpPr>
              <p:grpSpPr>
                <a:xfrm>
                  <a:off x="860980" y="3583766"/>
                  <a:ext cx="100336" cy="114060"/>
                  <a:chOff x="860980" y="3583766"/>
                  <a:chExt cx="100336" cy="114060"/>
                </a:xfrm>
              </p:grpSpPr>
              <p:sp>
                <p:nvSpPr>
                  <p:cNvPr id="22" name="Freeform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tx1">
                          <a:lumMod val="65000"/>
                          <a:lumOff val="35000"/>
                        </a:schemeClr>
                      </a:solidFill>
                      <a:latin typeface="微软雅黑" pitchFamily="34" charset="-122"/>
                      <a:ea typeface="微软雅黑" pitchFamily="34" charset="-122"/>
                    </a:endParaRPr>
                  </a:p>
                </p:txBody>
              </p:sp>
              <p:sp>
                <p:nvSpPr>
                  <p:cNvPr id="23" name="Freeform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tx1">
                          <a:lumMod val="65000"/>
                          <a:lumOff val="35000"/>
                        </a:schemeClr>
                      </a:solidFill>
                      <a:latin typeface="微软雅黑" pitchFamily="34" charset="-122"/>
                      <a:ea typeface="微软雅黑" pitchFamily="34" charset="-122"/>
                    </a:endParaRPr>
                  </a:p>
                </p:txBody>
              </p:sp>
            </p:grpSp>
          </p:grpSp>
          <p:grpSp>
            <p:nvGrpSpPr>
              <p:cNvPr id="13" name="Group 14"/>
              <p:cNvGrpSpPr/>
              <p:nvPr/>
            </p:nvGrpSpPr>
            <p:grpSpPr bwMode="auto">
              <a:xfrm>
                <a:off x="5020668" y="3009913"/>
                <a:ext cx="219347" cy="219347"/>
                <a:chOff x="4248" y="3024"/>
                <a:chExt cx="600" cy="599"/>
              </a:xfrm>
            </p:grpSpPr>
            <p:sp>
              <p:nvSpPr>
                <p:cNvPr id="16" name="Oval 15"/>
                <p:cNvSpPr>
                  <a:spLocks noChangeArrowheads="1"/>
                </p:cNvSpPr>
                <p:nvPr/>
              </p:nvSpPr>
              <p:spPr bwMode="auto">
                <a:xfrm>
                  <a:off x="4248" y="3024"/>
                  <a:ext cx="600" cy="599"/>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tx1">
                        <a:lumMod val="65000"/>
                        <a:lumOff val="35000"/>
                      </a:schemeClr>
                    </a:solidFill>
                    <a:latin typeface="微软雅黑" pitchFamily="34" charset="-122"/>
                    <a:ea typeface="微软雅黑" pitchFamily="34" charset="-122"/>
                  </a:endParaRPr>
                </a:p>
              </p:txBody>
            </p:sp>
            <p:grpSp>
              <p:nvGrpSpPr>
                <p:cNvPr id="17" name="Group 16"/>
                <p:cNvGrpSpPr/>
                <p:nvPr/>
              </p:nvGrpSpPr>
              <p:grpSpPr bwMode="auto">
                <a:xfrm>
                  <a:off x="4441" y="3144"/>
                  <a:ext cx="215" cy="345"/>
                  <a:chOff x="4441" y="3144"/>
                  <a:chExt cx="215" cy="345"/>
                </a:xfrm>
              </p:grpSpPr>
              <p:sp>
                <p:nvSpPr>
                  <p:cNvPr id="18"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tx1">
                          <a:lumMod val="65000"/>
                          <a:lumOff val="35000"/>
                        </a:schemeClr>
                      </a:solidFill>
                      <a:latin typeface="微软雅黑" pitchFamily="34" charset="-122"/>
                      <a:ea typeface="微软雅黑" pitchFamily="34" charset="-122"/>
                    </a:endParaRPr>
                  </a:p>
                </p:txBody>
              </p:sp>
              <p:sp>
                <p:nvSpPr>
                  <p:cNvPr id="19"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tx1">
                          <a:lumMod val="65000"/>
                          <a:lumOff val="35000"/>
                        </a:schemeClr>
                      </a:solidFill>
                      <a:latin typeface="微软雅黑" pitchFamily="34" charset="-122"/>
                      <a:ea typeface="微软雅黑" pitchFamily="34" charset="-122"/>
                    </a:endParaRPr>
                  </a:p>
                </p:txBody>
              </p:sp>
            </p:grpSp>
          </p:grpSp>
          <p:sp>
            <p:nvSpPr>
              <p:cNvPr id="14" name="Text Box 19"/>
              <p:cNvSpPr txBox="1">
                <a:spLocks noChangeArrowheads="1"/>
              </p:cNvSpPr>
              <p:nvPr/>
            </p:nvSpPr>
            <p:spPr bwMode="auto">
              <a:xfrm>
                <a:off x="3485678" y="3003678"/>
                <a:ext cx="1384564" cy="236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dirty="0">
                    <a:solidFill>
                      <a:schemeClr val="tx1">
                        <a:lumMod val="50000"/>
                        <a:lumOff val="50000"/>
                      </a:schemeClr>
                    </a:solidFill>
                    <a:latin typeface="微软雅黑" pitchFamily="34" charset="-122"/>
                    <a:ea typeface="微软雅黑" pitchFamily="34" charset="-122"/>
                  </a:rPr>
                  <a:t>指导老师</a:t>
                </a:r>
                <a:r>
                  <a:rPr lang="zh-CN" altLang="en-US" sz="2800" dirty="0" smtClean="0">
                    <a:solidFill>
                      <a:schemeClr val="tx1">
                        <a:lumMod val="50000"/>
                        <a:lumOff val="50000"/>
                      </a:schemeClr>
                    </a:solidFill>
                    <a:latin typeface="微软雅黑" pitchFamily="34" charset="-122"/>
                    <a:ea typeface="微软雅黑" pitchFamily="34" charset="-122"/>
                  </a:rPr>
                  <a:t>：</a:t>
                </a:r>
                <a:r>
                  <a:rPr lang="zh-CN" altLang="en-US" sz="2800" dirty="0">
                    <a:solidFill>
                      <a:schemeClr val="tx1">
                        <a:lumMod val="50000"/>
                        <a:lumOff val="50000"/>
                      </a:schemeClr>
                    </a:solidFill>
                    <a:latin typeface="微软雅黑" pitchFamily="34" charset="-122"/>
                    <a:ea typeface="微软雅黑" pitchFamily="34" charset="-122"/>
                  </a:rPr>
                  <a:t>王昭顺</a:t>
                </a:r>
                <a:endParaRPr lang="en-US" altLang="zh-CN" sz="2800" dirty="0">
                  <a:solidFill>
                    <a:schemeClr val="tx1">
                      <a:lumMod val="50000"/>
                      <a:lumOff val="50000"/>
                    </a:schemeClr>
                  </a:solidFill>
                  <a:latin typeface="微软雅黑" pitchFamily="34" charset="-122"/>
                  <a:ea typeface="微软雅黑" pitchFamily="34" charset="-122"/>
                </a:endParaRPr>
              </a:p>
            </p:txBody>
          </p:sp>
          <p:sp>
            <p:nvSpPr>
              <p:cNvPr id="15" name="Text Box 20"/>
              <p:cNvSpPr txBox="1">
                <a:spLocks noChangeArrowheads="1"/>
              </p:cNvSpPr>
              <p:nvPr/>
            </p:nvSpPr>
            <p:spPr bwMode="auto">
              <a:xfrm>
                <a:off x="5246365" y="2996148"/>
                <a:ext cx="1059331" cy="236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dirty="0">
                    <a:solidFill>
                      <a:schemeClr val="tx1">
                        <a:lumMod val="50000"/>
                        <a:lumOff val="50000"/>
                      </a:schemeClr>
                    </a:solidFill>
                    <a:latin typeface="微软雅黑" pitchFamily="34" charset="-122"/>
                    <a:ea typeface="微软雅黑" pitchFamily="34" charset="-122"/>
                  </a:rPr>
                  <a:t>答辩人</a:t>
                </a:r>
                <a:r>
                  <a:rPr lang="zh-CN" altLang="en-US" sz="2800" dirty="0" smtClean="0">
                    <a:solidFill>
                      <a:schemeClr val="tx1">
                        <a:lumMod val="50000"/>
                        <a:lumOff val="50000"/>
                      </a:schemeClr>
                    </a:solidFill>
                    <a:latin typeface="微软雅黑" pitchFamily="34" charset="-122"/>
                    <a:ea typeface="微软雅黑" pitchFamily="34" charset="-122"/>
                  </a:rPr>
                  <a:t>：高琦</a:t>
                </a:r>
                <a:endParaRPr lang="en-US" altLang="zh-CN" sz="2800" dirty="0">
                  <a:solidFill>
                    <a:schemeClr val="tx1">
                      <a:lumMod val="50000"/>
                      <a:lumOff val="50000"/>
                    </a:schemeClr>
                  </a:solidFill>
                  <a:latin typeface="微软雅黑" pitchFamily="34" charset="-122"/>
                  <a:ea typeface="微软雅黑" pitchFamily="34" charset="-122"/>
                </a:endParaRPr>
              </a:p>
            </p:txBody>
          </p:sp>
        </p:grpSp>
        <p:grpSp>
          <p:nvGrpSpPr>
            <p:cNvPr id="25" name="组合 24"/>
            <p:cNvGrpSpPr/>
            <p:nvPr/>
          </p:nvGrpSpPr>
          <p:grpSpPr>
            <a:xfrm>
              <a:off x="481947" y="936713"/>
              <a:ext cx="2963366" cy="3596617"/>
              <a:chOff x="827584" y="984393"/>
              <a:chExt cx="2184453" cy="2651256"/>
            </a:xfrm>
          </p:grpSpPr>
          <p:grpSp>
            <p:nvGrpSpPr>
              <p:cNvPr id="26" name="组合 25"/>
              <p:cNvGrpSpPr/>
              <p:nvPr/>
            </p:nvGrpSpPr>
            <p:grpSpPr>
              <a:xfrm>
                <a:off x="1339705" y="1646074"/>
                <a:ext cx="1241785" cy="1989575"/>
                <a:chOff x="996950" y="2262188"/>
                <a:chExt cx="434975" cy="696913"/>
              </a:xfrm>
            </p:grpSpPr>
            <p:sp>
              <p:nvSpPr>
                <p:cNvPr id="465" name="Freeform 8"/>
                <p:cNvSpPr>
                  <a:spLocks noEditPoints="1"/>
                </p:cNvSpPr>
                <p:nvPr/>
              </p:nvSpPr>
              <p:spPr bwMode="auto">
                <a:xfrm>
                  <a:off x="1219200" y="2300288"/>
                  <a:ext cx="93663" cy="96838"/>
                </a:xfrm>
                <a:custGeom>
                  <a:avLst/>
                  <a:gdLst>
                    <a:gd name="T0" fmla="*/ 81 w 87"/>
                    <a:gd name="T1" fmla="*/ 23 h 91"/>
                    <a:gd name="T2" fmla="*/ 79 w 87"/>
                    <a:gd name="T3" fmla="*/ 19 h 91"/>
                    <a:gd name="T4" fmla="*/ 70 w 87"/>
                    <a:gd name="T5" fmla="*/ 17 h 91"/>
                    <a:gd name="T6" fmla="*/ 67 w 87"/>
                    <a:gd name="T7" fmla="*/ 14 h 91"/>
                    <a:gd name="T8" fmla="*/ 65 w 87"/>
                    <a:gd name="T9" fmla="*/ 6 h 91"/>
                    <a:gd name="T10" fmla="*/ 61 w 87"/>
                    <a:gd name="T11" fmla="*/ 4 h 91"/>
                    <a:gd name="T12" fmla="*/ 53 w 87"/>
                    <a:gd name="T13" fmla="*/ 7 h 91"/>
                    <a:gd name="T14" fmla="*/ 49 w 87"/>
                    <a:gd name="T15" fmla="*/ 6 h 91"/>
                    <a:gd name="T16" fmla="*/ 42 w 87"/>
                    <a:gd name="T17" fmla="*/ 0 h 91"/>
                    <a:gd name="T18" fmla="*/ 38 w 87"/>
                    <a:gd name="T19" fmla="*/ 0 h 91"/>
                    <a:gd name="T20" fmla="*/ 33 w 87"/>
                    <a:gd name="T21" fmla="*/ 7 h 91"/>
                    <a:gd name="T22" fmla="*/ 29 w 87"/>
                    <a:gd name="T23" fmla="*/ 9 h 91"/>
                    <a:gd name="T24" fmla="*/ 23 w 87"/>
                    <a:gd name="T25" fmla="*/ 5 h 91"/>
                    <a:gd name="T26" fmla="*/ 21 w 87"/>
                    <a:gd name="T27" fmla="*/ 14 h 91"/>
                    <a:gd name="T28" fmla="*/ 17 w 87"/>
                    <a:gd name="T29" fmla="*/ 17 h 91"/>
                    <a:gd name="T30" fmla="*/ 9 w 87"/>
                    <a:gd name="T31" fmla="*/ 18 h 91"/>
                    <a:gd name="T32" fmla="*/ 6 w 87"/>
                    <a:gd name="T33" fmla="*/ 22 h 91"/>
                    <a:gd name="T34" fmla="*/ 8 w 87"/>
                    <a:gd name="T35" fmla="*/ 31 h 91"/>
                    <a:gd name="T36" fmla="*/ 7 w 87"/>
                    <a:gd name="T37" fmla="*/ 35 h 91"/>
                    <a:gd name="T38" fmla="*/ 0 w 87"/>
                    <a:gd name="T39" fmla="*/ 41 h 91"/>
                    <a:gd name="T40" fmla="*/ 0 w 87"/>
                    <a:gd name="T41" fmla="*/ 45 h 91"/>
                    <a:gd name="T42" fmla="*/ 6 w 87"/>
                    <a:gd name="T43" fmla="*/ 52 h 91"/>
                    <a:gd name="T44" fmla="*/ 7 w 87"/>
                    <a:gd name="T45" fmla="*/ 56 h 91"/>
                    <a:gd name="T46" fmla="*/ 4 w 87"/>
                    <a:gd name="T47" fmla="*/ 64 h 91"/>
                    <a:gd name="T48" fmla="*/ 6 w 87"/>
                    <a:gd name="T49" fmla="*/ 69 h 91"/>
                    <a:gd name="T50" fmla="*/ 14 w 87"/>
                    <a:gd name="T51" fmla="*/ 71 h 91"/>
                    <a:gd name="T52" fmla="*/ 17 w 87"/>
                    <a:gd name="T53" fmla="*/ 74 h 91"/>
                    <a:gd name="T54" fmla="*/ 19 w 87"/>
                    <a:gd name="T55" fmla="*/ 83 h 91"/>
                    <a:gd name="T56" fmla="*/ 23 w 87"/>
                    <a:gd name="T57" fmla="*/ 85 h 91"/>
                    <a:gd name="T58" fmla="*/ 31 w 87"/>
                    <a:gd name="T59" fmla="*/ 83 h 91"/>
                    <a:gd name="T60" fmla="*/ 35 w 87"/>
                    <a:gd name="T61" fmla="*/ 84 h 91"/>
                    <a:gd name="T62" fmla="*/ 41 w 87"/>
                    <a:gd name="T63" fmla="*/ 91 h 91"/>
                    <a:gd name="T64" fmla="*/ 45 w 87"/>
                    <a:gd name="T65" fmla="*/ 91 h 91"/>
                    <a:gd name="T66" fmla="*/ 51 w 87"/>
                    <a:gd name="T67" fmla="*/ 85 h 91"/>
                    <a:gd name="T68" fmla="*/ 56 w 87"/>
                    <a:gd name="T69" fmla="*/ 83 h 91"/>
                    <a:gd name="T70" fmla="*/ 62 w 87"/>
                    <a:gd name="T71" fmla="*/ 86 h 91"/>
                    <a:gd name="T72" fmla="*/ 64 w 87"/>
                    <a:gd name="T73" fmla="*/ 79 h 91"/>
                    <a:gd name="T74" fmla="*/ 68 w 87"/>
                    <a:gd name="T75" fmla="*/ 77 h 91"/>
                    <a:gd name="T76" fmla="*/ 76 w 87"/>
                    <a:gd name="T77" fmla="*/ 76 h 91"/>
                    <a:gd name="T78" fmla="*/ 79 w 87"/>
                    <a:gd name="T79" fmla="*/ 72 h 91"/>
                    <a:gd name="T80" fmla="*/ 78 w 87"/>
                    <a:gd name="T81" fmla="*/ 63 h 91"/>
                    <a:gd name="T82" fmla="*/ 79 w 87"/>
                    <a:gd name="T83" fmla="*/ 59 h 91"/>
                    <a:gd name="T84" fmla="*/ 86 w 87"/>
                    <a:gd name="T85" fmla="*/ 54 h 91"/>
                    <a:gd name="T86" fmla="*/ 87 w 87"/>
                    <a:gd name="T87" fmla="*/ 50 h 91"/>
                    <a:gd name="T88" fmla="*/ 82 w 87"/>
                    <a:gd name="T89" fmla="*/ 43 h 91"/>
                    <a:gd name="T90" fmla="*/ 81 w 87"/>
                    <a:gd name="T91" fmla="*/ 38 h 91"/>
                    <a:gd name="T92" fmla="*/ 85 w 87"/>
                    <a:gd name="T93" fmla="*/ 30 h 91"/>
                    <a:gd name="T94" fmla="*/ 74 w 87"/>
                    <a:gd name="T95" fmla="*/ 28 h 91"/>
                    <a:gd name="T96" fmla="*/ 57 w 87"/>
                    <a:gd name="T97" fmla="*/ 12 h 91"/>
                    <a:gd name="T98" fmla="*/ 35 w 87"/>
                    <a:gd name="T99" fmla="*/ 50 h 91"/>
                    <a:gd name="T100" fmla="*/ 48 w 87"/>
                    <a:gd name="T101" fmla="*/ 55 h 91"/>
                    <a:gd name="T102" fmla="*/ 38 w 87"/>
                    <a:gd name="T103" fmla="*/ 28 h 91"/>
                    <a:gd name="T104" fmla="*/ 27 w 87"/>
                    <a:gd name="T105" fmla="*/ 13 h 91"/>
                    <a:gd name="T106" fmla="*/ 11 w 87"/>
                    <a:gd name="T107" fmla="*/ 31 h 91"/>
                    <a:gd name="T108" fmla="*/ 27 w 87"/>
                    <a:gd name="T109" fmla="*/ 41 h 91"/>
                    <a:gd name="T110" fmla="*/ 10 w 87"/>
                    <a:gd name="T111" fmla="*/ 35 h 91"/>
                    <a:gd name="T112" fmla="*/ 36 w 87"/>
                    <a:gd name="T113" fmla="*/ 62 h 91"/>
                    <a:gd name="T114" fmla="*/ 33 w 87"/>
                    <a:gd name="T115" fmla="*/ 80 h 91"/>
                    <a:gd name="T116" fmla="*/ 57 w 87"/>
                    <a:gd name="T117" fmla="*/ 79 h 91"/>
                    <a:gd name="T118" fmla="*/ 53 w 87"/>
                    <a:gd name="T119" fmla="*/ 61 h 91"/>
                    <a:gd name="T120" fmla="*/ 60 w 87"/>
                    <a:gd name="T121" fmla="*/ 78 h 91"/>
                    <a:gd name="T122" fmla="*/ 60 w 87"/>
                    <a:gd name="T123"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7" h="91">
                      <a:moveTo>
                        <a:pt x="78" y="29"/>
                      </a:moveTo>
                      <a:cubicBezTo>
                        <a:pt x="83" y="26"/>
                        <a:pt x="83" y="26"/>
                        <a:pt x="83" y="26"/>
                      </a:cubicBezTo>
                      <a:cubicBezTo>
                        <a:pt x="82" y="25"/>
                        <a:pt x="82" y="24"/>
                        <a:pt x="81" y="23"/>
                      </a:cubicBezTo>
                      <a:cubicBezTo>
                        <a:pt x="76" y="25"/>
                        <a:pt x="76" y="25"/>
                        <a:pt x="76" y="25"/>
                      </a:cubicBezTo>
                      <a:cubicBezTo>
                        <a:pt x="76" y="24"/>
                        <a:pt x="75" y="23"/>
                        <a:pt x="75" y="23"/>
                      </a:cubicBezTo>
                      <a:cubicBezTo>
                        <a:pt x="79" y="19"/>
                        <a:pt x="79" y="19"/>
                        <a:pt x="79" y="19"/>
                      </a:cubicBezTo>
                      <a:cubicBezTo>
                        <a:pt x="78" y="18"/>
                        <a:pt x="77" y="17"/>
                        <a:pt x="77" y="16"/>
                      </a:cubicBezTo>
                      <a:cubicBezTo>
                        <a:pt x="72" y="19"/>
                        <a:pt x="72" y="19"/>
                        <a:pt x="72" y="19"/>
                      </a:cubicBezTo>
                      <a:cubicBezTo>
                        <a:pt x="72" y="18"/>
                        <a:pt x="71" y="18"/>
                        <a:pt x="70" y="17"/>
                      </a:cubicBezTo>
                      <a:cubicBezTo>
                        <a:pt x="74" y="13"/>
                        <a:pt x="74" y="13"/>
                        <a:pt x="74" y="13"/>
                      </a:cubicBezTo>
                      <a:cubicBezTo>
                        <a:pt x="73" y="12"/>
                        <a:pt x="72" y="11"/>
                        <a:pt x="71" y="10"/>
                      </a:cubicBezTo>
                      <a:cubicBezTo>
                        <a:pt x="67" y="14"/>
                        <a:pt x="67" y="14"/>
                        <a:pt x="67" y="14"/>
                      </a:cubicBezTo>
                      <a:cubicBezTo>
                        <a:pt x="67" y="14"/>
                        <a:pt x="66" y="13"/>
                        <a:pt x="65" y="13"/>
                      </a:cubicBezTo>
                      <a:cubicBezTo>
                        <a:pt x="68" y="8"/>
                        <a:pt x="68" y="8"/>
                        <a:pt x="68" y="8"/>
                      </a:cubicBezTo>
                      <a:cubicBezTo>
                        <a:pt x="67" y="7"/>
                        <a:pt x="66" y="6"/>
                        <a:pt x="65" y="6"/>
                      </a:cubicBezTo>
                      <a:cubicBezTo>
                        <a:pt x="62" y="10"/>
                        <a:pt x="62" y="10"/>
                        <a:pt x="62" y="10"/>
                      </a:cubicBezTo>
                      <a:cubicBezTo>
                        <a:pt x="61" y="10"/>
                        <a:pt x="60" y="9"/>
                        <a:pt x="59" y="9"/>
                      </a:cubicBezTo>
                      <a:cubicBezTo>
                        <a:pt x="61" y="4"/>
                        <a:pt x="61" y="4"/>
                        <a:pt x="61" y="4"/>
                      </a:cubicBezTo>
                      <a:cubicBezTo>
                        <a:pt x="60" y="3"/>
                        <a:pt x="59" y="3"/>
                        <a:pt x="58" y="2"/>
                      </a:cubicBezTo>
                      <a:cubicBezTo>
                        <a:pt x="55" y="8"/>
                        <a:pt x="55" y="8"/>
                        <a:pt x="55" y="8"/>
                      </a:cubicBezTo>
                      <a:cubicBezTo>
                        <a:pt x="54" y="7"/>
                        <a:pt x="54" y="7"/>
                        <a:pt x="53" y="7"/>
                      </a:cubicBezTo>
                      <a:cubicBezTo>
                        <a:pt x="53" y="1"/>
                        <a:pt x="53" y="1"/>
                        <a:pt x="53" y="1"/>
                      </a:cubicBezTo>
                      <a:cubicBezTo>
                        <a:pt x="52" y="1"/>
                        <a:pt x="51" y="1"/>
                        <a:pt x="50" y="1"/>
                      </a:cubicBezTo>
                      <a:cubicBezTo>
                        <a:pt x="49" y="6"/>
                        <a:pt x="49" y="6"/>
                        <a:pt x="49" y="6"/>
                      </a:cubicBezTo>
                      <a:cubicBezTo>
                        <a:pt x="48" y="6"/>
                        <a:pt x="47" y="6"/>
                        <a:pt x="46" y="6"/>
                      </a:cubicBezTo>
                      <a:cubicBezTo>
                        <a:pt x="46" y="0"/>
                        <a:pt x="46" y="0"/>
                        <a:pt x="46" y="0"/>
                      </a:cubicBezTo>
                      <a:cubicBezTo>
                        <a:pt x="45" y="0"/>
                        <a:pt x="43" y="0"/>
                        <a:pt x="42" y="0"/>
                      </a:cubicBezTo>
                      <a:cubicBezTo>
                        <a:pt x="42" y="6"/>
                        <a:pt x="42" y="6"/>
                        <a:pt x="42" y="6"/>
                      </a:cubicBezTo>
                      <a:cubicBezTo>
                        <a:pt x="41" y="6"/>
                        <a:pt x="40" y="6"/>
                        <a:pt x="39" y="6"/>
                      </a:cubicBezTo>
                      <a:cubicBezTo>
                        <a:pt x="38" y="0"/>
                        <a:pt x="38" y="0"/>
                        <a:pt x="38" y="0"/>
                      </a:cubicBezTo>
                      <a:cubicBezTo>
                        <a:pt x="37" y="1"/>
                        <a:pt x="36" y="1"/>
                        <a:pt x="35" y="1"/>
                      </a:cubicBezTo>
                      <a:cubicBezTo>
                        <a:pt x="35" y="7"/>
                        <a:pt x="35" y="7"/>
                        <a:pt x="35" y="7"/>
                      </a:cubicBezTo>
                      <a:cubicBezTo>
                        <a:pt x="34" y="7"/>
                        <a:pt x="33" y="7"/>
                        <a:pt x="33" y="7"/>
                      </a:cubicBezTo>
                      <a:cubicBezTo>
                        <a:pt x="30" y="2"/>
                        <a:pt x="30" y="2"/>
                        <a:pt x="30" y="2"/>
                      </a:cubicBezTo>
                      <a:cubicBezTo>
                        <a:pt x="29" y="3"/>
                        <a:pt x="28" y="3"/>
                        <a:pt x="27" y="3"/>
                      </a:cubicBezTo>
                      <a:cubicBezTo>
                        <a:pt x="29" y="9"/>
                        <a:pt x="29" y="9"/>
                        <a:pt x="29" y="9"/>
                      </a:cubicBezTo>
                      <a:cubicBezTo>
                        <a:pt x="28" y="9"/>
                        <a:pt x="28" y="9"/>
                        <a:pt x="27" y="10"/>
                      </a:cubicBezTo>
                      <a:cubicBezTo>
                        <a:pt x="27" y="10"/>
                        <a:pt x="27" y="10"/>
                        <a:pt x="26" y="10"/>
                      </a:cubicBezTo>
                      <a:cubicBezTo>
                        <a:pt x="23" y="5"/>
                        <a:pt x="23" y="5"/>
                        <a:pt x="23" y="5"/>
                      </a:cubicBezTo>
                      <a:cubicBezTo>
                        <a:pt x="22" y="6"/>
                        <a:pt x="21" y="7"/>
                        <a:pt x="20" y="7"/>
                      </a:cubicBezTo>
                      <a:cubicBezTo>
                        <a:pt x="23" y="12"/>
                        <a:pt x="23" y="12"/>
                        <a:pt x="23" y="12"/>
                      </a:cubicBezTo>
                      <a:cubicBezTo>
                        <a:pt x="22" y="13"/>
                        <a:pt x="21" y="13"/>
                        <a:pt x="21" y="14"/>
                      </a:cubicBezTo>
                      <a:cubicBezTo>
                        <a:pt x="17" y="10"/>
                        <a:pt x="17" y="10"/>
                        <a:pt x="17" y="10"/>
                      </a:cubicBezTo>
                      <a:cubicBezTo>
                        <a:pt x="16" y="11"/>
                        <a:pt x="15" y="11"/>
                        <a:pt x="14" y="12"/>
                      </a:cubicBezTo>
                      <a:cubicBezTo>
                        <a:pt x="17" y="17"/>
                        <a:pt x="17" y="17"/>
                        <a:pt x="17" y="17"/>
                      </a:cubicBezTo>
                      <a:cubicBezTo>
                        <a:pt x="17" y="17"/>
                        <a:pt x="16" y="18"/>
                        <a:pt x="16" y="19"/>
                      </a:cubicBezTo>
                      <a:cubicBezTo>
                        <a:pt x="11" y="15"/>
                        <a:pt x="11" y="15"/>
                        <a:pt x="11" y="15"/>
                      </a:cubicBezTo>
                      <a:cubicBezTo>
                        <a:pt x="10" y="16"/>
                        <a:pt x="10" y="17"/>
                        <a:pt x="9" y="18"/>
                      </a:cubicBezTo>
                      <a:cubicBezTo>
                        <a:pt x="13" y="22"/>
                        <a:pt x="13" y="22"/>
                        <a:pt x="13" y="22"/>
                      </a:cubicBezTo>
                      <a:cubicBezTo>
                        <a:pt x="12" y="23"/>
                        <a:pt x="12" y="24"/>
                        <a:pt x="11" y="24"/>
                      </a:cubicBezTo>
                      <a:cubicBezTo>
                        <a:pt x="6" y="22"/>
                        <a:pt x="6" y="22"/>
                        <a:pt x="6" y="22"/>
                      </a:cubicBezTo>
                      <a:cubicBezTo>
                        <a:pt x="6" y="23"/>
                        <a:pt x="5" y="24"/>
                        <a:pt x="5" y="25"/>
                      </a:cubicBezTo>
                      <a:cubicBezTo>
                        <a:pt x="9" y="28"/>
                        <a:pt x="9" y="28"/>
                        <a:pt x="9" y="28"/>
                      </a:cubicBezTo>
                      <a:cubicBezTo>
                        <a:pt x="9" y="29"/>
                        <a:pt x="9" y="30"/>
                        <a:pt x="8" y="31"/>
                      </a:cubicBezTo>
                      <a:cubicBezTo>
                        <a:pt x="3" y="29"/>
                        <a:pt x="3" y="29"/>
                        <a:pt x="3" y="29"/>
                      </a:cubicBezTo>
                      <a:cubicBezTo>
                        <a:pt x="3" y="30"/>
                        <a:pt x="2" y="32"/>
                        <a:pt x="2" y="33"/>
                      </a:cubicBezTo>
                      <a:cubicBezTo>
                        <a:pt x="7" y="35"/>
                        <a:pt x="7" y="35"/>
                        <a:pt x="7" y="35"/>
                      </a:cubicBezTo>
                      <a:cubicBezTo>
                        <a:pt x="7" y="36"/>
                        <a:pt x="6" y="37"/>
                        <a:pt x="6" y="37"/>
                      </a:cubicBezTo>
                      <a:cubicBezTo>
                        <a:pt x="1" y="37"/>
                        <a:pt x="1" y="37"/>
                        <a:pt x="1" y="37"/>
                      </a:cubicBezTo>
                      <a:cubicBezTo>
                        <a:pt x="1" y="38"/>
                        <a:pt x="1" y="39"/>
                        <a:pt x="0" y="41"/>
                      </a:cubicBezTo>
                      <a:cubicBezTo>
                        <a:pt x="6" y="42"/>
                        <a:pt x="6" y="42"/>
                        <a:pt x="6" y="42"/>
                      </a:cubicBezTo>
                      <a:cubicBezTo>
                        <a:pt x="6" y="43"/>
                        <a:pt x="6" y="44"/>
                        <a:pt x="6" y="45"/>
                      </a:cubicBezTo>
                      <a:cubicBezTo>
                        <a:pt x="0" y="45"/>
                        <a:pt x="0" y="45"/>
                        <a:pt x="0" y="45"/>
                      </a:cubicBezTo>
                      <a:cubicBezTo>
                        <a:pt x="0" y="46"/>
                        <a:pt x="0" y="48"/>
                        <a:pt x="0" y="49"/>
                      </a:cubicBezTo>
                      <a:cubicBezTo>
                        <a:pt x="6" y="49"/>
                        <a:pt x="6" y="49"/>
                        <a:pt x="6" y="49"/>
                      </a:cubicBezTo>
                      <a:cubicBezTo>
                        <a:pt x="6" y="50"/>
                        <a:pt x="6" y="51"/>
                        <a:pt x="6" y="52"/>
                      </a:cubicBezTo>
                      <a:cubicBezTo>
                        <a:pt x="1" y="53"/>
                        <a:pt x="1" y="53"/>
                        <a:pt x="1" y="53"/>
                      </a:cubicBezTo>
                      <a:cubicBezTo>
                        <a:pt x="1" y="55"/>
                        <a:pt x="1" y="56"/>
                        <a:pt x="2" y="57"/>
                      </a:cubicBezTo>
                      <a:cubicBezTo>
                        <a:pt x="7" y="56"/>
                        <a:pt x="7" y="56"/>
                        <a:pt x="7" y="56"/>
                      </a:cubicBezTo>
                      <a:cubicBezTo>
                        <a:pt x="7" y="57"/>
                        <a:pt x="7" y="58"/>
                        <a:pt x="8" y="59"/>
                      </a:cubicBezTo>
                      <a:cubicBezTo>
                        <a:pt x="3" y="61"/>
                        <a:pt x="3" y="61"/>
                        <a:pt x="3" y="61"/>
                      </a:cubicBezTo>
                      <a:cubicBezTo>
                        <a:pt x="3" y="62"/>
                        <a:pt x="4" y="63"/>
                        <a:pt x="4" y="64"/>
                      </a:cubicBezTo>
                      <a:cubicBezTo>
                        <a:pt x="9" y="63"/>
                        <a:pt x="9" y="63"/>
                        <a:pt x="9" y="63"/>
                      </a:cubicBezTo>
                      <a:cubicBezTo>
                        <a:pt x="10" y="64"/>
                        <a:pt x="10" y="64"/>
                        <a:pt x="11" y="65"/>
                      </a:cubicBezTo>
                      <a:cubicBezTo>
                        <a:pt x="6" y="69"/>
                        <a:pt x="6" y="69"/>
                        <a:pt x="6" y="69"/>
                      </a:cubicBezTo>
                      <a:cubicBezTo>
                        <a:pt x="7" y="70"/>
                        <a:pt x="7" y="71"/>
                        <a:pt x="8" y="72"/>
                      </a:cubicBezTo>
                      <a:cubicBezTo>
                        <a:pt x="13" y="69"/>
                        <a:pt x="13" y="69"/>
                        <a:pt x="13" y="69"/>
                      </a:cubicBezTo>
                      <a:cubicBezTo>
                        <a:pt x="13" y="70"/>
                        <a:pt x="14" y="70"/>
                        <a:pt x="14" y="71"/>
                      </a:cubicBezTo>
                      <a:cubicBezTo>
                        <a:pt x="11" y="75"/>
                        <a:pt x="11" y="75"/>
                        <a:pt x="11" y="75"/>
                      </a:cubicBezTo>
                      <a:cubicBezTo>
                        <a:pt x="12" y="76"/>
                        <a:pt x="12" y="77"/>
                        <a:pt x="13" y="78"/>
                      </a:cubicBezTo>
                      <a:cubicBezTo>
                        <a:pt x="17" y="74"/>
                        <a:pt x="17" y="74"/>
                        <a:pt x="17" y="74"/>
                      </a:cubicBezTo>
                      <a:cubicBezTo>
                        <a:pt x="18" y="75"/>
                        <a:pt x="19" y="75"/>
                        <a:pt x="19" y="76"/>
                      </a:cubicBezTo>
                      <a:cubicBezTo>
                        <a:pt x="16" y="81"/>
                        <a:pt x="16" y="81"/>
                        <a:pt x="16" y="81"/>
                      </a:cubicBezTo>
                      <a:cubicBezTo>
                        <a:pt x="17" y="82"/>
                        <a:pt x="18" y="82"/>
                        <a:pt x="19" y="83"/>
                      </a:cubicBezTo>
                      <a:cubicBezTo>
                        <a:pt x="23" y="79"/>
                        <a:pt x="23" y="79"/>
                        <a:pt x="23" y="79"/>
                      </a:cubicBezTo>
                      <a:cubicBezTo>
                        <a:pt x="23" y="79"/>
                        <a:pt x="24" y="80"/>
                        <a:pt x="25" y="80"/>
                      </a:cubicBezTo>
                      <a:cubicBezTo>
                        <a:pt x="23" y="85"/>
                        <a:pt x="23" y="85"/>
                        <a:pt x="23" y="85"/>
                      </a:cubicBezTo>
                      <a:cubicBezTo>
                        <a:pt x="24" y="86"/>
                        <a:pt x="25" y="86"/>
                        <a:pt x="26" y="87"/>
                      </a:cubicBezTo>
                      <a:cubicBezTo>
                        <a:pt x="29" y="82"/>
                        <a:pt x="29" y="82"/>
                        <a:pt x="29" y="82"/>
                      </a:cubicBezTo>
                      <a:cubicBezTo>
                        <a:pt x="29" y="82"/>
                        <a:pt x="30" y="83"/>
                        <a:pt x="31" y="83"/>
                      </a:cubicBezTo>
                      <a:cubicBezTo>
                        <a:pt x="30" y="89"/>
                        <a:pt x="30" y="89"/>
                        <a:pt x="30" y="89"/>
                      </a:cubicBezTo>
                      <a:cubicBezTo>
                        <a:pt x="31" y="89"/>
                        <a:pt x="32" y="89"/>
                        <a:pt x="33" y="90"/>
                      </a:cubicBezTo>
                      <a:cubicBezTo>
                        <a:pt x="35" y="84"/>
                        <a:pt x="35" y="84"/>
                        <a:pt x="35" y="84"/>
                      </a:cubicBezTo>
                      <a:cubicBezTo>
                        <a:pt x="36" y="85"/>
                        <a:pt x="37" y="85"/>
                        <a:pt x="38" y="85"/>
                      </a:cubicBezTo>
                      <a:cubicBezTo>
                        <a:pt x="38" y="90"/>
                        <a:pt x="38" y="90"/>
                        <a:pt x="38" y="90"/>
                      </a:cubicBezTo>
                      <a:cubicBezTo>
                        <a:pt x="39" y="91"/>
                        <a:pt x="40" y="91"/>
                        <a:pt x="41" y="91"/>
                      </a:cubicBezTo>
                      <a:cubicBezTo>
                        <a:pt x="42" y="85"/>
                        <a:pt x="42" y="85"/>
                        <a:pt x="42" y="85"/>
                      </a:cubicBezTo>
                      <a:cubicBezTo>
                        <a:pt x="43" y="85"/>
                        <a:pt x="44" y="85"/>
                        <a:pt x="45" y="85"/>
                      </a:cubicBezTo>
                      <a:cubicBezTo>
                        <a:pt x="45" y="91"/>
                        <a:pt x="45" y="91"/>
                        <a:pt x="45" y="91"/>
                      </a:cubicBezTo>
                      <a:cubicBezTo>
                        <a:pt x="47" y="91"/>
                        <a:pt x="48" y="91"/>
                        <a:pt x="49" y="91"/>
                      </a:cubicBezTo>
                      <a:cubicBezTo>
                        <a:pt x="49" y="85"/>
                        <a:pt x="49" y="85"/>
                        <a:pt x="49" y="85"/>
                      </a:cubicBezTo>
                      <a:cubicBezTo>
                        <a:pt x="50" y="85"/>
                        <a:pt x="51" y="85"/>
                        <a:pt x="51" y="85"/>
                      </a:cubicBezTo>
                      <a:cubicBezTo>
                        <a:pt x="53" y="90"/>
                        <a:pt x="53" y="90"/>
                        <a:pt x="53" y="90"/>
                      </a:cubicBezTo>
                      <a:cubicBezTo>
                        <a:pt x="54" y="90"/>
                        <a:pt x="55" y="89"/>
                        <a:pt x="56" y="89"/>
                      </a:cubicBezTo>
                      <a:cubicBezTo>
                        <a:pt x="56" y="83"/>
                        <a:pt x="56" y="83"/>
                        <a:pt x="56" y="83"/>
                      </a:cubicBezTo>
                      <a:cubicBezTo>
                        <a:pt x="56" y="83"/>
                        <a:pt x="57" y="83"/>
                        <a:pt x="58" y="82"/>
                      </a:cubicBezTo>
                      <a:cubicBezTo>
                        <a:pt x="61" y="87"/>
                        <a:pt x="61" y="87"/>
                        <a:pt x="61" y="87"/>
                      </a:cubicBezTo>
                      <a:cubicBezTo>
                        <a:pt x="61" y="87"/>
                        <a:pt x="62" y="87"/>
                        <a:pt x="62" y="86"/>
                      </a:cubicBezTo>
                      <a:cubicBezTo>
                        <a:pt x="63" y="86"/>
                        <a:pt x="63" y="86"/>
                        <a:pt x="64" y="86"/>
                      </a:cubicBezTo>
                      <a:cubicBezTo>
                        <a:pt x="62" y="81"/>
                        <a:pt x="62" y="81"/>
                        <a:pt x="62" y="81"/>
                      </a:cubicBezTo>
                      <a:cubicBezTo>
                        <a:pt x="63" y="80"/>
                        <a:pt x="63" y="80"/>
                        <a:pt x="64" y="79"/>
                      </a:cubicBezTo>
                      <a:cubicBezTo>
                        <a:pt x="68" y="83"/>
                        <a:pt x="68" y="83"/>
                        <a:pt x="68" y="83"/>
                      </a:cubicBezTo>
                      <a:cubicBezTo>
                        <a:pt x="68" y="83"/>
                        <a:pt x="69" y="82"/>
                        <a:pt x="70" y="81"/>
                      </a:cubicBezTo>
                      <a:cubicBezTo>
                        <a:pt x="68" y="77"/>
                        <a:pt x="68" y="77"/>
                        <a:pt x="68" y="77"/>
                      </a:cubicBezTo>
                      <a:cubicBezTo>
                        <a:pt x="68" y="76"/>
                        <a:pt x="69" y="75"/>
                        <a:pt x="69" y="75"/>
                      </a:cubicBezTo>
                      <a:cubicBezTo>
                        <a:pt x="74" y="78"/>
                        <a:pt x="74" y="78"/>
                        <a:pt x="74" y="78"/>
                      </a:cubicBezTo>
                      <a:cubicBezTo>
                        <a:pt x="74" y="78"/>
                        <a:pt x="75" y="77"/>
                        <a:pt x="76" y="76"/>
                      </a:cubicBezTo>
                      <a:cubicBezTo>
                        <a:pt x="72" y="72"/>
                        <a:pt x="72" y="72"/>
                        <a:pt x="72" y="72"/>
                      </a:cubicBezTo>
                      <a:cubicBezTo>
                        <a:pt x="73" y="71"/>
                        <a:pt x="74" y="70"/>
                        <a:pt x="74" y="70"/>
                      </a:cubicBezTo>
                      <a:cubicBezTo>
                        <a:pt x="79" y="72"/>
                        <a:pt x="79" y="72"/>
                        <a:pt x="79" y="72"/>
                      </a:cubicBezTo>
                      <a:cubicBezTo>
                        <a:pt x="79" y="71"/>
                        <a:pt x="80" y="70"/>
                        <a:pt x="81" y="69"/>
                      </a:cubicBezTo>
                      <a:cubicBezTo>
                        <a:pt x="76" y="66"/>
                        <a:pt x="76" y="66"/>
                        <a:pt x="76" y="66"/>
                      </a:cubicBezTo>
                      <a:cubicBezTo>
                        <a:pt x="77" y="65"/>
                        <a:pt x="77" y="64"/>
                        <a:pt x="78" y="63"/>
                      </a:cubicBezTo>
                      <a:cubicBezTo>
                        <a:pt x="83" y="65"/>
                        <a:pt x="83" y="65"/>
                        <a:pt x="83" y="65"/>
                      </a:cubicBezTo>
                      <a:cubicBezTo>
                        <a:pt x="83" y="64"/>
                        <a:pt x="84" y="63"/>
                        <a:pt x="84" y="62"/>
                      </a:cubicBezTo>
                      <a:cubicBezTo>
                        <a:pt x="79" y="59"/>
                        <a:pt x="79" y="59"/>
                        <a:pt x="79" y="59"/>
                      </a:cubicBezTo>
                      <a:cubicBezTo>
                        <a:pt x="80" y="58"/>
                        <a:pt x="80" y="58"/>
                        <a:pt x="80" y="57"/>
                      </a:cubicBezTo>
                      <a:cubicBezTo>
                        <a:pt x="86" y="58"/>
                        <a:pt x="86" y="58"/>
                        <a:pt x="86" y="58"/>
                      </a:cubicBezTo>
                      <a:cubicBezTo>
                        <a:pt x="86" y="56"/>
                        <a:pt x="86" y="55"/>
                        <a:pt x="86" y="54"/>
                      </a:cubicBezTo>
                      <a:cubicBezTo>
                        <a:pt x="81" y="52"/>
                        <a:pt x="81" y="52"/>
                        <a:pt x="81" y="52"/>
                      </a:cubicBezTo>
                      <a:cubicBezTo>
                        <a:pt x="81" y="52"/>
                        <a:pt x="81" y="51"/>
                        <a:pt x="82" y="50"/>
                      </a:cubicBezTo>
                      <a:cubicBezTo>
                        <a:pt x="87" y="50"/>
                        <a:pt x="87" y="50"/>
                        <a:pt x="87" y="50"/>
                      </a:cubicBezTo>
                      <a:cubicBezTo>
                        <a:pt x="87" y="48"/>
                        <a:pt x="87" y="47"/>
                        <a:pt x="87" y="46"/>
                      </a:cubicBezTo>
                      <a:cubicBezTo>
                        <a:pt x="82" y="45"/>
                        <a:pt x="82" y="45"/>
                        <a:pt x="82" y="45"/>
                      </a:cubicBezTo>
                      <a:cubicBezTo>
                        <a:pt x="82" y="44"/>
                        <a:pt x="82" y="43"/>
                        <a:pt x="82" y="43"/>
                      </a:cubicBezTo>
                      <a:cubicBezTo>
                        <a:pt x="87" y="41"/>
                        <a:pt x="87" y="41"/>
                        <a:pt x="87" y="41"/>
                      </a:cubicBezTo>
                      <a:cubicBezTo>
                        <a:pt x="87" y="40"/>
                        <a:pt x="87" y="39"/>
                        <a:pt x="87" y="38"/>
                      </a:cubicBezTo>
                      <a:cubicBezTo>
                        <a:pt x="81" y="38"/>
                        <a:pt x="81" y="38"/>
                        <a:pt x="81" y="38"/>
                      </a:cubicBezTo>
                      <a:cubicBezTo>
                        <a:pt x="81" y="37"/>
                        <a:pt x="81" y="36"/>
                        <a:pt x="81" y="36"/>
                      </a:cubicBezTo>
                      <a:cubicBezTo>
                        <a:pt x="86" y="33"/>
                        <a:pt x="86" y="33"/>
                        <a:pt x="86" y="33"/>
                      </a:cubicBezTo>
                      <a:cubicBezTo>
                        <a:pt x="85" y="32"/>
                        <a:pt x="85" y="31"/>
                        <a:pt x="85" y="30"/>
                      </a:cubicBezTo>
                      <a:cubicBezTo>
                        <a:pt x="79" y="31"/>
                        <a:pt x="79" y="31"/>
                        <a:pt x="79" y="31"/>
                      </a:cubicBezTo>
                      <a:cubicBezTo>
                        <a:pt x="79" y="30"/>
                        <a:pt x="79" y="30"/>
                        <a:pt x="78" y="29"/>
                      </a:cubicBezTo>
                      <a:close/>
                      <a:moveTo>
                        <a:pt x="74" y="28"/>
                      </a:moveTo>
                      <a:cubicBezTo>
                        <a:pt x="59" y="36"/>
                        <a:pt x="59" y="36"/>
                        <a:pt x="59" y="36"/>
                      </a:cubicBezTo>
                      <a:cubicBezTo>
                        <a:pt x="57" y="33"/>
                        <a:pt x="54" y="30"/>
                        <a:pt x="51" y="29"/>
                      </a:cubicBezTo>
                      <a:cubicBezTo>
                        <a:pt x="57" y="12"/>
                        <a:pt x="57" y="12"/>
                        <a:pt x="57" y="12"/>
                      </a:cubicBezTo>
                      <a:cubicBezTo>
                        <a:pt x="64" y="15"/>
                        <a:pt x="70" y="20"/>
                        <a:pt x="74" y="28"/>
                      </a:cubicBezTo>
                      <a:close/>
                      <a:moveTo>
                        <a:pt x="48" y="55"/>
                      </a:moveTo>
                      <a:cubicBezTo>
                        <a:pt x="43" y="57"/>
                        <a:pt x="37" y="55"/>
                        <a:pt x="35" y="50"/>
                      </a:cubicBezTo>
                      <a:cubicBezTo>
                        <a:pt x="33" y="45"/>
                        <a:pt x="35" y="39"/>
                        <a:pt x="39" y="36"/>
                      </a:cubicBezTo>
                      <a:cubicBezTo>
                        <a:pt x="44" y="34"/>
                        <a:pt x="50" y="36"/>
                        <a:pt x="52" y="41"/>
                      </a:cubicBezTo>
                      <a:cubicBezTo>
                        <a:pt x="55" y="46"/>
                        <a:pt x="53" y="52"/>
                        <a:pt x="48" y="55"/>
                      </a:cubicBezTo>
                      <a:close/>
                      <a:moveTo>
                        <a:pt x="54" y="10"/>
                      </a:moveTo>
                      <a:cubicBezTo>
                        <a:pt x="48" y="28"/>
                        <a:pt x="48" y="28"/>
                        <a:pt x="48" y="28"/>
                      </a:cubicBezTo>
                      <a:cubicBezTo>
                        <a:pt x="45" y="27"/>
                        <a:pt x="41" y="27"/>
                        <a:pt x="38" y="28"/>
                      </a:cubicBezTo>
                      <a:cubicBezTo>
                        <a:pt x="30" y="12"/>
                        <a:pt x="30" y="12"/>
                        <a:pt x="30" y="12"/>
                      </a:cubicBezTo>
                      <a:cubicBezTo>
                        <a:pt x="38" y="8"/>
                        <a:pt x="46" y="8"/>
                        <a:pt x="54" y="10"/>
                      </a:cubicBezTo>
                      <a:close/>
                      <a:moveTo>
                        <a:pt x="27" y="13"/>
                      </a:moveTo>
                      <a:cubicBezTo>
                        <a:pt x="35" y="30"/>
                        <a:pt x="35" y="30"/>
                        <a:pt x="35" y="30"/>
                      </a:cubicBezTo>
                      <a:cubicBezTo>
                        <a:pt x="32" y="32"/>
                        <a:pt x="29" y="34"/>
                        <a:pt x="28" y="37"/>
                      </a:cubicBezTo>
                      <a:cubicBezTo>
                        <a:pt x="11" y="31"/>
                        <a:pt x="11" y="31"/>
                        <a:pt x="11" y="31"/>
                      </a:cubicBezTo>
                      <a:cubicBezTo>
                        <a:pt x="14" y="24"/>
                        <a:pt x="20" y="17"/>
                        <a:pt x="27" y="13"/>
                      </a:cubicBezTo>
                      <a:close/>
                      <a:moveTo>
                        <a:pt x="10" y="35"/>
                      </a:moveTo>
                      <a:cubicBezTo>
                        <a:pt x="27" y="41"/>
                        <a:pt x="27" y="41"/>
                        <a:pt x="27" y="41"/>
                      </a:cubicBezTo>
                      <a:cubicBezTo>
                        <a:pt x="26" y="44"/>
                        <a:pt x="26" y="48"/>
                        <a:pt x="27" y="51"/>
                      </a:cubicBezTo>
                      <a:cubicBezTo>
                        <a:pt x="11" y="59"/>
                        <a:pt x="11" y="59"/>
                        <a:pt x="11" y="59"/>
                      </a:cubicBezTo>
                      <a:cubicBezTo>
                        <a:pt x="8" y="51"/>
                        <a:pt x="8" y="42"/>
                        <a:pt x="10" y="35"/>
                      </a:cubicBezTo>
                      <a:close/>
                      <a:moveTo>
                        <a:pt x="13" y="62"/>
                      </a:moveTo>
                      <a:cubicBezTo>
                        <a:pt x="28" y="55"/>
                        <a:pt x="28" y="55"/>
                        <a:pt x="28" y="55"/>
                      </a:cubicBezTo>
                      <a:cubicBezTo>
                        <a:pt x="30" y="58"/>
                        <a:pt x="33" y="61"/>
                        <a:pt x="36" y="62"/>
                      </a:cubicBezTo>
                      <a:cubicBezTo>
                        <a:pt x="30" y="79"/>
                        <a:pt x="30" y="79"/>
                        <a:pt x="30" y="79"/>
                      </a:cubicBezTo>
                      <a:cubicBezTo>
                        <a:pt x="23" y="76"/>
                        <a:pt x="17" y="70"/>
                        <a:pt x="13" y="62"/>
                      </a:cubicBezTo>
                      <a:close/>
                      <a:moveTo>
                        <a:pt x="33" y="80"/>
                      </a:moveTo>
                      <a:cubicBezTo>
                        <a:pt x="39" y="63"/>
                        <a:pt x="39" y="63"/>
                        <a:pt x="39" y="63"/>
                      </a:cubicBezTo>
                      <a:cubicBezTo>
                        <a:pt x="42" y="64"/>
                        <a:pt x="46" y="64"/>
                        <a:pt x="50" y="63"/>
                      </a:cubicBezTo>
                      <a:cubicBezTo>
                        <a:pt x="57" y="79"/>
                        <a:pt x="57" y="79"/>
                        <a:pt x="57" y="79"/>
                      </a:cubicBezTo>
                      <a:cubicBezTo>
                        <a:pt x="49" y="83"/>
                        <a:pt x="41" y="83"/>
                        <a:pt x="33" y="80"/>
                      </a:cubicBezTo>
                      <a:close/>
                      <a:moveTo>
                        <a:pt x="60" y="78"/>
                      </a:moveTo>
                      <a:cubicBezTo>
                        <a:pt x="53" y="61"/>
                        <a:pt x="53" y="61"/>
                        <a:pt x="53" y="61"/>
                      </a:cubicBezTo>
                      <a:cubicBezTo>
                        <a:pt x="56" y="59"/>
                        <a:pt x="58" y="56"/>
                        <a:pt x="60" y="53"/>
                      </a:cubicBezTo>
                      <a:cubicBezTo>
                        <a:pt x="76" y="59"/>
                        <a:pt x="76" y="59"/>
                        <a:pt x="76" y="59"/>
                      </a:cubicBezTo>
                      <a:cubicBezTo>
                        <a:pt x="73" y="67"/>
                        <a:pt x="68" y="74"/>
                        <a:pt x="60" y="78"/>
                      </a:cubicBezTo>
                      <a:close/>
                      <a:moveTo>
                        <a:pt x="77" y="56"/>
                      </a:moveTo>
                      <a:cubicBezTo>
                        <a:pt x="61" y="50"/>
                        <a:pt x="61" y="50"/>
                        <a:pt x="61" y="50"/>
                      </a:cubicBezTo>
                      <a:cubicBezTo>
                        <a:pt x="62" y="46"/>
                        <a:pt x="62" y="42"/>
                        <a:pt x="60" y="39"/>
                      </a:cubicBezTo>
                      <a:cubicBezTo>
                        <a:pt x="76" y="31"/>
                        <a:pt x="76" y="31"/>
                        <a:pt x="76" y="31"/>
                      </a:cubicBezTo>
                      <a:cubicBezTo>
                        <a:pt x="79" y="39"/>
                        <a:pt x="79" y="48"/>
                        <a:pt x="77" y="5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6" name="Freeform 9"/>
                <p:cNvSpPr>
                  <a:spLocks noEditPoints="1"/>
                </p:cNvSpPr>
                <p:nvPr/>
              </p:nvSpPr>
              <p:spPr bwMode="auto">
                <a:xfrm>
                  <a:off x="1123950" y="2479676"/>
                  <a:ext cx="92075" cy="96838"/>
                </a:xfrm>
                <a:custGeom>
                  <a:avLst/>
                  <a:gdLst>
                    <a:gd name="T0" fmla="*/ 81 w 87"/>
                    <a:gd name="T1" fmla="*/ 23 h 91"/>
                    <a:gd name="T2" fmla="*/ 79 w 87"/>
                    <a:gd name="T3" fmla="*/ 19 h 91"/>
                    <a:gd name="T4" fmla="*/ 71 w 87"/>
                    <a:gd name="T5" fmla="*/ 17 h 91"/>
                    <a:gd name="T6" fmla="*/ 67 w 87"/>
                    <a:gd name="T7" fmla="*/ 14 h 91"/>
                    <a:gd name="T8" fmla="*/ 65 w 87"/>
                    <a:gd name="T9" fmla="*/ 6 h 91"/>
                    <a:gd name="T10" fmla="*/ 61 w 87"/>
                    <a:gd name="T11" fmla="*/ 4 h 91"/>
                    <a:gd name="T12" fmla="*/ 53 w 87"/>
                    <a:gd name="T13" fmla="*/ 7 h 91"/>
                    <a:gd name="T14" fmla="*/ 49 w 87"/>
                    <a:gd name="T15" fmla="*/ 6 h 91"/>
                    <a:gd name="T16" fmla="*/ 42 w 87"/>
                    <a:gd name="T17" fmla="*/ 0 h 91"/>
                    <a:gd name="T18" fmla="*/ 38 w 87"/>
                    <a:gd name="T19" fmla="*/ 0 h 91"/>
                    <a:gd name="T20" fmla="*/ 33 w 87"/>
                    <a:gd name="T21" fmla="*/ 7 h 91"/>
                    <a:gd name="T22" fmla="*/ 29 w 87"/>
                    <a:gd name="T23" fmla="*/ 9 h 91"/>
                    <a:gd name="T24" fmla="*/ 23 w 87"/>
                    <a:gd name="T25" fmla="*/ 5 h 91"/>
                    <a:gd name="T26" fmla="*/ 21 w 87"/>
                    <a:gd name="T27" fmla="*/ 14 h 91"/>
                    <a:gd name="T28" fmla="*/ 17 w 87"/>
                    <a:gd name="T29" fmla="*/ 17 h 91"/>
                    <a:gd name="T30" fmla="*/ 9 w 87"/>
                    <a:gd name="T31" fmla="*/ 18 h 91"/>
                    <a:gd name="T32" fmla="*/ 7 w 87"/>
                    <a:gd name="T33" fmla="*/ 22 h 91"/>
                    <a:gd name="T34" fmla="*/ 9 w 87"/>
                    <a:gd name="T35" fmla="*/ 31 h 91"/>
                    <a:gd name="T36" fmla="*/ 7 w 87"/>
                    <a:gd name="T37" fmla="*/ 35 h 91"/>
                    <a:gd name="T38" fmla="*/ 1 w 87"/>
                    <a:gd name="T39" fmla="*/ 41 h 91"/>
                    <a:gd name="T40" fmla="*/ 0 w 87"/>
                    <a:gd name="T41" fmla="*/ 45 h 91"/>
                    <a:gd name="T42" fmla="*/ 6 w 87"/>
                    <a:gd name="T43" fmla="*/ 52 h 91"/>
                    <a:gd name="T44" fmla="*/ 7 w 87"/>
                    <a:gd name="T45" fmla="*/ 56 h 91"/>
                    <a:gd name="T46" fmla="*/ 4 w 87"/>
                    <a:gd name="T47" fmla="*/ 64 h 91"/>
                    <a:gd name="T48" fmla="*/ 6 w 87"/>
                    <a:gd name="T49" fmla="*/ 68 h 91"/>
                    <a:gd name="T50" fmla="*/ 15 w 87"/>
                    <a:gd name="T51" fmla="*/ 71 h 91"/>
                    <a:gd name="T52" fmla="*/ 18 w 87"/>
                    <a:gd name="T53" fmla="*/ 74 h 91"/>
                    <a:gd name="T54" fmla="*/ 19 w 87"/>
                    <a:gd name="T55" fmla="*/ 83 h 91"/>
                    <a:gd name="T56" fmla="*/ 23 w 87"/>
                    <a:gd name="T57" fmla="*/ 85 h 91"/>
                    <a:gd name="T58" fmla="*/ 31 w 87"/>
                    <a:gd name="T59" fmla="*/ 83 h 91"/>
                    <a:gd name="T60" fmla="*/ 35 w 87"/>
                    <a:gd name="T61" fmla="*/ 84 h 91"/>
                    <a:gd name="T62" fmla="*/ 41 w 87"/>
                    <a:gd name="T63" fmla="*/ 91 h 91"/>
                    <a:gd name="T64" fmla="*/ 46 w 87"/>
                    <a:gd name="T65" fmla="*/ 91 h 91"/>
                    <a:gd name="T66" fmla="*/ 52 w 87"/>
                    <a:gd name="T67" fmla="*/ 84 h 91"/>
                    <a:gd name="T68" fmla="*/ 56 w 87"/>
                    <a:gd name="T69" fmla="*/ 83 h 91"/>
                    <a:gd name="T70" fmla="*/ 63 w 87"/>
                    <a:gd name="T71" fmla="*/ 86 h 91"/>
                    <a:gd name="T72" fmla="*/ 64 w 87"/>
                    <a:gd name="T73" fmla="*/ 79 h 91"/>
                    <a:gd name="T74" fmla="*/ 68 w 87"/>
                    <a:gd name="T75" fmla="*/ 76 h 91"/>
                    <a:gd name="T76" fmla="*/ 76 w 87"/>
                    <a:gd name="T77" fmla="*/ 76 h 91"/>
                    <a:gd name="T78" fmla="*/ 79 w 87"/>
                    <a:gd name="T79" fmla="*/ 72 h 91"/>
                    <a:gd name="T80" fmla="*/ 78 w 87"/>
                    <a:gd name="T81" fmla="*/ 63 h 91"/>
                    <a:gd name="T82" fmla="*/ 80 w 87"/>
                    <a:gd name="T83" fmla="*/ 59 h 91"/>
                    <a:gd name="T84" fmla="*/ 87 w 87"/>
                    <a:gd name="T85" fmla="*/ 54 h 91"/>
                    <a:gd name="T86" fmla="*/ 87 w 87"/>
                    <a:gd name="T87" fmla="*/ 49 h 91"/>
                    <a:gd name="T88" fmla="*/ 82 w 87"/>
                    <a:gd name="T89" fmla="*/ 43 h 91"/>
                    <a:gd name="T90" fmla="*/ 81 w 87"/>
                    <a:gd name="T91" fmla="*/ 38 h 91"/>
                    <a:gd name="T92" fmla="*/ 85 w 87"/>
                    <a:gd name="T93" fmla="*/ 30 h 91"/>
                    <a:gd name="T94" fmla="*/ 75 w 87"/>
                    <a:gd name="T95" fmla="*/ 28 h 91"/>
                    <a:gd name="T96" fmla="*/ 57 w 87"/>
                    <a:gd name="T97" fmla="*/ 12 h 91"/>
                    <a:gd name="T98" fmla="*/ 35 w 87"/>
                    <a:gd name="T99" fmla="*/ 50 h 91"/>
                    <a:gd name="T100" fmla="*/ 48 w 87"/>
                    <a:gd name="T101" fmla="*/ 55 h 91"/>
                    <a:gd name="T102" fmla="*/ 38 w 87"/>
                    <a:gd name="T103" fmla="*/ 28 h 91"/>
                    <a:gd name="T104" fmla="*/ 27 w 87"/>
                    <a:gd name="T105" fmla="*/ 13 h 91"/>
                    <a:gd name="T106" fmla="*/ 12 w 87"/>
                    <a:gd name="T107" fmla="*/ 31 h 91"/>
                    <a:gd name="T108" fmla="*/ 27 w 87"/>
                    <a:gd name="T109" fmla="*/ 41 h 91"/>
                    <a:gd name="T110" fmla="*/ 11 w 87"/>
                    <a:gd name="T111" fmla="*/ 34 h 91"/>
                    <a:gd name="T112" fmla="*/ 36 w 87"/>
                    <a:gd name="T113" fmla="*/ 62 h 91"/>
                    <a:gd name="T114" fmla="*/ 33 w 87"/>
                    <a:gd name="T115" fmla="*/ 80 h 91"/>
                    <a:gd name="T116" fmla="*/ 57 w 87"/>
                    <a:gd name="T117" fmla="*/ 79 h 91"/>
                    <a:gd name="T118" fmla="*/ 53 w 87"/>
                    <a:gd name="T119" fmla="*/ 61 h 91"/>
                    <a:gd name="T120" fmla="*/ 60 w 87"/>
                    <a:gd name="T121" fmla="*/ 78 h 91"/>
                    <a:gd name="T122" fmla="*/ 60 w 87"/>
                    <a:gd name="T123"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7" h="91">
                      <a:moveTo>
                        <a:pt x="78" y="29"/>
                      </a:moveTo>
                      <a:cubicBezTo>
                        <a:pt x="83" y="26"/>
                        <a:pt x="83" y="26"/>
                        <a:pt x="83" y="26"/>
                      </a:cubicBezTo>
                      <a:cubicBezTo>
                        <a:pt x="83" y="25"/>
                        <a:pt x="82" y="24"/>
                        <a:pt x="81" y="23"/>
                      </a:cubicBezTo>
                      <a:cubicBezTo>
                        <a:pt x="76" y="25"/>
                        <a:pt x="76" y="25"/>
                        <a:pt x="76" y="25"/>
                      </a:cubicBezTo>
                      <a:cubicBezTo>
                        <a:pt x="76" y="24"/>
                        <a:pt x="76" y="23"/>
                        <a:pt x="75" y="23"/>
                      </a:cubicBezTo>
                      <a:cubicBezTo>
                        <a:pt x="79" y="19"/>
                        <a:pt x="79" y="19"/>
                        <a:pt x="79" y="19"/>
                      </a:cubicBezTo>
                      <a:cubicBezTo>
                        <a:pt x="78" y="18"/>
                        <a:pt x="78" y="17"/>
                        <a:pt x="77" y="16"/>
                      </a:cubicBezTo>
                      <a:cubicBezTo>
                        <a:pt x="72" y="19"/>
                        <a:pt x="72" y="19"/>
                        <a:pt x="72" y="19"/>
                      </a:cubicBezTo>
                      <a:cubicBezTo>
                        <a:pt x="72" y="18"/>
                        <a:pt x="71" y="18"/>
                        <a:pt x="71" y="17"/>
                      </a:cubicBezTo>
                      <a:cubicBezTo>
                        <a:pt x="74" y="13"/>
                        <a:pt x="74" y="13"/>
                        <a:pt x="74" y="13"/>
                      </a:cubicBezTo>
                      <a:cubicBezTo>
                        <a:pt x="73" y="12"/>
                        <a:pt x="72" y="11"/>
                        <a:pt x="71" y="10"/>
                      </a:cubicBezTo>
                      <a:cubicBezTo>
                        <a:pt x="67" y="14"/>
                        <a:pt x="67" y="14"/>
                        <a:pt x="67" y="14"/>
                      </a:cubicBezTo>
                      <a:cubicBezTo>
                        <a:pt x="67" y="14"/>
                        <a:pt x="66" y="13"/>
                        <a:pt x="65" y="13"/>
                      </a:cubicBezTo>
                      <a:cubicBezTo>
                        <a:pt x="68" y="7"/>
                        <a:pt x="68" y="7"/>
                        <a:pt x="68" y="7"/>
                      </a:cubicBezTo>
                      <a:cubicBezTo>
                        <a:pt x="67" y="7"/>
                        <a:pt x="66" y="6"/>
                        <a:pt x="65" y="6"/>
                      </a:cubicBezTo>
                      <a:cubicBezTo>
                        <a:pt x="62" y="10"/>
                        <a:pt x="62" y="10"/>
                        <a:pt x="62" y="10"/>
                      </a:cubicBezTo>
                      <a:cubicBezTo>
                        <a:pt x="61" y="10"/>
                        <a:pt x="60" y="9"/>
                        <a:pt x="59" y="9"/>
                      </a:cubicBezTo>
                      <a:cubicBezTo>
                        <a:pt x="61" y="4"/>
                        <a:pt x="61" y="4"/>
                        <a:pt x="61" y="4"/>
                      </a:cubicBezTo>
                      <a:cubicBezTo>
                        <a:pt x="60" y="3"/>
                        <a:pt x="59" y="3"/>
                        <a:pt x="58" y="2"/>
                      </a:cubicBezTo>
                      <a:cubicBezTo>
                        <a:pt x="55" y="7"/>
                        <a:pt x="55" y="7"/>
                        <a:pt x="55" y="7"/>
                      </a:cubicBezTo>
                      <a:cubicBezTo>
                        <a:pt x="55" y="7"/>
                        <a:pt x="54" y="7"/>
                        <a:pt x="53" y="7"/>
                      </a:cubicBezTo>
                      <a:cubicBezTo>
                        <a:pt x="54" y="1"/>
                        <a:pt x="54" y="1"/>
                        <a:pt x="54" y="1"/>
                      </a:cubicBezTo>
                      <a:cubicBezTo>
                        <a:pt x="52" y="1"/>
                        <a:pt x="51" y="1"/>
                        <a:pt x="50" y="0"/>
                      </a:cubicBezTo>
                      <a:cubicBezTo>
                        <a:pt x="49" y="6"/>
                        <a:pt x="49" y="6"/>
                        <a:pt x="49" y="6"/>
                      </a:cubicBezTo>
                      <a:cubicBezTo>
                        <a:pt x="48" y="6"/>
                        <a:pt x="47" y="6"/>
                        <a:pt x="46" y="6"/>
                      </a:cubicBezTo>
                      <a:cubicBezTo>
                        <a:pt x="46" y="0"/>
                        <a:pt x="46" y="0"/>
                        <a:pt x="46" y="0"/>
                      </a:cubicBezTo>
                      <a:cubicBezTo>
                        <a:pt x="45" y="0"/>
                        <a:pt x="44" y="0"/>
                        <a:pt x="42" y="0"/>
                      </a:cubicBezTo>
                      <a:cubicBezTo>
                        <a:pt x="42" y="6"/>
                        <a:pt x="42" y="6"/>
                        <a:pt x="42" y="6"/>
                      </a:cubicBezTo>
                      <a:cubicBezTo>
                        <a:pt x="41" y="6"/>
                        <a:pt x="40" y="6"/>
                        <a:pt x="39" y="6"/>
                      </a:cubicBezTo>
                      <a:cubicBezTo>
                        <a:pt x="38" y="0"/>
                        <a:pt x="38" y="0"/>
                        <a:pt x="38" y="0"/>
                      </a:cubicBezTo>
                      <a:cubicBezTo>
                        <a:pt x="37" y="1"/>
                        <a:pt x="36" y="1"/>
                        <a:pt x="35" y="1"/>
                      </a:cubicBezTo>
                      <a:cubicBezTo>
                        <a:pt x="35" y="7"/>
                        <a:pt x="35" y="7"/>
                        <a:pt x="35" y="7"/>
                      </a:cubicBezTo>
                      <a:cubicBezTo>
                        <a:pt x="34" y="7"/>
                        <a:pt x="34" y="7"/>
                        <a:pt x="33" y="7"/>
                      </a:cubicBezTo>
                      <a:cubicBezTo>
                        <a:pt x="31" y="2"/>
                        <a:pt x="31" y="2"/>
                        <a:pt x="31" y="2"/>
                      </a:cubicBezTo>
                      <a:cubicBezTo>
                        <a:pt x="29" y="3"/>
                        <a:pt x="28" y="3"/>
                        <a:pt x="27" y="3"/>
                      </a:cubicBezTo>
                      <a:cubicBezTo>
                        <a:pt x="29" y="9"/>
                        <a:pt x="29" y="9"/>
                        <a:pt x="29" y="9"/>
                      </a:cubicBezTo>
                      <a:cubicBezTo>
                        <a:pt x="28" y="9"/>
                        <a:pt x="28" y="9"/>
                        <a:pt x="27" y="9"/>
                      </a:cubicBezTo>
                      <a:cubicBezTo>
                        <a:pt x="27" y="10"/>
                        <a:pt x="27" y="10"/>
                        <a:pt x="27" y="10"/>
                      </a:cubicBezTo>
                      <a:cubicBezTo>
                        <a:pt x="23" y="5"/>
                        <a:pt x="23" y="5"/>
                        <a:pt x="23" y="5"/>
                      </a:cubicBezTo>
                      <a:cubicBezTo>
                        <a:pt x="22" y="6"/>
                        <a:pt x="21" y="6"/>
                        <a:pt x="20" y="7"/>
                      </a:cubicBezTo>
                      <a:cubicBezTo>
                        <a:pt x="23" y="12"/>
                        <a:pt x="23" y="12"/>
                        <a:pt x="23" y="12"/>
                      </a:cubicBezTo>
                      <a:cubicBezTo>
                        <a:pt x="22" y="13"/>
                        <a:pt x="21" y="13"/>
                        <a:pt x="21" y="14"/>
                      </a:cubicBezTo>
                      <a:cubicBezTo>
                        <a:pt x="17" y="10"/>
                        <a:pt x="17" y="10"/>
                        <a:pt x="17" y="10"/>
                      </a:cubicBezTo>
                      <a:cubicBezTo>
                        <a:pt x="16" y="11"/>
                        <a:pt x="15" y="11"/>
                        <a:pt x="14" y="12"/>
                      </a:cubicBezTo>
                      <a:cubicBezTo>
                        <a:pt x="17" y="17"/>
                        <a:pt x="17" y="17"/>
                        <a:pt x="17" y="17"/>
                      </a:cubicBezTo>
                      <a:cubicBezTo>
                        <a:pt x="17" y="17"/>
                        <a:pt x="16" y="18"/>
                        <a:pt x="16" y="19"/>
                      </a:cubicBezTo>
                      <a:cubicBezTo>
                        <a:pt x="11" y="15"/>
                        <a:pt x="11" y="15"/>
                        <a:pt x="11" y="15"/>
                      </a:cubicBezTo>
                      <a:cubicBezTo>
                        <a:pt x="11" y="16"/>
                        <a:pt x="10" y="17"/>
                        <a:pt x="9" y="18"/>
                      </a:cubicBezTo>
                      <a:cubicBezTo>
                        <a:pt x="13" y="22"/>
                        <a:pt x="13" y="22"/>
                        <a:pt x="13" y="22"/>
                      </a:cubicBezTo>
                      <a:cubicBezTo>
                        <a:pt x="12" y="23"/>
                        <a:pt x="12" y="23"/>
                        <a:pt x="12" y="24"/>
                      </a:cubicBezTo>
                      <a:cubicBezTo>
                        <a:pt x="7" y="22"/>
                        <a:pt x="7" y="22"/>
                        <a:pt x="7" y="22"/>
                      </a:cubicBezTo>
                      <a:cubicBezTo>
                        <a:pt x="6" y="23"/>
                        <a:pt x="6" y="24"/>
                        <a:pt x="5" y="25"/>
                      </a:cubicBezTo>
                      <a:cubicBezTo>
                        <a:pt x="9" y="28"/>
                        <a:pt x="9" y="28"/>
                        <a:pt x="9" y="28"/>
                      </a:cubicBezTo>
                      <a:cubicBezTo>
                        <a:pt x="9" y="29"/>
                        <a:pt x="9" y="30"/>
                        <a:pt x="9" y="31"/>
                      </a:cubicBezTo>
                      <a:cubicBezTo>
                        <a:pt x="3" y="29"/>
                        <a:pt x="3" y="29"/>
                        <a:pt x="3" y="29"/>
                      </a:cubicBezTo>
                      <a:cubicBezTo>
                        <a:pt x="3" y="30"/>
                        <a:pt x="3" y="31"/>
                        <a:pt x="2" y="33"/>
                      </a:cubicBezTo>
                      <a:cubicBezTo>
                        <a:pt x="7" y="35"/>
                        <a:pt x="7" y="35"/>
                        <a:pt x="7" y="35"/>
                      </a:cubicBezTo>
                      <a:cubicBezTo>
                        <a:pt x="7" y="36"/>
                        <a:pt x="7" y="37"/>
                        <a:pt x="7" y="37"/>
                      </a:cubicBezTo>
                      <a:cubicBezTo>
                        <a:pt x="1" y="37"/>
                        <a:pt x="1" y="37"/>
                        <a:pt x="1" y="37"/>
                      </a:cubicBezTo>
                      <a:cubicBezTo>
                        <a:pt x="1" y="38"/>
                        <a:pt x="1" y="39"/>
                        <a:pt x="1" y="41"/>
                      </a:cubicBezTo>
                      <a:cubicBezTo>
                        <a:pt x="6" y="42"/>
                        <a:pt x="6" y="42"/>
                        <a:pt x="6" y="42"/>
                      </a:cubicBezTo>
                      <a:cubicBezTo>
                        <a:pt x="6" y="43"/>
                        <a:pt x="6" y="44"/>
                        <a:pt x="6" y="44"/>
                      </a:cubicBezTo>
                      <a:cubicBezTo>
                        <a:pt x="0" y="45"/>
                        <a:pt x="0" y="45"/>
                        <a:pt x="0" y="45"/>
                      </a:cubicBezTo>
                      <a:cubicBezTo>
                        <a:pt x="0" y="46"/>
                        <a:pt x="0" y="48"/>
                        <a:pt x="1" y="49"/>
                      </a:cubicBezTo>
                      <a:cubicBezTo>
                        <a:pt x="6" y="49"/>
                        <a:pt x="6" y="49"/>
                        <a:pt x="6" y="49"/>
                      </a:cubicBezTo>
                      <a:cubicBezTo>
                        <a:pt x="6" y="50"/>
                        <a:pt x="6" y="51"/>
                        <a:pt x="6" y="52"/>
                      </a:cubicBezTo>
                      <a:cubicBezTo>
                        <a:pt x="1" y="53"/>
                        <a:pt x="1" y="53"/>
                        <a:pt x="1" y="53"/>
                      </a:cubicBezTo>
                      <a:cubicBezTo>
                        <a:pt x="1" y="54"/>
                        <a:pt x="2" y="56"/>
                        <a:pt x="2" y="57"/>
                      </a:cubicBezTo>
                      <a:cubicBezTo>
                        <a:pt x="7" y="56"/>
                        <a:pt x="7" y="56"/>
                        <a:pt x="7" y="56"/>
                      </a:cubicBezTo>
                      <a:cubicBezTo>
                        <a:pt x="7" y="57"/>
                        <a:pt x="8" y="58"/>
                        <a:pt x="8" y="59"/>
                      </a:cubicBezTo>
                      <a:cubicBezTo>
                        <a:pt x="3" y="61"/>
                        <a:pt x="3" y="61"/>
                        <a:pt x="3" y="61"/>
                      </a:cubicBezTo>
                      <a:cubicBezTo>
                        <a:pt x="4" y="62"/>
                        <a:pt x="4" y="63"/>
                        <a:pt x="4" y="64"/>
                      </a:cubicBezTo>
                      <a:cubicBezTo>
                        <a:pt x="10" y="63"/>
                        <a:pt x="10" y="63"/>
                        <a:pt x="10" y="63"/>
                      </a:cubicBezTo>
                      <a:cubicBezTo>
                        <a:pt x="10" y="63"/>
                        <a:pt x="10" y="64"/>
                        <a:pt x="11" y="65"/>
                      </a:cubicBezTo>
                      <a:cubicBezTo>
                        <a:pt x="6" y="68"/>
                        <a:pt x="6" y="68"/>
                        <a:pt x="6" y="68"/>
                      </a:cubicBezTo>
                      <a:cubicBezTo>
                        <a:pt x="7" y="70"/>
                        <a:pt x="8" y="70"/>
                        <a:pt x="8" y="71"/>
                      </a:cubicBezTo>
                      <a:cubicBezTo>
                        <a:pt x="13" y="69"/>
                        <a:pt x="13" y="69"/>
                        <a:pt x="13" y="69"/>
                      </a:cubicBezTo>
                      <a:cubicBezTo>
                        <a:pt x="14" y="70"/>
                        <a:pt x="14" y="70"/>
                        <a:pt x="15" y="71"/>
                      </a:cubicBezTo>
                      <a:cubicBezTo>
                        <a:pt x="11" y="75"/>
                        <a:pt x="11" y="75"/>
                        <a:pt x="11" y="75"/>
                      </a:cubicBezTo>
                      <a:cubicBezTo>
                        <a:pt x="12" y="76"/>
                        <a:pt x="13" y="77"/>
                        <a:pt x="13" y="78"/>
                      </a:cubicBezTo>
                      <a:cubicBezTo>
                        <a:pt x="18" y="74"/>
                        <a:pt x="18" y="74"/>
                        <a:pt x="18" y="74"/>
                      </a:cubicBezTo>
                      <a:cubicBezTo>
                        <a:pt x="18" y="75"/>
                        <a:pt x="19" y="75"/>
                        <a:pt x="19" y="76"/>
                      </a:cubicBezTo>
                      <a:cubicBezTo>
                        <a:pt x="17" y="81"/>
                        <a:pt x="17" y="81"/>
                        <a:pt x="17" y="81"/>
                      </a:cubicBezTo>
                      <a:cubicBezTo>
                        <a:pt x="18" y="81"/>
                        <a:pt x="18" y="82"/>
                        <a:pt x="19" y="83"/>
                      </a:cubicBezTo>
                      <a:cubicBezTo>
                        <a:pt x="23" y="79"/>
                        <a:pt x="23" y="79"/>
                        <a:pt x="23" y="79"/>
                      </a:cubicBezTo>
                      <a:cubicBezTo>
                        <a:pt x="24" y="79"/>
                        <a:pt x="24" y="80"/>
                        <a:pt x="25" y="80"/>
                      </a:cubicBezTo>
                      <a:cubicBezTo>
                        <a:pt x="23" y="85"/>
                        <a:pt x="23" y="85"/>
                        <a:pt x="23" y="85"/>
                      </a:cubicBezTo>
                      <a:cubicBezTo>
                        <a:pt x="24" y="86"/>
                        <a:pt x="25" y="86"/>
                        <a:pt x="26" y="87"/>
                      </a:cubicBezTo>
                      <a:cubicBezTo>
                        <a:pt x="29" y="82"/>
                        <a:pt x="29" y="82"/>
                        <a:pt x="29" y="82"/>
                      </a:cubicBezTo>
                      <a:cubicBezTo>
                        <a:pt x="30" y="82"/>
                        <a:pt x="30" y="83"/>
                        <a:pt x="31" y="83"/>
                      </a:cubicBezTo>
                      <a:cubicBezTo>
                        <a:pt x="30" y="89"/>
                        <a:pt x="30" y="89"/>
                        <a:pt x="30" y="89"/>
                      </a:cubicBezTo>
                      <a:cubicBezTo>
                        <a:pt x="31" y="89"/>
                        <a:pt x="32" y="89"/>
                        <a:pt x="33" y="89"/>
                      </a:cubicBezTo>
                      <a:cubicBezTo>
                        <a:pt x="35" y="84"/>
                        <a:pt x="35" y="84"/>
                        <a:pt x="35" y="84"/>
                      </a:cubicBezTo>
                      <a:cubicBezTo>
                        <a:pt x="36" y="84"/>
                        <a:pt x="37" y="85"/>
                        <a:pt x="38" y="85"/>
                      </a:cubicBezTo>
                      <a:cubicBezTo>
                        <a:pt x="38" y="90"/>
                        <a:pt x="38" y="90"/>
                        <a:pt x="38" y="90"/>
                      </a:cubicBezTo>
                      <a:cubicBezTo>
                        <a:pt x="39" y="91"/>
                        <a:pt x="40" y="91"/>
                        <a:pt x="41" y="91"/>
                      </a:cubicBezTo>
                      <a:cubicBezTo>
                        <a:pt x="42" y="85"/>
                        <a:pt x="42" y="85"/>
                        <a:pt x="42" y="85"/>
                      </a:cubicBezTo>
                      <a:cubicBezTo>
                        <a:pt x="43" y="85"/>
                        <a:pt x="44" y="85"/>
                        <a:pt x="45" y="85"/>
                      </a:cubicBezTo>
                      <a:cubicBezTo>
                        <a:pt x="46" y="91"/>
                        <a:pt x="46" y="91"/>
                        <a:pt x="46" y="91"/>
                      </a:cubicBezTo>
                      <a:cubicBezTo>
                        <a:pt x="47" y="91"/>
                        <a:pt x="48" y="91"/>
                        <a:pt x="49" y="90"/>
                      </a:cubicBezTo>
                      <a:cubicBezTo>
                        <a:pt x="49" y="85"/>
                        <a:pt x="49" y="85"/>
                        <a:pt x="49" y="85"/>
                      </a:cubicBezTo>
                      <a:cubicBezTo>
                        <a:pt x="50" y="85"/>
                        <a:pt x="51" y="85"/>
                        <a:pt x="52" y="84"/>
                      </a:cubicBezTo>
                      <a:cubicBezTo>
                        <a:pt x="53" y="90"/>
                        <a:pt x="53" y="90"/>
                        <a:pt x="53" y="90"/>
                      </a:cubicBezTo>
                      <a:cubicBezTo>
                        <a:pt x="54" y="89"/>
                        <a:pt x="56" y="89"/>
                        <a:pt x="57" y="89"/>
                      </a:cubicBezTo>
                      <a:cubicBezTo>
                        <a:pt x="56" y="83"/>
                        <a:pt x="56" y="83"/>
                        <a:pt x="56" y="83"/>
                      </a:cubicBezTo>
                      <a:cubicBezTo>
                        <a:pt x="57" y="83"/>
                        <a:pt x="57" y="83"/>
                        <a:pt x="58" y="82"/>
                      </a:cubicBezTo>
                      <a:cubicBezTo>
                        <a:pt x="61" y="87"/>
                        <a:pt x="61" y="87"/>
                        <a:pt x="61" y="87"/>
                      </a:cubicBezTo>
                      <a:cubicBezTo>
                        <a:pt x="61" y="87"/>
                        <a:pt x="62" y="87"/>
                        <a:pt x="63" y="86"/>
                      </a:cubicBezTo>
                      <a:cubicBezTo>
                        <a:pt x="63" y="86"/>
                        <a:pt x="63" y="86"/>
                        <a:pt x="64" y="86"/>
                      </a:cubicBezTo>
                      <a:cubicBezTo>
                        <a:pt x="62" y="80"/>
                        <a:pt x="62" y="80"/>
                        <a:pt x="62" y="80"/>
                      </a:cubicBezTo>
                      <a:cubicBezTo>
                        <a:pt x="63" y="80"/>
                        <a:pt x="64" y="80"/>
                        <a:pt x="64" y="79"/>
                      </a:cubicBezTo>
                      <a:cubicBezTo>
                        <a:pt x="68" y="83"/>
                        <a:pt x="68" y="83"/>
                        <a:pt x="68" y="83"/>
                      </a:cubicBezTo>
                      <a:cubicBezTo>
                        <a:pt x="69" y="83"/>
                        <a:pt x="70" y="82"/>
                        <a:pt x="70" y="81"/>
                      </a:cubicBezTo>
                      <a:cubicBezTo>
                        <a:pt x="68" y="76"/>
                        <a:pt x="68" y="76"/>
                        <a:pt x="68" y="76"/>
                      </a:cubicBezTo>
                      <a:cubicBezTo>
                        <a:pt x="68" y="76"/>
                        <a:pt x="69" y="75"/>
                        <a:pt x="70" y="75"/>
                      </a:cubicBezTo>
                      <a:cubicBezTo>
                        <a:pt x="74" y="78"/>
                        <a:pt x="74" y="78"/>
                        <a:pt x="74" y="78"/>
                      </a:cubicBezTo>
                      <a:cubicBezTo>
                        <a:pt x="75" y="77"/>
                        <a:pt x="75" y="77"/>
                        <a:pt x="76" y="76"/>
                      </a:cubicBezTo>
                      <a:cubicBezTo>
                        <a:pt x="73" y="71"/>
                        <a:pt x="73" y="71"/>
                        <a:pt x="73" y="71"/>
                      </a:cubicBezTo>
                      <a:cubicBezTo>
                        <a:pt x="73" y="71"/>
                        <a:pt x="74" y="70"/>
                        <a:pt x="74" y="69"/>
                      </a:cubicBezTo>
                      <a:cubicBezTo>
                        <a:pt x="79" y="72"/>
                        <a:pt x="79" y="72"/>
                        <a:pt x="79" y="72"/>
                      </a:cubicBezTo>
                      <a:cubicBezTo>
                        <a:pt x="80" y="71"/>
                        <a:pt x="80" y="70"/>
                        <a:pt x="81" y="69"/>
                      </a:cubicBezTo>
                      <a:cubicBezTo>
                        <a:pt x="77" y="66"/>
                        <a:pt x="77" y="66"/>
                        <a:pt x="77" y="66"/>
                      </a:cubicBezTo>
                      <a:cubicBezTo>
                        <a:pt x="77" y="65"/>
                        <a:pt x="78" y="64"/>
                        <a:pt x="78" y="63"/>
                      </a:cubicBezTo>
                      <a:cubicBezTo>
                        <a:pt x="83" y="65"/>
                        <a:pt x="83" y="65"/>
                        <a:pt x="83" y="65"/>
                      </a:cubicBezTo>
                      <a:cubicBezTo>
                        <a:pt x="83" y="64"/>
                        <a:pt x="84" y="63"/>
                        <a:pt x="84" y="62"/>
                      </a:cubicBezTo>
                      <a:cubicBezTo>
                        <a:pt x="80" y="59"/>
                        <a:pt x="80" y="59"/>
                        <a:pt x="80" y="59"/>
                      </a:cubicBezTo>
                      <a:cubicBezTo>
                        <a:pt x="80" y="58"/>
                        <a:pt x="80" y="58"/>
                        <a:pt x="80" y="57"/>
                      </a:cubicBezTo>
                      <a:cubicBezTo>
                        <a:pt x="86" y="57"/>
                        <a:pt x="86" y="57"/>
                        <a:pt x="86" y="57"/>
                      </a:cubicBezTo>
                      <a:cubicBezTo>
                        <a:pt x="86" y="56"/>
                        <a:pt x="86" y="55"/>
                        <a:pt x="87" y="54"/>
                      </a:cubicBezTo>
                      <a:cubicBezTo>
                        <a:pt x="81" y="52"/>
                        <a:pt x="81" y="52"/>
                        <a:pt x="81" y="52"/>
                      </a:cubicBezTo>
                      <a:cubicBezTo>
                        <a:pt x="82" y="51"/>
                        <a:pt x="82" y="51"/>
                        <a:pt x="82" y="50"/>
                      </a:cubicBezTo>
                      <a:cubicBezTo>
                        <a:pt x="87" y="49"/>
                        <a:pt x="87" y="49"/>
                        <a:pt x="87" y="49"/>
                      </a:cubicBezTo>
                      <a:cubicBezTo>
                        <a:pt x="87" y="48"/>
                        <a:pt x="87" y="47"/>
                        <a:pt x="87" y="46"/>
                      </a:cubicBezTo>
                      <a:cubicBezTo>
                        <a:pt x="82" y="45"/>
                        <a:pt x="82" y="45"/>
                        <a:pt x="82" y="45"/>
                      </a:cubicBezTo>
                      <a:cubicBezTo>
                        <a:pt x="82" y="44"/>
                        <a:pt x="82" y="43"/>
                        <a:pt x="82" y="43"/>
                      </a:cubicBezTo>
                      <a:cubicBezTo>
                        <a:pt x="87" y="41"/>
                        <a:pt x="87" y="41"/>
                        <a:pt x="87" y="41"/>
                      </a:cubicBezTo>
                      <a:cubicBezTo>
                        <a:pt x="87" y="40"/>
                        <a:pt x="87" y="39"/>
                        <a:pt x="87" y="38"/>
                      </a:cubicBezTo>
                      <a:cubicBezTo>
                        <a:pt x="81" y="38"/>
                        <a:pt x="81" y="38"/>
                        <a:pt x="81" y="38"/>
                      </a:cubicBezTo>
                      <a:cubicBezTo>
                        <a:pt x="81" y="37"/>
                        <a:pt x="81" y="36"/>
                        <a:pt x="81" y="35"/>
                      </a:cubicBezTo>
                      <a:cubicBezTo>
                        <a:pt x="86" y="33"/>
                        <a:pt x="86" y="33"/>
                        <a:pt x="86" y="33"/>
                      </a:cubicBezTo>
                      <a:cubicBezTo>
                        <a:pt x="85" y="32"/>
                        <a:pt x="85" y="31"/>
                        <a:pt x="85" y="30"/>
                      </a:cubicBezTo>
                      <a:cubicBezTo>
                        <a:pt x="79" y="31"/>
                        <a:pt x="79" y="31"/>
                        <a:pt x="79" y="31"/>
                      </a:cubicBezTo>
                      <a:cubicBezTo>
                        <a:pt x="79" y="30"/>
                        <a:pt x="79" y="30"/>
                        <a:pt x="78" y="29"/>
                      </a:cubicBezTo>
                      <a:close/>
                      <a:moveTo>
                        <a:pt x="75" y="28"/>
                      </a:moveTo>
                      <a:cubicBezTo>
                        <a:pt x="59" y="36"/>
                        <a:pt x="59" y="36"/>
                        <a:pt x="59" y="36"/>
                      </a:cubicBezTo>
                      <a:cubicBezTo>
                        <a:pt x="57" y="32"/>
                        <a:pt x="54" y="30"/>
                        <a:pt x="51" y="29"/>
                      </a:cubicBezTo>
                      <a:cubicBezTo>
                        <a:pt x="57" y="12"/>
                        <a:pt x="57" y="12"/>
                        <a:pt x="57" y="12"/>
                      </a:cubicBezTo>
                      <a:cubicBezTo>
                        <a:pt x="64" y="15"/>
                        <a:pt x="71" y="20"/>
                        <a:pt x="75" y="28"/>
                      </a:cubicBezTo>
                      <a:close/>
                      <a:moveTo>
                        <a:pt x="48" y="55"/>
                      </a:moveTo>
                      <a:cubicBezTo>
                        <a:pt x="43" y="57"/>
                        <a:pt x="37" y="55"/>
                        <a:pt x="35" y="50"/>
                      </a:cubicBezTo>
                      <a:cubicBezTo>
                        <a:pt x="33" y="45"/>
                        <a:pt x="35" y="39"/>
                        <a:pt x="40" y="36"/>
                      </a:cubicBezTo>
                      <a:cubicBezTo>
                        <a:pt x="45" y="34"/>
                        <a:pt x="50" y="36"/>
                        <a:pt x="53" y="41"/>
                      </a:cubicBezTo>
                      <a:cubicBezTo>
                        <a:pt x="55" y="46"/>
                        <a:pt x="53" y="52"/>
                        <a:pt x="48" y="55"/>
                      </a:cubicBezTo>
                      <a:close/>
                      <a:moveTo>
                        <a:pt x="54" y="10"/>
                      </a:moveTo>
                      <a:cubicBezTo>
                        <a:pt x="48" y="27"/>
                        <a:pt x="48" y="27"/>
                        <a:pt x="48" y="27"/>
                      </a:cubicBezTo>
                      <a:cubicBezTo>
                        <a:pt x="45" y="27"/>
                        <a:pt x="41" y="27"/>
                        <a:pt x="38" y="28"/>
                      </a:cubicBezTo>
                      <a:cubicBezTo>
                        <a:pt x="30" y="12"/>
                        <a:pt x="30" y="12"/>
                        <a:pt x="30" y="12"/>
                      </a:cubicBezTo>
                      <a:cubicBezTo>
                        <a:pt x="38" y="8"/>
                        <a:pt x="46" y="8"/>
                        <a:pt x="54" y="10"/>
                      </a:cubicBezTo>
                      <a:close/>
                      <a:moveTo>
                        <a:pt x="27" y="13"/>
                      </a:moveTo>
                      <a:cubicBezTo>
                        <a:pt x="35" y="30"/>
                        <a:pt x="35" y="30"/>
                        <a:pt x="35" y="30"/>
                      </a:cubicBezTo>
                      <a:cubicBezTo>
                        <a:pt x="32" y="31"/>
                        <a:pt x="29" y="34"/>
                        <a:pt x="28" y="37"/>
                      </a:cubicBezTo>
                      <a:cubicBezTo>
                        <a:pt x="12" y="31"/>
                        <a:pt x="12" y="31"/>
                        <a:pt x="12" y="31"/>
                      </a:cubicBezTo>
                      <a:cubicBezTo>
                        <a:pt x="15" y="24"/>
                        <a:pt x="20" y="17"/>
                        <a:pt x="27" y="13"/>
                      </a:cubicBezTo>
                      <a:close/>
                      <a:moveTo>
                        <a:pt x="11" y="34"/>
                      </a:moveTo>
                      <a:cubicBezTo>
                        <a:pt x="27" y="41"/>
                        <a:pt x="27" y="41"/>
                        <a:pt x="27" y="41"/>
                      </a:cubicBezTo>
                      <a:cubicBezTo>
                        <a:pt x="26" y="44"/>
                        <a:pt x="26" y="48"/>
                        <a:pt x="27" y="51"/>
                      </a:cubicBezTo>
                      <a:cubicBezTo>
                        <a:pt x="12" y="59"/>
                        <a:pt x="12" y="59"/>
                        <a:pt x="12" y="59"/>
                      </a:cubicBezTo>
                      <a:cubicBezTo>
                        <a:pt x="8" y="51"/>
                        <a:pt x="8" y="42"/>
                        <a:pt x="11" y="34"/>
                      </a:cubicBezTo>
                      <a:close/>
                      <a:moveTo>
                        <a:pt x="13" y="62"/>
                      </a:moveTo>
                      <a:cubicBezTo>
                        <a:pt x="29" y="55"/>
                        <a:pt x="29" y="55"/>
                        <a:pt x="29" y="55"/>
                      </a:cubicBezTo>
                      <a:cubicBezTo>
                        <a:pt x="30" y="58"/>
                        <a:pt x="33" y="60"/>
                        <a:pt x="36" y="62"/>
                      </a:cubicBezTo>
                      <a:cubicBezTo>
                        <a:pt x="30" y="79"/>
                        <a:pt x="30" y="79"/>
                        <a:pt x="30" y="79"/>
                      </a:cubicBezTo>
                      <a:cubicBezTo>
                        <a:pt x="23" y="76"/>
                        <a:pt x="17" y="70"/>
                        <a:pt x="13" y="62"/>
                      </a:cubicBezTo>
                      <a:close/>
                      <a:moveTo>
                        <a:pt x="33" y="80"/>
                      </a:moveTo>
                      <a:cubicBezTo>
                        <a:pt x="39" y="63"/>
                        <a:pt x="39" y="63"/>
                        <a:pt x="39" y="63"/>
                      </a:cubicBezTo>
                      <a:cubicBezTo>
                        <a:pt x="43" y="64"/>
                        <a:pt x="46" y="64"/>
                        <a:pt x="50" y="63"/>
                      </a:cubicBezTo>
                      <a:cubicBezTo>
                        <a:pt x="57" y="79"/>
                        <a:pt x="57" y="79"/>
                        <a:pt x="57" y="79"/>
                      </a:cubicBezTo>
                      <a:cubicBezTo>
                        <a:pt x="49" y="83"/>
                        <a:pt x="41" y="83"/>
                        <a:pt x="33" y="80"/>
                      </a:cubicBezTo>
                      <a:close/>
                      <a:moveTo>
                        <a:pt x="60" y="78"/>
                      </a:moveTo>
                      <a:cubicBezTo>
                        <a:pt x="53" y="61"/>
                        <a:pt x="53" y="61"/>
                        <a:pt x="53" y="61"/>
                      </a:cubicBezTo>
                      <a:cubicBezTo>
                        <a:pt x="56" y="59"/>
                        <a:pt x="59" y="56"/>
                        <a:pt x="60" y="53"/>
                      </a:cubicBezTo>
                      <a:cubicBezTo>
                        <a:pt x="76" y="59"/>
                        <a:pt x="76" y="59"/>
                        <a:pt x="76" y="59"/>
                      </a:cubicBezTo>
                      <a:cubicBezTo>
                        <a:pt x="73" y="67"/>
                        <a:pt x="68" y="73"/>
                        <a:pt x="60" y="78"/>
                      </a:cubicBezTo>
                      <a:close/>
                      <a:moveTo>
                        <a:pt x="77" y="56"/>
                      </a:moveTo>
                      <a:cubicBezTo>
                        <a:pt x="61" y="50"/>
                        <a:pt x="61" y="50"/>
                        <a:pt x="61" y="50"/>
                      </a:cubicBezTo>
                      <a:cubicBezTo>
                        <a:pt x="62" y="46"/>
                        <a:pt x="62" y="42"/>
                        <a:pt x="60" y="39"/>
                      </a:cubicBezTo>
                      <a:cubicBezTo>
                        <a:pt x="76" y="31"/>
                        <a:pt x="76" y="31"/>
                        <a:pt x="76" y="31"/>
                      </a:cubicBezTo>
                      <a:cubicBezTo>
                        <a:pt x="79" y="39"/>
                        <a:pt x="80" y="48"/>
                        <a:pt x="77" y="5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7" name="Freeform 10"/>
                <p:cNvSpPr>
                  <a:spLocks noEditPoints="1"/>
                </p:cNvSpPr>
                <p:nvPr/>
              </p:nvSpPr>
              <p:spPr bwMode="auto">
                <a:xfrm>
                  <a:off x="1171575" y="2608263"/>
                  <a:ext cx="93663" cy="96838"/>
                </a:xfrm>
                <a:custGeom>
                  <a:avLst/>
                  <a:gdLst>
                    <a:gd name="T0" fmla="*/ 81 w 87"/>
                    <a:gd name="T1" fmla="*/ 23 h 91"/>
                    <a:gd name="T2" fmla="*/ 78 w 87"/>
                    <a:gd name="T3" fmla="*/ 19 h 91"/>
                    <a:gd name="T4" fmla="*/ 70 w 87"/>
                    <a:gd name="T5" fmla="*/ 17 h 91"/>
                    <a:gd name="T6" fmla="*/ 67 w 87"/>
                    <a:gd name="T7" fmla="*/ 14 h 91"/>
                    <a:gd name="T8" fmla="*/ 64 w 87"/>
                    <a:gd name="T9" fmla="*/ 6 h 91"/>
                    <a:gd name="T10" fmla="*/ 60 w 87"/>
                    <a:gd name="T11" fmla="*/ 4 h 91"/>
                    <a:gd name="T12" fmla="*/ 52 w 87"/>
                    <a:gd name="T13" fmla="*/ 7 h 91"/>
                    <a:gd name="T14" fmla="*/ 48 w 87"/>
                    <a:gd name="T15" fmla="*/ 6 h 91"/>
                    <a:gd name="T16" fmla="*/ 42 w 87"/>
                    <a:gd name="T17" fmla="*/ 0 h 91"/>
                    <a:gd name="T18" fmla="*/ 37 w 87"/>
                    <a:gd name="T19" fmla="*/ 0 h 91"/>
                    <a:gd name="T20" fmla="*/ 32 w 87"/>
                    <a:gd name="T21" fmla="*/ 7 h 91"/>
                    <a:gd name="T22" fmla="*/ 28 w 87"/>
                    <a:gd name="T23" fmla="*/ 9 h 91"/>
                    <a:gd name="T24" fmla="*/ 23 w 87"/>
                    <a:gd name="T25" fmla="*/ 5 h 91"/>
                    <a:gd name="T26" fmla="*/ 20 w 87"/>
                    <a:gd name="T27" fmla="*/ 14 h 91"/>
                    <a:gd name="T28" fmla="*/ 17 w 87"/>
                    <a:gd name="T29" fmla="*/ 17 h 91"/>
                    <a:gd name="T30" fmla="*/ 8 w 87"/>
                    <a:gd name="T31" fmla="*/ 18 h 91"/>
                    <a:gd name="T32" fmla="*/ 6 w 87"/>
                    <a:gd name="T33" fmla="*/ 22 h 91"/>
                    <a:gd name="T34" fmla="*/ 8 w 87"/>
                    <a:gd name="T35" fmla="*/ 31 h 91"/>
                    <a:gd name="T36" fmla="*/ 6 w 87"/>
                    <a:gd name="T37" fmla="*/ 35 h 91"/>
                    <a:gd name="T38" fmla="*/ 0 w 87"/>
                    <a:gd name="T39" fmla="*/ 41 h 91"/>
                    <a:gd name="T40" fmla="*/ 0 w 87"/>
                    <a:gd name="T41" fmla="*/ 45 h 91"/>
                    <a:gd name="T42" fmla="*/ 6 w 87"/>
                    <a:gd name="T43" fmla="*/ 52 h 91"/>
                    <a:gd name="T44" fmla="*/ 6 w 87"/>
                    <a:gd name="T45" fmla="*/ 56 h 91"/>
                    <a:gd name="T46" fmla="*/ 4 w 87"/>
                    <a:gd name="T47" fmla="*/ 64 h 91"/>
                    <a:gd name="T48" fmla="*/ 6 w 87"/>
                    <a:gd name="T49" fmla="*/ 69 h 91"/>
                    <a:gd name="T50" fmla="*/ 14 w 87"/>
                    <a:gd name="T51" fmla="*/ 71 h 91"/>
                    <a:gd name="T52" fmla="*/ 17 w 87"/>
                    <a:gd name="T53" fmla="*/ 74 h 91"/>
                    <a:gd name="T54" fmla="*/ 19 w 87"/>
                    <a:gd name="T55" fmla="*/ 83 h 91"/>
                    <a:gd name="T56" fmla="*/ 22 w 87"/>
                    <a:gd name="T57" fmla="*/ 85 h 91"/>
                    <a:gd name="T58" fmla="*/ 31 w 87"/>
                    <a:gd name="T59" fmla="*/ 83 h 91"/>
                    <a:gd name="T60" fmla="*/ 35 w 87"/>
                    <a:gd name="T61" fmla="*/ 84 h 91"/>
                    <a:gd name="T62" fmla="*/ 41 w 87"/>
                    <a:gd name="T63" fmla="*/ 91 h 91"/>
                    <a:gd name="T64" fmla="*/ 45 w 87"/>
                    <a:gd name="T65" fmla="*/ 91 h 91"/>
                    <a:gd name="T66" fmla="*/ 51 w 87"/>
                    <a:gd name="T67" fmla="*/ 84 h 91"/>
                    <a:gd name="T68" fmla="*/ 55 w 87"/>
                    <a:gd name="T69" fmla="*/ 83 h 91"/>
                    <a:gd name="T70" fmla="*/ 62 w 87"/>
                    <a:gd name="T71" fmla="*/ 86 h 91"/>
                    <a:gd name="T72" fmla="*/ 64 w 87"/>
                    <a:gd name="T73" fmla="*/ 79 h 91"/>
                    <a:gd name="T74" fmla="*/ 67 w 87"/>
                    <a:gd name="T75" fmla="*/ 76 h 91"/>
                    <a:gd name="T76" fmla="*/ 76 w 87"/>
                    <a:gd name="T77" fmla="*/ 76 h 91"/>
                    <a:gd name="T78" fmla="*/ 78 w 87"/>
                    <a:gd name="T79" fmla="*/ 72 h 91"/>
                    <a:gd name="T80" fmla="*/ 77 w 87"/>
                    <a:gd name="T81" fmla="*/ 63 h 91"/>
                    <a:gd name="T82" fmla="*/ 79 w 87"/>
                    <a:gd name="T83" fmla="*/ 59 h 91"/>
                    <a:gd name="T84" fmla="*/ 86 w 87"/>
                    <a:gd name="T85" fmla="*/ 54 h 91"/>
                    <a:gd name="T86" fmla="*/ 86 w 87"/>
                    <a:gd name="T87" fmla="*/ 49 h 91"/>
                    <a:gd name="T88" fmla="*/ 81 w 87"/>
                    <a:gd name="T89" fmla="*/ 43 h 91"/>
                    <a:gd name="T90" fmla="*/ 81 w 87"/>
                    <a:gd name="T91" fmla="*/ 38 h 91"/>
                    <a:gd name="T92" fmla="*/ 84 w 87"/>
                    <a:gd name="T93" fmla="*/ 30 h 91"/>
                    <a:gd name="T94" fmla="*/ 74 w 87"/>
                    <a:gd name="T95" fmla="*/ 28 h 91"/>
                    <a:gd name="T96" fmla="*/ 56 w 87"/>
                    <a:gd name="T97" fmla="*/ 12 h 91"/>
                    <a:gd name="T98" fmla="*/ 34 w 87"/>
                    <a:gd name="T99" fmla="*/ 50 h 91"/>
                    <a:gd name="T100" fmla="*/ 47 w 87"/>
                    <a:gd name="T101" fmla="*/ 55 h 91"/>
                    <a:gd name="T102" fmla="*/ 37 w 87"/>
                    <a:gd name="T103" fmla="*/ 28 h 91"/>
                    <a:gd name="T104" fmla="*/ 27 w 87"/>
                    <a:gd name="T105" fmla="*/ 13 h 91"/>
                    <a:gd name="T106" fmla="*/ 11 w 87"/>
                    <a:gd name="T107" fmla="*/ 31 h 91"/>
                    <a:gd name="T108" fmla="*/ 26 w 87"/>
                    <a:gd name="T109" fmla="*/ 41 h 91"/>
                    <a:gd name="T110" fmla="*/ 10 w 87"/>
                    <a:gd name="T111" fmla="*/ 35 h 91"/>
                    <a:gd name="T112" fmla="*/ 36 w 87"/>
                    <a:gd name="T113" fmla="*/ 62 h 91"/>
                    <a:gd name="T114" fmla="*/ 33 w 87"/>
                    <a:gd name="T115" fmla="*/ 80 h 91"/>
                    <a:gd name="T116" fmla="*/ 57 w 87"/>
                    <a:gd name="T117" fmla="*/ 79 h 91"/>
                    <a:gd name="T118" fmla="*/ 52 w 87"/>
                    <a:gd name="T119" fmla="*/ 61 h 91"/>
                    <a:gd name="T120" fmla="*/ 60 w 87"/>
                    <a:gd name="T121" fmla="*/ 78 h 91"/>
                    <a:gd name="T122" fmla="*/ 60 w 87"/>
                    <a:gd name="T123"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7" h="91">
                      <a:moveTo>
                        <a:pt x="78" y="29"/>
                      </a:moveTo>
                      <a:cubicBezTo>
                        <a:pt x="82" y="26"/>
                        <a:pt x="82" y="26"/>
                        <a:pt x="82" y="26"/>
                      </a:cubicBezTo>
                      <a:cubicBezTo>
                        <a:pt x="82" y="25"/>
                        <a:pt x="81" y="24"/>
                        <a:pt x="81" y="23"/>
                      </a:cubicBezTo>
                      <a:cubicBezTo>
                        <a:pt x="76" y="25"/>
                        <a:pt x="76" y="25"/>
                        <a:pt x="76" y="25"/>
                      </a:cubicBezTo>
                      <a:cubicBezTo>
                        <a:pt x="75" y="24"/>
                        <a:pt x="75" y="23"/>
                        <a:pt x="74" y="23"/>
                      </a:cubicBezTo>
                      <a:cubicBezTo>
                        <a:pt x="78" y="19"/>
                        <a:pt x="78" y="19"/>
                        <a:pt x="78" y="19"/>
                      </a:cubicBezTo>
                      <a:cubicBezTo>
                        <a:pt x="78" y="18"/>
                        <a:pt x="77" y="17"/>
                        <a:pt x="76" y="16"/>
                      </a:cubicBezTo>
                      <a:cubicBezTo>
                        <a:pt x="72" y="19"/>
                        <a:pt x="72" y="19"/>
                        <a:pt x="72" y="19"/>
                      </a:cubicBezTo>
                      <a:cubicBezTo>
                        <a:pt x="71" y="18"/>
                        <a:pt x="71" y="18"/>
                        <a:pt x="70" y="17"/>
                      </a:cubicBezTo>
                      <a:cubicBezTo>
                        <a:pt x="73" y="13"/>
                        <a:pt x="73" y="13"/>
                        <a:pt x="73" y="13"/>
                      </a:cubicBezTo>
                      <a:cubicBezTo>
                        <a:pt x="72" y="12"/>
                        <a:pt x="72" y="11"/>
                        <a:pt x="71" y="10"/>
                      </a:cubicBezTo>
                      <a:cubicBezTo>
                        <a:pt x="67" y="14"/>
                        <a:pt x="67" y="14"/>
                        <a:pt x="67" y="14"/>
                      </a:cubicBezTo>
                      <a:cubicBezTo>
                        <a:pt x="66" y="14"/>
                        <a:pt x="65" y="13"/>
                        <a:pt x="65" y="13"/>
                      </a:cubicBezTo>
                      <a:cubicBezTo>
                        <a:pt x="67" y="7"/>
                        <a:pt x="67" y="7"/>
                        <a:pt x="67" y="7"/>
                      </a:cubicBezTo>
                      <a:cubicBezTo>
                        <a:pt x="66" y="7"/>
                        <a:pt x="65" y="6"/>
                        <a:pt x="64" y="6"/>
                      </a:cubicBezTo>
                      <a:cubicBezTo>
                        <a:pt x="61" y="10"/>
                        <a:pt x="61" y="10"/>
                        <a:pt x="61" y="10"/>
                      </a:cubicBezTo>
                      <a:cubicBezTo>
                        <a:pt x="60" y="10"/>
                        <a:pt x="60" y="9"/>
                        <a:pt x="59" y="9"/>
                      </a:cubicBezTo>
                      <a:cubicBezTo>
                        <a:pt x="60" y="4"/>
                        <a:pt x="60" y="4"/>
                        <a:pt x="60" y="4"/>
                      </a:cubicBezTo>
                      <a:cubicBezTo>
                        <a:pt x="59" y="3"/>
                        <a:pt x="58" y="3"/>
                        <a:pt x="57" y="2"/>
                      </a:cubicBezTo>
                      <a:cubicBezTo>
                        <a:pt x="55" y="7"/>
                        <a:pt x="55" y="7"/>
                        <a:pt x="55" y="7"/>
                      </a:cubicBezTo>
                      <a:cubicBezTo>
                        <a:pt x="54" y="7"/>
                        <a:pt x="53" y="7"/>
                        <a:pt x="52" y="7"/>
                      </a:cubicBezTo>
                      <a:cubicBezTo>
                        <a:pt x="53" y="1"/>
                        <a:pt x="53" y="1"/>
                        <a:pt x="53" y="1"/>
                      </a:cubicBezTo>
                      <a:cubicBezTo>
                        <a:pt x="52" y="1"/>
                        <a:pt x="51" y="1"/>
                        <a:pt x="50" y="0"/>
                      </a:cubicBezTo>
                      <a:cubicBezTo>
                        <a:pt x="48" y="6"/>
                        <a:pt x="48" y="6"/>
                        <a:pt x="48" y="6"/>
                      </a:cubicBezTo>
                      <a:cubicBezTo>
                        <a:pt x="47" y="6"/>
                        <a:pt x="46" y="6"/>
                        <a:pt x="46" y="6"/>
                      </a:cubicBezTo>
                      <a:cubicBezTo>
                        <a:pt x="45" y="0"/>
                        <a:pt x="45" y="0"/>
                        <a:pt x="45" y="0"/>
                      </a:cubicBezTo>
                      <a:cubicBezTo>
                        <a:pt x="44" y="0"/>
                        <a:pt x="43" y="0"/>
                        <a:pt x="42" y="0"/>
                      </a:cubicBezTo>
                      <a:cubicBezTo>
                        <a:pt x="41" y="6"/>
                        <a:pt x="41" y="6"/>
                        <a:pt x="41" y="6"/>
                      </a:cubicBezTo>
                      <a:cubicBezTo>
                        <a:pt x="40" y="6"/>
                        <a:pt x="40" y="6"/>
                        <a:pt x="39" y="6"/>
                      </a:cubicBezTo>
                      <a:cubicBezTo>
                        <a:pt x="37" y="0"/>
                        <a:pt x="37" y="0"/>
                        <a:pt x="37" y="0"/>
                      </a:cubicBezTo>
                      <a:cubicBezTo>
                        <a:pt x="36" y="1"/>
                        <a:pt x="35" y="1"/>
                        <a:pt x="34" y="1"/>
                      </a:cubicBezTo>
                      <a:cubicBezTo>
                        <a:pt x="35" y="7"/>
                        <a:pt x="35" y="7"/>
                        <a:pt x="35" y="7"/>
                      </a:cubicBezTo>
                      <a:cubicBezTo>
                        <a:pt x="34" y="7"/>
                        <a:pt x="33" y="7"/>
                        <a:pt x="32" y="7"/>
                      </a:cubicBezTo>
                      <a:cubicBezTo>
                        <a:pt x="30" y="2"/>
                        <a:pt x="30" y="2"/>
                        <a:pt x="30" y="2"/>
                      </a:cubicBezTo>
                      <a:cubicBezTo>
                        <a:pt x="29" y="3"/>
                        <a:pt x="28" y="3"/>
                        <a:pt x="27" y="3"/>
                      </a:cubicBezTo>
                      <a:cubicBezTo>
                        <a:pt x="28" y="9"/>
                        <a:pt x="28" y="9"/>
                        <a:pt x="28" y="9"/>
                      </a:cubicBezTo>
                      <a:cubicBezTo>
                        <a:pt x="28" y="9"/>
                        <a:pt x="27" y="9"/>
                        <a:pt x="27" y="9"/>
                      </a:cubicBezTo>
                      <a:cubicBezTo>
                        <a:pt x="26" y="10"/>
                        <a:pt x="26" y="10"/>
                        <a:pt x="26" y="10"/>
                      </a:cubicBezTo>
                      <a:cubicBezTo>
                        <a:pt x="23" y="5"/>
                        <a:pt x="23" y="5"/>
                        <a:pt x="23" y="5"/>
                      </a:cubicBezTo>
                      <a:cubicBezTo>
                        <a:pt x="22" y="6"/>
                        <a:pt x="21" y="7"/>
                        <a:pt x="20" y="7"/>
                      </a:cubicBezTo>
                      <a:cubicBezTo>
                        <a:pt x="22" y="12"/>
                        <a:pt x="22" y="12"/>
                        <a:pt x="22" y="12"/>
                      </a:cubicBezTo>
                      <a:cubicBezTo>
                        <a:pt x="21" y="13"/>
                        <a:pt x="21" y="13"/>
                        <a:pt x="20" y="14"/>
                      </a:cubicBezTo>
                      <a:cubicBezTo>
                        <a:pt x="16" y="10"/>
                        <a:pt x="16" y="10"/>
                        <a:pt x="16" y="10"/>
                      </a:cubicBezTo>
                      <a:cubicBezTo>
                        <a:pt x="15" y="11"/>
                        <a:pt x="14" y="11"/>
                        <a:pt x="14" y="12"/>
                      </a:cubicBezTo>
                      <a:cubicBezTo>
                        <a:pt x="17" y="17"/>
                        <a:pt x="17" y="17"/>
                        <a:pt x="17" y="17"/>
                      </a:cubicBezTo>
                      <a:cubicBezTo>
                        <a:pt x="16" y="17"/>
                        <a:pt x="16" y="18"/>
                        <a:pt x="15" y="19"/>
                      </a:cubicBezTo>
                      <a:cubicBezTo>
                        <a:pt x="11" y="15"/>
                        <a:pt x="11" y="15"/>
                        <a:pt x="11" y="15"/>
                      </a:cubicBezTo>
                      <a:cubicBezTo>
                        <a:pt x="10" y="16"/>
                        <a:pt x="9" y="17"/>
                        <a:pt x="8" y="18"/>
                      </a:cubicBezTo>
                      <a:cubicBezTo>
                        <a:pt x="12" y="22"/>
                        <a:pt x="12" y="22"/>
                        <a:pt x="12" y="22"/>
                      </a:cubicBezTo>
                      <a:cubicBezTo>
                        <a:pt x="12" y="23"/>
                        <a:pt x="11" y="23"/>
                        <a:pt x="11" y="24"/>
                      </a:cubicBezTo>
                      <a:cubicBezTo>
                        <a:pt x="6" y="22"/>
                        <a:pt x="6" y="22"/>
                        <a:pt x="6" y="22"/>
                      </a:cubicBezTo>
                      <a:cubicBezTo>
                        <a:pt x="5" y="23"/>
                        <a:pt x="5" y="24"/>
                        <a:pt x="4" y="25"/>
                      </a:cubicBezTo>
                      <a:cubicBezTo>
                        <a:pt x="9" y="28"/>
                        <a:pt x="9" y="28"/>
                        <a:pt x="9" y="28"/>
                      </a:cubicBezTo>
                      <a:cubicBezTo>
                        <a:pt x="8" y="29"/>
                        <a:pt x="8" y="30"/>
                        <a:pt x="8" y="31"/>
                      </a:cubicBezTo>
                      <a:cubicBezTo>
                        <a:pt x="3" y="29"/>
                        <a:pt x="3" y="29"/>
                        <a:pt x="3" y="29"/>
                      </a:cubicBezTo>
                      <a:cubicBezTo>
                        <a:pt x="2" y="30"/>
                        <a:pt x="2" y="31"/>
                        <a:pt x="2" y="33"/>
                      </a:cubicBezTo>
                      <a:cubicBezTo>
                        <a:pt x="6" y="35"/>
                        <a:pt x="6" y="35"/>
                        <a:pt x="6" y="35"/>
                      </a:cubicBezTo>
                      <a:cubicBezTo>
                        <a:pt x="6" y="36"/>
                        <a:pt x="6" y="37"/>
                        <a:pt x="6" y="37"/>
                      </a:cubicBezTo>
                      <a:cubicBezTo>
                        <a:pt x="1" y="37"/>
                        <a:pt x="1" y="37"/>
                        <a:pt x="1" y="37"/>
                      </a:cubicBezTo>
                      <a:cubicBezTo>
                        <a:pt x="0" y="38"/>
                        <a:pt x="0" y="39"/>
                        <a:pt x="0" y="41"/>
                      </a:cubicBezTo>
                      <a:cubicBezTo>
                        <a:pt x="5" y="42"/>
                        <a:pt x="5" y="42"/>
                        <a:pt x="5" y="42"/>
                      </a:cubicBezTo>
                      <a:cubicBezTo>
                        <a:pt x="5" y="43"/>
                        <a:pt x="5" y="44"/>
                        <a:pt x="5" y="44"/>
                      </a:cubicBezTo>
                      <a:cubicBezTo>
                        <a:pt x="0" y="45"/>
                        <a:pt x="0" y="45"/>
                        <a:pt x="0" y="45"/>
                      </a:cubicBezTo>
                      <a:cubicBezTo>
                        <a:pt x="0" y="46"/>
                        <a:pt x="0" y="48"/>
                        <a:pt x="0" y="49"/>
                      </a:cubicBezTo>
                      <a:cubicBezTo>
                        <a:pt x="5" y="49"/>
                        <a:pt x="5" y="49"/>
                        <a:pt x="5" y="49"/>
                      </a:cubicBezTo>
                      <a:cubicBezTo>
                        <a:pt x="5" y="50"/>
                        <a:pt x="5" y="51"/>
                        <a:pt x="6" y="52"/>
                      </a:cubicBezTo>
                      <a:cubicBezTo>
                        <a:pt x="0" y="53"/>
                        <a:pt x="0" y="53"/>
                        <a:pt x="0" y="53"/>
                      </a:cubicBezTo>
                      <a:cubicBezTo>
                        <a:pt x="1" y="54"/>
                        <a:pt x="1" y="56"/>
                        <a:pt x="1" y="57"/>
                      </a:cubicBezTo>
                      <a:cubicBezTo>
                        <a:pt x="6" y="56"/>
                        <a:pt x="6" y="56"/>
                        <a:pt x="6" y="56"/>
                      </a:cubicBezTo>
                      <a:cubicBezTo>
                        <a:pt x="7" y="57"/>
                        <a:pt x="7" y="58"/>
                        <a:pt x="7" y="59"/>
                      </a:cubicBezTo>
                      <a:cubicBezTo>
                        <a:pt x="2" y="61"/>
                        <a:pt x="2" y="61"/>
                        <a:pt x="2" y="61"/>
                      </a:cubicBezTo>
                      <a:cubicBezTo>
                        <a:pt x="3" y="62"/>
                        <a:pt x="3" y="63"/>
                        <a:pt x="4" y="64"/>
                      </a:cubicBezTo>
                      <a:cubicBezTo>
                        <a:pt x="9" y="63"/>
                        <a:pt x="9" y="63"/>
                        <a:pt x="9" y="63"/>
                      </a:cubicBezTo>
                      <a:cubicBezTo>
                        <a:pt x="9" y="64"/>
                        <a:pt x="10" y="64"/>
                        <a:pt x="10" y="65"/>
                      </a:cubicBezTo>
                      <a:cubicBezTo>
                        <a:pt x="6" y="69"/>
                        <a:pt x="6" y="69"/>
                        <a:pt x="6" y="69"/>
                      </a:cubicBezTo>
                      <a:cubicBezTo>
                        <a:pt x="6" y="70"/>
                        <a:pt x="7" y="71"/>
                        <a:pt x="8" y="71"/>
                      </a:cubicBezTo>
                      <a:cubicBezTo>
                        <a:pt x="12" y="69"/>
                        <a:pt x="12" y="69"/>
                        <a:pt x="12" y="69"/>
                      </a:cubicBezTo>
                      <a:cubicBezTo>
                        <a:pt x="13" y="70"/>
                        <a:pt x="13" y="70"/>
                        <a:pt x="14" y="71"/>
                      </a:cubicBezTo>
                      <a:cubicBezTo>
                        <a:pt x="10" y="75"/>
                        <a:pt x="10" y="75"/>
                        <a:pt x="10" y="75"/>
                      </a:cubicBezTo>
                      <a:cubicBezTo>
                        <a:pt x="11" y="76"/>
                        <a:pt x="12" y="77"/>
                        <a:pt x="13" y="78"/>
                      </a:cubicBezTo>
                      <a:cubicBezTo>
                        <a:pt x="17" y="74"/>
                        <a:pt x="17" y="74"/>
                        <a:pt x="17" y="74"/>
                      </a:cubicBezTo>
                      <a:cubicBezTo>
                        <a:pt x="18" y="75"/>
                        <a:pt x="18" y="75"/>
                        <a:pt x="19" y="76"/>
                      </a:cubicBezTo>
                      <a:cubicBezTo>
                        <a:pt x="16" y="81"/>
                        <a:pt x="16" y="81"/>
                        <a:pt x="16" y="81"/>
                      </a:cubicBezTo>
                      <a:cubicBezTo>
                        <a:pt x="17" y="82"/>
                        <a:pt x="18" y="82"/>
                        <a:pt x="19" y="83"/>
                      </a:cubicBezTo>
                      <a:cubicBezTo>
                        <a:pt x="22" y="79"/>
                        <a:pt x="22" y="79"/>
                        <a:pt x="22" y="79"/>
                      </a:cubicBezTo>
                      <a:cubicBezTo>
                        <a:pt x="23" y="79"/>
                        <a:pt x="24" y="80"/>
                        <a:pt x="24" y="80"/>
                      </a:cubicBezTo>
                      <a:cubicBezTo>
                        <a:pt x="22" y="85"/>
                        <a:pt x="22" y="85"/>
                        <a:pt x="22" y="85"/>
                      </a:cubicBezTo>
                      <a:cubicBezTo>
                        <a:pt x="23" y="86"/>
                        <a:pt x="24" y="86"/>
                        <a:pt x="25" y="87"/>
                      </a:cubicBezTo>
                      <a:cubicBezTo>
                        <a:pt x="28" y="82"/>
                        <a:pt x="28" y="82"/>
                        <a:pt x="28" y="82"/>
                      </a:cubicBezTo>
                      <a:cubicBezTo>
                        <a:pt x="29" y="82"/>
                        <a:pt x="30" y="83"/>
                        <a:pt x="31" y="83"/>
                      </a:cubicBezTo>
                      <a:cubicBezTo>
                        <a:pt x="30" y="89"/>
                        <a:pt x="30" y="89"/>
                        <a:pt x="30" y="89"/>
                      </a:cubicBezTo>
                      <a:cubicBezTo>
                        <a:pt x="31" y="89"/>
                        <a:pt x="32" y="89"/>
                        <a:pt x="33" y="90"/>
                      </a:cubicBezTo>
                      <a:cubicBezTo>
                        <a:pt x="35" y="84"/>
                        <a:pt x="35" y="84"/>
                        <a:pt x="35" y="84"/>
                      </a:cubicBezTo>
                      <a:cubicBezTo>
                        <a:pt x="36" y="84"/>
                        <a:pt x="36" y="85"/>
                        <a:pt x="37" y="85"/>
                      </a:cubicBezTo>
                      <a:cubicBezTo>
                        <a:pt x="37" y="90"/>
                        <a:pt x="37" y="90"/>
                        <a:pt x="37" y="90"/>
                      </a:cubicBezTo>
                      <a:cubicBezTo>
                        <a:pt x="38" y="91"/>
                        <a:pt x="39" y="91"/>
                        <a:pt x="41" y="91"/>
                      </a:cubicBezTo>
                      <a:cubicBezTo>
                        <a:pt x="42" y="85"/>
                        <a:pt x="42" y="85"/>
                        <a:pt x="42" y="85"/>
                      </a:cubicBezTo>
                      <a:cubicBezTo>
                        <a:pt x="42" y="85"/>
                        <a:pt x="43" y="85"/>
                        <a:pt x="44" y="85"/>
                      </a:cubicBezTo>
                      <a:cubicBezTo>
                        <a:pt x="45" y="91"/>
                        <a:pt x="45" y="91"/>
                        <a:pt x="45" y="91"/>
                      </a:cubicBezTo>
                      <a:cubicBezTo>
                        <a:pt x="46" y="91"/>
                        <a:pt x="47" y="91"/>
                        <a:pt x="48" y="91"/>
                      </a:cubicBezTo>
                      <a:cubicBezTo>
                        <a:pt x="48" y="85"/>
                        <a:pt x="48" y="85"/>
                        <a:pt x="48" y="85"/>
                      </a:cubicBezTo>
                      <a:cubicBezTo>
                        <a:pt x="49" y="85"/>
                        <a:pt x="50" y="85"/>
                        <a:pt x="51" y="84"/>
                      </a:cubicBezTo>
                      <a:cubicBezTo>
                        <a:pt x="53" y="90"/>
                        <a:pt x="53" y="90"/>
                        <a:pt x="53" y="90"/>
                      </a:cubicBezTo>
                      <a:cubicBezTo>
                        <a:pt x="54" y="89"/>
                        <a:pt x="55" y="89"/>
                        <a:pt x="56" y="89"/>
                      </a:cubicBezTo>
                      <a:cubicBezTo>
                        <a:pt x="55" y="83"/>
                        <a:pt x="55" y="83"/>
                        <a:pt x="55" y="83"/>
                      </a:cubicBezTo>
                      <a:cubicBezTo>
                        <a:pt x="56" y="83"/>
                        <a:pt x="57" y="83"/>
                        <a:pt x="57" y="82"/>
                      </a:cubicBezTo>
                      <a:cubicBezTo>
                        <a:pt x="60" y="87"/>
                        <a:pt x="60" y="87"/>
                        <a:pt x="60" y="87"/>
                      </a:cubicBezTo>
                      <a:cubicBezTo>
                        <a:pt x="61" y="87"/>
                        <a:pt x="61" y="87"/>
                        <a:pt x="62" y="86"/>
                      </a:cubicBezTo>
                      <a:cubicBezTo>
                        <a:pt x="62" y="86"/>
                        <a:pt x="63" y="86"/>
                        <a:pt x="63" y="86"/>
                      </a:cubicBezTo>
                      <a:cubicBezTo>
                        <a:pt x="61" y="80"/>
                        <a:pt x="61" y="80"/>
                        <a:pt x="61" y="80"/>
                      </a:cubicBezTo>
                      <a:cubicBezTo>
                        <a:pt x="62" y="80"/>
                        <a:pt x="63" y="80"/>
                        <a:pt x="64" y="79"/>
                      </a:cubicBezTo>
                      <a:cubicBezTo>
                        <a:pt x="67" y="83"/>
                        <a:pt x="67" y="83"/>
                        <a:pt x="67" y="83"/>
                      </a:cubicBezTo>
                      <a:cubicBezTo>
                        <a:pt x="68" y="83"/>
                        <a:pt x="69" y="82"/>
                        <a:pt x="70" y="81"/>
                      </a:cubicBezTo>
                      <a:cubicBezTo>
                        <a:pt x="67" y="76"/>
                        <a:pt x="67" y="76"/>
                        <a:pt x="67" y="76"/>
                      </a:cubicBezTo>
                      <a:cubicBezTo>
                        <a:pt x="68" y="76"/>
                        <a:pt x="68" y="75"/>
                        <a:pt x="69" y="75"/>
                      </a:cubicBezTo>
                      <a:cubicBezTo>
                        <a:pt x="73" y="78"/>
                        <a:pt x="73" y="78"/>
                        <a:pt x="73" y="78"/>
                      </a:cubicBezTo>
                      <a:cubicBezTo>
                        <a:pt x="74" y="77"/>
                        <a:pt x="75" y="77"/>
                        <a:pt x="76" y="76"/>
                      </a:cubicBezTo>
                      <a:cubicBezTo>
                        <a:pt x="72" y="72"/>
                        <a:pt x="72" y="72"/>
                        <a:pt x="72" y="72"/>
                      </a:cubicBezTo>
                      <a:cubicBezTo>
                        <a:pt x="73" y="71"/>
                        <a:pt x="73" y="70"/>
                        <a:pt x="74" y="69"/>
                      </a:cubicBezTo>
                      <a:cubicBezTo>
                        <a:pt x="78" y="72"/>
                        <a:pt x="78" y="72"/>
                        <a:pt x="78" y="72"/>
                      </a:cubicBezTo>
                      <a:cubicBezTo>
                        <a:pt x="79" y="71"/>
                        <a:pt x="80" y="70"/>
                        <a:pt x="80" y="69"/>
                      </a:cubicBezTo>
                      <a:cubicBezTo>
                        <a:pt x="76" y="66"/>
                        <a:pt x="76" y="66"/>
                        <a:pt x="76" y="66"/>
                      </a:cubicBezTo>
                      <a:cubicBezTo>
                        <a:pt x="76" y="65"/>
                        <a:pt x="77" y="64"/>
                        <a:pt x="77" y="63"/>
                      </a:cubicBezTo>
                      <a:cubicBezTo>
                        <a:pt x="82" y="65"/>
                        <a:pt x="82" y="65"/>
                        <a:pt x="82" y="65"/>
                      </a:cubicBezTo>
                      <a:cubicBezTo>
                        <a:pt x="83" y="64"/>
                        <a:pt x="83" y="63"/>
                        <a:pt x="84" y="62"/>
                      </a:cubicBezTo>
                      <a:cubicBezTo>
                        <a:pt x="79" y="59"/>
                        <a:pt x="79" y="59"/>
                        <a:pt x="79" y="59"/>
                      </a:cubicBezTo>
                      <a:cubicBezTo>
                        <a:pt x="79" y="58"/>
                        <a:pt x="80" y="58"/>
                        <a:pt x="80" y="57"/>
                      </a:cubicBezTo>
                      <a:cubicBezTo>
                        <a:pt x="85" y="58"/>
                        <a:pt x="85" y="58"/>
                        <a:pt x="85" y="58"/>
                      </a:cubicBezTo>
                      <a:cubicBezTo>
                        <a:pt x="85" y="56"/>
                        <a:pt x="86" y="55"/>
                        <a:pt x="86" y="54"/>
                      </a:cubicBezTo>
                      <a:cubicBezTo>
                        <a:pt x="81" y="52"/>
                        <a:pt x="81" y="52"/>
                        <a:pt x="81" y="52"/>
                      </a:cubicBezTo>
                      <a:cubicBezTo>
                        <a:pt x="81" y="51"/>
                        <a:pt x="81" y="51"/>
                        <a:pt x="81" y="50"/>
                      </a:cubicBezTo>
                      <a:cubicBezTo>
                        <a:pt x="86" y="49"/>
                        <a:pt x="86" y="49"/>
                        <a:pt x="86" y="49"/>
                      </a:cubicBezTo>
                      <a:cubicBezTo>
                        <a:pt x="87" y="48"/>
                        <a:pt x="87" y="47"/>
                        <a:pt x="87" y="46"/>
                      </a:cubicBezTo>
                      <a:cubicBezTo>
                        <a:pt x="81" y="45"/>
                        <a:pt x="81" y="45"/>
                        <a:pt x="81" y="45"/>
                      </a:cubicBezTo>
                      <a:cubicBezTo>
                        <a:pt x="81" y="44"/>
                        <a:pt x="81" y="43"/>
                        <a:pt x="81" y="43"/>
                      </a:cubicBezTo>
                      <a:cubicBezTo>
                        <a:pt x="86" y="41"/>
                        <a:pt x="86" y="41"/>
                        <a:pt x="86" y="41"/>
                      </a:cubicBezTo>
                      <a:cubicBezTo>
                        <a:pt x="86" y="40"/>
                        <a:pt x="86" y="39"/>
                        <a:pt x="86" y="38"/>
                      </a:cubicBezTo>
                      <a:cubicBezTo>
                        <a:pt x="81" y="38"/>
                        <a:pt x="81" y="38"/>
                        <a:pt x="81" y="38"/>
                      </a:cubicBezTo>
                      <a:cubicBezTo>
                        <a:pt x="81" y="37"/>
                        <a:pt x="80" y="36"/>
                        <a:pt x="80" y="35"/>
                      </a:cubicBezTo>
                      <a:cubicBezTo>
                        <a:pt x="85" y="33"/>
                        <a:pt x="85" y="33"/>
                        <a:pt x="85" y="33"/>
                      </a:cubicBezTo>
                      <a:cubicBezTo>
                        <a:pt x="85" y="32"/>
                        <a:pt x="84" y="31"/>
                        <a:pt x="84" y="30"/>
                      </a:cubicBezTo>
                      <a:cubicBezTo>
                        <a:pt x="79" y="31"/>
                        <a:pt x="79" y="31"/>
                        <a:pt x="79" y="31"/>
                      </a:cubicBezTo>
                      <a:cubicBezTo>
                        <a:pt x="79" y="30"/>
                        <a:pt x="78" y="30"/>
                        <a:pt x="78" y="29"/>
                      </a:cubicBezTo>
                      <a:close/>
                      <a:moveTo>
                        <a:pt x="74" y="28"/>
                      </a:moveTo>
                      <a:cubicBezTo>
                        <a:pt x="58" y="36"/>
                        <a:pt x="58" y="36"/>
                        <a:pt x="58" y="36"/>
                      </a:cubicBezTo>
                      <a:cubicBezTo>
                        <a:pt x="56" y="32"/>
                        <a:pt x="54" y="30"/>
                        <a:pt x="50" y="29"/>
                      </a:cubicBezTo>
                      <a:cubicBezTo>
                        <a:pt x="56" y="12"/>
                        <a:pt x="56" y="12"/>
                        <a:pt x="56" y="12"/>
                      </a:cubicBezTo>
                      <a:cubicBezTo>
                        <a:pt x="64" y="15"/>
                        <a:pt x="70" y="20"/>
                        <a:pt x="74" y="28"/>
                      </a:cubicBezTo>
                      <a:close/>
                      <a:moveTo>
                        <a:pt x="47" y="55"/>
                      </a:moveTo>
                      <a:cubicBezTo>
                        <a:pt x="43" y="57"/>
                        <a:pt x="37" y="55"/>
                        <a:pt x="34" y="50"/>
                      </a:cubicBezTo>
                      <a:cubicBezTo>
                        <a:pt x="32" y="45"/>
                        <a:pt x="34" y="39"/>
                        <a:pt x="39" y="36"/>
                      </a:cubicBezTo>
                      <a:cubicBezTo>
                        <a:pt x="44" y="34"/>
                        <a:pt x="50" y="36"/>
                        <a:pt x="52" y="41"/>
                      </a:cubicBezTo>
                      <a:cubicBezTo>
                        <a:pt x="54" y="46"/>
                        <a:pt x="52" y="52"/>
                        <a:pt x="47" y="55"/>
                      </a:cubicBezTo>
                      <a:close/>
                      <a:moveTo>
                        <a:pt x="53" y="10"/>
                      </a:moveTo>
                      <a:cubicBezTo>
                        <a:pt x="47" y="27"/>
                        <a:pt x="47" y="27"/>
                        <a:pt x="47" y="27"/>
                      </a:cubicBezTo>
                      <a:cubicBezTo>
                        <a:pt x="44" y="27"/>
                        <a:pt x="41" y="27"/>
                        <a:pt x="37" y="28"/>
                      </a:cubicBezTo>
                      <a:cubicBezTo>
                        <a:pt x="30" y="12"/>
                        <a:pt x="30" y="12"/>
                        <a:pt x="30" y="12"/>
                      </a:cubicBezTo>
                      <a:cubicBezTo>
                        <a:pt x="37" y="8"/>
                        <a:pt x="46" y="8"/>
                        <a:pt x="53" y="10"/>
                      </a:cubicBezTo>
                      <a:close/>
                      <a:moveTo>
                        <a:pt x="27" y="13"/>
                      </a:moveTo>
                      <a:cubicBezTo>
                        <a:pt x="34" y="30"/>
                        <a:pt x="34" y="30"/>
                        <a:pt x="34" y="30"/>
                      </a:cubicBezTo>
                      <a:cubicBezTo>
                        <a:pt x="31" y="31"/>
                        <a:pt x="29" y="34"/>
                        <a:pt x="27" y="37"/>
                      </a:cubicBezTo>
                      <a:cubicBezTo>
                        <a:pt x="11" y="31"/>
                        <a:pt x="11" y="31"/>
                        <a:pt x="11" y="31"/>
                      </a:cubicBezTo>
                      <a:cubicBezTo>
                        <a:pt x="14" y="24"/>
                        <a:pt x="19" y="17"/>
                        <a:pt x="27" y="13"/>
                      </a:cubicBezTo>
                      <a:close/>
                      <a:moveTo>
                        <a:pt x="10" y="35"/>
                      </a:moveTo>
                      <a:cubicBezTo>
                        <a:pt x="26" y="41"/>
                        <a:pt x="26" y="41"/>
                        <a:pt x="26" y="41"/>
                      </a:cubicBezTo>
                      <a:cubicBezTo>
                        <a:pt x="25" y="44"/>
                        <a:pt x="25" y="48"/>
                        <a:pt x="26" y="51"/>
                      </a:cubicBezTo>
                      <a:cubicBezTo>
                        <a:pt x="11" y="59"/>
                        <a:pt x="11" y="59"/>
                        <a:pt x="11" y="59"/>
                      </a:cubicBezTo>
                      <a:cubicBezTo>
                        <a:pt x="8" y="51"/>
                        <a:pt x="8" y="42"/>
                        <a:pt x="10" y="35"/>
                      </a:cubicBezTo>
                      <a:close/>
                      <a:moveTo>
                        <a:pt x="12" y="62"/>
                      </a:moveTo>
                      <a:cubicBezTo>
                        <a:pt x="28" y="55"/>
                        <a:pt x="28" y="55"/>
                        <a:pt x="28" y="55"/>
                      </a:cubicBezTo>
                      <a:cubicBezTo>
                        <a:pt x="30" y="58"/>
                        <a:pt x="32" y="60"/>
                        <a:pt x="36" y="62"/>
                      </a:cubicBezTo>
                      <a:cubicBezTo>
                        <a:pt x="30" y="79"/>
                        <a:pt x="30" y="79"/>
                        <a:pt x="30" y="79"/>
                      </a:cubicBezTo>
                      <a:cubicBezTo>
                        <a:pt x="22" y="76"/>
                        <a:pt x="16" y="70"/>
                        <a:pt x="12" y="62"/>
                      </a:cubicBezTo>
                      <a:close/>
                      <a:moveTo>
                        <a:pt x="33" y="80"/>
                      </a:moveTo>
                      <a:cubicBezTo>
                        <a:pt x="39" y="63"/>
                        <a:pt x="39" y="63"/>
                        <a:pt x="39" y="63"/>
                      </a:cubicBezTo>
                      <a:cubicBezTo>
                        <a:pt x="42" y="64"/>
                        <a:pt x="46" y="64"/>
                        <a:pt x="49" y="63"/>
                      </a:cubicBezTo>
                      <a:cubicBezTo>
                        <a:pt x="57" y="79"/>
                        <a:pt x="57" y="79"/>
                        <a:pt x="57" y="79"/>
                      </a:cubicBezTo>
                      <a:cubicBezTo>
                        <a:pt x="49" y="83"/>
                        <a:pt x="40" y="83"/>
                        <a:pt x="33" y="80"/>
                      </a:cubicBezTo>
                      <a:close/>
                      <a:moveTo>
                        <a:pt x="60" y="78"/>
                      </a:moveTo>
                      <a:cubicBezTo>
                        <a:pt x="52" y="61"/>
                        <a:pt x="52" y="61"/>
                        <a:pt x="52" y="61"/>
                      </a:cubicBezTo>
                      <a:cubicBezTo>
                        <a:pt x="55" y="59"/>
                        <a:pt x="58" y="56"/>
                        <a:pt x="59" y="53"/>
                      </a:cubicBezTo>
                      <a:cubicBezTo>
                        <a:pt x="76" y="59"/>
                        <a:pt x="76" y="59"/>
                        <a:pt x="76" y="59"/>
                      </a:cubicBezTo>
                      <a:cubicBezTo>
                        <a:pt x="73" y="67"/>
                        <a:pt x="67" y="73"/>
                        <a:pt x="60" y="78"/>
                      </a:cubicBezTo>
                      <a:close/>
                      <a:moveTo>
                        <a:pt x="77" y="56"/>
                      </a:moveTo>
                      <a:cubicBezTo>
                        <a:pt x="60" y="50"/>
                        <a:pt x="60" y="50"/>
                        <a:pt x="60" y="50"/>
                      </a:cubicBezTo>
                      <a:cubicBezTo>
                        <a:pt x="61" y="46"/>
                        <a:pt x="61" y="42"/>
                        <a:pt x="60" y="39"/>
                      </a:cubicBezTo>
                      <a:cubicBezTo>
                        <a:pt x="75" y="31"/>
                        <a:pt x="75" y="31"/>
                        <a:pt x="75" y="31"/>
                      </a:cubicBezTo>
                      <a:cubicBezTo>
                        <a:pt x="79" y="39"/>
                        <a:pt x="79" y="48"/>
                        <a:pt x="77" y="5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8" name="Freeform 11"/>
                <p:cNvSpPr>
                  <a:spLocks noEditPoints="1"/>
                </p:cNvSpPr>
                <p:nvPr/>
              </p:nvSpPr>
              <p:spPr bwMode="auto">
                <a:xfrm>
                  <a:off x="1127125" y="2659063"/>
                  <a:ext cx="39688" cy="41275"/>
                </a:xfrm>
                <a:custGeom>
                  <a:avLst/>
                  <a:gdLst>
                    <a:gd name="T0" fmla="*/ 36 w 37"/>
                    <a:gd name="T1" fmla="*/ 26 h 38"/>
                    <a:gd name="T2" fmla="*/ 36 w 37"/>
                    <a:gd name="T3" fmla="*/ 24 h 38"/>
                    <a:gd name="T4" fmla="*/ 34 w 37"/>
                    <a:gd name="T5" fmla="*/ 21 h 38"/>
                    <a:gd name="T6" fmla="*/ 35 w 37"/>
                    <a:gd name="T7" fmla="*/ 19 h 38"/>
                    <a:gd name="T8" fmla="*/ 36 w 37"/>
                    <a:gd name="T9" fmla="*/ 16 h 38"/>
                    <a:gd name="T10" fmla="*/ 36 w 37"/>
                    <a:gd name="T11" fmla="*/ 14 h 38"/>
                    <a:gd name="T12" fmla="*/ 33 w 37"/>
                    <a:gd name="T13" fmla="*/ 12 h 38"/>
                    <a:gd name="T14" fmla="*/ 32 w 37"/>
                    <a:gd name="T15" fmla="*/ 10 h 38"/>
                    <a:gd name="T16" fmla="*/ 32 w 37"/>
                    <a:gd name="T17" fmla="*/ 6 h 38"/>
                    <a:gd name="T18" fmla="*/ 31 w 37"/>
                    <a:gd name="T19" fmla="*/ 5 h 38"/>
                    <a:gd name="T20" fmla="*/ 27 w 37"/>
                    <a:gd name="T21" fmla="*/ 5 h 38"/>
                    <a:gd name="T22" fmla="*/ 26 w 37"/>
                    <a:gd name="T23" fmla="*/ 4 h 38"/>
                    <a:gd name="T24" fmla="*/ 25 w 37"/>
                    <a:gd name="T25" fmla="*/ 1 h 38"/>
                    <a:gd name="T26" fmla="*/ 22 w 37"/>
                    <a:gd name="T27" fmla="*/ 3 h 38"/>
                    <a:gd name="T28" fmla="*/ 20 w 37"/>
                    <a:gd name="T29" fmla="*/ 2 h 38"/>
                    <a:gd name="T30" fmla="*/ 18 w 37"/>
                    <a:gd name="T31" fmla="*/ 0 h 38"/>
                    <a:gd name="T32" fmla="*/ 16 w 37"/>
                    <a:gd name="T33" fmla="*/ 0 h 38"/>
                    <a:gd name="T34" fmla="*/ 14 w 37"/>
                    <a:gd name="T35" fmla="*/ 3 h 38"/>
                    <a:gd name="T36" fmla="*/ 12 w 37"/>
                    <a:gd name="T37" fmla="*/ 4 h 38"/>
                    <a:gd name="T38" fmla="*/ 8 w 37"/>
                    <a:gd name="T39" fmla="*/ 3 h 38"/>
                    <a:gd name="T40" fmla="*/ 7 w 37"/>
                    <a:gd name="T41" fmla="*/ 4 h 38"/>
                    <a:gd name="T42" fmla="*/ 6 w 37"/>
                    <a:gd name="T43" fmla="*/ 8 h 38"/>
                    <a:gd name="T44" fmla="*/ 5 w 37"/>
                    <a:gd name="T45" fmla="*/ 10 h 38"/>
                    <a:gd name="T46" fmla="*/ 2 w 37"/>
                    <a:gd name="T47" fmla="*/ 11 h 38"/>
                    <a:gd name="T48" fmla="*/ 1 w 37"/>
                    <a:gd name="T49" fmla="*/ 13 h 38"/>
                    <a:gd name="T50" fmla="*/ 3 w 37"/>
                    <a:gd name="T51" fmla="*/ 16 h 38"/>
                    <a:gd name="T52" fmla="*/ 2 w 37"/>
                    <a:gd name="T53" fmla="*/ 18 h 38"/>
                    <a:gd name="T54" fmla="*/ 0 w 37"/>
                    <a:gd name="T55" fmla="*/ 21 h 38"/>
                    <a:gd name="T56" fmla="*/ 0 w 37"/>
                    <a:gd name="T57" fmla="*/ 23 h 38"/>
                    <a:gd name="T58" fmla="*/ 3 w 37"/>
                    <a:gd name="T59" fmla="*/ 25 h 38"/>
                    <a:gd name="T60" fmla="*/ 4 w 37"/>
                    <a:gd name="T61" fmla="*/ 27 h 38"/>
                    <a:gd name="T62" fmla="*/ 4 w 37"/>
                    <a:gd name="T63" fmla="*/ 30 h 38"/>
                    <a:gd name="T64" fmla="*/ 5 w 37"/>
                    <a:gd name="T65" fmla="*/ 32 h 38"/>
                    <a:gd name="T66" fmla="*/ 8 w 37"/>
                    <a:gd name="T67" fmla="*/ 32 h 38"/>
                    <a:gd name="T68" fmla="*/ 10 w 37"/>
                    <a:gd name="T69" fmla="*/ 33 h 38"/>
                    <a:gd name="T70" fmla="*/ 11 w 37"/>
                    <a:gd name="T71" fmla="*/ 37 h 38"/>
                    <a:gd name="T72" fmla="*/ 13 w 37"/>
                    <a:gd name="T73" fmla="*/ 35 h 38"/>
                    <a:gd name="T74" fmla="*/ 15 w 37"/>
                    <a:gd name="T75" fmla="*/ 36 h 38"/>
                    <a:gd name="T76" fmla="*/ 18 w 37"/>
                    <a:gd name="T77" fmla="*/ 38 h 38"/>
                    <a:gd name="T78" fmla="*/ 20 w 37"/>
                    <a:gd name="T79" fmla="*/ 38 h 38"/>
                    <a:gd name="T80" fmla="*/ 22 w 37"/>
                    <a:gd name="T81" fmla="*/ 36 h 38"/>
                    <a:gd name="T82" fmla="*/ 24 w 37"/>
                    <a:gd name="T83" fmla="*/ 35 h 38"/>
                    <a:gd name="T84" fmla="*/ 27 w 37"/>
                    <a:gd name="T85" fmla="*/ 36 h 38"/>
                    <a:gd name="T86" fmla="*/ 29 w 37"/>
                    <a:gd name="T87" fmla="*/ 35 h 38"/>
                    <a:gd name="T88" fmla="*/ 30 w 37"/>
                    <a:gd name="T89" fmla="*/ 31 h 38"/>
                    <a:gd name="T90" fmla="*/ 31 w 37"/>
                    <a:gd name="T91" fmla="*/ 30 h 38"/>
                    <a:gd name="T92" fmla="*/ 34 w 37"/>
                    <a:gd name="T93" fmla="*/ 29 h 38"/>
                    <a:gd name="T94" fmla="*/ 32 w 37"/>
                    <a:gd name="T95" fmla="*/ 25 h 38"/>
                    <a:gd name="T96" fmla="*/ 32 w 37"/>
                    <a:gd name="T97" fmla="*/ 14 h 38"/>
                    <a:gd name="T98" fmla="*/ 15 w 37"/>
                    <a:gd name="T99" fmla="*/ 17 h 38"/>
                    <a:gd name="T100" fmla="*/ 17 w 37"/>
                    <a:gd name="T101" fmla="*/ 23 h 38"/>
                    <a:gd name="T102" fmla="*/ 22 w 37"/>
                    <a:gd name="T103" fmla="*/ 12 h 38"/>
                    <a:gd name="T104" fmla="*/ 24 w 37"/>
                    <a:gd name="T105" fmla="*/ 5 h 38"/>
                    <a:gd name="T106" fmla="*/ 14 w 37"/>
                    <a:gd name="T107" fmla="*/ 4 h 38"/>
                    <a:gd name="T108" fmla="*/ 15 w 37"/>
                    <a:gd name="T109" fmla="*/ 12 h 38"/>
                    <a:gd name="T110" fmla="*/ 13 w 37"/>
                    <a:gd name="T111" fmla="*/ 5 h 38"/>
                    <a:gd name="T112" fmla="*/ 11 w 37"/>
                    <a:gd name="T113" fmla="*/ 21 h 38"/>
                    <a:gd name="T114" fmla="*/ 5 w 37"/>
                    <a:gd name="T115" fmla="*/ 25 h 38"/>
                    <a:gd name="T116" fmla="*/ 12 w 37"/>
                    <a:gd name="T117" fmla="*/ 33 h 38"/>
                    <a:gd name="T118" fmla="*/ 16 w 37"/>
                    <a:gd name="T119" fmla="*/ 26 h 38"/>
                    <a:gd name="T120" fmla="*/ 13 w 37"/>
                    <a:gd name="T121" fmla="*/ 33 h 38"/>
                    <a:gd name="T122" fmla="*/ 25 w 37"/>
                    <a:gd name="T123" fmla="*/ 2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 h="38">
                      <a:moveTo>
                        <a:pt x="33" y="26"/>
                      </a:moveTo>
                      <a:cubicBezTo>
                        <a:pt x="35" y="27"/>
                        <a:pt x="35" y="27"/>
                        <a:pt x="35" y="27"/>
                      </a:cubicBezTo>
                      <a:cubicBezTo>
                        <a:pt x="35" y="27"/>
                        <a:pt x="35" y="26"/>
                        <a:pt x="36" y="26"/>
                      </a:cubicBezTo>
                      <a:cubicBezTo>
                        <a:pt x="34" y="25"/>
                        <a:pt x="34" y="25"/>
                        <a:pt x="34" y="25"/>
                      </a:cubicBezTo>
                      <a:cubicBezTo>
                        <a:pt x="34" y="24"/>
                        <a:pt x="34" y="24"/>
                        <a:pt x="34" y="24"/>
                      </a:cubicBezTo>
                      <a:cubicBezTo>
                        <a:pt x="36" y="24"/>
                        <a:pt x="36" y="24"/>
                        <a:pt x="36" y="24"/>
                      </a:cubicBezTo>
                      <a:cubicBezTo>
                        <a:pt x="36" y="23"/>
                        <a:pt x="36" y="23"/>
                        <a:pt x="37" y="22"/>
                      </a:cubicBezTo>
                      <a:cubicBezTo>
                        <a:pt x="34" y="22"/>
                        <a:pt x="34" y="22"/>
                        <a:pt x="34" y="22"/>
                      </a:cubicBezTo>
                      <a:cubicBezTo>
                        <a:pt x="34" y="21"/>
                        <a:pt x="34" y="21"/>
                        <a:pt x="34" y="21"/>
                      </a:cubicBezTo>
                      <a:cubicBezTo>
                        <a:pt x="37" y="20"/>
                        <a:pt x="37" y="20"/>
                        <a:pt x="37" y="20"/>
                      </a:cubicBezTo>
                      <a:cubicBezTo>
                        <a:pt x="37" y="20"/>
                        <a:pt x="37" y="20"/>
                        <a:pt x="37" y="19"/>
                      </a:cubicBezTo>
                      <a:cubicBezTo>
                        <a:pt x="35" y="19"/>
                        <a:pt x="35" y="19"/>
                        <a:pt x="35" y="19"/>
                      </a:cubicBezTo>
                      <a:cubicBezTo>
                        <a:pt x="35" y="18"/>
                        <a:pt x="34" y="18"/>
                        <a:pt x="34" y="18"/>
                      </a:cubicBezTo>
                      <a:cubicBezTo>
                        <a:pt x="37" y="17"/>
                        <a:pt x="37" y="17"/>
                        <a:pt x="37" y="17"/>
                      </a:cubicBezTo>
                      <a:cubicBezTo>
                        <a:pt x="37" y="17"/>
                        <a:pt x="37" y="16"/>
                        <a:pt x="36" y="16"/>
                      </a:cubicBezTo>
                      <a:cubicBezTo>
                        <a:pt x="34" y="16"/>
                        <a:pt x="34" y="16"/>
                        <a:pt x="34" y="16"/>
                      </a:cubicBezTo>
                      <a:cubicBezTo>
                        <a:pt x="34" y="15"/>
                        <a:pt x="34" y="15"/>
                        <a:pt x="34" y="15"/>
                      </a:cubicBezTo>
                      <a:cubicBezTo>
                        <a:pt x="36" y="14"/>
                        <a:pt x="36" y="14"/>
                        <a:pt x="36" y="14"/>
                      </a:cubicBezTo>
                      <a:cubicBezTo>
                        <a:pt x="36" y="13"/>
                        <a:pt x="36" y="13"/>
                        <a:pt x="36" y="12"/>
                      </a:cubicBezTo>
                      <a:cubicBezTo>
                        <a:pt x="33" y="13"/>
                        <a:pt x="33" y="13"/>
                        <a:pt x="33" y="13"/>
                      </a:cubicBezTo>
                      <a:cubicBezTo>
                        <a:pt x="33" y="13"/>
                        <a:pt x="33" y="12"/>
                        <a:pt x="33" y="12"/>
                      </a:cubicBezTo>
                      <a:cubicBezTo>
                        <a:pt x="35" y="11"/>
                        <a:pt x="35" y="11"/>
                        <a:pt x="35" y="11"/>
                      </a:cubicBezTo>
                      <a:cubicBezTo>
                        <a:pt x="35" y="10"/>
                        <a:pt x="34" y="10"/>
                        <a:pt x="34" y="9"/>
                      </a:cubicBezTo>
                      <a:cubicBezTo>
                        <a:pt x="32" y="10"/>
                        <a:pt x="32" y="10"/>
                        <a:pt x="32" y="10"/>
                      </a:cubicBezTo>
                      <a:cubicBezTo>
                        <a:pt x="32" y="10"/>
                        <a:pt x="32" y="10"/>
                        <a:pt x="31" y="9"/>
                      </a:cubicBezTo>
                      <a:cubicBezTo>
                        <a:pt x="33" y="8"/>
                        <a:pt x="33" y="8"/>
                        <a:pt x="33" y="8"/>
                      </a:cubicBezTo>
                      <a:cubicBezTo>
                        <a:pt x="33" y="7"/>
                        <a:pt x="32" y="7"/>
                        <a:pt x="32" y="6"/>
                      </a:cubicBezTo>
                      <a:cubicBezTo>
                        <a:pt x="30" y="8"/>
                        <a:pt x="30" y="8"/>
                        <a:pt x="30" y="8"/>
                      </a:cubicBezTo>
                      <a:cubicBezTo>
                        <a:pt x="30" y="8"/>
                        <a:pt x="30" y="7"/>
                        <a:pt x="30" y="7"/>
                      </a:cubicBezTo>
                      <a:cubicBezTo>
                        <a:pt x="31" y="5"/>
                        <a:pt x="31" y="5"/>
                        <a:pt x="31" y="5"/>
                      </a:cubicBezTo>
                      <a:cubicBezTo>
                        <a:pt x="31" y="5"/>
                        <a:pt x="30" y="4"/>
                        <a:pt x="30" y="4"/>
                      </a:cubicBezTo>
                      <a:cubicBezTo>
                        <a:pt x="28" y="6"/>
                        <a:pt x="28" y="6"/>
                        <a:pt x="28" y="6"/>
                      </a:cubicBezTo>
                      <a:cubicBezTo>
                        <a:pt x="28" y="6"/>
                        <a:pt x="28" y="5"/>
                        <a:pt x="27" y="5"/>
                      </a:cubicBezTo>
                      <a:cubicBezTo>
                        <a:pt x="28" y="3"/>
                        <a:pt x="28" y="3"/>
                        <a:pt x="28" y="3"/>
                      </a:cubicBezTo>
                      <a:cubicBezTo>
                        <a:pt x="28" y="3"/>
                        <a:pt x="27" y="2"/>
                        <a:pt x="27" y="2"/>
                      </a:cubicBezTo>
                      <a:cubicBezTo>
                        <a:pt x="26" y="4"/>
                        <a:pt x="26" y="4"/>
                        <a:pt x="26" y="4"/>
                      </a:cubicBezTo>
                      <a:cubicBezTo>
                        <a:pt x="26" y="4"/>
                        <a:pt x="25" y="4"/>
                        <a:pt x="25" y="4"/>
                      </a:cubicBezTo>
                      <a:cubicBezTo>
                        <a:pt x="25" y="4"/>
                        <a:pt x="25" y="4"/>
                        <a:pt x="25" y="4"/>
                      </a:cubicBezTo>
                      <a:cubicBezTo>
                        <a:pt x="25" y="1"/>
                        <a:pt x="25" y="1"/>
                        <a:pt x="25" y="1"/>
                      </a:cubicBezTo>
                      <a:cubicBezTo>
                        <a:pt x="25" y="1"/>
                        <a:pt x="24" y="1"/>
                        <a:pt x="24" y="1"/>
                      </a:cubicBezTo>
                      <a:cubicBezTo>
                        <a:pt x="23" y="3"/>
                        <a:pt x="23" y="3"/>
                        <a:pt x="23" y="3"/>
                      </a:cubicBezTo>
                      <a:cubicBezTo>
                        <a:pt x="23" y="3"/>
                        <a:pt x="22" y="3"/>
                        <a:pt x="22" y="3"/>
                      </a:cubicBezTo>
                      <a:cubicBezTo>
                        <a:pt x="22" y="0"/>
                        <a:pt x="22" y="0"/>
                        <a:pt x="22" y="0"/>
                      </a:cubicBezTo>
                      <a:cubicBezTo>
                        <a:pt x="22" y="0"/>
                        <a:pt x="21" y="0"/>
                        <a:pt x="21" y="0"/>
                      </a:cubicBezTo>
                      <a:cubicBezTo>
                        <a:pt x="20" y="2"/>
                        <a:pt x="20" y="2"/>
                        <a:pt x="20" y="2"/>
                      </a:cubicBezTo>
                      <a:cubicBezTo>
                        <a:pt x="20" y="2"/>
                        <a:pt x="20" y="2"/>
                        <a:pt x="19" y="2"/>
                      </a:cubicBezTo>
                      <a:cubicBezTo>
                        <a:pt x="19" y="0"/>
                        <a:pt x="19" y="0"/>
                        <a:pt x="19" y="0"/>
                      </a:cubicBezTo>
                      <a:cubicBezTo>
                        <a:pt x="19" y="0"/>
                        <a:pt x="18" y="0"/>
                        <a:pt x="18" y="0"/>
                      </a:cubicBezTo>
                      <a:cubicBezTo>
                        <a:pt x="17" y="2"/>
                        <a:pt x="17" y="2"/>
                        <a:pt x="17" y="2"/>
                      </a:cubicBezTo>
                      <a:cubicBezTo>
                        <a:pt x="17" y="2"/>
                        <a:pt x="17" y="2"/>
                        <a:pt x="16" y="2"/>
                      </a:cubicBezTo>
                      <a:cubicBezTo>
                        <a:pt x="16" y="0"/>
                        <a:pt x="16" y="0"/>
                        <a:pt x="16" y="0"/>
                      </a:cubicBezTo>
                      <a:cubicBezTo>
                        <a:pt x="15" y="0"/>
                        <a:pt x="15" y="0"/>
                        <a:pt x="14" y="0"/>
                      </a:cubicBezTo>
                      <a:cubicBezTo>
                        <a:pt x="15" y="3"/>
                        <a:pt x="15" y="3"/>
                        <a:pt x="15" y="3"/>
                      </a:cubicBezTo>
                      <a:cubicBezTo>
                        <a:pt x="14" y="3"/>
                        <a:pt x="14" y="3"/>
                        <a:pt x="14" y="3"/>
                      </a:cubicBezTo>
                      <a:cubicBezTo>
                        <a:pt x="13" y="1"/>
                        <a:pt x="13" y="1"/>
                        <a:pt x="13" y="1"/>
                      </a:cubicBezTo>
                      <a:cubicBezTo>
                        <a:pt x="12" y="1"/>
                        <a:pt x="12" y="1"/>
                        <a:pt x="11" y="2"/>
                      </a:cubicBezTo>
                      <a:cubicBezTo>
                        <a:pt x="12" y="4"/>
                        <a:pt x="12" y="4"/>
                        <a:pt x="12" y="4"/>
                      </a:cubicBezTo>
                      <a:cubicBezTo>
                        <a:pt x="12" y="4"/>
                        <a:pt x="11" y="4"/>
                        <a:pt x="11" y="4"/>
                      </a:cubicBezTo>
                      <a:cubicBezTo>
                        <a:pt x="10" y="2"/>
                        <a:pt x="10" y="2"/>
                        <a:pt x="10" y="2"/>
                      </a:cubicBezTo>
                      <a:cubicBezTo>
                        <a:pt x="9" y="3"/>
                        <a:pt x="9" y="3"/>
                        <a:pt x="8" y="3"/>
                      </a:cubicBezTo>
                      <a:cubicBezTo>
                        <a:pt x="9" y="5"/>
                        <a:pt x="9" y="5"/>
                        <a:pt x="9" y="5"/>
                      </a:cubicBezTo>
                      <a:cubicBezTo>
                        <a:pt x="9" y="6"/>
                        <a:pt x="9" y="6"/>
                        <a:pt x="8" y="6"/>
                      </a:cubicBezTo>
                      <a:cubicBezTo>
                        <a:pt x="7" y="4"/>
                        <a:pt x="7" y="4"/>
                        <a:pt x="7" y="4"/>
                      </a:cubicBezTo>
                      <a:cubicBezTo>
                        <a:pt x="6" y="5"/>
                        <a:pt x="6" y="5"/>
                        <a:pt x="6" y="5"/>
                      </a:cubicBezTo>
                      <a:cubicBezTo>
                        <a:pt x="7" y="7"/>
                        <a:pt x="7" y="7"/>
                        <a:pt x="7" y="7"/>
                      </a:cubicBezTo>
                      <a:cubicBezTo>
                        <a:pt x="7" y="7"/>
                        <a:pt x="7" y="8"/>
                        <a:pt x="6" y="8"/>
                      </a:cubicBezTo>
                      <a:cubicBezTo>
                        <a:pt x="4" y="7"/>
                        <a:pt x="4" y="7"/>
                        <a:pt x="4" y="7"/>
                      </a:cubicBezTo>
                      <a:cubicBezTo>
                        <a:pt x="4" y="7"/>
                        <a:pt x="4" y="8"/>
                        <a:pt x="4" y="8"/>
                      </a:cubicBezTo>
                      <a:cubicBezTo>
                        <a:pt x="5" y="10"/>
                        <a:pt x="5" y="10"/>
                        <a:pt x="5" y="10"/>
                      </a:cubicBezTo>
                      <a:cubicBezTo>
                        <a:pt x="5" y="10"/>
                        <a:pt x="5" y="10"/>
                        <a:pt x="5" y="10"/>
                      </a:cubicBezTo>
                      <a:cubicBezTo>
                        <a:pt x="3" y="10"/>
                        <a:pt x="3" y="10"/>
                        <a:pt x="3" y="10"/>
                      </a:cubicBezTo>
                      <a:cubicBezTo>
                        <a:pt x="2" y="10"/>
                        <a:pt x="2" y="10"/>
                        <a:pt x="2" y="11"/>
                      </a:cubicBezTo>
                      <a:cubicBezTo>
                        <a:pt x="4" y="12"/>
                        <a:pt x="4" y="12"/>
                        <a:pt x="4" y="12"/>
                      </a:cubicBezTo>
                      <a:cubicBezTo>
                        <a:pt x="4" y="12"/>
                        <a:pt x="4" y="13"/>
                        <a:pt x="3" y="13"/>
                      </a:cubicBezTo>
                      <a:cubicBezTo>
                        <a:pt x="1" y="13"/>
                        <a:pt x="1" y="13"/>
                        <a:pt x="1" y="13"/>
                      </a:cubicBezTo>
                      <a:cubicBezTo>
                        <a:pt x="1" y="13"/>
                        <a:pt x="1" y="14"/>
                        <a:pt x="1" y="14"/>
                      </a:cubicBezTo>
                      <a:cubicBezTo>
                        <a:pt x="3" y="15"/>
                        <a:pt x="3" y="15"/>
                        <a:pt x="3" y="15"/>
                      </a:cubicBezTo>
                      <a:cubicBezTo>
                        <a:pt x="3" y="15"/>
                        <a:pt x="3" y="16"/>
                        <a:pt x="3" y="16"/>
                      </a:cubicBezTo>
                      <a:cubicBezTo>
                        <a:pt x="0" y="16"/>
                        <a:pt x="0" y="16"/>
                        <a:pt x="0" y="16"/>
                      </a:cubicBezTo>
                      <a:cubicBezTo>
                        <a:pt x="0" y="16"/>
                        <a:pt x="0" y="17"/>
                        <a:pt x="0" y="17"/>
                      </a:cubicBezTo>
                      <a:cubicBezTo>
                        <a:pt x="2" y="18"/>
                        <a:pt x="2" y="18"/>
                        <a:pt x="2" y="18"/>
                      </a:cubicBezTo>
                      <a:cubicBezTo>
                        <a:pt x="2" y="18"/>
                        <a:pt x="2" y="19"/>
                        <a:pt x="2" y="19"/>
                      </a:cubicBezTo>
                      <a:cubicBezTo>
                        <a:pt x="0" y="19"/>
                        <a:pt x="0" y="19"/>
                        <a:pt x="0" y="19"/>
                      </a:cubicBezTo>
                      <a:cubicBezTo>
                        <a:pt x="0" y="20"/>
                        <a:pt x="0" y="20"/>
                        <a:pt x="0" y="21"/>
                      </a:cubicBezTo>
                      <a:cubicBezTo>
                        <a:pt x="2" y="21"/>
                        <a:pt x="2" y="21"/>
                        <a:pt x="2" y="21"/>
                      </a:cubicBezTo>
                      <a:cubicBezTo>
                        <a:pt x="3" y="21"/>
                        <a:pt x="3" y="22"/>
                        <a:pt x="3" y="22"/>
                      </a:cubicBezTo>
                      <a:cubicBezTo>
                        <a:pt x="0" y="23"/>
                        <a:pt x="0" y="23"/>
                        <a:pt x="0" y="23"/>
                      </a:cubicBezTo>
                      <a:cubicBezTo>
                        <a:pt x="1" y="23"/>
                        <a:pt x="1" y="24"/>
                        <a:pt x="1" y="24"/>
                      </a:cubicBezTo>
                      <a:cubicBezTo>
                        <a:pt x="3" y="24"/>
                        <a:pt x="3" y="24"/>
                        <a:pt x="3" y="24"/>
                      </a:cubicBezTo>
                      <a:cubicBezTo>
                        <a:pt x="3" y="24"/>
                        <a:pt x="3" y="25"/>
                        <a:pt x="3" y="25"/>
                      </a:cubicBezTo>
                      <a:cubicBezTo>
                        <a:pt x="1" y="26"/>
                        <a:pt x="1" y="26"/>
                        <a:pt x="1" y="26"/>
                      </a:cubicBezTo>
                      <a:cubicBezTo>
                        <a:pt x="2" y="27"/>
                        <a:pt x="2" y="27"/>
                        <a:pt x="2" y="27"/>
                      </a:cubicBezTo>
                      <a:cubicBezTo>
                        <a:pt x="4" y="27"/>
                        <a:pt x="4" y="27"/>
                        <a:pt x="4" y="27"/>
                      </a:cubicBezTo>
                      <a:cubicBezTo>
                        <a:pt x="4" y="27"/>
                        <a:pt x="4" y="27"/>
                        <a:pt x="5" y="28"/>
                      </a:cubicBezTo>
                      <a:cubicBezTo>
                        <a:pt x="3" y="29"/>
                        <a:pt x="3" y="29"/>
                        <a:pt x="3" y="29"/>
                      </a:cubicBezTo>
                      <a:cubicBezTo>
                        <a:pt x="3" y="30"/>
                        <a:pt x="3" y="30"/>
                        <a:pt x="4" y="30"/>
                      </a:cubicBezTo>
                      <a:cubicBezTo>
                        <a:pt x="6" y="29"/>
                        <a:pt x="6" y="29"/>
                        <a:pt x="6" y="29"/>
                      </a:cubicBezTo>
                      <a:cubicBezTo>
                        <a:pt x="6" y="30"/>
                        <a:pt x="6" y="30"/>
                        <a:pt x="6" y="30"/>
                      </a:cubicBezTo>
                      <a:cubicBezTo>
                        <a:pt x="5" y="32"/>
                        <a:pt x="5" y="32"/>
                        <a:pt x="5" y="32"/>
                      </a:cubicBezTo>
                      <a:cubicBezTo>
                        <a:pt x="5" y="32"/>
                        <a:pt x="5" y="33"/>
                        <a:pt x="6" y="33"/>
                      </a:cubicBezTo>
                      <a:cubicBezTo>
                        <a:pt x="8" y="32"/>
                        <a:pt x="8" y="32"/>
                        <a:pt x="8" y="32"/>
                      </a:cubicBezTo>
                      <a:cubicBezTo>
                        <a:pt x="8" y="32"/>
                        <a:pt x="8" y="32"/>
                        <a:pt x="8" y="32"/>
                      </a:cubicBezTo>
                      <a:cubicBezTo>
                        <a:pt x="7" y="34"/>
                        <a:pt x="7" y="34"/>
                        <a:pt x="7" y="34"/>
                      </a:cubicBezTo>
                      <a:cubicBezTo>
                        <a:pt x="8" y="35"/>
                        <a:pt x="8" y="35"/>
                        <a:pt x="8" y="35"/>
                      </a:cubicBezTo>
                      <a:cubicBezTo>
                        <a:pt x="10" y="33"/>
                        <a:pt x="10" y="33"/>
                        <a:pt x="10" y="33"/>
                      </a:cubicBezTo>
                      <a:cubicBezTo>
                        <a:pt x="10" y="34"/>
                        <a:pt x="11" y="34"/>
                        <a:pt x="11" y="34"/>
                      </a:cubicBezTo>
                      <a:cubicBezTo>
                        <a:pt x="10" y="36"/>
                        <a:pt x="10" y="36"/>
                        <a:pt x="10" y="36"/>
                      </a:cubicBezTo>
                      <a:cubicBezTo>
                        <a:pt x="10" y="36"/>
                        <a:pt x="11" y="36"/>
                        <a:pt x="11" y="37"/>
                      </a:cubicBezTo>
                      <a:cubicBezTo>
                        <a:pt x="11" y="37"/>
                        <a:pt x="11" y="37"/>
                        <a:pt x="11" y="37"/>
                      </a:cubicBezTo>
                      <a:cubicBezTo>
                        <a:pt x="12" y="35"/>
                        <a:pt x="12" y="35"/>
                        <a:pt x="12" y="35"/>
                      </a:cubicBezTo>
                      <a:cubicBezTo>
                        <a:pt x="13" y="35"/>
                        <a:pt x="13" y="35"/>
                        <a:pt x="13" y="35"/>
                      </a:cubicBezTo>
                      <a:cubicBezTo>
                        <a:pt x="13" y="37"/>
                        <a:pt x="13" y="37"/>
                        <a:pt x="13" y="37"/>
                      </a:cubicBezTo>
                      <a:cubicBezTo>
                        <a:pt x="14" y="38"/>
                        <a:pt x="14" y="38"/>
                        <a:pt x="14" y="38"/>
                      </a:cubicBezTo>
                      <a:cubicBezTo>
                        <a:pt x="15" y="36"/>
                        <a:pt x="15" y="36"/>
                        <a:pt x="15" y="36"/>
                      </a:cubicBezTo>
                      <a:cubicBezTo>
                        <a:pt x="16" y="36"/>
                        <a:pt x="16" y="36"/>
                        <a:pt x="16" y="36"/>
                      </a:cubicBezTo>
                      <a:cubicBezTo>
                        <a:pt x="16" y="38"/>
                        <a:pt x="16" y="38"/>
                        <a:pt x="16" y="38"/>
                      </a:cubicBezTo>
                      <a:cubicBezTo>
                        <a:pt x="17" y="38"/>
                        <a:pt x="17" y="38"/>
                        <a:pt x="18" y="38"/>
                      </a:cubicBezTo>
                      <a:cubicBezTo>
                        <a:pt x="18" y="36"/>
                        <a:pt x="18" y="36"/>
                        <a:pt x="18" y="36"/>
                      </a:cubicBezTo>
                      <a:cubicBezTo>
                        <a:pt x="18" y="36"/>
                        <a:pt x="19" y="36"/>
                        <a:pt x="19" y="36"/>
                      </a:cubicBezTo>
                      <a:cubicBezTo>
                        <a:pt x="20" y="38"/>
                        <a:pt x="20" y="38"/>
                        <a:pt x="20" y="38"/>
                      </a:cubicBezTo>
                      <a:cubicBezTo>
                        <a:pt x="20" y="38"/>
                        <a:pt x="21" y="38"/>
                        <a:pt x="21" y="38"/>
                      </a:cubicBezTo>
                      <a:cubicBezTo>
                        <a:pt x="21" y="36"/>
                        <a:pt x="21" y="36"/>
                        <a:pt x="21" y="36"/>
                      </a:cubicBezTo>
                      <a:cubicBezTo>
                        <a:pt x="21" y="36"/>
                        <a:pt x="22" y="36"/>
                        <a:pt x="22" y="36"/>
                      </a:cubicBezTo>
                      <a:cubicBezTo>
                        <a:pt x="23" y="38"/>
                        <a:pt x="23" y="38"/>
                        <a:pt x="23" y="38"/>
                      </a:cubicBezTo>
                      <a:cubicBezTo>
                        <a:pt x="23" y="38"/>
                        <a:pt x="24" y="37"/>
                        <a:pt x="24" y="37"/>
                      </a:cubicBezTo>
                      <a:cubicBezTo>
                        <a:pt x="24" y="35"/>
                        <a:pt x="24" y="35"/>
                        <a:pt x="24" y="35"/>
                      </a:cubicBezTo>
                      <a:cubicBezTo>
                        <a:pt x="24" y="35"/>
                        <a:pt x="24" y="35"/>
                        <a:pt x="25" y="35"/>
                      </a:cubicBezTo>
                      <a:cubicBezTo>
                        <a:pt x="26" y="37"/>
                        <a:pt x="26" y="37"/>
                        <a:pt x="26" y="37"/>
                      </a:cubicBezTo>
                      <a:cubicBezTo>
                        <a:pt x="26" y="36"/>
                        <a:pt x="27" y="36"/>
                        <a:pt x="27" y="36"/>
                      </a:cubicBezTo>
                      <a:cubicBezTo>
                        <a:pt x="26" y="34"/>
                        <a:pt x="26" y="34"/>
                        <a:pt x="26" y="34"/>
                      </a:cubicBezTo>
                      <a:cubicBezTo>
                        <a:pt x="27" y="34"/>
                        <a:pt x="27" y="33"/>
                        <a:pt x="27" y="33"/>
                      </a:cubicBezTo>
                      <a:cubicBezTo>
                        <a:pt x="29" y="35"/>
                        <a:pt x="29" y="35"/>
                        <a:pt x="29" y="35"/>
                      </a:cubicBezTo>
                      <a:cubicBezTo>
                        <a:pt x="29" y="35"/>
                        <a:pt x="30" y="34"/>
                        <a:pt x="30" y="34"/>
                      </a:cubicBezTo>
                      <a:cubicBezTo>
                        <a:pt x="29" y="32"/>
                        <a:pt x="29" y="32"/>
                        <a:pt x="29" y="32"/>
                      </a:cubicBezTo>
                      <a:cubicBezTo>
                        <a:pt x="29" y="32"/>
                        <a:pt x="29" y="32"/>
                        <a:pt x="30" y="31"/>
                      </a:cubicBezTo>
                      <a:cubicBezTo>
                        <a:pt x="31" y="33"/>
                        <a:pt x="31" y="33"/>
                        <a:pt x="31" y="33"/>
                      </a:cubicBezTo>
                      <a:cubicBezTo>
                        <a:pt x="32" y="32"/>
                        <a:pt x="32" y="32"/>
                        <a:pt x="32" y="32"/>
                      </a:cubicBezTo>
                      <a:cubicBezTo>
                        <a:pt x="31" y="30"/>
                        <a:pt x="31" y="30"/>
                        <a:pt x="31" y="30"/>
                      </a:cubicBezTo>
                      <a:cubicBezTo>
                        <a:pt x="31" y="30"/>
                        <a:pt x="31" y="29"/>
                        <a:pt x="31" y="29"/>
                      </a:cubicBezTo>
                      <a:cubicBezTo>
                        <a:pt x="33" y="30"/>
                        <a:pt x="33" y="30"/>
                        <a:pt x="33" y="30"/>
                      </a:cubicBezTo>
                      <a:cubicBezTo>
                        <a:pt x="34" y="30"/>
                        <a:pt x="34" y="29"/>
                        <a:pt x="34" y="29"/>
                      </a:cubicBezTo>
                      <a:cubicBezTo>
                        <a:pt x="32" y="27"/>
                        <a:pt x="32" y="27"/>
                        <a:pt x="32" y="27"/>
                      </a:cubicBezTo>
                      <a:cubicBezTo>
                        <a:pt x="33" y="27"/>
                        <a:pt x="33" y="27"/>
                        <a:pt x="33" y="26"/>
                      </a:cubicBezTo>
                      <a:close/>
                      <a:moveTo>
                        <a:pt x="32" y="25"/>
                      </a:moveTo>
                      <a:cubicBezTo>
                        <a:pt x="26" y="22"/>
                        <a:pt x="26" y="22"/>
                        <a:pt x="26" y="22"/>
                      </a:cubicBezTo>
                      <a:cubicBezTo>
                        <a:pt x="26" y="20"/>
                        <a:pt x="26" y="19"/>
                        <a:pt x="26" y="17"/>
                      </a:cubicBezTo>
                      <a:cubicBezTo>
                        <a:pt x="32" y="14"/>
                        <a:pt x="32" y="14"/>
                        <a:pt x="32" y="14"/>
                      </a:cubicBezTo>
                      <a:cubicBezTo>
                        <a:pt x="33" y="18"/>
                        <a:pt x="33" y="21"/>
                        <a:pt x="32" y="25"/>
                      </a:cubicBezTo>
                      <a:close/>
                      <a:moveTo>
                        <a:pt x="17" y="23"/>
                      </a:moveTo>
                      <a:cubicBezTo>
                        <a:pt x="15" y="22"/>
                        <a:pt x="14" y="20"/>
                        <a:pt x="15" y="17"/>
                      </a:cubicBezTo>
                      <a:cubicBezTo>
                        <a:pt x="16" y="15"/>
                        <a:pt x="18" y="14"/>
                        <a:pt x="20" y="15"/>
                      </a:cubicBezTo>
                      <a:cubicBezTo>
                        <a:pt x="22" y="16"/>
                        <a:pt x="23" y="19"/>
                        <a:pt x="22" y="21"/>
                      </a:cubicBezTo>
                      <a:cubicBezTo>
                        <a:pt x="21" y="23"/>
                        <a:pt x="19" y="24"/>
                        <a:pt x="17" y="23"/>
                      </a:cubicBezTo>
                      <a:close/>
                      <a:moveTo>
                        <a:pt x="32" y="13"/>
                      </a:moveTo>
                      <a:cubicBezTo>
                        <a:pt x="25" y="16"/>
                        <a:pt x="25" y="16"/>
                        <a:pt x="25" y="16"/>
                      </a:cubicBezTo>
                      <a:cubicBezTo>
                        <a:pt x="25" y="14"/>
                        <a:pt x="24" y="13"/>
                        <a:pt x="22" y="12"/>
                      </a:cubicBezTo>
                      <a:cubicBezTo>
                        <a:pt x="25" y="6"/>
                        <a:pt x="25" y="6"/>
                        <a:pt x="25" y="6"/>
                      </a:cubicBezTo>
                      <a:cubicBezTo>
                        <a:pt x="28" y="7"/>
                        <a:pt x="31" y="10"/>
                        <a:pt x="32" y="13"/>
                      </a:cubicBezTo>
                      <a:close/>
                      <a:moveTo>
                        <a:pt x="24" y="5"/>
                      </a:moveTo>
                      <a:cubicBezTo>
                        <a:pt x="21" y="12"/>
                        <a:pt x="21" y="12"/>
                        <a:pt x="21" y="12"/>
                      </a:cubicBezTo>
                      <a:cubicBezTo>
                        <a:pt x="20" y="11"/>
                        <a:pt x="18" y="11"/>
                        <a:pt x="17" y="12"/>
                      </a:cubicBezTo>
                      <a:cubicBezTo>
                        <a:pt x="14" y="4"/>
                        <a:pt x="14" y="4"/>
                        <a:pt x="14" y="4"/>
                      </a:cubicBezTo>
                      <a:cubicBezTo>
                        <a:pt x="17" y="3"/>
                        <a:pt x="21" y="3"/>
                        <a:pt x="24" y="5"/>
                      </a:cubicBezTo>
                      <a:close/>
                      <a:moveTo>
                        <a:pt x="13" y="5"/>
                      </a:moveTo>
                      <a:cubicBezTo>
                        <a:pt x="15" y="12"/>
                        <a:pt x="15" y="12"/>
                        <a:pt x="15" y="12"/>
                      </a:cubicBezTo>
                      <a:cubicBezTo>
                        <a:pt x="14" y="13"/>
                        <a:pt x="13" y="14"/>
                        <a:pt x="12" y="15"/>
                      </a:cubicBezTo>
                      <a:cubicBezTo>
                        <a:pt x="5" y="12"/>
                        <a:pt x="5" y="12"/>
                        <a:pt x="5" y="12"/>
                      </a:cubicBezTo>
                      <a:cubicBezTo>
                        <a:pt x="7" y="9"/>
                        <a:pt x="10" y="6"/>
                        <a:pt x="13" y="5"/>
                      </a:cubicBezTo>
                      <a:close/>
                      <a:moveTo>
                        <a:pt x="5" y="13"/>
                      </a:moveTo>
                      <a:cubicBezTo>
                        <a:pt x="11" y="16"/>
                        <a:pt x="11" y="16"/>
                        <a:pt x="11" y="16"/>
                      </a:cubicBezTo>
                      <a:cubicBezTo>
                        <a:pt x="11" y="18"/>
                        <a:pt x="11" y="20"/>
                        <a:pt x="11" y="21"/>
                      </a:cubicBezTo>
                      <a:cubicBezTo>
                        <a:pt x="4" y="24"/>
                        <a:pt x="4" y="24"/>
                        <a:pt x="4" y="24"/>
                      </a:cubicBezTo>
                      <a:cubicBezTo>
                        <a:pt x="3" y="20"/>
                        <a:pt x="4" y="17"/>
                        <a:pt x="5" y="13"/>
                      </a:cubicBezTo>
                      <a:close/>
                      <a:moveTo>
                        <a:pt x="5" y="25"/>
                      </a:moveTo>
                      <a:cubicBezTo>
                        <a:pt x="12" y="22"/>
                        <a:pt x="12" y="22"/>
                        <a:pt x="12" y="22"/>
                      </a:cubicBezTo>
                      <a:cubicBezTo>
                        <a:pt x="12" y="24"/>
                        <a:pt x="13" y="25"/>
                        <a:pt x="15" y="26"/>
                      </a:cubicBezTo>
                      <a:cubicBezTo>
                        <a:pt x="12" y="33"/>
                        <a:pt x="12" y="33"/>
                        <a:pt x="12" y="33"/>
                      </a:cubicBezTo>
                      <a:cubicBezTo>
                        <a:pt x="8" y="31"/>
                        <a:pt x="6" y="28"/>
                        <a:pt x="5" y="25"/>
                      </a:cubicBezTo>
                      <a:close/>
                      <a:moveTo>
                        <a:pt x="13" y="33"/>
                      </a:moveTo>
                      <a:cubicBezTo>
                        <a:pt x="16" y="26"/>
                        <a:pt x="16" y="26"/>
                        <a:pt x="16" y="26"/>
                      </a:cubicBezTo>
                      <a:cubicBezTo>
                        <a:pt x="17" y="27"/>
                        <a:pt x="19" y="27"/>
                        <a:pt x="20" y="27"/>
                      </a:cubicBezTo>
                      <a:cubicBezTo>
                        <a:pt x="23" y="34"/>
                        <a:pt x="23" y="34"/>
                        <a:pt x="23" y="34"/>
                      </a:cubicBezTo>
                      <a:cubicBezTo>
                        <a:pt x="20" y="35"/>
                        <a:pt x="16" y="35"/>
                        <a:pt x="13" y="33"/>
                      </a:cubicBezTo>
                      <a:close/>
                      <a:moveTo>
                        <a:pt x="24" y="33"/>
                      </a:moveTo>
                      <a:cubicBezTo>
                        <a:pt x="22" y="26"/>
                        <a:pt x="22" y="26"/>
                        <a:pt x="22" y="26"/>
                      </a:cubicBezTo>
                      <a:cubicBezTo>
                        <a:pt x="23" y="25"/>
                        <a:pt x="24" y="24"/>
                        <a:pt x="25" y="23"/>
                      </a:cubicBezTo>
                      <a:cubicBezTo>
                        <a:pt x="32" y="26"/>
                        <a:pt x="32" y="26"/>
                        <a:pt x="32" y="26"/>
                      </a:cubicBezTo>
                      <a:cubicBezTo>
                        <a:pt x="30" y="29"/>
                        <a:pt x="27" y="32"/>
                        <a:pt x="24" y="33"/>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9" name="Freeform 12"/>
                <p:cNvSpPr>
                  <a:spLocks noEditPoints="1"/>
                </p:cNvSpPr>
                <p:nvPr/>
              </p:nvSpPr>
              <p:spPr bwMode="auto">
                <a:xfrm>
                  <a:off x="1038225" y="2528888"/>
                  <a:ext cx="22225" cy="25400"/>
                </a:xfrm>
                <a:custGeom>
                  <a:avLst/>
                  <a:gdLst>
                    <a:gd name="T0" fmla="*/ 21 w 21"/>
                    <a:gd name="T1" fmla="*/ 11 h 23"/>
                    <a:gd name="T2" fmla="*/ 21 w 21"/>
                    <a:gd name="T3" fmla="*/ 9 h 23"/>
                    <a:gd name="T4" fmla="*/ 19 w 21"/>
                    <a:gd name="T5" fmla="*/ 8 h 23"/>
                    <a:gd name="T6" fmla="*/ 19 w 21"/>
                    <a:gd name="T7" fmla="*/ 7 h 23"/>
                    <a:gd name="T8" fmla="*/ 19 w 21"/>
                    <a:gd name="T9" fmla="*/ 5 h 23"/>
                    <a:gd name="T10" fmla="*/ 18 w 21"/>
                    <a:gd name="T11" fmla="*/ 4 h 23"/>
                    <a:gd name="T12" fmla="*/ 16 w 21"/>
                    <a:gd name="T13" fmla="*/ 4 h 23"/>
                    <a:gd name="T14" fmla="*/ 15 w 21"/>
                    <a:gd name="T15" fmla="*/ 3 h 23"/>
                    <a:gd name="T16" fmla="*/ 15 w 21"/>
                    <a:gd name="T17" fmla="*/ 1 h 23"/>
                    <a:gd name="T18" fmla="*/ 14 w 21"/>
                    <a:gd name="T19" fmla="*/ 1 h 23"/>
                    <a:gd name="T20" fmla="*/ 12 w 21"/>
                    <a:gd name="T21" fmla="*/ 2 h 23"/>
                    <a:gd name="T22" fmla="*/ 11 w 21"/>
                    <a:gd name="T23" fmla="*/ 2 h 23"/>
                    <a:gd name="T24" fmla="*/ 10 w 21"/>
                    <a:gd name="T25" fmla="*/ 0 h 23"/>
                    <a:gd name="T26" fmla="*/ 8 w 21"/>
                    <a:gd name="T27" fmla="*/ 2 h 23"/>
                    <a:gd name="T28" fmla="*/ 7 w 21"/>
                    <a:gd name="T29" fmla="*/ 2 h 23"/>
                    <a:gd name="T30" fmla="*/ 5 w 21"/>
                    <a:gd name="T31" fmla="*/ 2 h 23"/>
                    <a:gd name="T32" fmla="*/ 4 w 21"/>
                    <a:gd name="T33" fmla="*/ 2 h 23"/>
                    <a:gd name="T34" fmla="*/ 4 w 21"/>
                    <a:gd name="T35" fmla="*/ 4 h 23"/>
                    <a:gd name="T36" fmla="*/ 3 w 21"/>
                    <a:gd name="T37" fmla="*/ 5 h 23"/>
                    <a:gd name="T38" fmla="*/ 1 w 21"/>
                    <a:gd name="T39" fmla="*/ 6 h 23"/>
                    <a:gd name="T40" fmla="*/ 1 w 21"/>
                    <a:gd name="T41" fmla="*/ 7 h 23"/>
                    <a:gd name="T42" fmla="*/ 1 w 21"/>
                    <a:gd name="T43" fmla="*/ 9 h 23"/>
                    <a:gd name="T44" fmla="*/ 1 w 21"/>
                    <a:gd name="T45" fmla="*/ 10 h 23"/>
                    <a:gd name="T46" fmla="*/ 0 w 21"/>
                    <a:gd name="T47" fmla="*/ 11 h 23"/>
                    <a:gd name="T48" fmla="*/ 0 w 21"/>
                    <a:gd name="T49" fmla="*/ 12 h 23"/>
                    <a:gd name="T50" fmla="*/ 1 w 21"/>
                    <a:gd name="T51" fmla="*/ 14 h 23"/>
                    <a:gd name="T52" fmla="*/ 1 w 21"/>
                    <a:gd name="T53" fmla="*/ 15 h 23"/>
                    <a:gd name="T54" fmla="*/ 1 w 21"/>
                    <a:gd name="T55" fmla="*/ 17 h 23"/>
                    <a:gd name="T56" fmla="*/ 2 w 21"/>
                    <a:gd name="T57" fmla="*/ 18 h 23"/>
                    <a:gd name="T58" fmla="*/ 4 w 21"/>
                    <a:gd name="T59" fmla="*/ 18 h 23"/>
                    <a:gd name="T60" fmla="*/ 4 w 21"/>
                    <a:gd name="T61" fmla="*/ 19 h 23"/>
                    <a:gd name="T62" fmla="*/ 5 w 21"/>
                    <a:gd name="T63" fmla="*/ 21 h 23"/>
                    <a:gd name="T64" fmla="*/ 6 w 21"/>
                    <a:gd name="T65" fmla="*/ 22 h 23"/>
                    <a:gd name="T66" fmla="*/ 8 w 21"/>
                    <a:gd name="T67" fmla="*/ 21 h 23"/>
                    <a:gd name="T68" fmla="*/ 9 w 21"/>
                    <a:gd name="T69" fmla="*/ 21 h 23"/>
                    <a:gd name="T70" fmla="*/ 10 w 21"/>
                    <a:gd name="T71" fmla="*/ 23 h 23"/>
                    <a:gd name="T72" fmla="*/ 11 w 21"/>
                    <a:gd name="T73" fmla="*/ 21 h 23"/>
                    <a:gd name="T74" fmla="*/ 12 w 21"/>
                    <a:gd name="T75" fmla="*/ 21 h 23"/>
                    <a:gd name="T76" fmla="*/ 14 w 21"/>
                    <a:gd name="T77" fmla="*/ 22 h 23"/>
                    <a:gd name="T78" fmla="*/ 15 w 21"/>
                    <a:gd name="T79" fmla="*/ 21 h 23"/>
                    <a:gd name="T80" fmla="*/ 16 w 21"/>
                    <a:gd name="T81" fmla="*/ 19 h 23"/>
                    <a:gd name="T82" fmla="*/ 17 w 21"/>
                    <a:gd name="T83" fmla="*/ 19 h 23"/>
                    <a:gd name="T84" fmla="*/ 19 w 21"/>
                    <a:gd name="T85" fmla="*/ 18 h 23"/>
                    <a:gd name="T86" fmla="*/ 20 w 21"/>
                    <a:gd name="T87" fmla="*/ 17 h 23"/>
                    <a:gd name="T88" fmla="*/ 19 w 21"/>
                    <a:gd name="T89" fmla="*/ 15 h 23"/>
                    <a:gd name="T90" fmla="*/ 19 w 21"/>
                    <a:gd name="T91" fmla="*/ 14 h 23"/>
                    <a:gd name="T92" fmla="*/ 21 w 21"/>
                    <a:gd name="T93" fmla="*/ 13 h 23"/>
                    <a:gd name="T94" fmla="*/ 19 w 21"/>
                    <a:gd name="T95" fmla="*/ 11 h 23"/>
                    <a:gd name="T96" fmla="*/ 17 w 21"/>
                    <a:gd name="T97" fmla="*/ 5 h 23"/>
                    <a:gd name="T98" fmla="*/ 8 w 21"/>
                    <a:gd name="T99" fmla="*/ 11 h 23"/>
                    <a:gd name="T100" fmla="*/ 10 w 21"/>
                    <a:gd name="T101" fmla="*/ 14 h 23"/>
                    <a:gd name="T102" fmla="*/ 11 w 21"/>
                    <a:gd name="T103" fmla="*/ 7 h 23"/>
                    <a:gd name="T104" fmla="*/ 10 w 21"/>
                    <a:gd name="T105" fmla="*/ 2 h 23"/>
                    <a:gd name="T106" fmla="*/ 4 w 21"/>
                    <a:gd name="T107" fmla="*/ 5 h 23"/>
                    <a:gd name="T108" fmla="*/ 7 w 21"/>
                    <a:gd name="T109" fmla="*/ 8 h 23"/>
                    <a:gd name="T110" fmla="*/ 4 w 21"/>
                    <a:gd name="T111" fmla="*/ 5 h 23"/>
                    <a:gd name="T112" fmla="*/ 7 w 21"/>
                    <a:gd name="T113" fmla="*/ 14 h 23"/>
                    <a:gd name="T114" fmla="*/ 4 w 21"/>
                    <a:gd name="T115" fmla="*/ 18 h 23"/>
                    <a:gd name="T116" fmla="*/ 10 w 21"/>
                    <a:gd name="T117" fmla="*/ 20 h 23"/>
                    <a:gd name="T118" fmla="*/ 11 w 21"/>
                    <a:gd name="T119" fmla="*/ 16 h 23"/>
                    <a:gd name="T120" fmla="*/ 11 w 21"/>
                    <a:gd name="T121" fmla="*/ 20 h 23"/>
                    <a:gd name="T122" fmla="*/ 15 w 21"/>
                    <a:gd name="T123"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 h="23">
                      <a:moveTo>
                        <a:pt x="20" y="12"/>
                      </a:moveTo>
                      <a:cubicBezTo>
                        <a:pt x="21" y="11"/>
                        <a:pt x="21" y="11"/>
                        <a:pt x="21" y="11"/>
                      </a:cubicBezTo>
                      <a:cubicBezTo>
                        <a:pt x="21" y="11"/>
                        <a:pt x="21" y="11"/>
                        <a:pt x="21" y="11"/>
                      </a:cubicBezTo>
                      <a:cubicBezTo>
                        <a:pt x="20" y="10"/>
                        <a:pt x="20" y="10"/>
                        <a:pt x="20" y="10"/>
                      </a:cubicBezTo>
                      <a:cubicBezTo>
                        <a:pt x="20" y="10"/>
                        <a:pt x="20" y="10"/>
                        <a:pt x="20" y="10"/>
                      </a:cubicBezTo>
                      <a:cubicBezTo>
                        <a:pt x="21" y="9"/>
                        <a:pt x="21" y="9"/>
                        <a:pt x="21" y="9"/>
                      </a:cubicBezTo>
                      <a:cubicBezTo>
                        <a:pt x="21" y="9"/>
                        <a:pt x="21" y="9"/>
                        <a:pt x="21" y="9"/>
                      </a:cubicBezTo>
                      <a:cubicBezTo>
                        <a:pt x="19" y="9"/>
                        <a:pt x="19" y="9"/>
                        <a:pt x="19" y="9"/>
                      </a:cubicBezTo>
                      <a:cubicBezTo>
                        <a:pt x="19" y="9"/>
                        <a:pt x="19" y="8"/>
                        <a:pt x="19" y="8"/>
                      </a:cubicBezTo>
                      <a:cubicBezTo>
                        <a:pt x="20" y="7"/>
                        <a:pt x="20" y="7"/>
                        <a:pt x="20" y="7"/>
                      </a:cubicBezTo>
                      <a:cubicBezTo>
                        <a:pt x="20" y="7"/>
                        <a:pt x="20" y="7"/>
                        <a:pt x="20" y="7"/>
                      </a:cubicBezTo>
                      <a:cubicBezTo>
                        <a:pt x="19" y="7"/>
                        <a:pt x="19" y="7"/>
                        <a:pt x="19" y="7"/>
                      </a:cubicBezTo>
                      <a:cubicBezTo>
                        <a:pt x="19" y="7"/>
                        <a:pt x="18" y="7"/>
                        <a:pt x="18" y="7"/>
                      </a:cubicBezTo>
                      <a:cubicBezTo>
                        <a:pt x="19" y="6"/>
                        <a:pt x="19" y="6"/>
                        <a:pt x="19" y="6"/>
                      </a:cubicBezTo>
                      <a:cubicBezTo>
                        <a:pt x="19" y="5"/>
                        <a:pt x="19" y="5"/>
                        <a:pt x="19" y="5"/>
                      </a:cubicBezTo>
                      <a:cubicBezTo>
                        <a:pt x="18" y="6"/>
                        <a:pt x="18" y="6"/>
                        <a:pt x="18" y="6"/>
                      </a:cubicBezTo>
                      <a:cubicBezTo>
                        <a:pt x="18" y="5"/>
                        <a:pt x="18" y="5"/>
                        <a:pt x="17" y="5"/>
                      </a:cubicBezTo>
                      <a:cubicBezTo>
                        <a:pt x="18" y="4"/>
                        <a:pt x="18" y="4"/>
                        <a:pt x="18" y="4"/>
                      </a:cubicBezTo>
                      <a:cubicBezTo>
                        <a:pt x="18" y="4"/>
                        <a:pt x="18" y="4"/>
                        <a:pt x="18" y="3"/>
                      </a:cubicBezTo>
                      <a:cubicBezTo>
                        <a:pt x="17" y="4"/>
                        <a:pt x="17" y="4"/>
                        <a:pt x="17" y="4"/>
                      </a:cubicBezTo>
                      <a:cubicBezTo>
                        <a:pt x="17" y="4"/>
                        <a:pt x="16" y="4"/>
                        <a:pt x="16" y="4"/>
                      </a:cubicBezTo>
                      <a:cubicBezTo>
                        <a:pt x="17" y="3"/>
                        <a:pt x="17" y="3"/>
                        <a:pt x="17" y="3"/>
                      </a:cubicBezTo>
                      <a:cubicBezTo>
                        <a:pt x="17" y="2"/>
                        <a:pt x="16" y="2"/>
                        <a:pt x="16" y="2"/>
                      </a:cubicBezTo>
                      <a:cubicBezTo>
                        <a:pt x="15" y="3"/>
                        <a:pt x="15" y="3"/>
                        <a:pt x="15" y="3"/>
                      </a:cubicBezTo>
                      <a:cubicBezTo>
                        <a:pt x="15" y="3"/>
                        <a:pt x="15" y="3"/>
                        <a:pt x="15" y="3"/>
                      </a:cubicBezTo>
                      <a:cubicBezTo>
                        <a:pt x="15" y="2"/>
                        <a:pt x="15" y="2"/>
                        <a:pt x="15" y="2"/>
                      </a:cubicBezTo>
                      <a:cubicBezTo>
                        <a:pt x="15" y="1"/>
                        <a:pt x="15" y="1"/>
                        <a:pt x="15" y="1"/>
                      </a:cubicBezTo>
                      <a:cubicBezTo>
                        <a:pt x="14" y="2"/>
                        <a:pt x="14" y="2"/>
                        <a:pt x="14" y="2"/>
                      </a:cubicBezTo>
                      <a:cubicBezTo>
                        <a:pt x="14" y="2"/>
                        <a:pt x="13" y="2"/>
                        <a:pt x="13" y="2"/>
                      </a:cubicBezTo>
                      <a:cubicBezTo>
                        <a:pt x="14" y="1"/>
                        <a:pt x="14" y="1"/>
                        <a:pt x="14" y="1"/>
                      </a:cubicBezTo>
                      <a:cubicBezTo>
                        <a:pt x="13" y="1"/>
                        <a:pt x="13" y="1"/>
                        <a:pt x="13" y="1"/>
                      </a:cubicBezTo>
                      <a:cubicBezTo>
                        <a:pt x="12" y="2"/>
                        <a:pt x="12" y="2"/>
                        <a:pt x="12" y="2"/>
                      </a:cubicBezTo>
                      <a:cubicBezTo>
                        <a:pt x="12" y="2"/>
                        <a:pt x="12" y="2"/>
                        <a:pt x="12" y="2"/>
                      </a:cubicBezTo>
                      <a:cubicBezTo>
                        <a:pt x="12" y="0"/>
                        <a:pt x="12" y="0"/>
                        <a:pt x="12" y="0"/>
                      </a:cubicBezTo>
                      <a:cubicBezTo>
                        <a:pt x="11" y="0"/>
                        <a:pt x="11" y="0"/>
                        <a:pt x="11" y="0"/>
                      </a:cubicBezTo>
                      <a:cubicBezTo>
                        <a:pt x="11" y="2"/>
                        <a:pt x="11" y="2"/>
                        <a:pt x="11" y="2"/>
                      </a:cubicBezTo>
                      <a:cubicBezTo>
                        <a:pt x="10" y="2"/>
                        <a:pt x="10" y="2"/>
                        <a:pt x="10" y="2"/>
                      </a:cubicBezTo>
                      <a:cubicBezTo>
                        <a:pt x="10" y="2"/>
                        <a:pt x="10" y="2"/>
                        <a:pt x="10" y="2"/>
                      </a:cubicBezTo>
                      <a:cubicBezTo>
                        <a:pt x="10" y="0"/>
                        <a:pt x="10" y="0"/>
                        <a:pt x="10" y="0"/>
                      </a:cubicBezTo>
                      <a:cubicBezTo>
                        <a:pt x="9" y="0"/>
                        <a:pt x="9" y="0"/>
                        <a:pt x="9" y="0"/>
                      </a:cubicBezTo>
                      <a:cubicBezTo>
                        <a:pt x="9" y="2"/>
                        <a:pt x="9" y="2"/>
                        <a:pt x="9" y="2"/>
                      </a:cubicBezTo>
                      <a:cubicBezTo>
                        <a:pt x="9" y="2"/>
                        <a:pt x="8" y="2"/>
                        <a:pt x="8" y="2"/>
                      </a:cubicBezTo>
                      <a:cubicBezTo>
                        <a:pt x="8" y="1"/>
                        <a:pt x="8" y="1"/>
                        <a:pt x="8" y="1"/>
                      </a:cubicBezTo>
                      <a:cubicBezTo>
                        <a:pt x="8" y="1"/>
                        <a:pt x="7" y="1"/>
                        <a:pt x="7" y="1"/>
                      </a:cubicBezTo>
                      <a:cubicBezTo>
                        <a:pt x="7" y="2"/>
                        <a:pt x="7" y="2"/>
                        <a:pt x="7" y="2"/>
                      </a:cubicBezTo>
                      <a:cubicBezTo>
                        <a:pt x="7" y="2"/>
                        <a:pt x="7" y="2"/>
                        <a:pt x="7" y="2"/>
                      </a:cubicBezTo>
                      <a:cubicBezTo>
                        <a:pt x="6" y="1"/>
                        <a:pt x="6" y="1"/>
                        <a:pt x="6" y="1"/>
                      </a:cubicBezTo>
                      <a:cubicBezTo>
                        <a:pt x="6" y="1"/>
                        <a:pt x="5" y="1"/>
                        <a:pt x="5" y="2"/>
                      </a:cubicBezTo>
                      <a:cubicBezTo>
                        <a:pt x="6" y="3"/>
                        <a:pt x="6" y="3"/>
                        <a:pt x="6" y="3"/>
                      </a:cubicBezTo>
                      <a:cubicBezTo>
                        <a:pt x="6" y="3"/>
                        <a:pt x="5" y="3"/>
                        <a:pt x="5" y="3"/>
                      </a:cubicBezTo>
                      <a:cubicBezTo>
                        <a:pt x="4" y="2"/>
                        <a:pt x="4" y="2"/>
                        <a:pt x="4" y="2"/>
                      </a:cubicBezTo>
                      <a:cubicBezTo>
                        <a:pt x="4" y="2"/>
                        <a:pt x="4" y="2"/>
                        <a:pt x="4" y="3"/>
                      </a:cubicBezTo>
                      <a:cubicBezTo>
                        <a:pt x="4" y="4"/>
                        <a:pt x="4" y="4"/>
                        <a:pt x="4" y="4"/>
                      </a:cubicBezTo>
                      <a:cubicBezTo>
                        <a:pt x="4" y="4"/>
                        <a:pt x="4" y="4"/>
                        <a:pt x="4" y="4"/>
                      </a:cubicBezTo>
                      <a:cubicBezTo>
                        <a:pt x="3" y="3"/>
                        <a:pt x="3" y="3"/>
                        <a:pt x="3" y="3"/>
                      </a:cubicBezTo>
                      <a:cubicBezTo>
                        <a:pt x="3" y="4"/>
                        <a:pt x="2" y="4"/>
                        <a:pt x="2" y="4"/>
                      </a:cubicBezTo>
                      <a:cubicBezTo>
                        <a:pt x="3" y="5"/>
                        <a:pt x="3" y="5"/>
                        <a:pt x="3" y="5"/>
                      </a:cubicBezTo>
                      <a:cubicBezTo>
                        <a:pt x="3" y="5"/>
                        <a:pt x="3" y="5"/>
                        <a:pt x="3" y="6"/>
                      </a:cubicBezTo>
                      <a:cubicBezTo>
                        <a:pt x="2" y="5"/>
                        <a:pt x="2" y="5"/>
                        <a:pt x="2" y="5"/>
                      </a:cubicBezTo>
                      <a:cubicBezTo>
                        <a:pt x="1" y="5"/>
                        <a:pt x="1" y="5"/>
                        <a:pt x="1" y="6"/>
                      </a:cubicBezTo>
                      <a:cubicBezTo>
                        <a:pt x="2" y="6"/>
                        <a:pt x="2" y="6"/>
                        <a:pt x="2" y="6"/>
                      </a:cubicBezTo>
                      <a:cubicBezTo>
                        <a:pt x="2" y="7"/>
                        <a:pt x="2" y="7"/>
                        <a:pt x="2" y="7"/>
                      </a:cubicBezTo>
                      <a:cubicBezTo>
                        <a:pt x="1" y="7"/>
                        <a:pt x="1" y="7"/>
                        <a:pt x="1" y="7"/>
                      </a:cubicBezTo>
                      <a:cubicBezTo>
                        <a:pt x="0" y="7"/>
                        <a:pt x="0" y="7"/>
                        <a:pt x="0" y="7"/>
                      </a:cubicBezTo>
                      <a:cubicBezTo>
                        <a:pt x="1" y="8"/>
                        <a:pt x="1" y="8"/>
                        <a:pt x="1" y="8"/>
                      </a:cubicBezTo>
                      <a:cubicBezTo>
                        <a:pt x="1" y="8"/>
                        <a:pt x="1" y="8"/>
                        <a:pt x="1" y="9"/>
                      </a:cubicBezTo>
                      <a:cubicBezTo>
                        <a:pt x="0" y="8"/>
                        <a:pt x="0" y="8"/>
                        <a:pt x="0" y="8"/>
                      </a:cubicBezTo>
                      <a:cubicBezTo>
                        <a:pt x="0" y="9"/>
                        <a:pt x="0" y="9"/>
                        <a:pt x="0" y="9"/>
                      </a:cubicBezTo>
                      <a:cubicBezTo>
                        <a:pt x="1" y="10"/>
                        <a:pt x="1" y="10"/>
                        <a:pt x="1" y="10"/>
                      </a:cubicBezTo>
                      <a:cubicBezTo>
                        <a:pt x="1" y="10"/>
                        <a:pt x="1" y="10"/>
                        <a:pt x="1" y="10"/>
                      </a:cubicBezTo>
                      <a:cubicBezTo>
                        <a:pt x="0" y="10"/>
                        <a:pt x="0" y="10"/>
                        <a:pt x="0" y="10"/>
                      </a:cubicBezTo>
                      <a:cubicBezTo>
                        <a:pt x="0" y="11"/>
                        <a:pt x="0" y="11"/>
                        <a:pt x="0" y="11"/>
                      </a:cubicBezTo>
                      <a:cubicBezTo>
                        <a:pt x="1" y="12"/>
                        <a:pt x="1" y="12"/>
                        <a:pt x="1" y="12"/>
                      </a:cubicBezTo>
                      <a:cubicBezTo>
                        <a:pt x="1" y="12"/>
                        <a:pt x="1" y="12"/>
                        <a:pt x="1" y="12"/>
                      </a:cubicBezTo>
                      <a:cubicBezTo>
                        <a:pt x="0" y="12"/>
                        <a:pt x="0" y="12"/>
                        <a:pt x="0" y="12"/>
                      </a:cubicBezTo>
                      <a:cubicBezTo>
                        <a:pt x="0" y="13"/>
                        <a:pt x="0" y="13"/>
                        <a:pt x="0" y="13"/>
                      </a:cubicBezTo>
                      <a:cubicBezTo>
                        <a:pt x="1" y="13"/>
                        <a:pt x="1" y="13"/>
                        <a:pt x="1" y="13"/>
                      </a:cubicBezTo>
                      <a:cubicBezTo>
                        <a:pt x="1" y="14"/>
                        <a:pt x="1" y="14"/>
                        <a:pt x="1" y="14"/>
                      </a:cubicBezTo>
                      <a:cubicBezTo>
                        <a:pt x="0" y="14"/>
                        <a:pt x="0" y="14"/>
                        <a:pt x="0" y="14"/>
                      </a:cubicBezTo>
                      <a:cubicBezTo>
                        <a:pt x="0" y="15"/>
                        <a:pt x="0" y="15"/>
                        <a:pt x="0" y="15"/>
                      </a:cubicBezTo>
                      <a:cubicBezTo>
                        <a:pt x="1" y="15"/>
                        <a:pt x="1" y="15"/>
                        <a:pt x="1" y="15"/>
                      </a:cubicBezTo>
                      <a:cubicBezTo>
                        <a:pt x="2" y="15"/>
                        <a:pt x="2" y="15"/>
                        <a:pt x="2" y="16"/>
                      </a:cubicBezTo>
                      <a:cubicBezTo>
                        <a:pt x="1" y="16"/>
                        <a:pt x="1" y="16"/>
                        <a:pt x="1" y="16"/>
                      </a:cubicBezTo>
                      <a:cubicBezTo>
                        <a:pt x="1" y="17"/>
                        <a:pt x="1" y="17"/>
                        <a:pt x="1" y="17"/>
                      </a:cubicBezTo>
                      <a:cubicBezTo>
                        <a:pt x="2" y="17"/>
                        <a:pt x="2" y="17"/>
                        <a:pt x="2" y="17"/>
                      </a:cubicBezTo>
                      <a:cubicBezTo>
                        <a:pt x="2" y="17"/>
                        <a:pt x="2" y="17"/>
                        <a:pt x="3" y="17"/>
                      </a:cubicBezTo>
                      <a:cubicBezTo>
                        <a:pt x="2" y="18"/>
                        <a:pt x="2" y="18"/>
                        <a:pt x="2" y="18"/>
                      </a:cubicBezTo>
                      <a:cubicBezTo>
                        <a:pt x="2" y="18"/>
                        <a:pt x="2" y="19"/>
                        <a:pt x="2" y="19"/>
                      </a:cubicBezTo>
                      <a:cubicBezTo>
                        <a:pt x="3" y="18"/>
                        <a:pt x="3" y="18"/>
                        <a:pt x="3" y="18"/>
                      </a:cubicBezTo>
                      <a:cubicBezTo>
                        <a:pt x="3" y="18"/>
                        <a:pt x="3" y="18"/>
                        <a:pt x="4" y="18"/>
                      </a:cubicBezTo>
                      <a:cubicBezTo>
                        <a:pt x="3" y="20"/>
                        <a:pt x="3" y="20"/>
                        <a:pt x="3" y="20"/>
                      </a:cubicBezTo>
                      <a:cubicBezTo>
                        <a:pt x="3" y="20"/>
                        <a:pt x="3" y="20"/>
                        <a:pt x="3" y="20"/>
                      </a:cubicBezTo>
                      <a:cubicBezTo>
                        <a:pt x="4" y="19"/>
                        <a:pt x="4" y="19"/>
                        <a:pt x="4" y="19"/>
                      </a:cubicBezTo>
                      <a:cubicBezTo>
                        <a:pt x="5" y="19"/>
                        <a:pt x="5" y="19"/>
                        <a:pt x="5" y="20"/>
                      </a:cubicBezTo>
                      <a:cubicBezTo>
                        <a:pt x="4" y="21"/>
                        <a:pt x="4" y="21"/>
                        <a:pt x="4" y="21"/>
                      </a:cubicBezTo>
                      <a:cubicBezTo>
                        <a:pt x="5" y="21"/>
                        <a:pt x="5" y="21"/>
                        <a:pt x="5" y="21"/>
                      </a:cubicBezTo>
                      <a:cubicBezTo>
                        <a:pt x="6" y="20"/>
                        <a:pt x="6" y="20"/>
                        <a:pt x="6" y="20"/>
                      </a:cubicBezTo>
                      <a:cubicBezTo>
                        <a:pt x="6" y="20"/>
                        <a:pt x="6" y="20"/>
                        <a:pt x="6" y="20"/>
                      </a:cubicBezTo>
                      <a:cubicBezTo>
                        <a:pt x="6" y="22"/>
                        <a:pt x="6" y="22"/>
                        <a:pt x="6" y="22"/>
                      </a:cubicBezTo>
                      <a:cubicBezTo>
                        <a:pt x="6" y="22"/>
                        <a:pt x="7" y="22"/>
                        <a:pt x="7" y="22"/>
                      </a:cubicBezTo>
                      <a:cubicBezTo>
                        <a:pt x="7" y="21"/>
                        <a:pt x="7" y="21"/>
                        <a:pt x="7" y="21"/>
                      </a:cubicBezTo>
                      <a:cubicBezTo>
                        <a:pt x="8" y="21"/>
                        <a:pt x="8" y="21"/>
                        <a:pt x="8" y="21"/>
                      </a:cubicBezTo>
                      <a:cubicBezTo>
                        <a:pt x="8" y="22"/>
                        <a:pt x="8" y="22"/>
                        <a:pt x="8" y="22"/>
                      </a:cubicBezTo>
                      <a:cubicBezTo>
                        <a:pt x="8" y="22"/>
                        <a:pt x="8" y="23"/>
                        <a:pt x="9" y="23"/>
                      </a:cubicBezTo>
                      <a:cubicBezTo>
                        <a:pt x="9" y="21"/>
                        <a:pt x="9" y="21"/>
                        <a:pt x="9" y="21"/>
                      </a:cubicBezTo>
                      <a:cubicBezTo>
                        <a:pt x="9" y="21"/>
                        <a:pt x="9" y="21"/>
                        <a:pt x="10" y="21"/>
                      </a:cubicBezTo>
                      <a:cubicBezTo>
                        <a:pt x="10" y="23"/>
                        <a:pt x="10" y="23"/>
                        <a:pt x="10" y="23"/>
                      </a:cubicBezTo>
                      <a:cubicBezTo>
                        <a:pt x="10" y="23"/>
                        <a:pt x="10" y="23"/>
                        <a:pt x="10" y="23"/>
                      </a:cubicBezTo>
                      <a:cubicBezTo>
                        <a:pt x="10" y="23"/>
                        <a:pt x="11" y="23"/>
                        <a:pt x="11" y="23"/>
                      </a:cubicBezTo>
                      <a:cubicBezTo>
                        <a:pt x="11" y="21"/>
                        <a:pt x="11" y="21"/>
                        <a:pt x="11" y="21"/>
                      </a:cubicBezTo>
                      <a:cubicBezTo>
                        <a:pt x="11" y="21"/>
                        <a:pt x="11" y="21"/>
                        <a:pt x="11" y="21"/>
                      </a:cubicBezTo>
                      <a:cubicBezTo>
                        <a:pt x="12" y="23"/>
                        <a:pt x="12" y="23"/>
                        <a:pt x="12" y="23"/>
                      </a:cubicBezTo>
                      <a:cubicBezTo>
                        <a:pt x="12" y="23"/>
                        <a:pt x="12" y="22"/>
                        <a:pt x="13" y="22"/>
                      </a:cubicBezTo>
                      <a:cubicBezTo>
                        <a:pt x="12" y="21"/>
                        <a:pt x="12" y="21"/>
                        <a:pt x="12" y="21"/>
                      </a:cubicBezTo>
                      <a:cubicBezTo>
                        <a:pt x="13" y="21"/>
                        <a:pt x="13" y="21"/>
                        <a:pt x="13" y="21"/>
                      </a:cubicBezTo>
                      <a:cubicBezTo>
                        <a:pt x="14" y="22"/>
                        <a:pt x="14" y="22"/>
                        <a:pt x="14" y="22"/>
                      </a:cubicBezTo>
                      <a:cubicBezTo>
                        <a:pt x="14" y="22"/>
                        <a:pt x="14" y="22"/>
                        <a:pt x="14" y="22"/>
                      </a:cubicBezTo>
                      <a:cubicBezTo>
                        <a:pt x="14" y="20"/>
                        <a:pt x="14" y="20"/>
                        <a:pt x="14" y="20"/>
                      </a:cubicBezTo>
                      <a:cubicBezTo>
                        <a:pt x="14" y="20"/>
                        <a:pt x="14" y="20"/>
                        <a:pt x="15" y="20"/>
                      </a:cubicBezTo>
                      <a:cubicBezTo>
                        <a:pt x="15" y="21"/>
                        <a:pt x="15" y="21"/>
                        <a:pt x="15" y="21"/>
                      </a:cubicBezTo>
                      <a:cubicBezTo>
                        <a:pt x="16" y="21"/>
                        <a:pt x="16" y="21"/>
                        <a:pt x="16" y="21"/>
                      </a:cubicBezTo>
                      <a:cubicBezTo>
                        <a:pt x="16" y="20"/>
                        <a:pt x="16" y="20"/>
                        <a:pt x="16" y="20"/>
                      </a:cubicBezTo>
                      <a:cubicBezTo>
                        <a:pt x="16" y="19"/>
                        <a:pt x="16" y="19"/>
                        <a:pt x="16" y="19"/>
                      </a:cubicBezTo>
                      <a:cubicBezTo>
                        <a:pt x="17" y="20"/>
                        <a:pt x="17" y="20"/>
                        <a:pt x="17" y="20"/>
                      </a:cubicBezTo>
                      <a:cubicBezTo>
                        <a:pt x="17" y="20"/>
                        <a:pt x="17" y="20"/>
                        <a:pt x="18" y="20"/>
                      </a:cubicBezTo>
                      <a:cubicBezTo>
                        <a:pt x="17" y="19"/>
                        <a:pt x="17" y="19"/>
                        <a:pt x="17" y="19"/>
                      </a:cubicBezTo>
                      <a:cubicBezTo>
                        <a:pt x="17" y="18"/>
                        <a:pt x="17" y="18"/>
                        <a:pt x="17" y="18"/>
                      </a:cubicBezTo>
                      <a:cubicBezTo>
                        <a:pt x="18" y="19"/>
                        <a:pt x="18" y="19"/>
                        <a:pt x="18" y="19"/>
                      </a:cubicBezTo>
                      <a:cubicBezTo>
                        <a:pt x="19" y="19"/>
                        <a:pt x="19" y="18"/>
                        <a:pt x="19" y="18"/>
                      </a:cubicBezTo>
                      <a:cubicBezTo>
                        <a:pt x="18" y="17"/>
                        <a:pt x="18" y="17"/>
                        <a:pt x="18" y="17"/>
                      </a:cubicBezTo>
                      <a:cubicBezTo>
                        <a:pt x="18" y="17"/>
                        <a:pt x="18" y="17"/>
                        <a:pt x="18" y="17"/>
                      </a:cubicBezTo>
                      <a:cubicBezTo>
                        <a:pt x="20" y="17"/>
                        <a:pt x="20" y="17"/>
                        <a:pt x="20" y="17"/>
                      </a:cubicBezTo>
                      <a:cubicBezTo>
                        <a:pt x="20" y="17"/>
                        <a:pt x="20" y="17"/>
                        <a:pt x="20" y="16"/>
                      </a:cubicBezTo>
                      <a:cubicBezTo>
                        <a:pt x="19" y="16"/>
                        <a:pt x="19" y="16"/>
                        <a:pt x="19" y="16"/>
                      </a:cubicBezTo>
                      <a:cubicBezTo>
                        <a:pt x="19" y="15"/>
                        <a:pt x="19" y="15"/>
                        <a:pt x="19" y="15"/>
                      </a:cubicBezTo>
                      <a:cubicBezTo>
                        <a:pt x="20" y="15"/>
                        <a:pt x="20" y="15"/>
                        <a:pt x="20" y="15"/>
                      </a:cubicBezTo>
                      <a:cubicBezTo>
                        <a:pt x="20" y="15"/>
                        <a:pt x="21" y="15"/>
                        <a:pt x="21" y="15"/>
                      </a:cubicBezTo>
                      <a:cubicBezTo>
                        <a:pt x="19" y="14"/>
                        <a:pt x="19" y="14"/>
                        <a:pt x="19" y="14"/>
                      </a:cubicBezTo>
                      <a:cubicBezTo>
                        <a:pt x="19" y="14"/>
                        <a:pt x="19" y="14"/>
                        <a:pt x="20" y="13"/>
                      </a:cubicBezTo>
                      <a:cubicBezTo>
                        <a:pt x="21" y="13"/>
                        <a:pt x="21" y="13"/>
                        <a:pt x="21" y="13"/>
                      </a:cubicBezTo>
                      <a:cubicBezTo>
                        <a:pt x="21" y="13"/>
                        <a:pt x="21" y="13"/>
                        <a:pt x="21" y="13"/>
                      </a:cubicBezTo>
                      <a:cubicBezTo>
                        <a:pt x="20" y="12"/>
                        <a:pt x="20" y="12"/>
                        <a:pt x="20" y="12"/>
                      </a:cubicBezTo>
                      <a:cubicBezTo>
                        <a:pt x="20" y="12"/>
                        <a:pt x="20" y="12"/>
                        <a:pt x="20" y="12"/>
                      </a:cubicBezTo>
                      <a:close/>
                      <a:moveTo>
                        <a:pt x="19" y="11"/>
                      </a:moveTo>
                      <a:cubicBezTo>
                        <a:pt x="15" y="11"/>
                        <a:pt x="15" y="11"/>
                        <a:pt x="15" y="11"/>
                      </a:cubicBezTo>
                      <a:cubicBezTo>
                        <a:pt x="14" y="10"/>
                        <a:pt x="14" y="9"/>
                        <a:pt x="14" y="8"/>
                      </a:cubicBezTo>
                      <a:cubicBezTo>
                        <a:pt x="17" y="5"/>
                        <a:pt x="17" y="5"/>
                        <a:pt x="17" y="5"/>
                      </a:cubicBezTo>
                      <a:cubicBezTo>
                        <a:pt x="18" y="7"/>
                        <a:pt x="19" y="9"/>
                        <a:pt x="19" y="11"/>
                      </a:cubicBezTo>
                      <a:close/>
                      <a:moveTo>
                        <a:pt x="10" y="14"/>
                      </a:moveTo>
                      <a:cubicBezTo>
                        <a:pt x="9" y="14"/>
                        <a:pt x="8" y="13"/>
                        <a:pt x="8" y="11"/>
                      </a:cubicBezTo>
                      <a:cubicBezTo>
                        <a:pt x="8" y="10"/>
                        <a:pt x="9" y="9"/>
                        <a:pt x="10" y="9"/>
                      </a:cubicBezTo>
                      <a:cubicBezTo>
                        <a:pt x="12" y="9"/>
                        <a:pt x="13" y="10"/>
                        <a:pt x="13" y="11"/>
                      </a:cubicBezTo>
                      <a:cubicBezTo>
                        <a:pt x="13" y="13"/>
                        <a:pt x="12" y="14"/>
                        <a:pt x="10" y="14"/>
                      </a:cubicBezTo>
                      <a:close/>
                      <a:moveTo>
                        <a:pt x="16" y="5"/>
                      </a:moveTo>
                      <a:cubicBezTo>
                        <a:pt x="13" y="8"/>
                        <a:pt x="13" y="8"/>
                        <a:pt x="13" y="8"/>
                      </a:cubicBezTo>
                      <a:cubicBezTo>
                        <a:pt x="12" y="7"/>
                        <a:pt x="12" y="7"/>
                        <a:pt x="11" y="7"/>
                      </a:cubicBezTo>
                      <a:cubicBezTo>
                        <a:pt x="11" y="2"/>
                        <a:pt x="11" y="2"/>
                        <a:pt x="11" y="2"/>
                      </a:cubicBezTo>
                      <a:cubicBezTo>
                        <a:pt x="13" y="3"/>
                        <a:pt x="15" y="3"/>
                        <a:pt x="16" y="5"/>
                      </a:cubicBezTo>
                      <a:close/>
                      <a:moveTo>
                        <a:pt x="10" y="2"/>
                      </a:moveTo>
                      <a:cubicBezTo>
                        <a:pt x="10" y="7"/>
                        <a:pt x="10" y="7"/>
                        <a:pt x="10" y="7"/>
                      </a:cubicBezTo>
                      <a:cubicBezTo>
                        <a:pt x="9" y="7"/>
                        <a:pt x="8" y="7"/>
                        <a:pt x="8" y="8"/>
                      </a:cubicBezTo>
                      <a:cubicBezTo>
                        <a:pt x="4" y="5"/>
                        <a:pt x="4" y="5"/>
                        <a:pt x="4" y="5"/>
                      </a:cubicBezTo>
                      <a:cubicBezTo>
                        <a:pt x="6" y="3"/>
                        <a:pt x="8" y="3"/>
                        <a:pt x="10" y="2"/>
                      </a:cubicBezTo>
                      <a:close/>
                      <a:moveTo>
                        <a:pt x="4" y="5"/>
                      </a:moveTo>
                      <a:cubicBezTo>
                        <a:pt x="7" y="8"/>
                        <a:pt x="7" y="8"/>
                        <a:pt x="7" y="8"/>
                      </a:cubicBezTo>
                      <a:cubicBezTo>
                        <a:pt x="6" y="9"/>
                        <a:pt x="6" y="10"/>
                        <a:pt x="6" y="11"/>
                      </a:cubicBezTo>
                      <a:cubicBezTo>
                        <a:pt x="2" y="11"/>
                        <a:pt x="2" y="11"/>
                        <a:pt x="2" y="11"/>
                      </a:cubicBezTo>
                      <a:cubicBezTo>
                        <a:pt x="2" y="9"/>
                        <a:pt x="3" y="7"/>
                        <a:pt x="4" y="5"/>
                      </a:cubicBezTo>
                      <a:close/>
                      <a:moveTo>
                        <a:pt x="2" y="12"/>
                      </a:moveTo>
                      <a:cubicBezTo>
                        <a:pt x="6" y="12"/>
                        <a:pt x="6" y="12"/>
                        <a:pt x="6" y="12"/>
                      </a:cubicBezTo>
                      <a:cubicBezTo>
                        <a:pt x="6" y="13"/>
                        <a:pt x="6" y="14"/>
                        <a:pt x="7" y="14"/>
                      </a:cubicBezTo>
                      <a:cubicBezTo>
                        <a:pt x="4" y="17"/>
                        <a:pt x="4" y="17"/>
                        <a:pt x="4" y="17"/>
                      </a:cubicBezTo>
                      <a:cubicBezTo>
                        <a:pt x="3" y="16"/>
                        <a:pt x="2" y="14"/>
                        <a:pt x="2" y="12"/>
                      </a:cubicBezTo>
                      <a:close/>
                      <a:moveTo>
                        <a:pt x="4" y="18"/>
                      </a:moveTo>
                      <a:cubicBezTo>
                        <a:pt x="7" y="15"/>
                        <a:pt x="7" y="15"/>
                        <a:pt x="7" y="15"/>
                      </a:cubicBezTo>
                      <a:cubicBezTo>
                        <a:pt x="8" y="16"/>
                        <a:pt x="9" y="16"/>
                        <a:pt x="10" y="16"/>
                      </a:cubicBezTo>
                      <a:cubicBezTo>
                        <a:pt x="10" y="20"/>
                        <a:pt x="10" y="20"/>
                        <a:pt x="10" y="20"/>
                      </a:cubicBezTo>
                      <a:cubicBezTo>
                        <a:pt x="8" y="20"/>
                        <a:pt x="6" y="19"/>
                        <a:pt x="4" y="18"/>
                      </a:cubicBezTo>
                      <a:close/>
                      <a:moveTo>
                        <a:pt x="11" y="20"/>
                      </a:moveTo>
                      <a:cubicBezTo>
                        <a:pt x="11" y="16"/>
                        <a:pt x="11" y="16"/>
                        <a:pt x="11" y="16"/>
                      </a:cubicBezTo>
                      <a:cubicBezTo>
                        <a:pt x="12" y="16"/>
                        <a:pt x="12" y="16"/>
                        <a:pt x="13" y="15"/>
                      </a:cubicBezTo>
                      <a:cubicBezTo>
                        <a:pt x="16" y="18"/>
                        <a:pt x="16" y="18"/>
                        <a:pt x="16" y="18"/>
                      </a:cubicBezTo>
                      <a:cubicBezTo>
                        <a:pt x="15" y="19"/>
                        <a:pt x="13" y="20"/>
                        <a:pt x="11" y="20"/>
                      </a:cubicBezTo>
                      <a:close/>
                      <a:moveTo>
                        <a:pt x="17" y="17"/>
                      </a:moveTo>
                      <a:cubicBezTo>
                        <a:pt x="14" y="14"/>
                        <a:pt x="14" y="14"/>
                        <a:pt x="14" y="14"/>
                      </a:cubicBezTo>
                      <a:cubicBezTo>
                        <a:pt x="14" y="14"/>
                        <a:pt x="15" y="13"/>
                        <a:pt x="15" y="12"/>
                      </a:cubicBezTo>
                      <a:cubicBezTo>
                        <a:pt x="19" y="12"/>
                        <a:pt x="19" y="12"/>
                        <a:pt x="19" y="12"/>
                      </a:cubicBezTo>
                      <a:cubicBezTo>
                        <a:pt x="19" y="14"/>
                        <a:pt x="18" y="16"/>
                        <a:pt x="17" y="17"/>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0" name="Freeform 13"/>
                <p:cNvSpPr>
                  <a:spLocks noEditPoints="1"/>
                </p:cNvSpPr>
                <p:nvPr/>
              </p:nvSpPr>
              <p:spPr bwMode="auto">
                <a:xfrm>
                  <a:off x="1322388" y="2455863"/>
                  <a:ext cx="25400" cy="26988"/>
                </a:xfrm>
                <a:custGeom>
                  <a:avLst/>
                  <a:gdLst>
                    <a:gd name="T0" fmla="*/ 24 w 24"/>
                    <a:gd name="T1" fmla="*/ 15 h 25"/>
                    <a:gd name="T2" fmla="*/ 24 w 24"/>
                    <a:gd name="T3" fmla="*/ 14 h 25"/>
                    <a:gd name="T4" fmla="*/ 23 w 24"/>
                    <a:gd name="T5" fmla="*/ 12 h 25"/>
                    <a:gd name="T6" fmla="*/ 23 w 24"/>
                    <a:gd name="T7" fmla="*/ 11 h 25"/>
                    <a:gd name="T8" fmla="*/ 24 w 24"/>
                    <a:gd name="T9" fmla="*/ 8 h 25"/>
                    <a:gd name="T10" fmla="*/ 23 w 24"/>
                    <a:gd name="T11" fmla="*/ 7 h 25"/>
                    <a:gd name="T12" fmla="*/ 21 w 24"/>
                    <a:gd name="T13" fmla="*/ 6 h 25"/>
                    <a:gd name="T14" fmla="*/ 20 w 24"/>
                    <a:gd name="T15" fmla="*/ 5 h 25"/>
                    <a:gd name="T16" fmla="*/ 20 w 24"/>
                    <a:gd name="T17" fmla="*/ 3 h 25"/>
                    <a:gd name="T18" fmla="*/ 19 w 24"/>
                    <a:gd name="T19" fmla="*/ 2 h 25"/>
                    <a:gd name="T20" fmla="*/ 17 w 24"/>
                    <a:gd name="T21" fmla="*/ 3 h 25"/>
                    <a:gd name="T22" fmla="*/ 16 w 24"/>
                    <a:gd name="T23" fmla="*/ 2 h 25"/>
                    <a:gd name="T24" fmla="*/ 15 w 24"/>
                    <a:gd name="T25" fmla="*/ 1 h 25"/>
                    <a:gd name="T26" fmla="*/ 13 w 24"/>
                    <a:gd name="T27" fmla="*/ 2 h 25"/>
                    <a:gd name="T28" fmla="*/ 12 w 24"/>
                    <a:gd name="T29" fmla="*/ 2 h 25"/>
                    <a:gd name="T30" fmla="*/ 10 w 24"/>
                    <a:gd name="T31" fmla="*/ 0 h 25"/>
                    <a:gd name="T32" fmla="*/ 9 w 24"/>
                    <a:gd name="T33" fmla="*/ 1 h 25"/>
                    <a:gd name="T34" fmla="*/ 8 w 24"/>
                    <a:gd name="T35" fmla="*/ 3 h 25"/>
                    <a:gd name="T36" fmla="*/ 7 w 24"/>
                    <a:gd name="T37" fmla="*/ 4 h 25"/>
                    <a:gd name="T38" fmla="*/ 4 w 24"/>
                    <a:gd name="T39" fmla="*/ 4 h 25"/>
                    <a:gd name="T40" fmla="*/ 3 w 24"/>
                    <a:gd name="T41" fmla="*/ 4 h 25"/>
                    <a:gd name="T42" fmla="*/ 4 w 24"/>
                    <a:gd name="T43" fmla="*/ 7 h 25"/>
                    <a:gd name="T44" fmla="*/ 3 w 24"/>
                    <a:gd name="T45" fmla="*/ 8 h 25"/>
                    <a:gd name="T46" fmla="*/ 1 w 24"/>
                    <a:gd name="T47" fmla="*/ 9 h 25"/>
                    <a:gd name="T48" fmla="*/ 1 w 24"/>
                    <a:gd name="T49" fmla="*/ 10 h 25"/>
                    <a:gd name="T50" fmla="*/ 2 w 24"/>
                    <a:gd name="T51" fmla="*/ 12 h 25"/>
                    <a:gd name="T52" fmla="*/ 2 w 24"/>
                    <a:gd name="T53" fmla="*/ 14 h 25"/>
                    <a:gd name="T54" fmla="*/ 1 w 24"/>
                    <a:gd name="T55" fmla="*/ 16 h 25"/>
                    <a:gd name="T56" fmla="*/ 1 w 24"/>
                    <a:gd name="T57" fmla="*/ 17 h 25"/>
                    <a:gd name="T58" fmla="*/ 3 w 24"/>
                    <a:gd name="T59" fmla="*/ 18 h 25"/>
                    <a:gd name="T60" fmla="*/ 4 w 24"/>
                    <a:gd name="T61" fmla="*/ 19 h 25"/>
                    <a:gd name="T62" fmla="*/ 4 w 24"/>
                    <a:gd name="T63" fmla="*/ 22 h 25"/>
                    <a:gd name="T64" fmla="*/ 5 w 24"/>
                    <a:gd name="T65" fmla="*/ 22 h 25"/>
                    <a:gd name="T66" fmla="*/ 7 w 24"/>
                    <a:gd name="T67" fmla="*/ 22 h 25"/>
                    <a:gd name="T68" fmla="*/ 8 w 24"/>
                    <a:gd name="T69" fmla="*/ 23 h 25"/>
                    <a:gd name="T70" fmla="*/ 9 w 24"/>
                    <a:gd name="T71" fmla="*/ 25 h 25"/>
                    <a:gd name="T72" fmla="*/ 11 w 24"/>
                    <a:gd name="T73" fmla="*/ 24 h 25"/>
                    <a:gd name="T74" fmla="*/ 12 w 24"/>
                    <a:gd name="T75" fmla="*/ 24 h 25"/>
                    <a:gd name="T76" fmla="*/ 14 w 24"/>
                    <a:gd name="T77" fmla="*/ 25 h 25"/>
                    <a:gd name="T78" fmla="*/ 15 w 24"/>
                    <a:gd name="T79" fmla="*/ 25 h 25"/>
                    <a:gd name="T80" fmla="*/ 16 w 24"/>
                    <a:gd name="T81" fmla="*/ 23 h 25"/>
                    <a:gd name="T82" fmla="*/ 17 w 24"/>
                    <a:gd name="T83" fmla="*/ 22 h 25"/>
                    <a:gd name="T84" fmla="*/ 20 w 24"/>
                    <a:gd name="T85" fmla="*/ 23 h 25"/>
                    <a:gd name="T86" fmla="*/ 21 w 24"/>
                    <a:gd name="T87" fmla="*/ 22 h 25"/>
                    <a:gd name="T88" fmla="*/ 21 w 24"/>
                    <a:gd name="T89" fmla="*/ 19 h 25"/>
                    <a:gd name="T90" fmla="*/ 21 w 24"/>
                    <a:gd name="T91" fmla="*/ 18 h 25"/>
                    <a:gd name="T92" fmla="*/ 24 w 24"/>
                    <a:gd name="T93" fmla="*/ 17 h 25"/>
                    <a:gd name="T94" fmla="*/ 22 w 24"/>
                    <a:gd name="T95" fmla="*/ 15 h 25"/>
                    <a:gd name="T96" fmla="*/ 21 w 24"/>
                    <a:gd name="T97" fmla="*/ 8 h 25"/>
                    <a:gd name="T98" fmla="*/ 10 w 24"/>
                    <a:gd name="T99" fmla="*/ 12 h 25"/>
                    <a:gd name="T100" fmla="*/ 12 w 24"/>
                    <a:gd name="T101" fmla="*/ 15 h 25"/>
                    <a:gd name="T102" fmla="*/ 14 w 24"/>
                    <a:gd name="T103" fmla="*/ 8 h 25"/>
                    <a:gd name="T104" fmla="*/ 15 w 24"/>
                    <a:gd name="T105" fmla="*/ 3 h 25"/>
                    <a:gd name="T106" fmla="*/ 8 w 24"/>
                    <a:gd name="T107" fmla="*/ 4 h 25"/>
                    <a:gd name="T108" fmla="*/ 10 w 24"/>
                    <a:gd name="T109" fmla="*/ 9 h 25"/>
                    <a:gd name="T110" fmla="*/ 7 w 24"/>
                    <a:gd name="T111" fmla="*/ 4 h 25"/>
                    <a:gd name="T112" fmla="*/ 8 w 24"/>
                    <a:gd name="T113" fmla="*/ 15 h 25"/>
                    <a:gd name="T114" fmla="*/ 4 w 24"/>
                    <a:gd name="T115" fmla="*/ 18 h 25"/>
                    <a:gd name="T116" fmla="*/ 9 w 24"/>
                    <a:gd name="T117" fmla="*/ 22 h 25"/>
                    <a:gd name="T118" fmla="*/ 12 w 24"/>
                    <a:gd name="T119" fmla="*/ 18 h 25"/>
                    <a:gd name="T120" fmla="*/ 10 w 24"/>
                    <a:gd name="T121" fmla="*/ 23 h 25"/>
                    <a:gd name="T122" fmla="*/ 17 w 24"/>
                    <a:gd name="T123"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 h="25">
                      <a:moveTo>
                        <a:pt x="23" y="16"/>
                      </a:moveTo>
                      <a:cubicBezTo>
                        <a:pt x="24" y="16"/>
                        <a:pt x="24" y="16"/>
                        <a:pt x="24" y="16"/>
                      </a:cubicBezTo>
                      <a:cubicBezTo>
                        <a:pt x="24" y="16"/>
                        <a:pt x="24" y="15"/>
                        <a:pt x="24" y="15"/>
                      </a:cubicBezTo>
                      <a:cubicBezTo>
                        <a:pt x="23" y="15"/>
                        <a:pt x="23" y="15"/>
                        <a:pt x="23" y="15"/>
                      </a:cubicBezTo>
                      <a:cubicBezTo>
                        <a:pt x="23" y="14"/>
                        <a:pt x="23" y="14"/>
                        <a:pt x="23" y="14"/>
                      </a:cubicBezTo>
                      <a:cubicBezTo>
                        <a:pt x="24" y="14"/>
                        <a:pt x="24" y="14"/>
                        <a:pt x="24" y="14"/>
                      </a:cubicBezTo>
                      <a:cubicBezTo>
                        <a:pt x="24" y="13"/>
                        <a:pt x="24" y="13"/>
                        <a:pt x="24" y="13"/>
                      </a:cubicBezTo>
                      <a:cubicBezTo>
                        <a:pt x="23" y="13"/>
                        <a:pt x="23" y="13"/>
                        <a:pt x="23" y="13"/>
                      </a:cubicBezTo>
                      <a:cubicBezTo>
                        <a:pt x="23" y="12"/>
                        <a:pt x="23" y="12"/>
                        <a:pt x="23" y="12"/>
                      </a:cubicBezTo>
                      <a:cubicBezTo>
                        <a:pt x="24" y="12"/>
                        <a:pt x="24" y="12"/>
                        <a:pt x="24" y="12"/>
                      </a:cubicBezTo>
                      <a:cubicBezTo>
                        <a:pt x="24" y="11"/>
                        <a:pt x="24" y="11"/>
                        <a:pt x="24" y="11"/>
                      </a:cubicBezTo>
                      <a:cubicBezTo>
                        <a:pt x="23" y="11"/>
                        <a:pt x="23" y="11"/>
                        <a:pt x="23" y="11"/>
                      </a:cubicBezTo>
                      <a:cubicBezTo>
                        <a:pt x="23" y="10"/>
                        <a:pt x="23" y="10"/>
                        <a:pt x="23" y="10"/>
                      </a:cubicBezTo>
                      <a:cubicBezTo>
                        <a:pt x="24" y="9"/>
                        <a:pt x="24" y="9"/>
                        <a:pt x="24" y="9"/>
                      </a:cubicBezTo>
                      <a:cubicBezTo>
                        <a:pt x="24" y="9"/>
                        <a:pt x="24" y="9"/>
                        <a:pt x="24" y="8"/>
                      </a:cubicBezTo>
                      <a:cubicBezTo>
                        <a:pt x="22" y="9"/>
                        <a:pt x="22" y="9"/>
                        <a:pt x="22" y="9"/>
                      </a:cubicBezTo>
                      <a:cubicBezTo>
                        <a:pt x="22" y="9"/>
                        <a:pt x="22" y="8"/>
                        <a:pt x="22" y="8"/>
                      </a:cubicBezTo>
                      <a:cubicBezTo>
                        <a:pt x="23" y="7"/>
                        <a:pt x="23" y="7"/>
                        <a:pt x="23" y="7"/>
                      </a:cubicBezTo>
                      <a:cubicBezTo>
                        <a:pt x="23" y="7"/>
                        <a:pt x="23" y="7"/>
                        <a:pt x="23" y="6"/>
                      </a:cubicBezTo>
                      <a:cubicBezTo>
                        <a:pt x="21" y="7"/>
                        <a:pt x="21" y="7"/>
                        <a:pt x="21" y="7"/>
                      </a:cubicBezTo>
                      <a:cubicBezTo>
                        <a:pt x="21" y="7"/>
                        <a:pt x="21" y="7"/>
                        <a:pt x="21" y="6"/>
                      </a:cubicBezTo>
                      <a:cubicBezTo>
                        <a:pt x="22" y="5"/>
                        <a:pt x="22" y="5"/>
                        <a:pt x="22" y="5"/>
                      </a:cubicBezTo>
                      <a:cubicBezTo>
                        <a:pt x="22" y="5"/>
                        <a:pt x="22" y="5"/>
                        <a:pt x="22" y="5"/>
                      </a:cubicBezTo>
                      <a:cubicBezTo>
                        <a:pt x="20" y="5"/>
                        <a:pt x="20" y="5"/>
                        <a:pt x="20" y="5"/>
                      </a:cubicBezTo>
                      <a:cubicBezTo>
                        <a:pt x="20" y="5"/>
                        <a:pt x="20" y="5"/>
                        <a:pt x="20" y="5"/>
                      </a:cubicBezTo>
                      <a:cubicBezTo>
                        <a:pt x="21" y="4"/>
                        <a:pt x="21" y="4"/>
                        <a:pt x="21" y="4"/>
                      </a:cubicBezTo>
                      <a:cubicBezTo>
                        <a:pt x="20" y="3"/>
                        <a:pt x="20" y="3"/>
                        <a:pt x="20" y="3"/>
                      </a:cubicBezTo>
                      <a:cubicBezTo>
                        <a:pt x="19" y="4"/>
                        <a:pt x="19" y="4"/>
                        <a:pt x="19" y="4"/>
                      </a:cubicBezTo>
                      <a:cubicBezTo>
                        <a:pt x="19" y="4"/>
                        <a:pt x="19" y="4"/>
                        <a:pt x="18" y="4"/>
                      </a:cubicBezTo>
                      <a:cubicBezTo>
                        <a:pt x="19" y="2"/>
                        <a:pt x="19" y="2"/>
                        <a:pt x="19" y="2"/>
                      </a:cubicBezTo>
                      <a:cubicBezTo>
                        <a:pt x="19" y="2"/>
                        <a:pt x="18" y="2"/>
                        <a:pt x="18" y="2"/>
                      </a:cubicBezTo>
                      <a:cubicBezTo>
                        <a:pt x="17" y="3"/>
                        <a:pt x="17" y="3"/>
                        <a:pt x="17" y="3"/>
                      </a:cubicBezTo>
                      <a:cubicBezTo>
                        <a:pt x="17" y="3"/>
                        <a:pt x="17" y="3"/>
                        <a:pt x="17" y="3"/>
                      </a:cubicBezTo>
                      <a:cubicBezTo>
                        <a:pt x="17" y="1"/>
                        <a:pt x="17" y="1"/>
                        <a:pt x="17" y="1"/>
                      </a:cubicBezTo>
                      <a:cubicBezTo>
                        <a:pt x="17" y="1"/>
                        <a:pt x="17" y="1"/>
                        <a:pt x="16" y="1"/>
                      </a:cubicBezTo>
                      <a:cubicBezTo>
                        <a:pt x="16" y="2"/>
                        <a:pt x="16" y="2"/>
                        <a:pt x="16" y="2"/>
                      </a:cubicBezTo>
                      <a:cubicBezTo>
                        <a:pt x="15" y="2"/>
                        <a:pt x="15" y="2"/>
                        <a:pt x="15" y="2"/>
                      </a:cubicBezTo>
                      <a:cubicBezTo>
                        <a:pt x="15" y="2"/>
                        <a:pt x="15" y="2"/>
                        <a:pt x="15" y="2"/>
                      </a:cubicBezTo>
                      <a:cubicBezTo>
                        <a:pt x="15" y="1"/>
                        <a:pt x="15" y="1"/>
                        <a:pt x="15" y="1"/>
                      </a:cubicBezTo>
                      <a:cubicBezTo>
                        <a:pt x="15" y="0"/>
                        <a:pt x="14" y="0"/>
                        <a:pt x="14" y="0"/>
                      </a:cubicBezTo>
                      <a:cubicBezTo>
                        <a:pt x="14" y="2"/>
                        <a:pt x="14" y="2"/>
                        <a:pt x="14" y="2"/>
                      </a:cubicBezTo>
                      <a:cubicBezTo>
                        <a:pt x="14" y="2"/>
                        <a:pt x="13" y="2"/>
                        <a:pt x="13" y="2"/>
                      </a:cubicBezTo>
                      <a:cubicBezTo>
                        <a:pt x="13" y="0"/>
                        <a:pt x="13" y="0"/>
                        <a:pt x="13" y="0"/>
                      </a:cubicBezTo>
                      <a:cubicBezTo>
                        <a:pt x="13" y="0"/>
                        <a:pt x="12" y="0"/>
                        <a:pt x="12" y="0"/>
                      </a:cubicBezTo>
                      <a:cubicBezTo>
                        <a:pt x="12" y="2"/>
                        <a:pt x="12" y="2"/>
                        <a:pt x="12" y="2"/>
                      </a:cubicBezTo>
                      <a:cubicBezTo>
                        <a:pt x="12" y="2"/>
                        <a:pt x="11" y="2"/>
                        <a:pt x="11" y="2"/>
                      </a:cubicBezTo>
                      <a:cubicBezTo>
                        <a:pt x="11" y="0"/>
                        <a:pt x="11" y="0"/>
                        <a:pt x="11" y="0"/>
                      </a:cubicBezTo>
                      <a:cubicBezTo>
                        <a:pt x="11" y="0"/>
                        <a:pt x="10" y="0"/>
                        <a:pt x="10" y="0"/>
                      </a:cubicBezTo>
                      <a:cubicBezTo>
                        <a:pt x="10" y="2"/>
                        <a:pt x="10" y="2"/>
                        <a:pt x="10" y="2"/>
                      </a:cubicBezTo>
                      <a:cubicBezTo>
                        <a:pt x="10" y="2"/>
                        <a:pt x="10" y="2"/>
                        <a:pt x="9" y="2"/>
                      </a:cubicBezTo>
                      <a:cubicBezTo>
                        <a:pt x="9" y="1"/>
                        <a:pt x="9" y="1"/>
                        <a:pt x="9" y="1"/>
                      </a:cubicBezTo>
                      <a:cubicBezTo>
                        <a:pt x="8" y="1"/>
                        <a:pt x="8" y="1"/>
                        <a:pt x="8" y="1"/>
                      </a:cubicBezTo>
                      <a:cubicBezTo>
                        <a:pt x="8" y="3"/>
                        <a:pt x="8" y="3"/>
                        <a:pt x="8" y="3"/>
                      </a:cubicBezTo>
                      <a:cubicBezTo>
                        <a:pt x="8" y="3"/>
                        <a:pt x="8" y="3"/>
                        <a:pt x="8" y="3"/>
                      </a:cubicBezTo>
                      <a:cubicBezTo>
                        <a:pt x="7" y="2"/>
                        <a:pt x="7" y="2"/>
                        <a:pt x="7" y="2"/>
                      </a:cubicBezTo>
                      <a:cubicBezTo>
                        <a:pt x="6" y="2"/>
                        <a:pt x="6" y="2"/>
                        <a:pt x="6" y="2"/>
                      </a:cubicBezTo>
                      <a:cubicBezTo>
                        <a:pt x="7" y="4"/>
                        <a:pt x="7" y="4"/>
                        <a:pt x="7" y="4"/>
                      </a:cubicBezTo>
                      <a:cubicBezTo>
                        <a:pt x="6" y="4"/>
                        <a:pt x="6" y="4"/>
                        <a:pt x="6" y="4"/>
                      </a:cubicBezTo>
                      <a:cubicBezTo>
                        <a:pt x="5" y="3"/>
                        <a:pt x="5" y="3"/>
                        <a:pt x="5" y="3"/>
                      </a:cubicBezTo>
                      <a:cubicBezTo>
                        <a:pt x="5" y="3"/>
                        <a:pt x="5" y="3"/>
                        <a:pt x="4" y="4"/>
                      </a:cubicBezTo>
                      <a:cubicBezTo>
                        <a:pt x="5" y="5"/>
                        <a:pt x="5" y="5"/>
                        <a:pt x="5" y="5"/>
                      </a:cubicBezTo>
                      <a:cubicBezTo>
                        <a:pt x="5" y="5"/>
                        <a:pt x="5" y="5"/>
                        <a:pt x="5" y="5"/>
                      </a:cubicBezTo>
                      <a:cubicBezTo>
                        <a:pt x="3" y="4"/>
                        <a:pt x="3" y="4"/>
                        <a:pt x="3" y="4"/>
                      </a:cubicBezTo>
                      <a:cubicBezTo>
                        <a:pt x="3" y="5"/>
                        <a:pt x="3" y="5"/>
                        <a:pt x="3" y="5"/>
                      </a:cubicBezTo>
                      <a:cubicBezTo>
                        <a:pt x="4" y="6"/>
                        <a:pt x="4" y="6"/>
                        <a:pt x="4" y="6"/>
                      </a:cubicBezTo>
                      <a:cubicBezTo>
                        <a:pt x="4" y="6"/>
                        <a:pt x="4" y="7"/>
                        <a:pt x="4" y="7"/>
                      </a:cubicBezTo>
                      <a:cubicBezTo>
                        <a:pt x="2" y="6"/>
                        <a:pt x="2" y="6"/>
                        <a:pt x="2" y="6"/>
                      </a:cubicBezTo>
                      <a:cubicBezTo>
                        <a:pt x="2" y="7"/>
                        <a:pt x="2" y="7"/>
                        <a:pt x="2" y="7"/>
                      </a:cubicBezTo>
                      <a:cubicBezTo>
                        <a:pt x="3" y="8"/>
                        <a:pt x="3" y="8"/>
                        <a:pt x="3" y="8"/>
                      </a:cubicBezTo>
                      <a:cubicBezTo>
                        <a:pt x="3" y="8"/>
                        <a:pt x="3" y="8"/>
                        <a:pt x="3" y="9"/>
                      </a:cubicBezTo>
                      <a:cubicBezTo>
                        <a:pt x="1" y="8"/>
                        <a:pt x="1" y="8"/>
                        <a:pt x="1" y="8"/>
                      </a:cubicBezTo>
                      <a:cubicBezTo>
                        <a:pt x="1" y="9"/>
                        <a:pt x="1" y="9"/>
                        <a:pt x="1" y="9"/>
                      </a:cubicBezTo>
                      <a:cubicBezTo>
                        <a:pt x="2" y="10"/>
                        <a:pt x="2" y="10"/>
                        <a:pt x="2" y="10"/>
                      </a:cubicBezTo>
                      <a:cubicBezTo>
                        <a:pt x="2" y="10"/>
                        <a:pt x="2" y="10"/>
                        <a:pt x="2" y="11"/>
                      </a:cubicBezTo>
                      <a:cubicBezTo>
                        <a:pt x="1" y="10"/>
                        <a:pt x="1" y="10"/>
                        <a:pt x="1" y="10"/>
                      </a:cubicBezTo>
                      <a:cubicBezTo>
                        <a:pt x="1" y="11"/>
                        <a:pt x="1" y="11"/>
                        <a:pt x="1" y="11"/>
                      </a:cubicBezTo>
                      <a:cubicBezTo>
                        <a:pt x="2" y="12"/>
                        <a:pt x="2" y="12"/>
                        <a:pt x="2" y="12"/>
                      </a:cubicBezTo>
                      <a:cubicBezTo>
                        <a:pt x="2" y="12"/>
                        <a:pt x="2" y="12"/>
                        <a:pt x="2" y="12"/>
                      </a:cubicBezTo>
                      <a:cubicBezTo>
                        <a:pt x="0" y="13"/>
                        <a:pt x="0" y="13"/>
                        <a:pt x="0" y="13"/>
                      </a:cubicBezTo>
                      <a:cubicBezTo>
                        <a:pt x="0" y="13"/>
                        <a:pt x="0" y="13"/>
                        <a:pt x="0" y="14"/>
                      </a:cubicBezTo>
                      <a:cubicBezTo>
                        <a:pt x="2" y="14"/>
                        <a:pt x="2" y="14"/>
                        <a:pt x="2" y="14"/>
                      </a:cubicBezTo>
                      <a:cubicBezTo>
                        <a:pt x="2" y="14"/>
                        <a:pt x="2" y="14"/>
                        <a:pt x="2" y="14"/>
                      </a:cubicBezTo>
                      <a:cubicBezTo>
                        <a:pt x="1" y="15"/>
                        <a:pt x="1" y="15"/>
                        <a:pt x="1" y="15"/>
                      </a:cubicBezTo>
                      <a:cubicBezTo>
                        <a:pt x="1" y="15"/>
                        <a:pt x="1" y="16"/>
                        <a:pt x="1" y="16"/>
                      </a:cubicBezTo>
                      <a:cubicBezTo>
                        <a:pt x="2" y="16"/>
                        <a:pt x="2" y="16"/>
                        <a:pt x="2" y="16"/>
                      </a:cubicBezTo>
                      <a:cubicBezTo>
                        <a:pt x="2" y="16"/>
                        <a:pt x="2" y="16"/>
                        <a:pt x="3" y="16"/>
                      </a:cubicBezTo>
                      <a:cubicBezTo>
                        <a:pt x="1" y="17"/>
                        <a:pt x="1" y="17"/>
                        <a:pt x="1" y="17"/>
                      </a:cubicBezTo>
                      <a:cubicBezTo>
                        <a:pt x="1" y="17"/>
                        <a:pt x="1" y="18"/>
                        <a:pt x="2" y="18"/>
                      </a:cubicBezTo>
                      <a:cubicBezTo>
                        <a:pt x="3" y="18"/>
                        <a:pt x="3" y="18"/>
                        <a:pt x="3" y="18"/>
                      </a:cubicBezTo>
                      <a:cubicBezTo>
                        <a:pt x="3" y="18"/>
                        <a:pt x="3" y="18"/>
                        <a:pt x="3" y="18"/>
                      </a:cubicBezTo>
                      <a:cubicBezTo>
                        <a:pt x="2" y="19"/>
                        <a:pt x="2" y="19"/>
                        <a:pt x="2" y="19"/>
                      </a:cubicBezTo>
                      <a:cubicBezTo>
                        <a:pt x="2" y="19"/>
                        <a:pt x="2" y="20"/>
                        <a:pt x="3" y="20"/>
                      </a:cubicBezTo>
                      <a:cubicBezTo>
                        <a:pt x="4" y="19"/>
                        <a:pt x="4" y="19"/>
                        <a:pt x="4" y="19"/>
                      </a:cubicBezTo>
                      <a:cubicBezTo>
                        <a:pt x="4" y="19"/>
                        <a:pt x="4" y="20"/>
                        <a:pt x="4" y="20"/>
                      </a:cubicBezTo>
                      <a:cubicBezTo>
                        <a:pt x="3" y="21"/>
                        <a:pt x="3" y="21"/>
                        <a:pt x="3" y="21"/>
                      </a:cubicBezTo>
                      <a:cubicBezTo>
                        <a:pt x="4" y="21"/>
                        <a:pt x="4" y="21"/>
                        <a:pt x="4" y="22"/>
                      </a:cubicBezTo>
                      <a:cubicBezTo>
                        <a:pt x="5" y="21"/>
                        <a:pt x="5" y="21"/>
                        <a:pt x="5" y="21"/>
                      </a:cubicBezTo>
                      <a:cubicBezTo>
                        <a:pt x="5" y="21"/>
                        <a:pt x="6" y="21"/>
                        <a:pt x="6" y="21"/>
                      </a:cubicBezTo>
                      <a:cubicBezTo>
                        <a:pt x="5" y="22"/>
                        <a:pt x="5" y="22"/>
                        <a:pt x="5" y="22"/>
                      </a:cubicBezTo>
                      <a:cubicBezTo>
                        <a:pt x="5" y="23"/>
                        <a:pt x="5" y="23"/>
                        <a:pt x="6" y="23"/>
                      </a:cubicBezTo>
                      <a:cubicBezTo>
                        <a:pt x="7" y="22"/>
                        <a:pt x="7" y="22"/>
                        <a:pt x="7" y="22"/>
                      </a:cubicBezTo>
                      <a:cubicBezTo>
                        <a:pt x="7" y="22"/>
                        <a:pt x="7" y="22"/>
                        <a:pt x="7" y="22"/>
                      </a:cubicBezTo>
                      <a:cubicBezTo>
                        <a:pt x="7" y="24"/>
                        <a:pt x="7" y="24"/>
                        <a:pt x="7" y="24"/>
                      </a:cubicBezTo>
                      <a:cubicBezTo>
                        <a:pt x="7" y="24"/>
                        <a:pt x="7" y="24"/>
                        <a:pt x="8" y="24"/>
                      </a:cubicBezTo>
                      <a:cubicBezTo>
                        <a:pt x="8" y="23"/>
                        <a:pt x="8" y="23"/>
                        <a:pt x="8" y="23"/>
                      </a:cubicBezTo>
                      <a:cubicBezTo>
                        <a:pt x="9" y="23"/>
                        <a:pt x="9" y="23"/>
                        <a:pt x="9" y="23"/>
                      </a:cubicBezTo>
                      <a:cubicBezTo>
                        <a:pt x="9" y="25"/>
                        <a:pt x="9" y="25"/>
                        <a:pt x="9" y="25"/>
                      </a:cubicBezTo>
                      <a:cubicBezTo>
                        <a:pt x="9" y="25"/>
                        <a:pt x="9" y="25"/>
                        <a:pt x="9" y="25"/>
                      </a:cubicBezTo>
                      <a:cubicBezTo>
                        <a:pt x="9" y="25"/>
                        <a:pt x="9" y="25"/>
                        <a:pt x="10" y="25"/>
                      </a:cubicBezTo>
                      <a:cubicBezTo>
                        <a:pt x="10" y="23"/>
                        <a:pt x="10" y="23"/>
                        <a:pt x="10" y="23"/>
                      </a:cubicBezTo>
                      <a:cubicBezTo>
                        <a:pt x="10" y="23"/>
                        <a:pt x="11" y="24"/>
                        <a:pt x="11" y="24"/>
                      </a:cubicBezTo>
                      <a:cubicBezTo>
                        <a:pt x="11" y="25"/>
                        <a:pt x="11" y="25"/>
                        <a:pt x="11" y="25"/>
                      </a:cubicBezTo>
                      <a:cubicBezTo>
                        <a:pt x="11" y="25"/>
                        <a:pt x="11" y="25"/>
                        <a:pt x="12" y="25"/>
                      </a:cubicBezTo>
                      <a:cubicBezTo>
                        <a:pt x="12" y="24"/>
                        <a:pt x="12" y="24"/>
                        <a:pt x="12" y="24"/>
                      </a:cubicBezTo>
                      <a:cubicBezTo>
                        <a:pt x="12" y="24"/>
                        <a:pt x="12" y="24"/>
                        <a:pt x="13" y="24"/>
                      </a:cubicBezTo>
                      <a:cubicBezTo>
                        <a:pt x="13" y="25"/>
                        <a:pt x="13" y="25"/>
                        <a:pt x="13" y="25"/>
                      </a:cubicBezTo>
                      <a:cubicBezTo>
                        <a:pt x="13" y="25"/>
                        <a:pt x="14" y="25"/>
                        <a:pt x="14" y="25"/>
                      </a:cubicBezTo>
                      <a:cubicBezTo>
                        <a:pt x="14" y="24"/>
                        <a:pt x="14" y="24"/>
                        <a:pt x="14" y="24"/>
                      </a:cubicBezTo>
                      <a:cubicBezTo>
                        <a:pt x="14" y="24"/>
                        <a:pt x="14" y="24"/>
                        <a:pt x="15" y="23"/>
                      </a:cubicBezTo>
                      <a:cubicBezTo>
                        <a:pt x="15" y="25"/>
                        <a:pt x="15" y="25"/>
                        <a:pt x="15" y="25"/>
                      </a:cubicBezTo>
                      <a:cubicBezTo>
                        <a:pt x="15" y="25"/>
                        <a:pt x="16" y="25"/>
                        <a:pt x="16" y="25"/>
                      </a:cubicBezTo>
                      <a:cubicBezTo>
                        <a:pt x="16" y="23"/>
                        <a:pt x="16" y="23"/>
                        <a:pt x="16" y="23"/>
                      </a:cubicBezTo>
                      <a:cubicBezTo>
                        <a:pt x="16" y="23"/>
                        <a:pt x="16" y="23"/>
                        <a:pt x="16" y="23"/>
                      </a:cubicBezTo>
                      <a:cubicBezTo>
                        <a:pt x="17" y="24"/>
                        <a:pt x="17" y="24"/>
                        <a:pt x="17" y="24"/>
                      </a:cubicBezTo>
                      <a:cubicBezTo>
                        <a:pt x="17" y="24"/>
                        <a:pt x="18" y="24"/>
                        <a:pt x="18" y="24"/>
                      </a:cubicBezTo>
                      <a:cubicBezTo>
                        <a:pt x="17" y="22"/>
                        <a:pt x="17" y="22"/>
                        <a:pt x="17" y="22"/>
                      </a:cubicBezTo>
                      <a:cubicBezTo>
                        <a:pt x="18" y="22"/>
                        <a:pt x="18" y="22"/>
                        <a:pt x="18" y="22"/>
                      </a:cubicBezTo>
                      <a:cubicBezTo>
                        <a:pt x="19" y="23"/>
                        <a:pt x="19" y="23"/>
                        <a:pt x="19" y="23"/>
                      </a:cubicBezTo>
                      <a:cubicBezTo>
                        <a:pt x="19" y="23"/>
                        <a:pt x="20" y="23"/>
                        <a:pt x="20" y="23"/>
                      </a:cubicBezTo>
                      <a:cubicBezTo>
                        <a:pt x="19" y="21"/>
                        <a:pt x="19" y="21"/>
                        <a:pt x="19" y="21"/>
                      </a:cubicBezTo>
                      <a:cubicBezTo>
                        <a:pt x="19" y="21"/>
                        <a:pt x="19" y="21"/>
                        <a:pt x="20" y="21"/>
                      </a:cubicBezTo>
                      <a:cubicBezTo>
                        <a:pt x="21" y="22"/>
                        <a:pt x="21" y="22"/>
                        <a:pt x="21" y="22"/>
                      </a:cubicBezTo>
                      <a:cubicBezTo>
                        <a:pt x="21" y="22"/>
                        <a:pt x="21" y="21"/>
                        <a:pt x="21" y="21"/>
                      </a:cubicBezTo>
                      <a:cubicBezTo>
                        <a:pt x="20" y="20"/>
                        <a:pt x="20" y="20"/>
                        <a:pt x="20" y="20"/>
                      </a:cubicBezTo>
                      <a:cubicBezTo>
                        <a:pt x="21" y="20"/>
                        <a:pt x="21" y="20"/>
                        <a:pt x="21" y="19"/>
                      </a:cubicBezTo>
                      <a:cubicBezTo>
                        <a:pt x="22" y="20"/>
                        <a:pt x="22" y="20"/>
                        <a:pt x="22" y="20"/>
                      </a:cubicBezTo>
                      <a:cubicBezTo>
                        <a:pt x="22" y="20"/>
                        <a:pt x="22" y="20"/>
                        <a:pt x="23" y="19"/>
                      </a:cubicBezTo>
                      <a:cubicBezTo>
                        <a:pt x="21" y="18"/>
                        <a:pt x="21" y="18"/>
                        <a:pt x="21" y="18"/>
                      </a:cubicBezTo>
                      <a:cubicBezTo>
                        <a:pt x="22" y="18"/>
                        <a:pt x="22" y="18"/>
                        <a:pt x="22" y="18"/>
                      </a:cubicBezTo>
                      <a:cubicBezTo>
                        <a:pt x="23" y="18"/>
                        <a:pt x="23" y="18"/>
                        <a:pt x="23" y="18"/>
                      </a:cubicBezTo>
                      <a:cubicBezTo>
                        <a:pt x="23" y="18"/>
                        <a:pt x="23" y="18"/>
                        <a:pt x="24" y="17"/>
                      </a:cubicBezTo>
                      <a:cubicBezTo>
                        <a:pt x="22" y="16"/>
                        <a:pt x="22" y="16"/>
                        <a:pt x="22" y="16"/>
                      </a:cubicBezTo>
                      <a:cubicBezTo>
                        <a:pt x="22" y="16"/>
                        <a:pt x="22" y="16"/>
                        <a:pt x="23" y="16"/>
                      </a:cubicBezTo>
                      <a:close/>
                      <a:moveTo>
                        <a:pt x="22" y="15"/>
                      </a:moveTo>
                      <a:cubicBezTo>
                        <a:pt x="17" y="14"/>
                        <a:pt x="17" y="14"/>
                        <a:pt x="17" y="14"/>
                      </a:cubicBezTo>
                      <a:cubicBezTo>
                        <a:pt x="17" y="13"/>
                        <a:pt x="17" y="11"/>
                        <a:pt x="17" y="11"/>
                      </a:cubicBezTo>
                      <a:cubicBezTo>
                        <a:pt x="21" y="8"/>
                        <a:pt x="21" y="8"/>
                        <a:pt x="21" y="8"/>
                      </a:cubicBezTo>
                      <a:cubicBezTo>
                        <a:pt x="22" y="10"/>
                        <a:pt x="22" y="13"/>
                        <a:pt x="22" y="15"/>
                      </a:cubicBezTo>
                      <a:close/>
                      <a:moveTo>
                        <a:pt x="12" y="15"/>
                      </a:moveTo>
                      <a:cubicBezTo>
                        <a:pt x="10" y="15"/>
                        <a:pt x="9" y="13"/>
                        <a:pt x="10" y="12"/>
                      </a:cubicBezTo>
                      <a:cubicBezTo>
                        <a:pt x="10" y="10"/>
                        <a:pt x="12" y="10"/>
                        <a:pt x="13" y="10"/>
                      </a:cubicBezTo>
                      <a:cubicBezTo>
                        <a:pt x="15" y="10"/>
                        <a:pt x="15" y="12"/>
                        <a:pt x="15" y="13"/>
                      </a:cubicBezTo>
                      <a:cubicBezTo>
                        <a:pt x="15" y="15"/>
                        <a:pt x="13" y="16"/>
                        <a:pt x="12" y="15"/>
                      </a:cubicBezTo>
                      <a:close/>
                      <a:moveTo>
                        <a:pt x="21" y="7"/>
                      </a:moveTo>
                      <a:cubicBezTo>
                        <a:pt x="16" y="10"/>
                        <a:pt x="16" y="10"/>
                        <a:pt x="16" y="10"/>
                      </a:cubicBezTo>
                      <a:cubicBezTo>
                        <a:pt x="16" y="9"/>
                        <a:pt x="15" y="8"/>
                        <a:pt x="14" y="8"/>
                      </a:cubicBezTo>
                      <a:cubicBezTo>
                        <a:pt x="15" y="3"/>
                        <a:pt x="15" y="3"/>
                        <a:pt x="15" y="3"/>
                      </a:cubicBezTo>
                      <a:cubicBezTo>
                        <a:pt x="18" y="4"/>
                        <a:pt x="19" y="5"/>
                        <a:pt x="21" y="7"/>
                      </a:cubicBezTo>
                      <a:close/>
                      <a:moveTo>
                        <a:pt x="15" y="3"/>
                      </a:moveTo>
                      <a:cubicBezTo>
                        <a:pt x="13" y="8"/>
                        <a:pt x="13" y="8"/>
                        <a:pt x="13" y="8"/>
                      </a:cubicBezTo>
                      <a:cubicBezTo>
                        <a:pt x="12" y="8"/>
                        <a:pt x="11" y="8"/>
                        <a:pt x="11" y="8"/>
                      </a:cubicBezTo>
                      <a:cubicBezTo>
                        <a:pt x="8" y="4"/>
                        <a:pt x="8" y="4"/>
                        <a:pt x="8" y="4"/>
                      </a:cubicBezTo>
                      <a:cubicBezTo>
                        <a:pt x="10" y="3"/>
                        <a:pt x="12" y="2"/>
                        <a:pt x="15" y="3"/>
                      </a:cubicBezTo>
                      <a:close/>
                      <a:moveTo>
                        <a:pt x="7" y="4"/>
                      </a:moveTo>
                      <a:cubicBezTo>
                        <a:pt x="10" y="9"/>
                        <a:pt x="10" y="9"/>
                        <a:pt x="10" y="9"/>
                      </a:cubicBezTo>
                      <a:cubicBezTo>
                        <a:pt x="9" y="9"/>
                        <a:pt x="8" y="10"/>
                        <a:pt x="8" y="11"/>
                      </a:cubicBezTo>
                      <a:cubicBezTo>
                        <a:pt x="3" y="9"/>
                        <a:pt x="3" y="9"/>
                        <a:pt x="3" y="9"/>
                      </a:cubicBezTo>
                      <a:cubicBezTo>
                        <a:pt x="4" y="7"/>
                        <a:pt x="6" y="5"/>
                        <a:pt x="7" y="4"/>
                      </a:cubicBezTo>
                      <a:close/>
                      <a:moveTo>
                        <a:pt x="3" y="10"/>
                      </a:moveTo>
                      <a:cubicBezTo>
                        <a:pt x="8" y="12"/>
                        <a:pt x="8" y="12"/>
                        <a:pt x="8" y="12"/>
                      </a:cubicBezTo>
                      <a:cubicBezTo>
                        <a:pt x="7" y="13"/>
                        <a:pt x="8" y="14"/>
                        <a:pt x="8" y="15"/>
                      </a:cubicBezTo>
                      <a:cubicBezTo>
                        <a:pt x="4" y="17"/>
                        <a:pt x="4" y="17"/>
                        <a:pt x="4" y="17"/>
                      </a:cubicBezTo>
                      <a:cubicBezTo>
                        <a:pt x="3" y="15"/>
                        <a:pt x="3" y="13"/>
                        <a:pt x="3" y="10"/>
                      </a:cubicBezTo>
                      <a:close/>
                      <a:moveTo>
                        <a:pt x="4" y="18"/>
                      </a:moveTo>
                      <a:cubicBezTo>
                        <a:pt x="8" y="16"/>
                        <a:pt x="8" y="16"/>
                        <a:pt x="8" y="16"/>
                      </a:cubicBezTo>
                      <a:cubicBezTo>
                        <a:pt x="9" y="16"/>
                        <a:pt x="10" y="17"/>
                        <a:pt x="11" y="17"/>
                      </a:cubicBezTo>
                      <a:cubicBezTo>
                        <a:pt x="9" y="22"/>
                        <a:pt x="9" y="22"/>
                        <a:pt x="9" y="22"/>
                      </a:cubicBezTo>
                      <a:cubicBezTo>
                        <a:pt x="7" y="22"/>
                        <a:pt x="5" y="20"/>
                        <a:pt x="4" y="18"/>
                      </a:cubicBezTo>
                      <a:close/>
                      <a:moveTo>
                        <a:pt x="10" y="23"/>
                      </a:moveTo>
                      <a:cubicBezTo>
                        <a:pt x="12" y="18"/>
                        <a:pt x="12" y="18"/>
                        <a:pt x="12" y="18"/>
                      </a:cubicBezTo>
                      <a:cubicBezTo>
                        <a:pt x="13" y="18"/>
                        <a:pt x="14" y="18"/>
                        <a:pt x="14" y="17"/>
                      </a:cubicBezTo>
                      <a:cubicBezTo>
                        <a:pt x="17" y="22"/>
                        <a:pt x="17" y="22"/>
                        <a:pt x="17" y="22"/>
                      </a:cubicBezTo>
                      <a:cubicBezTo>
                        <a:pt x="15" y="23"/>
                        <a:pt x="13" y="23"/>
                        <a:pt x="10" y="23"/>
                      </a:cubicBezTo>
                      <a:close/>
                      <a:moveTo>
                        <a:pt x="18" y="21"/>
                      </a:moveTo>
                      <a:cubicBezTo>
                        <a:pt x="15" y="17"/>
                        <a:pt x="15" y="17"/>
                        <a:pt x="15" y="17"/>
                      </a:cubicBezTo>
                      <a:cubicBezTo>
                        <a:pt x="16" y="16"/>
                        <a:pt x="17" y="15"/>
                        <a:pt x="17" y="14"/>
                      </a:cubicBezTo>
                      <a:cubicBezTo>
                        <a:pt x="22" y="16"/>
                        <a:pt x="22" y="16"/>
                        <a:pt x="22" y="16"/>
                      </a:cubicBezTo>
                      <a:cubicBezTo>
                        <a:pt x="21" y="18"/>
                        <a:pt x="19" y="20"/>
                        <a:pt x="18" y="21"/>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1" name="Freeform 14"/>
                <p:cNvSpPr>
                  <a:spLocks noEditPoints="1"/>
                </p:cNvSpPr>
                <p:nvPr/>
              </p:nvSpPr>
              <p:spPr bwMode="auto">
                <a:xfrm>
                  <a:off x="1054100" y="2536826"/>
                  <a:ext cx="63500" cy="66675"/>
                </a:xfrm>
                <a:custGeom>
                  <a:avLst/>
                  <a:gdLst>
                    <a:gd name="T0" fmla="*/ 54 w 60"/>
                    <a:gd name="T1" fmla="*/ 14 h 63"/>
                    <a:gd name="T2" fmla="*/ 53 w 60"/>
                    <a:gd name="T3" fmla="*/ 11 h 63"/>
                    <a:gd name="T4" fmla="*/ 47 w 60"/>
                    <a:gd name="T5" fmla="*/ 11 h 63"/>
                    <a:gd name="T6" fmla="*/ 44 w 60"/>
                    <a:gd name="T7" fmla="*/ 9 h 63"/>
                    <a:gd name="T8" fmla="*/ 42 w 60"/>
                    <a:gd name="T9" fmla="*/ 3 h 63"/>
                    <a:gd name="T10" fmla="*/ 39 w 60"/>
                    <a:gd name="T11" fmla="*/ 2 h 63"/>
                    <a:gd name="T12" fmla="*/ 34 w 60"/>
                    <a:gd name="T13" fmla="*/ 4 h 63"/>
                    <a:gd name="T14" fmla="*/ 31 w 60"/>
                    <a:gd name="T15" fmla="*/ 4 h 63"/>
                    <a:gd name="T16" fmla="*/ 26 w 60"/>
                    <a:gd name="T17" fmla="*/ 0 h 63"/>
                    <a:gd name="T18" fmla="*/ 23 w 60"/>
                    <a:gd name="T19" fmla="*/ 1 h 63"/>
                    <a:gd name="T20" fmla="*/ 20 w 60"/>
                    <a:gd name="T21" fmla="*/ 6 h 63"/>
                    <a:gd name="T22" fmla="*/ 17 w 60"/>
                    <a:gd name="T23" fmla="*/ 7 h 63"/>
                    <a:gd name="T24" fmla="*/ 14 w 60"/>
                    <a:gd name="T25" fmla="*/ 5 h 63"/>
                    <a:gd name="T26" fmla="*/ 12 w 60"/>
                    <a:gd name="T27" fmla="*/ 11 h 63"/>
                    <a:gd name="T28" fmla="*/ 10 w 60"/>
                    <a:gd name="T29" fmla="*/ 13 h 63"/>
                    <a:gd name="T30" fmla="*/ 4 w 60"/>
                    <a:gd name="T31" fmla="*/ 15 h 63"/>
                    <a:gd name="T32" fmla="*/ 3 w 60"/>
                    <a:gd name="T33" fmla="*/ 17 h 63"/>
                    <a:gd name="T34" fmla="*/ 4 w 60"/>
                    <a:gd name="T35" fmla="*/ 23 h 63"/>
                    <a:gd name="T36" fmla="*/ 4 w 60"/>
                    <a:gd name="T37" fmla="*/ 26 h 63"/>
                    <a:gd name="T38" fmla="*/ 0 w 60"/>
                    <a:gd name="T39" fmla="*/ 30 h 63"/>
                    <a:gd name="T40" fmla="*/ 0 w 60"/>
                    <a:gd name="T41" fmla="*/ 34 h 63"/>
                    <a:gd name="T42" fmla="*/ 4 w 60"/>
                    <a:gd name="T43" fmla="*/ 38 h 63"/>
                    <a:gd name="T44" fmla="*/ 5 w 60"/>
                    <a:gd name="T45" fmla="*/ 41 h 63"/>
                    <a:gd name="T46" fmla="*/ 3 w 60"/>
                    <a:gd name="T47" fmla="*/ 47 h 63"/>
                    <a:gd name="T48" fmla="*/ 5 w 60"/>
                    <a:gd name="T49" fmla="*/ 49 h 63"/>
                    <a:gd name="T50" fmla="*/ 11 w 60"/>
                    <a:gd name="T51" fmla="*/ 51 h 63"/>
                    <a:gd name="T52" fmla="*/ 13 w 60"/>
                    <a:gd name="T53" fmla="*/ 53 h 63"/>
                    <a:gd name="T54" fmla="*/ 14 w 60"/>
                    <a:gd name="T55" fmla="*/ 59 h 63"/>
                    <a:gd name="T56" fmla="*/ 17 w 60"/>
                    <a:gd name="T57" fmla="*/ 60 h 63"/>
                    <a:gd name="T58" fmla="*/ 23 w 60"/>
                    <a:gd name="T59" fmla="*/ 58 h 63"/>
                    <a:gd name="T60" fmla="*/ 26 w 60"/>
                    <a:gd name="T61" fmla="*/ 59 h 63"/>
                    <a:gd name="T62" fmla="*/ 30 w 60"/>
                    <a:gd name="T63" fmla="*/ 63 h 63"/>
                    <a:gd name="T64" fmla="*/ 33 w 60"/>
                    <a:gd name="T65" fmla="*/ 63 h 63"/>
                    <a:gd name="T66" fmla="*/ 37 w 60"/>
                    <a:gd name="T67" fmla="*/ 58 h 63"/>
                    <a:gd name="T68" fmla="*/ 40 w 60"/>
                    <a:gd name="T69" fmla="*/ 57 h 63"/>
                    <a:gd name="T70" fmla="*/ 45 w 60"/>
                    <a:gd name="T71" fmla="*/ 59 h 63"/>
                    <a:gd name="T72" fmla="*/ 45 w 60"/>
                    <a:gd name="T73" fmla="*/ 54 h 63"/>
                    <a:gd name="T74" fmla="*/ 48 w 60"/>
                    <a:gd name="T75" fmla="*/ 52 h 63"/>
                    <a:gd name="T76" fmla="*/ 53 w 60"/>
                    <a:gd name="T77" fmla="*/ 51 h 63"/>
                    <a:gd name="T78" fmla="*/ 55 w 60"/>
                    <a:gd name="T79" fmla="*/ 48 h 63"/>
                    <a:gd name="T80" fmla="*/ 54 w 60"/>
                    <a:gd name="T81" fmla="*/ 42 h 63"/>
                    <a:gd name="T82" fmla="*/ 55 w 60"/>
                    <a:gd name="T83" fmla="*/ 39 h 63"/>
                    <a:gd name="T84" fmla="*/ 59 w 60"/>
                    <a:gd name="T85" fmla="*/ 35 h 63"/>
                    <a:gd name="T86" fmla="*/ 60 w 60"/>
                    <a:gd name="T87" fmla="*/ 32 h 63"/>
                    <a:gd name="T88" fmla="*/ 56 w 60"/>
                    <a:gd name="T89" fmla="*/ 28 h 63"/>
                    <a:gd name="T90" fmla="*/ 55 w 60"/>
                    <a:gd name="T91" fmla="*/ 24 h 63"/>
                    <a:gd name="T92" fmla="*/ 57 w 60"/>
                    <a:gd name="T93" fmla="*/ 19 h 63"/>
                    <a:gd name="T94" fmla="*/ 20 w 60"/>
                    <a:gd name="T95" fmla="*/ 47 h 63"/>
                    <a:gd name="T96" fmla="*/ 22 w 60"/>
                    <a:gd name="T97" fmla="*/ 36 h 63"/>
                    <a:gd name="T98" fmla="*/ 31 w 60"/>
                    <a:gd name="T99" fmla="*/ 50 h 63"/>
                    <a:gd name="T100" fmla="*/ 41 w 60"/>
                    <a:gd name="T101" fmla="*/ 53 h 63"/>
                    <a:gd name="T102" fmla="*/ 32 w 60"/>
                    <a:gd name="T103" fmla="*/ 30 h 63"/>
                    <a:gd name="T104" fmla="*/ 26 w 60"/>
                    <a:gd name="T105" fmla="*/ 24 h 63"/>
                    <a:gd name="T106" fmla="*/ 28 w 60"/>
                    <a:gd name="T107" fmla="*/ 13 h 63"/>
                    <a:gd name="T108" fmla="*/ 37 w 60"/>
                    <a:gd name="T109" fmla="*/ 27 h 63"/>
                    <a:gd name="T110" fmla="*/ 47 w 60"/>
                    <a:gd name="T111" fmla="*/ 3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0" h="63">
                      <a:moveTo>
                        <a:pt x="53" y="18"/>
                      </a:moveTo>
                      <a:cubicBezTo>
                        <a:pt x="56" y="16"/>
                        <a:pt x="56" y="16"/>
                        <a:pt x="56" y="16"/>
                      </a:cubicBezTo>
                      <a:cubicBezTo>
                        <a:pt x="55" y="15"/>
                        <a:pt x="55" y="14"/>
                        <a:pt x="54" y="14"/>
                      </a:cubicBezTo>
                      <a:cubicBezTo>
                        <a:pt x="51" y="16"/>
                        <a:pt x="51" y="16"/>
                        <a:pt x="51" y="16"/>
                      </a:cubicBezTo>
                      <a:cubicBezTo>
                        <a:pt x="51" y="15"/>
                        <a:pt x="50" y="15"/>
                        <a:pt x="50" y="14"/>
                      </a:cubicBezTo>
                      <a:cubicBezTo>
                        <a:pt x="53" y="11"/>
                        <a:pt x="53" y="11"/>
                        <a:pt x="53" y="11"/>
                      </a:cubicBezTo>
                      <a:cubicBezTo>
                        <a:pt x="52" y="11"/>
                        <a:pt x="52" y="10"/>
                        <a:pt x="51" y="9"/>
                      </a:cubicBezTo>
                      <a:cubicBezTo>
                        <a:pt x="48" y="12"/>
                        <a:pt x="48" y="12"/>
                        <a:pt x="48" y="12"/>
                      </a:cubicBezTo>
                      <a:cubicBezTo>
                        <a:pt x="48" y="11"/>
                        <a:pt x="47" y="11"/>
                        <a:pt x="47" y="11"/>
                      </a:cubicBezTo>
                      <a:cubicBezTo>
                        <a:pt x="49" y="7"/>
                        <a:pt x="49" y="7"/>
                        <a:pt x="49" y="7"/>
                      </a:cubicBezTo>
                      <a:cubicBezTo>
                        <a:pt x="48" y="7"/>
                        <a:pt x="48" y="6"/>
                        <a:pt x="47" y="6"/>
                      </a:cubicBezTo>
                      <a:cubicBezTo>
                        <a:pt x="44" y="9"/>
                        <a:pt x="44" y="9"/>
                        <a:pt x="44" y="9"/>
                      </a:cubicBezTo>
                      <a:cubicBezTo>
                        <a:pt x="44" y="8"/>
                        <a:pt x="43" y="8"/>
                        <a:pt x="43" y="8"/>
                      </a:cubicBezTo>
                      <a:cubicBezTo>
                        <a:pt x="44" y="4"/>
                        <a:pt x="44" y="4"/>
                        <a:pt x="44" y="4"/>
                      </a:cubicBezTo>
                      <a:cubicBezTo>
                        <a:pt x="44" y="4"/>
                        <a:pt x="43" y="3"/>
                        <a:pt x="42" y="3"/>
                      </a:cubicBezTo>
                      <a:cubicBezTo>
                        <a:pt x="40" y="6"/>
                        <a:pt x="40" y="6"/>
                        <a:pt x="40" y="6"/>
                      </a:cubicBezTo>
                      <a:cubicBezTo>
                        <a:pt x="40" y="6"/>
                        <a:pt x="39" y="6"/>
                        <a:pt x="39" y="6"/>
                      </a:cubicBezTo>
                      <a:cubicBezTo>
                        <a:pt x="39" y="2"/>
                        <a:pt x="39" y="2"/>
                        <a:pt x="39" y="2"/>
                      </a:cubicBezTo>
                      <a:cubicBezTo>
                        <a:pt x="39" y="2"/>
                        <a:pt x="38" y="1"/>
                        <a:pt x="37" y="1"/>
                      </a:cubicBezTo>
                      <a:cubicBezTo>
                        <a:pt x="36" y="5"/>
                        <a:pt x="36" y="5"/>
                        <a:pt x="36" y="5"/>
                      </a:cubicBezTo>
                      <a:cubicBezTo>
                        <a:pt x="35" y="5"/>
                        <a:pt x="35" y="4"/>
                        <a:pt x="34" y="4"/>
                      </a:cubicBezTo>
                      <a:cubicBezTo>
                        <a:pt x="34" y="0"/>
                        <a:pt x="34" y="0"/>
                        <a:pt x="34" y="0"/>
                      </a:cubicBezTo>
                      <a:cubicBezTo>
                        <a:pt x="33" y="0"/>
                        <a:pt x="33" y="0"/>
                        <a:pt x="32" y="0"/>
                      </a:cubicBezTo>
                      <a:cubicBezTo>
                        <a:pt x="31" y="4"/>
                        <a:pt x="31" y="4"/>
                        <a:pt x="31" y="4"/>
                      </a:cubicBezTo>
                      <a:cubicBezTo>
                        <a:pt x="31" y="4"/>
                        <a:pt x="30" y="4"/>
                        <a:pt x="29" y="4"/>
                      </a:cubicBezTo>
                      <a:cubicBezTo>
                        <a:pt x="29" y="0"/>
                        <a:pt x="29" y="0"/>
                        <a:pt x="29" y="0"/>
                      </a:cubicBezTo>
                      <a:cubicBezTo>
                        <a:pt x="28" y="0"/>
                        <a:pt x="27" y="0"/>
                        <a:pt x="26" y="0"/>
                      </a:cubicBezTo>
                      <a:cubicBezTo>
                        <a:pt x="26" y="4"/>
                        <a:pt x="26" y="4"/>
                        <a:pt x="26" y="4"/>
                      </a:cubicBezTo>
                      <a:cubicBezTo>
                        <a:pt x="26" y="4"/>
                        <a:pt x="25" y="4"/>
                        <a:pt x="25" y="4"/>
                      </a:cubicBezTo>
                      <a:cubicBezTo>
                        <a:pt x="23" y="1"/>
                        <a:pt x="23" y="1"/>
                        <a:pt x="23" y="1"/>
                      </a:cubicBezTo>
                      <a:cubicBezTo>
                        <a:pt x="23" y="1"/>
                        <a:pt x="22" y="1"/>
                        <a:pt x="21" y="1"/>
                      </a:cubicBezTo>
                      <a:cubicBezTo>
                        <a:pt x="22" y="5"/>
                        <a:pt x="22" y="5"/>
                        <a:pt x="22" y="5"/>
                      </a:cubicBezTo>
                      <a:cubicBezTo>
                        <a:pt x="21" y="5"/>
                        <a:pt x="21" y="6"/>
                        <a:pt x="20" y="6"/>
                      </a:cubicBezTo>
                      <a:cubicBezTo>
                        <a:pt x="18" y="2"/>
                        <a:pt x="18" y="2"/>
                        <a:pt x="18" y="2"/>
                      </a:cubicBezTo>
                      <a:cubicBezTo>
                        <a:pt x="18" y="3"/>
                        <a:pt x="17" y="3"/>
                        <a:pt x="16" y="3"/>
                      </a:cubicBezTo>
                      <a:cubicBezTo>
                        <a:pt x="17" y="7"/>
                        <a:pt x="17" y="7"/>
                        <a:pt x="17" y="7"/>
                      </a:cubicBezTo>
                      <a:cubicBezTo>
                        <a:pt x="17" y="7"/>
                        <a:pt x="17" y="7"/>
                        <a:pt x="16" y="8"/>
                      </a:cubicBezTo>
                      <a:cubicBezTo>
                        <a:pt x="16" y="8"/>
                        <a:pt x="16" y="8"/>
                        <a:pt x="16" y="8"/>
                      </a:cubicBezTo>
                      <a:cubicBezTo>
                        <a:pt x="14" y="5"/>
                        <a:pt x="14" y="5"/>
                        <a:pt x="14" y="5"/>
                      </a:cubicBezTo>
                      <a:cubicBezTo>
                        <a:pt x="13" y="5"/>
                        <a:pt x="12" y="6"/>
                        <a:pt x="12" y="6"/>
                      </a:cubicBezTo>
                      <a:cubicBezTo>
                        <a:pt x="13" y="10"/>
                        <a:pt x="13" y="10"/>
                        <a:pt x="13" y="10"/>
                      </a:cubicBezTo>
                      <a:cubicBezTo>
                        <a:pt x="13" y="10"/>
                        <a:pt x="13" y="10"/>
                        <a:pt x="12" y="11"/>
                      </a:cubicBezTo>
                      <a:cubicBezTo>
                        <a:pt x="9" y="8"/>
                        <a:pt x="9" y="8"/>
                        <a:pt x="9" y="8"/>
                      </a:cubicBezTo>
                      <a:cubicBezTo>
                        <a:pt x="9" y="9"/>
                        <a:pt x="8" y="9"/>
                        <a:pt x="8" y="10"/>
                      </a:cubicBezTo>
                      <a:cubicBezTo>
                        <a:pt x="10" y="13"/>
                        <a:pt x="10" y="13"/>
                        <a:pt x="10" y="13"/>
                      </a:cubicBezTo>
                      <a:cubicBezTo>
                        <a:pt x="10" y="14"/>
                        <a:pt x="9" y="14"/>
                        <a:pt x="9" y="14"/>
                      </a:cubicBezTo>
                      <a:cubicBezTo>
                        <a:pt x="6" y="13"/>
                        <a:pt x="6" y="13"/>
                        <a:pt x="6" y="13"/>
                      </a:cubicBezTo>
                      <a:cubicBezTo>
                        <a:pt x="5" y="13"/>
                        <a:pt x="5" y="14"/>
                        <a:pt x="4" y="15"/>
                      </a:cubicBezTo>
                      <a:cubicBezTo>
                        <a:pt x="7" y="17"/>
                        <a:pt x="7" y="17"/>
                        <a:pt x="7" y="17"/>
                      </a:cubicBezTo>
                      <a:cubicBezTo>
                        <a:pt x="7" y="18"/>
                        <a:pt x="7" y="18"/>
                        <a:pt x="6" y="19"/>
                      </a:cubicBezTo>
                      <a:cubicBezTo>
                        <a:pt x="3" y="17"/>
                        <a:pt x="3" y="17"/>
                        <a:pt x="3" y="17"/>
                      </a:cubicBezTo>
                      <a:cubicBezTo>
                        <a:pt x="2" y="18"/>
                        <a:pt x="2" y="19"/>
                        <a:pt x="2" y="20"/>
                      </a:cubicBezTo>
                      <a:cubicBezTo>
                        <a:pt x="5" y="21"/>
                        <a:pt x="5" y="21"/>
                        <a:pt x="5" y="21"/>
                      </a:cubicBezTo>
                      <a:cubicBezTo>
                        <a:pt x="5" y="22"/>
                        <a:pt x="5" y="23"/>
                        <a:pt x="4" y="23"/>
                      </a:cubicBezTo>
                      <a:cubicBezTo>
                        <a:pt x="1" y="23"/>
                        <a:pt x="1" y="23"/>
                        <a:pt x="1" y="23"/>
                      </a:cubicBezTo>
                      <a:cubicBezTo>
                        <a:pt x="1" y="23"/>
                        <a:pt x="0" y="24"/>
                        <a:pt x="0" y="25"/>
                      </a:cubicBezTo>
                      <a:cubicBezTo>
                        <a:pt x="4" y="26"/>
                        <a:pt x="4" y="26"/>
                        <a:pt x="4" y="26"/>
                      </a:cubicBezTo>
                      <a:cubicBezTo>
                        <a:pt x="4" y="27"/>
                        <a:pt x="3" y="27"/>
                        <a:pt x="3" y="28"/>
                      </a:cubicBezTo>
                      <a:cubicBezTo>
                        <a:pt x="0" y="28"/>
                        <a:pt x="0" y="28"/>
                        <a:pt x="0" y="28"/>
                      </a:cubicBezTo>
                      <a:cubicBezTo>
                        <a:pt x="0" y="29"/>
                        <a:pt x="0" y="30"/>
                        <a:pt x="0" y="30"/>
                      </a:cubicBezTo>
                      <a:cubicBezTo>
                        <a:pt x="3" y="31"/>
                        <a:pt x="3" y="31"/>
                        <a:pt x="3" y="31"/>
                      </a:cubicBezTo>
                      <a:cubicBezTo>
                        <a:pt x="3" y="32"/>
                        <a:pt x="3" y="32"/>
                        <a:pt x="3" y="33"/>
                      </a:cubicBezTo>
                      <a:cubicBezTo>
                        <a:pt x="0" y="34"/>
                        <a:pt x="0" y="34"/>
                        <a:pt x="0" y="34"/>
                      </a:cubicBezTo>
                      <a:cubicBezTo>
                        <a:pt x="0" y="34"/>
                        <a:pt x="0" y="35"/>
                        <a:pt x="0" y="36"/>
                      </a:cubicBezTo>
                      <a:cubicBezTo>
                        <a:pt x="4" y="36"/>
                        <a:pt x="4" y="36"/>
                        <a:pt x="4" y="36"/>
                      </a:cubicBezTo>
                      <a:cubicBezTo>
                        <a:pt x="4" y="37"/>
                        <a:pt x="4" y="37"/>
                        <a:pt x="4" y="38"/>
                      </a:cubicBezTo>
                      <a:cubicBezTo>
                        <a:pt x="0" y="39"/>
                        <a:pt x="0" y="39"/>
                        <a:pt x="0" y="39"/>
                      </a:cubicBezTo>
                      <a:cubicBezTo>
                        <a:pt x="1" y="40"/>
                        <a:pt x="1" y="41"/>
                        <a:pt x="1" y="42"/>
                      </a:cubicBezTo>
                      <a:cubicBezTo>
                        <a:pt x="5" y="41"/>
                        <a:pt x="5" y="41"/>
                        <a:pt x="5" y="41"/>
                      </a:cubicBezTo>
                      <a:cubicBezTo>
                        <a:pt x="5" y="41"/>
                        <a:pt x="5" y="42"/>
                        <a:pt x="5" y="42"/>
                      </a:cubicBezTo>
                      <a:cubicBezTo>
                        <a:pt x="2" y="45"/>
                        <a:pt x="2" y="45"/>
                        <a:pt x="2" y="45"/>
                      </a:cubicBezTo>
                      <a:cubicBezTo>
                        <a:pt x="3" y="45"/>
                        <a:pt x="3" y="46"/>
                        <a:pt x="3" y="47"/>
                      </a:cubicBezTo>
                      <a:cubicBezTo>
                        <a:pt x="7" y="45"/>
                        <a:pt x="7" y="45"/>
                        <a:pt x="7" y="45"/>
                      </a:cubicBezTo>
                      <a:cubicBezTo>
                        <a:pt x="7" y="46"/>
                        <a:pt x="7" y="46"/>
                        <a:pt x="8" y="47"/>
                      </a:cubicBezTo>
                      <a:cubicBezTo>
                        <a:pt x="5" y="49"/>
                        <a:pt x="5" y="49"/>
                        <a:pt x="5" y="49"/>
                      </a:cubicBezTo>
                      <a:cubicBezTo>
                        <a:pt x="5" y="50"/>
                        <a:pt x="6" y="51"/>
                        <a:pt x="6" y="51"/>
                      </a:cubicBezTo>
                      <a:cubicBezTo>
                        <a:pt x="9" y="49"/>
                        <a:pt x="9" y="49"/>
                        <a:pt x="9" y="49"/>
                      </a:cubicBezTo>
                      <a:cubicBezTo>
                        <a:pt x="10" y="50"/>
                        <a:pt x="10" y="50"/>
                        <a:pt x="11" y="51"/>
                      </a:cubicBezTo>
                      <a:cubicBezTo>
                        <a:pt x="8" y="54"/>
                        <a:pt x="8" y="54"/>
                        <a:pt x="8" y="54"/>
                      </a:cubicBezTo>
                      <a:cubicBezTo>
                        <a:pt x="9" y="54"/>
                        <a:pt x="9" y="55"/>
                        <a:pt x="10" y="55"/>
                      </a:cubicBezTo>
                      <a:cubicBezTo>
                        <a:pt x="13" y="53"/>
                        <a:pt x="13" y="53"/>
                        <a:pt x="13" y="53"/>
                      </a:cubicBezTo>
                      <a:cubicBezTo>
                        <a:pt x="13" y="53"/>
                        <a:pt x="14" y="54"/>
                        <a:pt x="14" y="54"/>
                      </a:cubicBezTo>
                      <a:cubicBezTo>
                        <a:pt x="12" y="57"/>
                        <a:pt x="12" y="57"/>
                        <a:pt x="12" y="57"/>
                      </a:cubicBezTo>
                      <a:cubicBezTo>
                        <a:pt x="13" y="58"/>
                        <a:pt x="14" y="58"/>
                        <a:pt x="14" y="59"/>
                      </a:cubicBezTo>
                      <a:cubicBezTo>
                        <a:pt x="17" y="56"/>
                        <a:pt x="17" y="56"/>
                        <a:pt x="17" y="56"/>
                      </a:cubicBezTo>
                      <a:cubicBezTo>
                        <a:pt x="17" y="56"/>
                        <a:pt x="18" y="56"/>
                        <a:pt x="18" y="56"/>
                      </a:cubicBezTo>
                      <a:cubicBezTo>
                        <a:pt x="17" y="60"/>
                        <a:pt x="17" y="60"/>
                        <a:pt x="17" y="60"/>
                      </a:cubicBezTo>
                      <a:cubicBezTo>
                        <a:pt x="18" y="61"/>
                        <a:pt x="19" y="61"/>
                        <a:pt x="19" y="61"/>
                      </a:cubicBezTo>
                      <a:cubicBezTo>
                        <a:pt x="21" y="58"/>
                        <a:pt x="21" y="58"/>
                        <a:pt x="21" y="58"/>
                      </a:cubicBezTo>
                      <a:cubicBezTo>
                        <a:pt x="22" y="58"/>
                        <a:pt x="22" y="58"/>
                        <a:pt x="23" y="58"/>
                      </a:cubicBezTo>
                      <a:cubicBezTo>
                        <a:pt x="22" y="62"/>
                        <a:pt x="22" y="62"/>
                        <a:pt x="22" y="62"/>
                      </a:cubicBezTo>
                      <a:cubicBezTo>
                        <a:pt x="23" y="62"/>
                        <a:pt x="24" y="62"/>
                        <a:pt x="25" y="63"/>
                      </a:cubicBezTo>
                      <a:cubicBezTo>
                        <a:pt x="26" y="59"/>
                        <a:pt x="26" y="59"/>
                        <a:pt x="26" y="59"/>
                      </a:cubicBezTo>
                      <a:cubicBezTo>
                        <a:pt x="26" y="59"/>
                        <a:pt x="27" y="59"/>
                        <a:pt x="27" y="59"/>
                      </a:cubicBezTo>
                      <a:cubicBezTo>
                        <a:pt x="28" y="63"/>
                        <a:pt x="28" y="63"/>
                        <a:pt x="28" y="63"/>
                      </a:cubicBezTo>
                      <a:cubicBezTo>
                        <a:pt x="28" y="63"/>
                        <a:pt x="29" y="63"/>
                        <a:pt x="30" y="63"/>
                      </a:cubicBezTo>
                      <a:cubicBezTo>
                        <a:pt x="30" y="59"/>
                        <a:pt x="30" y="59"/>
                        <a:pt x="30" y="59"/>
                      </a:cubicBezTo>
                      <a:cubicBezTo>
                        <a:pt x="31" y="59"/>
                        <a:pt x="32" y="59"/>
                        <a:pt x="32" y="59"/>
                      </a:cubicBezTo>
                      <a:cubicBezTo>
                        <a:pt x="33" y="63"/>
                        <a:pt x="33" y="63"/>
                        <a:pt x="33" y="63"/>
                      </a:cubicBezTo>
                      <a:cubicBezTo>
                        <a:pt x="34" y="63"/>
                        <a:pt x="35" y="63"/>
                        <a:pt x="35" y="62"/>
                      </a:cubicBezTo>
                      <a:cubicBezTo>
                        <a:pt x="35" y="59"/>
                        <a:pt x="35" y="59"/>
                        <a:pt x="35" y="59"/>
                      </a:cubicBezTo>
                      <a:cubicBezTo>
                        <a:pt x="36" y="58"/>
                        <a:pt x="36" y="58"/>
                        <a:pt x="37" y="58"/>
                      </a:cubicBezTo>
                      <a:cubicBezTo>
                        <a:pt x="38" y="62"/>
                        <a:pt x="38" y="62"/>
                        <a:pt x="38" y="62"/>
                      </a:cubicBezTo>
                      <a:cubicBezTo>
                        <a:pt x="39" y="61"/>
                        <a:pt x="40" y="61"/>
                        <a:pt x="41" y="61"/>
                      </a:cubicBezTo>
                      <a:cubicBezTo>
                        <a:pt x="40" y="57"/>
                        <a:pt x="40" y="57"/>
                        <a:pt x="40" y="57"/>
                      </a:cubicBezTo>
                      <a:cubicBezTo>
                        <a:pt x="40" y="57"/>
                        <a:pt x="41" y="57"/>
                        <a:pt x="41" y="56"/>
                      </a:cubicBezTo>
                      <a:cubicBezTo>
                        <a:pt x="43" y="60"/>
                        <a:pt x="43" y="60"/>
                        <a:pt x="43" y="60"/>
                      </a:cubicBezTo>
                      <a:cubicBezTo>
                        <a:pt x="44" y="59"/>
                        <a:pt x="44" y="59"/>
                        <a:pt x="45" y="59"/>
                      </a:cubicBezTo>
                      <a:cubicBezTo>
                        <a:pt x="45" y="59"/>
                        <a:pt x="45" y="59"/>
                        <a:pt x="45" y="58"/>
                      </a:cubicBezTo>
                      <a:cubicBezTo>
                        <a:pt x="44" y="55"/>
                        <a:pt x="44" y="55"/>
                        <a:pt x="44" y="55"/>
                      </a:cubicBezTo>
                      <a:cubicBezTo>
                        <a:pt x="44" y="54"/>
                        <a:pt x="45" y="54"/>
                        <a:pt x="45" y="54"/>
                      </a:cubicBezTo>
                      <a:cubicBezTo>
                        <a:pt x="48" y="57"/>
                        <a:pt x="48" y="57"/>
                        <a:pt x="48" y="57"/>
                      </a:cubicBezTo>
                      <a:cubicBezTo>
                        <a:pt x="49" y="56"/>
                        <a:pt x="49" y="56"/>
                        <a:pt x="50" y="55"/>
                      </a:cubicBezTo>
                      <a:cubicBezTo>
                        <a:pt x="48" y="52"/>
                        <a:pt x="48" y="52"/>
                        <a:pt x="48" y="52"/>
                      </a:cubicBezTo>
                      <a:cubicBezTo>
                        <a:pt x="48" y="51"/>
                        <a:pt x="48" y="51"/>
                        <a:pt x="49" y="50"/>
                      </a:cubicBezTo>
                      <a:cubicBezTo>
                        <a:pt x="52" y="53"/>
                        <a:pt x="52" y="53"/>
                        <a:pt x="52" y="53"/>
                      </a:cubicBezTo>
                      <a:cubicBezTo>
                        <a:pt x="52" y="52"/>
                        <a:pt x="53" y="51"/>
                        <a:pt x="53" y="51"/>
                      </a:cubicBezTo>
                      <a:cubicBezTo>
                        <a:pt x="51" y="48"/>
                        <a:pt x="51" y="48"/>
                        <a:pt x="51" y="48"/>
                      </a:cubicBezTo>
                      <a:cubicBezTo>
                        <a:pt x="51" y="48"/>
                        <a:pt x="51" y="47"/>
                        <a:pt x="52" y="47"/>
                      </a:cubicBezTo>
                      <a:cubicBezTo>
                        <a:pt x="55" y="48"/>
                        <a:pt x="55" y="48"/>
                        <a:pt x="55" y="48"/>
                      </a:cubicBezTo>
                      <a:cubicBezTo>
                        <a:pt x="56" y="47"/>
                        <a:pt x="56" y="47"/>
                        <a:pt x="56" y="46"/>
                      </a:cubicBezTo>
                      <a:cubicBezTo>
                        <a:pt x="53" y="44"/>
                        <a:pt x="53" y="44"/>
                        <a:pt x="53" y="44"/>
                      </a:cubicBezTo>
                      <a:cubicBezTo>
                        <a:pt x="54" y="43"/>
                        <a:pt x="54" y="43"/>
                        <a:pt x="54" y="42"/>
                      </a:cubicBezTo>
                      <a:cubicBezTo>
                        <a:pt x="58" y="43"/>
                        <a:pt x="58" y="43"/>
                        <a:pt x="58" y="43"/>
                      </a:cubicBezTo>
                      <a:cubicBezTo>
                        <a:pt x="58" y="42"/>
                        <a:pt x="58" y="42"/>
                        <a:pt x="58" y="41"/>
                      </a:cubicBezTo>
                      <a:cubicBezTo>
                        <a:pt x="55" y="39"/>
                        <a:pt x="55" y="39"/>
                        <a:pt x="55" y="39"/>
                      </a:cubicBezTo>
                      <a:cubicBezTo>
                        <a:pt x="55" y="39"/>
                        <a:pt x="55" y="38"/>
                        <a:pt x="55" y="37"/>
                      </a:cubicBezTo>
                      <a:cubicBezTo>
                        <a:pt x="59" y="38"/>
                        <a:pt x="59" y="38"/>
                        <a:pt x="59" y="38"/>
                      </a:cubicBezTo>
                      <a:cubicBezTo>
                        <a:pt x="59" y="37"/>
                        <a:pt x="59" y="36"/>
                        <a:pt x="59" y="35"/>
                      </a:cubicBezTo>
                      <a:cubicBezTo>
                        <a:pt x="56" y="34"/>
                        <a:pt x="56" y="34"/>
                        <a:pt x="56" y="34"/>
                      </a:cubicBezTo>
                      <a:cubicBezTo>
                        <a:pt x="56" y="34"/>
                        <a:pt x="56" y="33"/>
                        <a:pt x="56" y="33"/>
                      </a:cubicBezTo>
                      <a:cubicBezTo>
                        <a:pt x="60" y="32"/>
                        <a:pt x="60" y="32"/>
                        <a:pt x="60" y="32"/>
                      </a:cubicBezTo>
                      <a:cubicBezTo>
                        <a:pt x="60" y="31"/>
                        <a:pt x="60" y="30"/>
                        <a:pt x="60" y="30"/>
                      </a:cubicBezTo>
                      <a:cubicBezTo>
                        <a:pt x="56" y="29"/>
                        <a:pt x="56" y="29"/>
                        <a:pt x="56" y="29"/>
                      </a:cubicBezTo>
                      <a:cubicBezTo>
                        <a:pt x="56" y="29"/>
                        <a:pt x="56" y="28"/>
                        <a:pt x="56" y="28"/>
                      </a:cubicBezTo>
                      <a:cubicBezTo>
                        <a:pt x="59" y="26"/>
                        <a:pt x="59" y="26"/>
                        <a:pt x="59" y="26"/>
                      </a:cubicBezTo>
                      <a:cubicBezTo>
                        <a:pt x="59" y="26"/>
                        <a:pt x="59" y="25"/>
                        <a:pt x="59" y="24"/>
                      </a:cubicBezTo>
                      <a:cubicBezTo>
                        <a:pt x="55" y="24"/>
                        <a:pt x="55" y="24"/>
                        <a:pt x="55" y="24"/>
                      </a:cubicBezTo>
                      <a:cubicBezTo>
                        <a:pt x="55" y="24"/>
                        <a:pt x="55" y="23"/>
                        <a:pt x="55" y="23"/>
                      </a:cubicBezTo>
                      <a:cubicBezTo>
                        <a:pt x="58" y="21"/>
                        <a:pt x="58" y="21"/>
                        <a:pt x="58" y="21"/>
                      </a:cubicBezTo>
                      <a:cubicBezTo>
                        <a:pt x="58" y="20"/>
                        <a:pt x="57" y="19"/>
                        <a:pt x="57" y="19"/>
                      </a:cubicBezTo>
                      <a:cubicBezTo>
                        <a:pt x="54" y="20"/>
                        <a:pt x="54" y="20"/>
                        <a:pt x="54" y="20"/>
                      </a:cubicBezTo>
                      <a:cubicBezTo>
                        <a:pt x="53" y="19"/>
                        <a:pt x="53" y="19"/>
                        <a:pt x="53" y="18"/>
                      </a:cubicBezTo>
                      <a:close/>
                      <a:moveTo>
                        <a:pt x="20" y="47"/>
                      </a:moveTo>
                      <a:cubicBezTo>
                        <a:pt x="16" y="49"/>
                        <a:pt x="11" y="47"/>
                        <a:pt x="9" y="44"/>
                      </a:cubicBezTo>
                      <a:cubicBezTo>
                        <a:pt x="7" y="40"/>
                        <a:pt x="9" y="35"/>
                        <a:pt x="12" y="33"/>
                      </a:cubicBezTo>
                      <a:cubicBezTo>
                        <a:pt x="16" y="31"/>
                        <a:pt x="20" y="32"/>
                        <a:pt x="22" y="36"/>
                      </a:cubicBezTo>
                      <a:cubicBezTo>
                        <a:pt x="24" y="40"/>
                        <a:pt x="23" y="44"/>
                        <a:pt x="20" y="47"/>
                      </a:cubicBezTo>
                      <a:close/>
                      <a:moveTo>
                        <a:pt x="41" y="53"/>
                      </a:moveTo>
                      <a:cubicBezTo>
                        <a:pt x="38" y="55"/>
                        <a:pt x="33" y="54"/>
                        <a:pt x="31" y="50"/>
                      </a:cubicBezTo>
                      <a:cubicBezTo>
                        <a:pt x="29" y="46"/>
                        <a:pt x="30" y="41"/>
                        <a:pt x="34" y="39"/>
                      </a:cubicBezTo>
                      <a:cubicBezTo>
                        <a:pt x="37" y="37"/>
                        <a:pt x="42" y="38"/>
                        <a:pt x="44" y="42"/>
                      </a:cubicBezTo>
                      <a:cubicBezTo>
                        <a:pt x="46" y="46"/>
                        <a:pt x="45" y="50"/>
                        <a:pt x="41" y="53"/>
                      </a:cubicBezTo>
                      <a:close/>
                      <a:moveTo>
                        <a:pt x="27" y="33"/>
                      </a:moveTo>
                      <a:cubicBezTo>
                        <a:pt x="26" y="32"/>
                        <a:pt x="26" y="30"/>
                        <a:pt x="28" y="29"/>
                      </a:cubicBezTo>
                      <a:cubicBezTo>
                        <a:pt x="30" y="28"/>
                        <a:pt x="32" y="28"/>
                        <a:pt x="32" y="30"/>
                      </a:cubicBezTo>
                      <a:cubicBezTo>
                        <a:pt x="33" y="31"/>
                        <a:pt x="33" y="34"/>
                        <a:pt x="31" y="35"/>
                      </a:cubicBezTo>
                      <a:cubicBezTo>
                        <a:pt x="30" y="35"/>
                        <a:pt x="28" y="35"/>
                        <a:pt x="27" y="33"/>
                      </a:cubicBezTo>
                      <a:close/>
                      <a:moveTo>
                        <a:pt x="26" y="24"/>
                      </a:moveTo>
                      <a:cubicBezTo>
                        <a:pt x="22" y="26"/>
                        <a:pt x="17" y="25"/>
                        <a:pt x="15" y="21"/>
                      </a:cubicBezTo>
                      <a:cubicBezTo>
                        <a:pt x="13" y="17"/>
                        <a:pt x="14" y="13"/>
                        <a:pt x="18" y="10"/>
                      </a:cubicBezTo>
                      <a:cubicBezTo>
                        <a:pt x="22" y="8"/>
                        <a:pt x="26" y="10"/>
                        <a:pt x="28" y="13"/>
                      </a:cubicBezTo>
                      <a:cubicBezTo>
                        <a:pt x="30" y="17"/>
                        <a:pt x="29" y="22"/>
                        <a:pt x="26" y="24"/>
                      </a:cubicBezTo>
                      <a:close/>
                      <a:moveTo>
                        <a:pt x="47" y="30"/>
                      </a:moveTo>
                      <a:cubicBezTo>
                        <a:pt x="43" y="32"/>
                        <a:pt x="39" y="31"/>
                        <a:pt x="37" y="27"/>
                      </a:cubicBezTo>
                      <a:cubicBezTo>
                        <a:pt x="35" y="23"/>
                        <a:pt x="36" y="19"/>
                        <a:pt x="40" y="17"/>
                      </a:cubicBezTo>
                      <a:cubicBezTo>
                        <a:pt x="43" y="14"/>
                        <a:pt x="48" y="16"/>
                        <a:pt x="50" y="19"/>
                      </a:cubicBezTo>
                      <a:cubicBezTo>
                        <a:pt x="52" y="23"/>
                        <a:pt x="51" y="28"/>
                        <a:pt x="47" y="30"/>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2" name="Freeform 15"/>
                <p:cNvSpPr>
                  <a:spLocks noEditPoints="1"/>
                </p:cNvSpPr>
                <p:nvPr/>
              </p:nvSpPr>
              <p:spPr bwMode="auto">
                <a:xfrm>
                  <a:off x="1225550" y="2528888"/>
                  <a:ext cx="76200" cy="79375"/>
                </a:xfrm>
                <a:custGeom>
                  <a:avLst/>
                  <a:gdLst>
                    <a:gd name="T0" fmla="*/ 65 w 71"/>
                    <a:gd name="T1" fmla="*/ 17 h 75"/>
                    <a:gd name="T2" fmla="*/ 63 w 71"/>
                    <a:gd name="T3" fmla="*/ 14 h 75"/>
                    <a:gd name="T4" fmla="*/ 56 w 71"/>
                    <a:gd name="T5" fmla="*/ 13 h 75"/>
                    <a:gd name="T6" fmla="*/ 53 w 71"/>
                    <a:gd name="T7" fmla="*/ 11 h 75"/>
                    <a:gd name="T8" fmla="*/ 51 w 71"/>
                    <a:gd name="T9" fmla="*/ 4 h 75"/>
                    <a:gd name="T10" fmla="*/ 47 w 71"/>
                    <a:gd name="T11" fmla="*/ 2 h 75"/>
                    <a:gd name="T12" fmla="*/ 41 w 71"/>
                    <a:gd name="T13" fmla="*/ 5 h 75"/>
                    <a:gd name="T14" fmla="*/ 37 w 71"/>
                    <a:gd name="T15" fmla="*/ 5 h 75"/>
                    <a:gd name="T16" fmla="*/ 32 w 71"/>
                    <a:gd name="T17" fmla="*/ 1 h 75"/>
                    <a:gd name="T18" fmla="*/ 28 w 71"/>
                    <a:gd name="T19" fmla="*/ 1 h 75"/>
                    <a:gd name="T20" fmla="*/ 24 w 71"/>
                    <a:gd name="T21" fmla="*/ 7 h 75"/>
                    <a:gd name="T22" fmla="*/ 21 w 71"/>
                    <a:gd name="T23" fmla="*/ 9 h 75"/>
                    <a:gd name="T24" fmla="*/ 17 w 71"/>
                    <a:gd name="T25" fmla="*/ 6 h 75"/>
                    <a:gd name="T26" fmla="*/ 15 w 71"/>
                    <a:gd name="T27" fmla="*/ 13 h 75"/>
                    <a:gd name="T28" fmla="*/ 12 w 71"/>
                    <a:gd name="T29" fmla="*/ 16 h 75"/>
                    <a:gd name="T30" fmla="*/ 6 w 71"/>
                    <a:gd name="T31" fmla="*/ 18 h 75"/>
                    <a:gd name="T32" fmla="*/ 4 w 71"/>
                    <a:gd name="T33" fmla="*/ 21 h 75"/>
                    <a:gd name="T34" fmla="*/ 6 w 71"/>
                    <a:gd name="T35" fmla="*/ 28 h 75"/>
                    <a:gd name="T36" fmla="*/ 5 w 71"/>
                    <a:gd name="T37" fmla="*/ 31 h 75"/>
                    <a:gd name="T38" fmla="*/ 0 w 71"/>
                    <a:gd name="T39" fmla="*/ 36 h 75"/>
                    <a:gd name="T40" fmla="*/ 0 w 71"/>
                    <a:gd name="T41" fmla="*/ 40 h 75"/>
                    <a:gd name="T42" fmla="*/ 5 w 71"/>
                    <a:gd name="T43" fmla="*/ 45 h 75"/>
                    <a:gd name="T44" fmla="*/ 6 w 71"/>
                    <a:gd name="T45" fmla="*/ 49 h 75"/>
                    <a:gd name="T46" fmla="*/ 4 w 71"/>
                    <a:gd name="T47" fmla="*/ 56 h 75"/>
                    <a:gd name="T48" fmla="*/ 6 w 71"/>
                    <a:gd name="T49" fmla="*/ 59 h 75"/>
                    <a:gd name="T50" fmla="*/ 13 w 71"/>
                    <a:gd name="T51" fmla="*/ 60 h 75"/>
                    <a:gd name="T52" fmla="*/ 16 w 71"/>
                    <a:gd name="T53" fmla="*/ 63 h 75"/>
                    <a:gd name="T54" fmla="*/ 18 w 71"/>
                    <a:gd name="T55" fmla="*/ 70 h 75"/>
                    <a:gd name="T56" fmla="*/ 21 w 71"/>
                    <a:gd name="T57" fmla="*/ 72 h 75"/>
                    <a:gd name="T58" fmla="*/ 27 w 71"/>
                    <a:gd name="T59" fmla="*/ 69 h 75"/>
                    <a:gd name="T60" fmla="*/ 31 w 71"/>
                    <a:gd name="T61" fmla="*/ 70 h 75"/>
                    <a:gd name="T62" fmla="*/ 36 w 71"/>
                    <a:gd name="T63" fmla="*/ 75 h 75"/>
                    <a:gd name="T64" fmla="*/ 40 w 71"/>
                    <a:gd name="T65" fmla="*/ 75 h 75"/>
                    <a:gd name="T66" fmla="*/ 44 w 71"/>
                    <a:gd name="T67" fmla="*/ 69 h 75"/>
                    <a:gd name="T68" fmla="*/ 48 w 71"/>
                    <a:gd name="T69" fmla="*/ 68 h 75"/>
                    <a:gd name="T70" fmla="*/ 53 w 71"/>
                    <a:gd name="T71" fmla="*/ 70 h 75"/>
                    <a:gd name="T72" fmla="*/ 54 w 71"/>
                    <a:gd name="T73" fmla="*/ 64 h 75"/>
                    <a:gd name="T74" fmla="*/ 57 w 71"/>
                    <a:gd name="T75" fmla="*/ 62 h 75"/>
                    <a:gd name="T76" fmla="*/ 64 w 71"/>
                    <a:gd name="T77" fmla="*/ 61 h 75"/>
                    <a:gd name="T78" fmla="*/ 66 w 71"/>
                    <a:gd name="T79" fmla="*/ 57 h 75"/>
                    <a:gd name="T80" fmla="*/ 65 w 71"/>
                    <a:gd name="T81" fmla="*/ 50 h 75"/>
                    <a:gd name="T82" fmla="*/ 66 w 71"/>
                    <a:gd name="T83" fmla="*/ 47 h 75"/>
                    <a:gd name="T84" fmla="*/ 71 w 71"/>
                    <a:gd name="T85" fmla="*/ 42 h 75"/>
                    <a:gd name="T86" fmla="*/ 71 w 71"/>
                    <a:gd name="T87" fmla="*/ 38 h 75"/>
                    <a:gd name="T88" fmla="*/ 67 w 71"/>
                    <a:gd name="T89" fmla="*/ 33 h 75"/>
                    <a:gd name="T90" fmla="*/ 66 w 71"/>
                    <a:gd name="T91" fmla="*/ 29 h 75"/>
                    <a:gd name="T92" fmla="*/ 68 w 71"/>
                    <a:gd name="T93" fmla="*/ 23 h 75"/>
                    <a:gd name="T94" fmla="*/ 24 w 71"/>
                    <a:gd name="T95" fmla="*/ 56 h 75"/>
                    <a:gd name="T96" fmla="*/ 27 w 71"/>
                    <a:gd name="T97" fmla="*/ 43 h 75"/>
                    <a:gd name="T98" fmla="*/ 37 w 71"/>
                    <a:gd name="T99" fmla="*/ 59 h 75"/>
                    <a:gd name="T100" fmla="*/ 49 w 71"/>
                    <a:gd name="T101" fmla="*/ 63 h 75"/>
                    <a:gd name="T102" fmla="*/ 39 w 71"/>
                    <a:gd name="T103" fmla="*/ 36 h 75"/>
                    <a:gd name="T104" fmla="*/ 31 w 71"/>
                    <a:gd name="T105" fmla="*/ 29 h 75"/>
                    <a:gd name="T106" fmla="*/ 34 w 71"/>
                    <a:gd name="T107" fmla="*/ 16 h 75"/>
                    <a:gd name="T108" fmla="*/ 44 w 71"/>
                    <a:gd name="T109" fmla="*/ 33 h 75"/>
                    <a:gd name="T110" fmla="*/ 56 w 71"/>
                    <a:gd name="T111" fmla="*/ 3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75">
                      <a:moveTo>
                        <a:pt x="63" y="22"/>
                      </a:moveTo>
                      <a:cubicBezTo>
                        <a:pt x="67" y="19"/>
                        <a:pt x="67" y="19"/>
                        <a:pt x="67" y="19"/>
                      </a:cubicBezTo>
                      <a:cubicBezTo>
                        <a:pt x="66" y="18"/>
                        <a:pt x="66" y="17"/>
                        <a:pt x="65" y="17"/>
                      </a:cubicBezTo>
                      <a:cubicBezTo>
                        <a:pt x="61" y="19"/>
                        <a:pt x="61" y="19"/>
                        <a:pt x="61" y="19"/>
                      </a:cubicBezTo>
                      <a:cubicBezTo>
                        <a:pt x="61" y="18"/>
                        <a:pt x="60" y="18"/>
                        <a:pt x="60" y="17"/>
                      </a:cubicBezTo>
                      <a:cubicBezTo>
                        <a:pt x="63" y="14"/>
                        <a:pt x="63" y="14"/>
                        <a:pt x="63" y="14"/>
                      </a:cubicBezTo>
                      <a:cubicBezTo>
                        <a:pt x="62" y="13"/>
                        <a:pt x="62" y="12"/>
                        <a:pt x="61" y="11"/>
                      </a:cubicBezTo>
                      <a:cubicBezTo>
                        <a:pt x="58" y="14"/>
                        <a:pt x="58" y="14"/>
                        <a:pt x="58" y="14"/>
                      </a:cubicBezTo>
                      <a:cubicBezTo>
                        <a:pt x="57" y="14"/>
                        <a:pt x="57" y="13"/>
                        <a:pt x="56" y="13"/>
                      </a:cubicBezTo>
                      <a:cubicBezTo>
                        <a:pt x="58" y="9"/>
                        <a:pt x="58" y="9"/>
                        <a:pt x="58" y="9"/>
                      </a:cubicBezTo>
                      <a:cubicBezTo>
                        <a:pt x="58" y="8"/>
                        <a:pt x="57" y="8"/>
                        <a:pt x="56" y="7"/>
                      </a:cubicBezTo>
                      <a:cubicBezTo>
                        <a:pt x="53" y="11"/>
                        <a:pt x="53" y="11"/>
                        <a:pt x="53" y="11"/>
                      </a:cubicBezTo>
                      <a:cubicBezTo>
                        <a:pt x="53" y="10"/>
                        <a:pt x="52" y="10"/>
                        <a:pt x="51" y="9"/>
                      </a:cubicBezTo>
                      <a:cubicBezTo>
                        <a:pt x="53" y="5"/>
                        <a:pt x="53" y="5"/>
                        <a:pt x="53" y="5"/>
                      </a:cubicBezTo>
                      <a:cubicBezTo>
                        <a:pt x="52" y="5"/>
                        <a:pt x="51" y="4"/>
                        <a:pt x="51" y="4"/>
                      </a:cubicBezTo>
                      <a:cubicBezTo>
                        <a:pt x="48" y="8"/>
                        <a:pt x="48" y="8"/>
                        <a:pt x="48" y="8"/>
                      </a:cubicBezTo>
                      <a:cubicBezTo>
                        <a:pt x="48" y="7"/>
                        <a:pt x="47" y="7"/>
                        <a:pt x="46" y="7"/>
                      </a:cubicBezTo>
                      <a:cubicBezTo>
                        <a:pt x="47" y="2"/>
                        <a:pt x="47" y="2"/>
                        <a:pt x="47" y="2"/>
                      </a:cubicBezTo>
                      <a:cubicBezTo>
                        <a:pt x="46" y="2"/>
                        <a:pt x="46" y="2"/>
                        <a:pt x="45" y="2"/>
                      </a:cubicBezTo>
                      <a:cubicBezTo>
                        <a:pt x="43" y="6"/>
                        <a:pt x="43" y="6"/>
                        <a:pt x="43" y="6"/>
                      </a:cubicBezTo>
                      <a:cubicBezTo>
                        <a:pt x="42" y="6"/>
                        <a:pt x="42" y="6"/>
                        <a:pt x="41" y="5"/>
                      </a:cubicBezTo>
                      <a:cubicBezTo>
                        <a:pt x="41" y="1"/>
                        <a:pt x="41" y="1"/>
                        <a:pt x="41" y="1"/>
                      </a:cubicBezTo>
                      <a:cubicBezTo>
                        <a:pt x="40" y="1"/>
                        <a:pt x="39" y="1"/>
                        <a:pt x="38" y="0"/>
                      </a:cubicBezTo>
                      <a:cubicBezTo>
                        <a:pt x="37" y="5"/>
                        <a:pt x="37" y="5"/>
                        <a:pt x="37" y="5"/>
                      </a:cubicBezTo>
                      <a:cubicBezTo>
                        <a:pt x="37" y="5"/>
                        <a:pt x="36" y="5"/>
                        <a:pt x="35" y="5"/>
                      </a:cubicBezTo>
                      <a:cubicBezTo>
                        <a:pt x="35" y="0"/>
                        <a:pt x="35" y="0"/>
                        <a:pt x="35" y="0"/>
                      </a:cubicBezTo>
                      <a:cubicBezTo>
                        <a:pt x="34" y="0"/>
                        <a:pt x="33" y="0"/>
                        <a:pt x="32" y="1"/>
                      </a:cubicBezTo>
                      <a:cubicBezTo>
                        <a:pt x="32" y="5"/>
                        <a:pt x="32" y="5"/>
                        <a:pt x="32" y="5"/>
                      </a:cubicBezTo>
                      <a:cubicBezTo>
                        <a:pt x="31" y="5"/>
                        <a:pt x="30" y="5"/>
                        <a:pt x="30" y="6"/>
                      </a:cubicBezTo>
                      <a:cubicBezTo>
                        <a:pt x="28" y="1"/>
                        <a:pt x="28" y="1"/>
                        <a:pt x="28" y="1"/>
                      </a:cubicBezTo>
                      <a:cubicBezTo>
                        <a:pt x="27" y="1"/>
                        <a:pt x="27" y="2"/>
                        <a:pt x="26" y="2"/>
                      </a:cubicBezTo>
                      <a:cubicBezTo>
                        <a:pt x="26" y="6"/>
                        <a:pt x="26" y="6"/>
                        <a:pt x="26" y="6"/>
                      </a:cubicBezTo>
                      <a:cubicBezTo>
                        <a:pt x="26" y="7"/>
                        <a:pt x="25" y="7"/>
                        <a:pt x="24" y="7"/>
                      </a:cubicBezTo>
                      <a:cubicBezTo>
                        <a:pt x="22" y="3"/>
                        <a:pt x="22" y="3"/>
                        <a:pt x="22" y="3"/>
                      </a:cubicBezTo>
                      <a:cubicBezTo>
                        <a:pt x="21" y="3"/>
                        <a:pt x="21" y="4"/>
                        <a:pt x="20" y="4"/>
                      </a:cubicBezTo>
                      <a:cubicBezTo>
                        <a:pt x="21" y="9"/>
                        <a:pt x="21" y="9"/>
                        <a:pt x="21" y="9"/>
                      </a:cubicBezTo>
                      <a:cubicBezTo>
                        <a:pt x="21" y="9"/>
                        <a:pt x="20" y="9"/>
                        <a:pt x="20" y="9"/>
                      </a:cubicBezTo>
                      <a:cubicBezTo>
                        <a:pt x="20" y="9"/>
                        <a:pt x="20" y="10"/>
                        <a:pt x="19" y="10"/>
                      </a:cubicBezTo>
                      <a:cubicBezTo>
                        <a:pt x="17" y="6"/>
                        <a:pt x="17" y="6"/>
                        <a:pt x="17" y="6"/>
                      </a:cubicBezTo>
                      <a:cubicBezTo>
                        <a:pt x="16" y="7"/>
                        <a:pt x="15" y="7"/>
                        <a:pt x="14" y="8"/>
                      </a:cubicBezTo>
                      <a:cubicBezTo>
                        <a:pt x="16" y="12"/>
                        <a:pt x="16" y="12"/>
                        <a:pt x="16" y="12"/>
                      </a:cubicBezTo>
                      <a:cubicBezTo>
                        <a:pt x="16" y="12"/>
                        <a:pt x="15" y="13"/>
                        <a:pt x="15" y="13"/>
                      </a:cubicBezTo>
                      <a:cubicBezTo>
                        <a:pt x="11" y="10"/>
                        <a:pt x="11" y="10"/>
                        <a:pt x="11" y="10"/>
                      </a:cubicBezTo>
                      <a:cubicBezTo>
                        <a:pt x="11" y="11"/>
                        <a:pt x="10" y="12"/>
                        <a:pt x="10" y="12"/>
                      </a:cubicBezTo>
                      <a:cubicBezTo>
                        <a:pt x="12" y="16"/>
                        <a:pt x="12" y="16"/>
                        <a:pt x="12" y="16"/>
                      </a:cubicBezTo>
                      <a:cubicBezTo>
                        <a:pt x="12" y="16"/>
                        <a:pt x="11" y="17"/>
                        <a:pt x="11" y="17"/>
                      </a:cubicBezTo>
                      <a:cubicBezTo>
                        <a:pt x="7" y="15"/>
                        <a:pt x="7" y="15"/>
                        <a:pt x="7" y="15"/>
                      </a:cubicBezTo>
                      <a:cubicBezTo>
                        <a:pt x="7" y="16"/>
                        <a:pt x="6" y="17"/>
                        <a:pt x="6" y="18"/>
                      </a:cubicBezTo>
                      <a:cubicBezTo>
                        <a:pt x="9" y="21"/>
                        <a:pt x="9" y="21"/>
                        <a:pt x="9" y="21"/>
                      </a:cubicBezTo>
                      <a:cubicBezTo>
                        <a:pt x="9" y="21"/>
                        <a:pt x="8" y="22"/>
                        <a:pt x="8" y="22"/>
                      </a:cubicBezTo>
                      <a:cubicBezTo>
                        <a:pt x="4" y="21"/>
                        <a:pt x="4" y="21"/>
                        <a:pt x="4" y="21"/>
                      </a:cubicBezTo>
                      <a:cubicBezTo>
                        <a:pt x="3" y="22"/>
                        <a:pt x="3" y="23"/>
                        <a:pt x="3" y="23"/>
                      </a:cubicBezTo>
                      <a:cubicBezTo>
                        <a:pt x="6" y="26"/>
                        <a:pt x="6" y="26"/>
                        <a:pt x="6" y="26"/>
                      </a:cubicBezTo>
                      <a:cubicBezTo>
                        <a:pt x="6" y="26"/>
                        <a:pt x="6" y="27"/>
                        <a:pt x="6" y="28"/>
                      </a:cubicBezTo>
                      <a:cubicBezTo>
                        <a:pt x="1" y="27"/>
                        <a:pt x="1" y="27"/>
                        <a:pt x="1" y="27"/>
                      </a:cubicBezTo>
                      <a:cubicBezTo>
                        <a:pt x="1" y="28"/>
                        <a:pt x="1" y="29"/>
                        <a:pt x="1" y="30"/>
                      </a:cubicBezTo>
                      <a:cubicBezTo>
                        <a:pt x="5" y="31"/>
                        <a:pt x="5" y="31"/>
                        <a:pt x="5" y="31"/>
                      </a:cubicBezTo>
                      <a:cubicBezTo>
                        <a:pt x="5" y="32"/>
                        <a:pt x="5" y="33"/>
                        <a:pt x="5" y="33"/>
                      </a:cubicBezTo>
                      <a:cubicBezTo>
                        <a:pt x="0" y="34"/>
                        <a:pt x="0" y="34"/>
                        <a:pt x="0" y="34"/>
                      </a:cubicBezTo>
                      <a:cubicBezTo>
                        <a:pt x="0" y="35"/>
                        <a:pt x="0" y="36"/>
                        <a:pt x="0" y="36"/>
                      </a:cubicBezTo>
                      <a:cubicBezTo>
                        <a:pt x="4" y="37"/>
                        <a:pt x="4" y="37"/>
                        <a:pt x="4" y="37"/>
                      </a:cubicBezTo>
                      <a:cubicBezTo>
                        <a:pt x="4" y="38"/>
                        <a:pt x="4" y="39"/>
                        <a:pt x="4" y="39"/>
                      </a:cubicBezTo>
                      <a:cubicBezTo>
                        <a:pt x="0" y="40"/>
                        <a:pt x="0" y="40"/>
                        <a:pt x="0" y="40"/>
                      </a:cubicBezTo>
                      <a:cubicBezTo>
                        <a:pt x="0" y="41"/>
                        <a:pt x="0" y="42"/>
                        <a:pt x="0" y="43"/>
                      </a:cubicBezTo>
                      <a:cubicBezTo>
                        <a:pt x="5" y="43"/>
                        <a:pt x="5" y="43"/>
                        <a:pt x="5" y="43"/>
                      </a:cubicBezTo>
                      <a:cubicBezTo>
                        <a:pt x="5" y="44"/>
                        <a:pt x="5" y="44"/>
                        <a:pt x="5" y="45"/>
                      </a:cubicBezTo>
                      <a:cubicBezTo>
                        <a:pt x="1" y="47"/>
                        <a:pt x="1" y="47"/>
                        <a:pt x="1" y="47"/>
                      </a:cubicBezTo>
                      <a:cubicBezTo>
                        <a:pt x="1" y="48"/>
                        <a:pt x="2" y="49"/>
                        <a:pt x="2" y="50"/>
                      </a:cubicBezTo>
                      <a:cubicBezTo>
                        <a:pt x="6" y="49"/>
                        <a:pt x="6" y="49"/>
                        <a:pt x="6" y="49"/>
                      </a:cubicBezTo>
                      <a:cubicBezTo>
                        <a:pt x="6" y="49"/>
                        <a:pt x="7" y="50"/>
                        <a:pt x="7" y="51"/>
                      </a:cubicBezTo>
                      <a:cubicBezTo>
                        <a:pt x="3" y="53"/>
                        <a:pt x="3" y="53"/>
                        <a:pt x="3" y="53"/>
                      </a:cubicBezTo>
                      <a:cubicBezTo>
                        <a:pt x="4" y="54"/>
                        <a:pt x="4" y="55"/>
                        <a:pt x="4" y="56"/>
                      </a:cubicBezTo>
                      <a:cubicBezTo>
                        <a:pt x="9" y="54"/>
                        <a:pt x="9" y="54"/>
                        <a:pt x="9" y="54"/>
                      </a:cubicBezTo>
                      <a:cubicBezTo>
                        <a:pt x="9" y="55"/>
                        <a:pt x="9" y="55"/>
                        <a:pt x="10" y="56"/>
                      </a:cubicBezTo>
                      <a:cubicBezTo>
                        <a:pt x="6" y="59"/>
                        <a:pt x="6" y="59"/>
                        <a:pt x="6" y="59"/>
                      </a:cubicBezTo>
                      <a:cubicBezTo>
                        <a:pt x="7" y="60"/>
                        <a:pt x="7" y="61"/>
                        <a:pt x="8" y="61"/>
                      </a:cubicBezTo>
                      <a:cubicBezTo>
                        <a:pt x="12" y="59"/>
                        <a:pt x="12" y="59"/>
                        <a:pt x="12" y="59"/>
                      </a:cubicBezTo>
                      <a:cubicBezTo>
                        <a:pt x="12" y="59"/>
                        <a:pt x="13" y="60"/>
                        <a:pt x="13" y="60"/>
                      </a:cubicBezTo>
                      <a:cubicBezTo>
                        <a:pt x="10" y="64"/>
                        <a:pt x="10" y="64"/>
                        <a:pt x="10" y="64"/>
                      </a:cubicBezTo>
                      <a:cubicBezTo>
                        <a:pt x="11" y="65"/>
                        <a:pt x="12" y="65"/>
                        <a:pt x="12" y="66"/>
                      </a:cubicBezTo>
                      <a:cubicBezTo>
                        <a:pt x="16" y="63"/>
                        <a:pt x="16" y="63"/>
                        <a:pt x="16" y="63"/>
                      </a:cubicBezTo>
                      <a:cubicBezTo>
                        <a:pt x="16" y="63"/>
                        <a:pt x="17" y="64"/>
                        <a:pt x="17" y="64"/>
                      </a:cubicBezTo>
                      <a:cubicBezTo>
                        <a:pt x="15" y="68"/>
                        <a:pt x="15" y="68"/>
                        <a:pt x="15" y="68"/>
                      </a:cubicBezTo>
                      <a:cubicBezTo>
                        <a:pt x="16" y="69"/>
                        <a:pt x="17" y="69"/>
                        <a:pt x="18" y="70"/>
                      </a:cubicBezTo>
                      <a:cubicBezTo>
                        <a:pt x="20" y="66"/>
                        <a:pt x="20" y="66"/>
                        <a:pt x="20" y="66"/>
                      </a:cubicBezTo>
                      <a:cubicBezTo>
                        <a:pt x="21" y="67"/>
                        <a:pt x="22" y="67"/>
                        <a:pt x="22" y="67"/>
                      </a:cubicBezTo>
                      <a:cubicBezTo>
                        <a:pt x="21" y="72"/>
                        <a:pt x="21" y="72"/>
                        <a:pt x="21" y="72"/>
                      </a:cubicBezTo>
                      <a:cubicBezTo>
                        <a:pt x="22" y="72"/>
                        <a:pt x="23" y="72"/>
                        <a:pt x="23" y="73"/>
                      </a:cubicBezTo>
                      <a:cubicBezTo>
                        <a:pt x="25" y="69"/>
                        <a:pt x="25" y="69"/>
                        <a:pt x="25" y="69"/>
                      </a:cubicBezTo>
                      <a:cubicBezTo>
                        <a:pt x="26" y="69"/>
                        <a:pt x="27" y="69"/>
                        <a:pt x="27" y="69"/>
                      </a:cubicBezTo>
                      <a:cubicBezTo>
                        <a:pt x="27" y="74"/>
                        <a:pt x="27" y="74"/>
                        <a:pt x="27" y="74"/>
                      </a:cubicBezTo>
                      <a:cubicBezTo>
                        <a:pt x="28" y="74"/>
                        <a:pt x="29" y="74"/>
                        <a:pt x="30" y="75"/>
                      </a:cubicBezTo>
                      <a:cubicBezTo>
                        <a:pt x="31" y="70"/>
                        <a:pt x="31" y="70"/>
                        <a:pt x="31" y="70"/>
                      </a:cubicBezTo>
                      <a:cubicBezTo>
                        <a:pt x="32" y="70"/>
                        <a:pt x="32" y="70"/>
                        <a:pt x="33" y="70"/>
                      </a:cubicBezTo>
                      <a:cubicBezTo>
                        <a:pt x="33" y="75"/>
                        <a:pt x="33" y="75"/>
                        <a:pt x="33" y="75"/>
                      </a:cubicBezTo>
                      <a:cubicBezTo>
                        <a:pt x="34" y="75"/>
                        <a:pt x="35" y="75"/>
                        <a:pt x="36" y="75"/>
                      </a:cubicBezTo>
                      <a:cubicBezTo>
                        <a:pt x="37" y="70"/>
                        <a:pt x="37" y="70"/>
                        <a:pt x="37" y="70"/>
                      </a:cubicBezTo>
                      <a:cubicBezTo>
                        <a:pt x="37" y="70"/>
                        <a:pt x="38" y="70"/>
                        <a:pt x="39" y="70"/>
                      </a:cubicBezTo>
                      <a:cubicBezTo>
                        <a:pt x="40" y="75"/>
                        <a:pt x="40" y="75"/>
                        <a:pt x="40" y="75"/>
                      </a:cubicBezTo>
                      <a:cubicBezTo>
                        <a:pt x="41" y="75"/>
                        <a:pt x="42" y="75"/>
                        <a:pt x="42" y="74"/>
                      </a:cubicBezTo>
                      <a:cubicBezTo>
                        <a:pt x="42" y="70"/>
                        <a:pt x="42" y="70"/>
                        <a:pt x="42" y="70"/>
                      </a:cubicBezTo>
                      <a:cubicBezTo>
                        <a:pt x="43" y="70"/>
                        <a:pt x="43" y="69"/>
                        <a:pt x="44" y="69"/>
                      </a:cubicBezTo>
                      <a:cubicBezTo>
                        <a:pt x="46" y="73"/>
                        <a:pt x="46" y="73"/>
                        <a:pt x="46" y="73"/>
                      </a:cubicBezTo>
                      <a:cubicBezTo>
                        <a:pt x="47" y="73"/>
                        <a:pt x="48" y="73"/>
                        <a:pt x="49" y="73"/>
                      </a:cubicBezTo>
                      <a:cubicBezTo>
                        <a:pt x="48" y="68"/>
                        <a:pt x="48" y="68"/>
                        <a:pt x="48" y="68"/>
                      </a:cubicBezTo>
                      <a:cubicBezTo>
                        <a:pt x="48" y="68"/>
                        <a:pt x="49" y="67"/>
                        <a:pt x="49" y="67"/>
                      </a:cubicBezTo>
                      <a:cubicBezTo>
                        <a:pt x="52" y="71"/>
                        <a:pt x="52" y="71"/>
                        <a:pt x="52" y="71"/>
                      </a:cubicBezTo>
                      <a:cubicBezTo>
                        <a:pt x="52" y="71"/>
                        <a:pt x="53" y="70"/>
                        <a:pt x="53" y="70"/>
                      </a:cubicBezTo>
                      <a:cubicBezTo>
                        <a:pt x="54" y="70"/>
                        <a:pt x="54" y="70"/>
                        <a:pt x="54" y="70"/>
                      </a:cubicBezTo>
                      <a:cubicBezTo>
                        <a:pt x="53" y="65"/>
                        <a:pt x="53" y="65"/>
                        <a:pt x="53" y="65"/>
                      </a:cubicBezTo>
                      <a:cubicBezTo>
                        <a:pt x="53" y="65"/>
                        <a:pt x="54" y="64"/>
                        <a:pt x="54" y="64"/>
                      </a:cubicBezTo>
                      <a:cubicBezTo>
                        <a:pt x="57" y="67"/>
                        <a:pt x="57" y="67"/>
                        <a:pt x="57" y="67"/>
                      </a:cubicBezTo>
                      <a:cubicBezTo>
                        <a:pt x="58" y="67"/>
                        <a:pt x="59" y="66"/>
                        <a:pt x="59" y="66"/>
                      </a:cubicBezTo>
                      <a:cubicBezTo>
                        <a:pt x="57" y="62"/>
                        <a:pt x="57" y="62"/>
                        <a:pt x="57" y="62"/>
                      </a:cubicBezTo>
                      <a:cubicBezTo>
                        <a:pt x="57" y="61"/>
                        <a:pt x="58" y="61"/>
                        <a:pt x="58" y="60"/>
                      </a:cubicBezTo>
                      <a:cubicBezTo>
                        <a:pt x="62" y="63"/>
                        <a:pt x="62" y="63"/>
                        <a:pt x="62" y="63"/>
                      </a:cubicBezTo>
                      <a:cubicBezTo>
                        <a:pt x="63" y="62"/>
                        <a:pt x="63" y="61"/>
                        <a:pt x="64" y="61"/>
                      </a:cubicBezTo>
                      <a:cubicBezTo>
                        <a:pt x="61" y="57"/>
                        <a:pt x="61" y="57"/>
                        <a:pt x="61" y="57"/>
                      </a:cubicBezTo>
                      <a:cubicBezTo>
                        <a:pt x="61" y="57"/>
                        <a:pt x="62" y="56"/>
                        <a:pt x="62" y="56"/>
                      </a:cubicBezTo>
                      <a:cubicBezTo>
                        <a:pt x="66" y="57"/>
                        <a:pt x="66" y="57"/>
                        <a:pt x="66" y="57"/>
                      </a:cubicBezTo>
                      <a:cubicBezTo>
                        <a:pt x="66" y="57"/>
                        <a:pt x="67" y="56"/>
                        <a:pt x="67" y="55"/>
                      </a:cubicBezTo>
                      <a:cubicBezTo>
                        <a:pt x="64" y="52"/>
                        <a:pt x="64" y="52"/>
                        <a:pt x="64" y="52"/>
                      </a:cubicBezTo>
                      <a:cubicBezTo>
                        <a:pt x="64" y="52"/>
                        <a:pt x="64" y="51"/>
                        <a:pt x="65" y="50"/>
                      </a:cubicBezTo>
                      <a:cubicBezTo>
                        <a:pt x="69" y="51"/>
                        <a:pt x="69" y="51"/>
                        <a:pt x="69" y="51"/>
                      </a:cubicBezTo>
                      <a:cubicBezTo>
                        <a:pt x="69" y="51"/>
                        <a:pt x="69" y="50"/>
                        <a:pt x="70" y="49"/>
                      </a:cubicBezTo>
                      <a:cubicBezTo>
                        <a:pt x="66" y="47"/>
                        <a:pt x="66" y="47"/>
                        <a:pt x="66" y="47"/>
                      </a:cubicBezTo>
                      <a:cubicBezTo>
                        <a:pt x="66" y="46"/>
                        <a:pt x="66" y="45"/>
                        <a:pt x="66" y="45"/>
                      </a:cubicBezTo>
                      <a:cubicBezTo>
                        <a:pt x="71" y="45"/>
                        <a:pt x="71" y="45"/>
                        <a:pt x="71" y="45"/>
                      </a:cubicBezTo>
                      <a:cubicBezTo>
                        <a:pt x="71" y="44"/>
                        <a:pt x="71" y="43"/>
                        <a:pt x="71" y="42"/>
                      </a:cubicBezTo>
                      <a:cubicBezTo>
                        <a:pt x="67" y="41"/>
                        <a:pt x="67" y="41"/>
                        <a:pt x="67" y="41"/>
                      </a:cubicBezTo>
                      <a:cubicBezTo>
                        <a:pt x="67" y="40"/>
                        <a:pt x="67" y="40"/>
                        <a:pt x="67" y="39"/>
                      </a:cubicBezTo>
                      <a:cubicBezTo>
                        <a:pt x="71" y="38"/>
                        <a:pt x="71" y="38"/>
                        <a:pt x="71" y="38"/>
                      </a:cubicBezTo>
                      <a:cubicBezTo>
                        <a:pt x="71" y="37"/>
                        <a:pt x="71" y="36"/>
                        <a:pt x="71" y="35"/>
                      </a:cubicBezTo>
                      <a:cubicBezTo>
                        <a:pt x="67" y="35"/>
                        <a:pt x="67" y="35"/>
                        <a:pt x="67" y="35"/>
                      </a:cubicBezTo>
                      <a:cubicBezTo>
                        <a:pt x="67" y="34"/>
                        <a:pt x="67" y="34"/>
                        <a:pt x="67" y="33"/>
                      </a:cubicBezTo>
                      <a:cubicBezTo>
                        <a:pt x="71" y="32"/>
                        <a:pt x="71" y="32"/>
                        <a:pt x="71" y="32"/>
                      </a:cubicBezTo>
                      <a:cubicBezTo>
                        <a:pt x="71" y="31"/>
                        <a:pt x="71" y="30"/>
                        <a:pt x="70" y="29"/>
                      </a:cubicBezTo>
                      <a:cubicBezTo>
                        <a:pt x="66" y="29"/>
                        <a:pt x="66" y="29"/>
                        <a:pt x="66" y="29"/>
                      </a:cubicBezTo>
                      <a:cubicBezTo>
                        <a:pt x="66" y="29"/>
                        <a:pt x="66" y="28"/>
                        <a:pt x="65" y="27"/>
                      </a:cubicBezTo>
                      <a:cubicBezTo>
                        <a:pt x="69" y="25"/>
                        <a:pt x="69" y="25"/>
                        <a:pt x="69" y="25"/>
                      </a:cubicBezTo>
                      <a:cubicBezTo>
                        <a:pt x="69" y="24"/>
                        <a:pt x="69" y="23"/>
                        <a:pt x="68" y="23"/>
                      </a:cubicBezTo>
                      <a:cubicBezTo>
                        <a:pt x="64" y="24"/>
                        <a:pt x="64" y="24"/>
                        <a:pt x="64" y="24"/>
                      </a:cubicBezTo>
                      <a:cubicBezTo>
                        <a:pt x="64" y="23"/>
                        <a:pt x="63" y="23"/>
                        <a:pt x="63" y="22"/>
                      </a:cubicBezTo>
                      <a:close/>
                      <a:moveTo>
                        <a:pt x="24" y="56"/>
                      </a:moveTo>
                      <a:cubicBezTo>
                        <a:pt x="20" y="58"/>
                        <a:pt x="14" y="57"/>
                        <a:pt x="12" y="52"/>
                      </a:cubicBezTo>
                      <a:cubicBezTo>
                        <a:pt x="9" y="48"/>
                        <a:pt x="11" y="42"/>
                        <a:pt x="15" y="39"/>
                      </a:cubicBezTo>
                      <a:cubicBezTo>
                        <a:pt x="19" y="37"/>
                        <a:pt x="25" y="38"/>
                        <a:pt x="27" y="43"/>
                      </a:cubicBezTo>
                      <a:cubicBezTo>
                        <a:pt x="30" y="47"/>
                        <a:pt x="28" y="53"/>
                        <a:pt x="24" y="56"/>
                      </a:cubicBezTo>
                      <a:close/>
                      <a:moveTo>
                        <a:pt x="49" y="63"/>
                      </a:moveTo>
                      <a:cubicBezTo>
                        <a:pt x="45" y="65"/>
                        <a:pt x="40" y="64"/>
                        <a:pt x="37" y="59"/>
                      </a:cubicBezTo>
                      <a:cubicBezTo>
                        <a:pt x="35" y="55"/>
                        <a:pt x="36" y="49"/>
                        <a:pt x="41" y="47"/>
                      </a:cubicBezTo>
                      <a:cubicBezTo>
                        <a:pt x="45" y="44"/>
                        <a:pt x="50" y="46"/>
                        <a:pt x="53" y="50"/>
                      </a:cubicBezTo>
                      <a:cubicBezTo>
                        <a:pt x="55" y="55"/>
                        <a:pt x="54" y="60"/>
                        <a:pt x="49" y="63"/>
                      </a:cubicBezTo>
                      <a:close/>
                      <a:moveTo>
                        <a:pt x="32" y="40"/>
                      </a:moveTo>
                      <a:cubicBezTo>
                        <a:pt x="31" y="38"/>
                        <a:pt x="32" y="35"/>
                        <a:pt x="34" y="34"/>
                      </a:cubicBezTo>
                      <a:cubicBezTo>
                        <a:pt x="36" y="33"/>
                        <a:pt x="38" y="34"/>
                        <a:pt x="39" y="36"/>
                      </a:cubicBezTo>
                      <a:cubicBezTo>
                        <a:pt x="40" y="38"/>
                        <a:pt x="39" y="40"/>
                        <a:pt x="38" y="41"/>
                      </a:cubicBezTo>
                      <a:cubicBezTo>
                        <a:pt x="36" y="42"/>
                        <a:pt x="33" y="42"/>
                        <a:pt x="32" y="40"/>
                      </a:cubicBezTo>
                      <a:close/>
                      <a:moveTo>
                        <a:pt x="31" y="29"/>
                      </a:moveTo>
                      <a:cubicBezTo>
                        <a:pt x="27" y="31"/>
                        <a:pt x="21" y="30"/>
                        <a:pt x="19" y="25"/>
                      </a:cubicBezTo>
                      <a:cubicBezTo>
                        <a:pt x="16" y="21"/>
                        <a:pt x="18" y="15"/>
                        <a:pt x="22" y="13"/>
                      </a:cubicBezTo>
                      <a:cubicBezTo>
                        <a:pt x="26" y="10"/>
                        <a:pt x="32" y="12"/>
                        <a:pt x="34" y="16"/>
                      </a:cubicBezTo>
                      <a:cubicBezTo>
                        <a:pt x="36" y="21"/>
                        <a:pt x="35" y="26"/>
                        <a:pt x="31" y="29"/>
                      </a:cubicBezTo>
                      <a:close/>
                      <a:moveTo>
                        <a:pt x="56" y="36"/>
                      </a:moveTo>
                      <a:cubicBezTo>
                        <a:pt x="52" y="39"/>
                        <a:pt x="47" y="37"/>
                        <a:pt x="44" y="33"/>
                      </a:cubicBezTo>
                      <a:cubicBezTo>
                        <a:pt x="42" y="28"/>
                        <a:pt x="43" y="22"/>
                        <a:pt x="47" y="20"/>
                      </a:cubicBezTo>
                      <a:cubicBezTo>
                        <a:pt x="52" y="17"/>
                        <a:pt x="57" y="19"/>
                        <a:pt x="60" y="23"/>
                      </a:cubicBezTo>
                      <a:cubicBezTo>
                        <a:pt x="62" y="28"/>
                        <a:pt x="61" y="34"/>
                        <a:pt x="56" y="3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3" name="Freeform 16"/>
                <p:cNvSpPr>
                  <a:spLocks noEditPoints="1"/>
                </p:cNvSpPr>
                <p:nvPr/>
              </p:nvSpPr>
              <p:spPr bwMode="auto">
                <a:xfrm>
                  <a:off x="1192213" y="2576513"/>
                  <a:ext cx="28575" cy="28575"/>
                </a:xfrm>
                <a:custGeom>
                  <a:avLst/>
                  <a:gdLst>
                    <a:gd name="T0" fmla="*/ 23 w 27"/>
                    <a:gd name="T1" fmla="*/ 14 h 27"/>
                    <a:gd name="T2" fmla="*/ 23 w 27"/>
                    <a:gd name="T3" fmla="*/ 14 h 27"/>
                    <a:gd name="T4" fmla="*/ 23 w 27"/>
                    <a:gd name="T5" fmla="*/ 12 h 27"/>
                    <a:gd name="T6" fmla="*/ 27 w 27"/>
                    <a:gd name="T7" fmla="*/ 10 h 27"/>
                    <a:gd name="T8" fmla="*/ 25 w 27"/>
                    <a:gd name="T9" fmla="*/ 6 h 27"/>
                    <a:gd name="T10" fmla="*/ 21 w 27"/>
                    <a:gd name="T11" fmla="*/ 7 h 27"/>
                    <a:gd name="T12" fmla="*/ 19 w 27"/>
                    <a:gd name="T13" fmla="*/ 5 h 27"/>
                    <a:gd name="T14" fmla="*/ 20 w 27"/>
                    <a:gd name="T15" fmla="*/ 1 h 27"/>
                    <a:gd name="T16" fmla="*/ 16 w 27"/>
                    <a:gd name="T17" fmla="*/ 0 h 27"/>
                    <a:gd name="T18" fmla="*/ 14 w 27"/>
                    <a:gd name="T19" fmla="*/ 3 h 27"/>
                    <a:gd name="T20" fmla="*/ 13 w 27"/>
                    <a:gd name="T21" fmla="*/ 3 h 27"/>
                    <a:gd name="T22" fmla="*/ 12 w 27"/>
                    <a:gd name="T23" fmla="*/ 3 h 27"/>
                    <a:gd name="T24" fmla="*/ 10 w 27"/>
                    <a:gd name="T25" fmla="*/ 0 h 27"/>
                    <a:gd name="T26" fmla="*/ 6 w 27"/>
                    <a:gd name="T27" fmla="*/ 2 h 27"/>
                    <a:gd name="T28" fmla="*/ 7 w 27"/>
                    <a:gd name="T29" fmla="*/ 6 h 27"/>
                    <a:gd name="T30" fmla="*/ 6 w 27"/>
                    <a:gd name="T31" fmla="*/ 7 h 27"/>
                    <a:gd name="T32" fmla="*/ 2 w 27"/>
                    <a:gd name="T33" fmla="*/ 6 h 27"/>
                    <a:gd name="T34" fmla="*/ 0 w 27"/>
                    <a:gd name="T35" fmla="*/ 11 h 27"/>
                    <a:gd name="T36" fmla="*/ 4 w 27"/>
                    <a:gd name="T37" fmla="*/ 13 h 27"/>
                    <a:gd name="T38" fmla="*/ 4 w 27"/>
                    <a:gd name="T39" fmla="*/ 14 h 27"/>
                    <a:gd name="T40" fmla="*/ 4 w 27"/>
                    <a:gd name="T41" fmla="*/ 15 h 27"/>
                    <a:gd name="T42" fmla="*/ 0 w 27"/>
                    <a:gd name="T43" fmla="*/ 17 h 27"/>
                    <a:gd name="T44" fmla="*/ 2 w 27"/>
                    <a:gd name="T45" fmla="*/ 21 h 27"/>
                    <a:gd name="T46" fmla="*/ 6 w 27"/>
                    <a:gd name="T47" fmla="*/ 20 h 27"/>
                    <a:gd name="T48" fmla="*/ 8 w 27"/>
                    <a:gd name="T49" fmla="*/ 22 h 27"/>
                    <a:gd name="T50" fmla="*/ 7 w 27"/>
                    <a:gd name="T51" fmla="*/ 26 h 27"/>
                    <a:gd name="T52" fmla="*/ 11 w 27"/>
                    <a:gd name="T53" fmla="*/ 27 h 27"/>
                    <a:gd name="T54" fmla="*/ 13 w 27"/>
                    <a:gd name="T55" fmla="*/ 24 h 27"/>
                    <a:gd name="T56" fmla="*/ 13 w 27"/>
                    <a:gd name="T57" fmla="*/ 24 h 27"/>
                    <a:gd name="T58" fmla="*/ 15 w 27"/>
                    <a:gd name="T59" fmla="*/ 24 h 27"/>
                    <a:gd name="T60" fmla="*/ 17 w 27"/>
                    <a:gd name="T61" fmla="*/ 27 h 27"/>
                    <a:gd name="T62" fmla="*/ 21 w 27"/>
                    <a:gd name="T63" fmla="*/ 25 h 27"/>
                    <a:gd name="T64" fmla="*/ 20 w 27"/>
                    <a:gd name="T65" fmla="*/ 21 h 27"/>
                    <a:gd name="T66" fmla="*/ 21 w 27"/>
                    <a:gd name="T67" fmla="*/ 20 h 27"/>
                    <a:gd name="T68" fmla="*/ 25 w 27"/>
                    <a:gd name="T69" fmla="*/ 21 h 27"/>
                    <a:gd name="T70" fmla="*/ 27 w 27"/>
                    <a:gd name="T71" fmla="*/ 16 h 27"/>
                    <a:gd name="T72" fmla="*/ 23 w 27"/>
                    <a:gd name="T73" fmla="*/ 14 h 27"/>
                    <a:gd name="T74" fmla="*/ 13 w 27"/>
                    <a:gd name="T75" fmla="*/ 18 h 27"/>
                    <a:gd name="T76" fmla="*/ 9 w 27"/>
                    <a:gd name="T77" fmla="*/ 14 h 27"/>
                    <a:gd name="T78" fmla="*/ 13 w 27"/>
                    <a:gd name="T79" fmla="*/ 9 h 27"/>
                    <a:gd name="T80" fmla="*/ 18 w 27"/>
                    <a:gd name="T81" fmla="*/ 14 h 27"/>
                    <a:gd name="T82" fmla="*/ 13 w 27"/>
                    <a:gd name="T83"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 h="27">
                      <a:moveTo>
                        <a:pt x="23" y="14"/>
                      </a:moveTo>
                      <a:cubicBezTo>
                        <a:pt x="23" y="14"/>
                        <a:pt x="23" y="14"/>
                        <a:pt x="23" y="14"/>
                      </a:cubicBezTo>
                      <a:cubicBezTo>
                        <a:pt x="23" y="13"/>
                        <a:pt x="23" y="13"/>
                        <a:pt x="23" y="12"/>
                      </a:cubicBezTo>
                      <a:cubicBezTo>
                        <a:pt x="27" y="10"/>
                        <a:pt x="27" y="10"/>
                        <a:pt x="27" y="10"/>
                      </a:cubicBezTo>
                      <a:cubicBezTo>
                        <a:pt x="26" y="8"/>
                        <a:pt x="26" y="7"/>
                        <a:pt x="25" y="6"/>
                      </a:cubicBezTo>
                      <a:cubicBezTo>
                        <a:pt x="21" y="7"/>
                        <a:pt x="21" y="7"/>
                        <a:pt x="21" y="7"/>
                      </a:cubicBezTo>
                      <a:cubicBezTo>
                        <a:pt x="20" y="6"/>
                        <a:pt x="20" y="6"/>
                        <a:pt x="19" y="5"/>
                      </a:cubicBezTo>
                      <a:cubicBezTo>
                        <a:pt x="20" y="1"/>
                        <a:pt x="20" y="1"/>
                        <a:pt x="20" y="1"/>
                      </a:cubicBezTo>
                      <a:cubicBezTo>
                        <a:pt x="19" y="1"/>
                        <a:pt x="18" y="0"/>
                        <a:pt x="16" y="0"/>
                      </a:cubicBezTo>
                      <a:cubicBezTo>
                        <a:pt x="14" y="3"/>
                        <a:pt x="14" y="3"/>
                        <a:pt x="14" y="3"/>
                      </a:cubicBezTo>
                      <a:cubicBezTo>
                        <a:pt x="14" y="3"/>
                        <a:pt x="14" y="3"/>
                        <a:pt x="13" y="3"/>
                      </a:cubicBezTo>
                      <a:cubicBezTo>
                        <a:pt x="13" y="3"/>
                        <a:pt x="13" y="3"/>
                        <a:pt x="12" y="3"/>
                      </a:cubicBezTo>
                      <a:cubicBezTo>
                        <a:pt x="10" y="0"/>
                        <a:pt x="10" y="0"/>
                        <a:pt x="10" y="0"/>
                      </a:cubicBezTo>
                      <a:cubicBezTo>
                        <a:pt x="9" y="0"/>
                        <a:pt x="7" y="1"/>
                        <a:pt x="6" y="2"/>
                      </a:cubicBezTo>
                      <a:cubicBezTo>
                        <a:pt x="7" y="6"/>
                        <a:pt x="7" y="6"/>
                        <a:pt x="7" y="6"/>
                      </a:cubicBezTo>
                      <a:cubicBezTo>
                        <a:pt x="7" y="6"/>
                        <a:pt x="6" y="7"/>
                        <a:pt x="6" y="7"/>
                      </a:cubicBezTo>
                      <a:cubicBezTo>
                        <a:pt x="2" y="6"/>
                        <a:pt x="2" y="6"/>
                        <a:pt x="2" y="6"/>
                      </a:cubicBezTo>
                      <a:cubicBezTo>
                        <a:pt x="1" y="8"/>
                        <a:pt x="1" y="9"/>
                        <a:pt x="0" y="11"/>
                      </a:cubicBezTo>
                      <a:cubicBezTo>
                        <a:pt x="4" y="13"/>
                        <a:pt x="4" y="13"/>
                        <a:pt x="4" y="13"/>
                      </a:cubicBezTo>
                      <a:cubicBezTo>
                        <a:pt x="4" y="13"/>
                        <a:pt x="4" y="13"/>
                        <a:pt x="4" y="14"/>
                      </a:cubicBezTo>
                      <a:cubicBezTo>
                        <a:pt x="4" y="14"/>
                        <a:pt x="4" y="14"/>
                        <a:pt x="4" y="15"/>
                      </a:cubicBezTo>
                      <a:cubicBezTo>
                        <a:pt x="0" y="17"/>
                        <a:pt x="0" y="17"/>
                        <a:pt x="0" y="17"/>
                      </a:cubicBezTo>
                      <a:cubicBezTo>
                        <a:pt x="1" y="19"/>
                        <a:pt x="1" y="20"/>
                        <a:pt x="2" y="21"/>
                      </a:cubicBezTo>
                      <a:cubicBezTo>
                        <a:pt x="6" y="20"/>
                        <a:pt x="6" y="20"/>
                        <a:pt x="6" y="20"/>
                      </a:cubicBezTo>
                      <a:cubicBezTo>
                        <a:pt x="6" y="21"/>
                        <a:pt x="7" y="21"/>
                        <a:pt x="8" y="22"/>
                      </a:cubicBezTo>
                      <a:cubicBezTo>
                        <a:pt x="7" y="26"/>
                        <a:pt x="7" y="26"/>
                        <a:pt x="7" y="26"/>
                      </a:cubicBezTo>
                      <a:cubicBezTo>
                        <a:pt x="8" y="26"/>
                        <a:pt x="9" y="27"/>
                        <a:pt x="11" y="27"/>
                      </a:cubicBezTo>
                      <a:cubicBezTo>
                        <a:pt x="13" y="24"/>
                        <a:pt x="13" y="24"/>
                        <a:pt x="13" y="24"/>
                      </a:cubicBezTo>
                      <a:cubicBezTo>
                        <a:pt x="13" y="24"/>
                        <a:pt x="13" y="24"/>
                        <a:pt x="13" y="24"/>
                      </a:cubicBezTo>
                      <a:cubicBezTo>
                        <a:pt x="14" y="24"/>
                        <a:pt x="14" y="24"/>
                        <a:pt x="15" y="24"/>
                      </a:cubicBezTo>
                      <a:cubicBezTo>
                        <a:pt x="17" y="27"/>
                        <a:pt x="17" y="27"/>
                        <a:pt x="17" y="27"/>
                      </a:cubicBezTo>
                      <a:cubicBezTo>
                        <a:pt x="18" y="27"/>
                        <a:pt x="20" y="26"/>
                        <a:pt x="21" y="25"/>
                      </a:cubicBezTo>
                      <a:cubicBezTo>
                        <a:pt x="20" y="21"/>
                        <a:pt x="20" y="21"/>
                        <a:pt x="20" y="21"/>
                      </a:cubicBezTo>
                      <a:cubicBezTo>
                        <a:pt x="20" y="21"/>
                        <a:pt x="21" y="20"/>
                        <a:pt x="21" y="20"/>
                      </a:cubicBezTo>
                      <a:cubicBezTo>
                        <a:pt x="25" y="21"/>
                        <a:pt x="25" y="21"/>
                        <a:pt x="25" y="21"/>
                      </a:cubicBezTo>
                      <a:cubicBezTo>
                        <a:pt x="26" y="19"/>
                        <a:pt x="26" y="18"/>
                        <a:pt x="27" y="16"/>
                      </a:cubicBezTo>
                      <a:lnTo>
                        <a:pt x="23" y="14"/>
                      </a:lnTo>
                      <a:close/>
                      <a:moveTo>
                        <a:pt x="13" y="18"/>
                      </a:moveTo>
                      <a:cubicBezTo>
                        <a:pt x="11" y="18"/>
                        <a:pt x="9" y="16"/>
                        <a:pt x="9" y="14"/>
                      </a:cubicBezTo>
                      <a:cubicBezTo>
                        <a:pt x="9" y="11"/>
                        <a:pt x="11" y="9"/>
                        <a:pt x="13" y="9"/>
                      </a:cubicBezTo>
                      <a:cubicBezTo>
                        <a:pt x="16" y="9"/>
                        <a:pt x="18" y="11"/>
                        <a:pt x="18" y="14"/>
                      </a:cubicBezTo>
                      <a:cubicBezTo>
                        <a:pt x="18" y="16"/>
                        <a:pt x="16" y="18"/>
                        <a:pt x="13" y="18"/>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4" name="Freeform 17"/>
                <p:cNvSpPr>
                  <a:spLocks noEditPoints="1"/>
                </p:cNvSpPr>
                <p:nvPr/>
              </p:nvSpPr>
              <p:spPr bwMode="auto">
                <a:xfrm>
                  <a:off x="1203325" y="2713038"/>
                  <a:ext cx="25400" cy="25400"/>
                </a:xfrm>
                <a:custGeom>
                  <a:avLst/>
                  <a:gdLst>
                    <a:gd name="T0" fmla="*/ 21 w 24"/>
                    <a:gd name="T1" fmla="*/ 13 h 25"/>
                    <a:gd name="T2" fmla="*/ 21 w 24"/>
                    <a:gd name="T3" fmla="*/ 12 h 25"/>
                    <a:gd name="T4" fmla="*/ 21 w 24"/>
                    <a:gd name="T5" fmla="*/ 11 h 25"/>
                    <a:gd name="T6" fmla="*/ 24 w 24"/>
                    <a:gd name="T7" fmla="*/ 9 h 25"/>
                    <a:gd name="T8" fmla="*/ 23 w 24"/>
                    <a:gd name="T9" fmla="*/ 5 h 25"/>
                    <a:gd name="T10" fmla="*/ 19 w 24"/>
                    <a:gd name="T11" fmla="*/ 6 h 25"/>
                    <a:gd name="T12" fmla="*/ 18 w 24"/>
                    <a:gd name="T13" fmla="*/ 5 h 25"/>
                    <a:gd name="T14" fmla="*/ 18 w 24"/>
                    <a:gd name="T15" fmla="*/ 1 h 25"/>
                    <a:gd name="T16" fmla="*/ 15 w 24"/>
                    <a:gd name="T17" fmla="*/ 0 h 25"/>
                    <a:gd name="T18" fmla="*/ 13 w 24"/>
                    <a:gd name="T19" fmla="*/ 3 h 25"/>
                    <a:gd name="T20" fmla="*/ 12 w 24"/>
                    <a:gd name="T21" fmla="*/ 3 h 25"/>
                    <a:gd name="T22" fmla="*/ 11 w 24"/>
                    <a:gd name="T23" fmla="*/ 3 h 25"/>
                    <a:gd name="T24" fmla="*/ 9 w 24"/>
                    <a:gd name="T25" fmla="*/ 0 h 25"/>
                    <a:gd name="T26" fmla="*/ 6 w 24"/>
                    <a:gd name="T27" fmla="*/ 2 h 25"/>
                    <a:gd name="T28" fmla="*/ 7 w 24"/>
                    <a:gd name="T29" fmla="*/ 5 h 25"/>
                    <a:gd name="T30" fmla="*/ 5 w 24"/>
                    <a:gd name="T31" fmla="*/ 7 h 25"/>
                    <a:gd name="T32" fmla="*/ 2 w 24"/>
                    <a:gd name="T33" fmla="*/ 6 h 25"/>
                    <a:gd name="T34" fmla="*/ 0 w 24"/>
                    <a:gd name="T35" fmla="*/ 10 h 25"/>
                    <a:gd name="T36" fmla="*/ 4 w 24"/>
                    <a:gd name="T37" fmla="*/ 11 h 25"/>
                    <a:gd name="T38" fmla="*/ 4 w 24"/>
                    <a:gd name="T39" fmla="*/ 12 h 25"/>
                    <a:gd name="T40" fmla="*/ 4 w 24"/>
                    <a:gd name="T41" fmla="*/ 13 h 25"/>
                    <a:gd name="T42" fmla="*/ 1 w 24"/>
                    <a:gd name="T43" fmla="*/ 15 h 25"/>
                    <a:gd name="T44" fmla="*/ 2 w 24"/>
                    <a:gd name="T45" fmla="*/ 19 h 25"/>
                    <a:gd name="T46" fmla="*/ 6 w 24"/>
                    <a:gd name="T47" fmla="*/ 18 h 25"/>
                    <a:gd name="T48" fmla="*/ 7 w 24"/>
                    <a:gd name="T49" fmla="*/ 20 h 25"/>
                    <a:gd name="T50" fmla="*/ 6 w 24"/>
                    <a:gd name="T51" fmla="*/ 23 h 25"/>
                    <a:gd name="T52" fmla="*/ 10 w 24"/>
                    <a:gd name="T53" fmla="*/ 25 h 25"/>
                    <a:gd name="T54" fmla="*/ 12 w 24"/>
                    <a:gd name="T55" fmla="*/ 21 h 25"/>
                    <a:gd name="T56" fmla="*/ 12 w 24"/>
                    <a:gd name="T57" fmla="*/ 21 h 25"/>
                    <a:gd name="T58" fmla="*/ 13 w 24"/>
                    <a:gd name="T59" fmla="*/ 21 h 25"/>
                    <a:gd name="T60" fmla="*/ 15 w 24"/>
                    <a:gd name="T61" fmla="*/ 25 h 25"/>
                    <a:gd name="T62" fmla="*/ 19 w 24"/>
                    <a:gd name="T63" fmla="*/ 23 h 25"/>
                    <a:gd name="T64" fmla="*/ 18 w 24"/>
                    <a:gd name="T65" fmla="*/ 19 h 25"/>
                    <a:gd name="T66" fmla="*/ 19 w 24"/>
                    <a:gd name="T67" fmla="*/ 18 h 25"/>
                    <a:gd name="T68" fmla="*/ 23 w 24"/>
                    <a:gd name="T69" fmla="*/ 19 h 25"/>
                    <a:gd name="T70" fmla="*/ 24 w 24"/>
                    <a:gd name="T71" fmla="*/ 15 h 25"/>
                    <a:gd name="T72" fmla="*/ 21 w 24"/>
                    <a:gd name="T73" fmla="*/ 13 h 25"/>
                    <a:gd name="T74" fmla="*/ 12 w 24"/>
                    <a:gd name="T75" fmla="*/ 16 h 25"/>
                    <a:gd name="T76" fmla="*/ 8 w 24"/>
                    <a:gd name="T77" fmla="*/ 12 h 25"/>
                    <a:gd name="T78" fmla="*/ 12 w 24"/>
                    <a:gd name="T79" fmla="*/ 8 h 25"/>
                    <a:gd name="T80" fmla="*/ 16 w 24"/>
                    <a:gd name="T81" fmla="*/ 12 h 25"/>
                    <a:gd name="T82" fmla="*/ 12 w 24"/>
                    <a:gd name="T83" fmla="*/ 1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25">
                      <a:moveTo>
                        <a:pt x="21" y="13"/>
                      </a:moveTo>
                      <a:cubicBezTo>
                        <a:pt x="21" y="13"/>
                        <a:pt x="21" y="13"/>
                        <a:pt x="21" y="12"/>
                      </a:cubicBezTo>
                      <a:cubicBezTo>
                        <a:pt x="21" y="12"/>
                        <a:pt x="21" y="11"/>
                        <a:pt x="21" y="11"/>
                      </a:cubicBezTo>
                      <a:cubicBezTo>
                        <a:pt x="24" y="9"/>
                        <a:pt x="24" y="9"/>
                        <a:pt x="24" y="9"/>
                      </a:cubicBezTo>
                      <a:cubicBezTo>
                        <a:pt x="24" y="8"/>
                        <a:pt x="23" y="6"/>
                        <a:pt x="23" y="5"/>
                      </a:cubicBezTo>
                      <a:cubicBezTo>
                        <a:pt x="19" y="6"/>
                        <a:pt x="19" y="6"/>
                        <a:pt x="19" y="6"/>
                      </a:cubicBezTo>
                      <a:cubicBezTo>
                        <a:pt x="19" y="6"/>
                        <a:pt x="18" y="5"/>
                        <a:pt x="18" y="5"/>
                      </a:cubicBezTo>
                      <a:cubicBezTo>
                        <a:pt x="18" y="1"/>
                        <a:pt x="18" y="1"/>
                        <a:pt x="18" y="1"/>
                      </a:cubicBezTo>
                      <a:cubicBezTo>
                        <a:pt x="17" y="1"/>
                        <a:pt x="16" y="0"/>
                        <a:pt x="15" y="0"/>
                      </a:cubicBezTo>
                      <a:cubicBezTo>
                        <a:pt x="13" y="3"/>
                        <a:pt x="13" y="3"/>
                        <a:pt x="13" y="3"/>
                      </a:cubicBezTo>
                      <a:cubicBezTo>
                        <a:pt x="13" y="3"/>
                        <a:pt x="13" y="3"/>
                        <a:pt x="12" y="3"/>
                      </a:cubicBezTo>
                      <a:cubicBezTo>
                        <a:pt x="12" y="3"/>
                        <a:pt x="12" y="3"/>
                        <a:pt x="11" y="3"/>
                      </a:cubicBezTo>
                      <a:cubicBezTo>
                        <a:pt x="9" y="0"/>
                        <a:pt x="9" y="0"/>
                        <a:pt x="9" y="0"/>
                      </a:cubicBezTo>
                      <a:cubicBezTo>
                        <a:pt x="8" y="0"/>
                        <a:pt x="7" y="1"/>
                        <a:pt x="6" y="2"/>
                      </a:cubicBezTo>
                      <a:cubicBezTo>
                        <a:pt x="7" y="5"/>
                        <a:pt x="7" y="5"/>
                        <a:pt x="7" y="5"/>
                      </a:cubicBezTo>
                      <a:cubicBezTo>
                        <a:pt x="6" y="6"/>
                        <a:pt x="6" y="6"/>
                        <a:pt x="5" y="7"/>
                      </a:cubicBezTo>
                      <a:cubicBezTo>
                        <a:pt x="2" y="6"/>
                        <a:pt x="2" y="6"/>
                        <a:pt x="2" y="6"/>
                      </a:cubicBezTo>
                      <a:cubicBezTo>
                        <a:pt x="1" y="7"/>
                        <a:pt x="1" y="8"/>
                        <a:pt x="0" y="10"/>
                      </a:cubicBezTo>
                      <a:cubicBezTo>
                        <a:pt x="4" y="11"/>
                        <a:pt x="4" y="11"/>
                        <a:pt x="4" y="11"/>
                      </a:cubicBezTo>
                      <a:cubicBezTo>
                        <a:pt x="4" y="12"/>
                        <a:pt x="4" y="12"/>
                        <a:pt x="4" y="12"/>
                      </a:cubicBezTo>
                      <a:cubicBezTo>
                        <a:pt x="4" y="13"/>
                        <a:pt x="4" y="13"/>
                        <a:pt x="4" y="13"/>
                      </a:cubicBezTo>
                      <a:cubicBezTo>
                        <a:pt x="1" y="15"/>
                        <a:pt x="1" y="15"/>
                        <a:pt x="1" y="15"/>
                      </a:cubicBezTo>
                      <a:cubicBezTo>
                        <a:pt x="1" y="17"/>
                        <a:pt x="1" y="18"/>
                        <a:pt x="2" y="19"/>
                      </a:cubicBezTo>
                      <a:cubicBezTo>
                        <a:pt x="6" y="18"/>
                        <a:pt x="6" y="18"/>
                        <a:pt x="6" y="18"/>
                      </a:cubicBezTo>
                      <a:cubicBezTo>
                        <a:pt x="6" y="19"/>
                        <a:pt x="6" y="19"/>
                        <a:pt x="7" y="20"/>
                      </a:cubicBezTo>
                      <a:cubicBezTo>
                        <a:pt x="6" y="23"/>
                        <a:pt x="6" y="23"/>
                        <a:pt x="6" y="23"/>
                      </a:cubicBezTo>
                      <a:cubicBezTo>
                        <a:pt x="7" y="24"/>
                        <a:pt x="8" y="24"/>
                        <a:pt x="10" y="25"/>
                      </a:cubicBezTo>
                      <a:cubicBezTo>
                        <a:pt x="12" y="21"/>
                        <a:pt x="12" y="21"/>
                        <a:pt x="12" y="21"/>
                      </a:cubicBezTo>
                      <a:cubicBezTo>
                        <a:pt x="12" y="21"/>
                        <a:pt x="12" y="21"/>
                        <a:pt x="12" y="21"/>
                      </a:cubicBezTo>
                      <a:cubicBezTo>
                        <a:pt x="13" y="21"/>
                        <a:pt x="13" y="21"/>
                        <a:pt x="13" y="21"/>
                      </a:cubicBezTo>
                      <a:cubicBezTo>
                        <a:pt x="15" y="25"/>
                        <a:pt x="15" y="25"/>
                        <a:pt x="15" y="25"/>
                      </a:cubicBezTo>
                      <a:cubicBezTo>
                        <a:pt x="17" y="24"/>
                        <a:pt x="18" y="24"/>
                        <a:pt x="19" y="23"/>
                      </a:cubicBezTo>
                      <a:cubicBezTo>
                        <a:pt x="18" y="19"/>
                        <a:pt x="18" y="19"/>
                        <a:pt x="18" y="19"/>
                      </a:cubicBezTo>
                      <a:cubicBezTo>
                        <a:pt x="18" y="19"/>
                        <a:pt x="19" y="18"/>
                        <a:pt x="19" y="18"/>
                      </a:cubicBezTo>
                      <a:cubicBezTo>
                        <a:pt x="23" y="19"/>
                        <a:pt x="23" y="19"/>
                        <a:pt x="23" y="19"/>
                      </a:cubicBezTo>
                      <a:cubicBezTo>
                        <a:pt x="23" y="18"/>
                        <a:pt x="24" y="16"/>
                        <a:pt x="24" y="15"/>
                      </a:cubicBezTo>
                      <a:lnTo>
                        <a:pt x="21" y="13"/>
                      </a:lnTo>
                      <a:close/>
                      <a:moveTo>
                        <a:pt x="12" y="16"/>
                      </a:moveTo>
                      <a:cubicBezTo>
                        <a:pt x="10" y="16"/>
                        <a:pt x="8" y="15"/>
                        <a:pt x="8" y="12"/>
                      </a:cubicBezTo>
                      <a:cubicBezTo>
                        <a:pt x="8" y="10"/>
                        <a:pt x="10" y="8"/>
                        <a:pt x="12" y="8"/>
                      </a:cubicBezTo>
                      <a:cubicBezTo>
                        <a:pt x="15" y="8"/>
                        <a:pt x="16" y="10"/>
                        <a:pt x="16" y="12"/>
                      </a:cubicBezTo>
                      <a:cubicBezTo>
                        <a:pt x="16" y="15"/>
                        <a:pt x="15" y="16"/>
                        <a:pt x="12" y="1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5" name="Freeform 18"/>
                <p:cNvSpPr>
                  <a:spLocks noEditPoints="1"/>
                </p:cNvSpPr>
                <p:nvPr/>
              </p:nvSpPr>
              <p:spPr bwMode="auto">
                <a:xfrm>
                  <a:off x="1301750" y="2359026"/>
                  <a:ext cx="74613" cy="77788"/>
                </a:xfrm>
                <a:custGeom>
                  <a:avLst/>
                  <a:gdLst>
                    <a:gd name="T0" fmla="*/ 70 w 70"/>
                    <a:gd name="T1" fmla="*/ 37 h 73"/>
                    <a:gd name="T2" fmla="*/ 64 w 70"/>
                    <a:gd name="T3" fmla="*/ 31 h 73"/>
                    <a:gd name="T4" fmla="*/ 68 w 70"/>
                    <a:gd name="T5" fmla="*/ 27 h 73"/>
                    <a:gd name="T6" fmla="*/ 62 w 70"/>
                    <a:gd name="T7" fmla="*/ 23 h 73"/>
                    <a:gd name="T8" fmla="*/ 64 w 70"/>
                    <a:gd name="T9" fmla="*/ 17 h 73"/>
                    <a:gd name="T10" fmla="*/ 57 w 70"/>
                    <a:gd name="T11" fmla="*/ 16 h 73"/>
                    <a:gd name="T12" fmla="*/ 58 w 70"/>
                    <a:gd name="T13" fmla="*/ 9 h 73"/>
                    <a:gd name="T14" fmla="*/ 50 w 70"/>
                    <a:gd name="T15" fmla="*/ 10 h 73"/>
                    <a:gd name="T16" fmla="*/ 50 w 70"/>
                    <a:gd name="T17" fmla="*/ 4 h 73"/>
                    <a:gd name="T18" fmla="*/ 42 w 70"/>
                    <a:gd name="T19" fmla="*/ 7 h 73"/>
                    <a:gd name="T20" fmla="*/ 40 w 70"/>
                    <a:gd name="T21" fmla="*/ 1 h 73"/>
                    <a:gd name="T22" fmla="*/ 34 w 70"/>
                    <a:gd name="T23" fmla="*/ 6 h 73"/>
                    <a:gd name="T24" fmla="*/ 30 w 70"/>
                    <a:gd name="T25" fmla="*/ 1 h 73"/>
                    <a:gd name="T26" fmla="*/ 26 w 70"/>
                    <a:gd name="T27" fmla="*/ 7 h 73"/>
                    <a:gd name="T28" fmla="*/ 21 w 70"/>
                    <a:gd name="T29" fmla="*/ 4 h 73"/>
                    <a:gd name="T30" fmla="*/ 18 w 70"/>
                    <a:gd name="T31" fmla="*/ 11 h 73"/>
                    <a:gd name="T32" fmla="*/ 12 w 70"/>
                    <a:gd name="T33" fmla="*/ 9 h 73"/>
                    <a:gd name="T34" fmla="*/ 12 w 70"/>
                    <a:gd name="T35" fmla="*/ 17 h 73"/>
                    <a:gd name="T36" fmla="*/ 6 w 70"/>
                    <a:gd name="T37" fmla="*/ 17 h 73"/>
                    <a:gd name="T38" fmla="*/ 8 w 70"/>
                    <a:gd name="T39" fmla="*/ 25 h 73"/>
                    <a:gd name="T40" fmla="*/ 2 w 70"/>
                    <a:gd name="T41" fmla="*/ 26 h 73"/>
                    <a:gd name="T42" fmla="*/ 5 w 70"/>
                    <a:gd name="T43" fmla="*/ 33 h 73"/>
                    <a:gd name="T44" fmla="*/ 0 w 70"/>
                    <a:gd name="T45" fmla="*/ 36 h 73"/>
                    <a:gd name="T46" fmla="*/ 0 w 70"/>
                    <a:gd name="T47" fmla="*/ 42 h 73"/>
                    <a:gd name="T48" fmla="*/ 6 w 70"/>
                    <a:gd name="T49" fmla="*/ 44 h 73"/>
                    <a:gd name="T50" fmla="*/ 3 w 70"/>
                    <a:gd name="T51" fmla="*/ 52 h 73"/>
                    <a:gd name="T52" fmla="*/ 9 w 70"/>
                    <a:gd name="T53" fmla="*/ 52 h 73"/>
                    <a:gd name="T54" fmla="*/ 8 w 70"/>
                    <a:gd name="T55" fmla="*/ 60 h 73"/>
                    <a:gd name="T56" fmla="*/ 15 w 70"/>
                    <a:gd name="T57" fmla="*/ 59 h 73"/>
                    <a:gd name="T58" fmla="*/ 16 w 70"/>
                    <a:gd name="T59" fmla="*/ 67 h 73"/>
                    <a:gd name="T60" fmla="*/ 21 w 70"/>
                    <a:gd name="T61" fmla="*/ 64 h 73"/>
                    <a:gd name="T62" fmla="*/ 25 w 70"/>
                    <a:gd name="T63" fmla="*/ 72 h 73"/>
                    <a:gd name="T64" fmla="*/ 30 w 70"/>
                    <a:gd name="T65" fmla="*/ 67 h 73"/>
                    <a:gd name="T66" fmla="*/ 35 w 70"/>
                    <a:gd name="T67" fmla="*/ 73 h 73"/>
                    <a:gd name="T68" fmla="*/ 38 w 70"/>
                    <a:gd name="T69" fmla="*/ 68 h 73"/>
                    <a:gd name="T70" fmla="*/ 44 w 70"/>
                    <a:gd name="T71" fmla="*/ 72 h 73"/>
                    <a:gd name="T72" fmla="*/ 46 w 70"/>
                    <a:gd name="T73" fmla="*/ 65 h 73"/>
                    <a:gd name="T74" fmla="*/ 53 w 70"/>
                    <a:gd name="T75" fmla="*/ 67 h 73"/>
                    <a:gd name="T76" fmla="*/ 53 w 70"/>
                    <a:gd name="T77" fmla="*/ 61 h 73"/>
                    <a:gd name="T78" fmla="*/ 61 w 70"/>
                    <a:gd name="T79" fmla="*/ 61 h 73"/>
                    <a:gd name="T80" fmla="*/ 59 w 70"/>
                    <a:gd name="T81" fmla="*/ 54 h 73"/>
                    <a:gd name="T82" fmla="*/ 66 w 70"/>
                    <a:gd name="T83" fmla="*/ 52 h 73"/>
                    <a:gd name="T84" fmla="*/ 63 w 70"/>
                    <a:gd name="T85" fmla="*/ 47 h 73"/>
                    <a:gd name="T86" fmla="*/ 69 w 70"/>
                    <a:gd name="T87" fmla="*/ 42 h 73"/>
                    <a:gd name="T88" fmla="*/ 65 w 70"/>
                    <a:gd name="T89" fmla="*/ 38 h 73"/>
                    <a:gd name="T90" fmla="*/ 35 w 70"/>
                    <a:gd name="T91" fmla="*/ 64 h 73"/>
                    <a:gd name="T92" fmla="*/ 35 w 70"/>
                    <a:gd name="T93" fmla="*/ 10 h 73"/>
                    <a:gd name="T94" fmla="*/ 35 w 70"/>
                    <a:gd name="T95" fmla="*/ 6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 h="73">
                      <a:moveTo>
                        <a:pt x="70" y="37"/>
                      </a:moveTo>
                      <a:cubicBezTo>
                        <a:pt x="70" y="37"/>
                        <a:pt x="70" y="37"/>
                        <a:pt x="70" y="37"/>
                      </a:cubicBezTo>
                      <a:cubicBezTo>
                        <a:pt x="70" y="35"/>
                        <a:pt x="70" y="33"/>
                        <a:pt x="69" y="32"/>
                      </a:cubicBezTo>
                      <a:cubicBezTo>
                        <a:pt x="64" y="31"/>
                        <a:pt x="64" y="31"/>
                        <a:pt x="64" y="31"/>
                      </a:cubicBezTo>
                      <a:cubicBezTo>
                        <a:pt x="64" y="31"/>
                        <a:pt x="64" y="30"/>
                        <a:pt x="64" y="29"/>
                      </a:cubicBezTo>
                      <a:cubicBezTo>
                        <a:pt x="68" y="27"/>
                        <a:pt x="68" y="27"/>
                        <a:pt x="68" y="27"/>
                      </a:cubicBezTo>
                      <a:cubicBezTo>
                        <a:pt x="68" y="25"/>
                        <a:pt x="67" y="23"/>
                        <a:pt x="67" y="22"/>
                      </a:cubicBezTo>
                      <a:cubicBezTo>
                        <a:pt x="62" y="23"/>
                        <a:pt x="62" y="23"/>
                        <a:pt x="62" y="23"/>
                      </a:cubicBezTo>
                      <a:cubicBezTo>
                        <a:pt x="61" y="22"/>
                        <a:pt x="61" y="22"/>
                        <a:pt x="60" y="21"/>
                      </a:cubicBezTo>
                      <a:cubicBezTo>
                        <a:pt x="64" y="17"/>
                        <a:pt x="64" y="17"/>
                        <a:pt x="64" y="17"/>
                      </a:cubicBezTo>
                      <a:cubicBezTo>
                        <a:pt x="63" y="16"/>
                        <a:pt x="62" y="14"/>
                        <a:pt x="61" y="13"/>
                      </a:cubicBezTo>
                      <a:cubicBezTo>
                        <a:pt x="57" y="16"/>
                        <a:pt x="57" y="16"/>
                        <a:pt x="57" y="16"/>
                      </a:cubicBezTo>
                      <a:cubicBezTo>
                        <a:pt x="56" y="15"/>
                        <a:pt x="56" y="15"/>
                        <a:pt x="55" y="14"/>
                      </a:cubicBezTo>
                      <a:cubicBezTo>
                        <a:pt x="58" y="9"/>
                        <a:pt x="58" y="9"/>
                        <a:pt x="58" y="9"/>
                      </a:cubicBezTo>
                      <a:cubicBezTo>
                        <a:pt x="57" y="8"/>
                        <a:pt x="55" y="7"/>
                        <a:pt x="54" y="6"/>
                      </a:cubicBezTo>
                      <a:cubicBezTo>
                        <a:pt x="50" y="10"/>
                        <a:pt x="50" y="10"/>
                        <a:pt x="50" y="10"/>
                      </a:cubicBezTo>
                      <a:cubicBezTo>
                        <a:pt x="50" y="10"/>
                        <a:pt x="49" y="9"/>
                        <a:pt x="48" y="9"/>
                      </a:cubicBezTo>
                      <a:cubicBezTo>
                        <a:pt x="50" y="4"/>
                        <a:pt x="50" y="4"/>
                        <a:pt x="50" y="4"/>
                      </a:cubicBezTo>
                      <a:cubicBezTo>
                        <a:pt x="48" y="3"/>
                        <a:pt x="46" y="2"/>
                        <a:pt x="45" y="2"/>
                      </a:cubicBezTo>
                      <a:cubicBezTo>
                        <a:pt x="42" y="7"/>
                        <a:pt x="42" y="7"/>
                        <a:pt x="42" y="7"/>
                      </a:cubicBezTo>
                      <a:cubicBezTo>
                        <a:pt x="42" y="6"/>
                        <a:pt x="41" y="6"/>
                        <a:pt x="40" y="6"/>
                      </a:cubicBezTo>
                      <a:cubicBezTo>
                        <a:pt x="40" y="1"/>
                        <a:pt x="40" y="1"/>
                        <a:pt x="40" y="1"/>
                      </a:cubicBezTo>
                      <a:cubicBezTo>
                        <a:pt x="38" y="0"/>
                        <a:pt x="37" y="0"/>
                        <a:pt x="35" y="0"/>
                      </a:cubicBezTo>
                      <a:cubicBezTo>
                        <a:pt x="34" y="6"/>
                        <a:pt x="34" y="6"/>
                        <a:pt x="34" y="6"/>
                      </a:cubicBezTo>
                      <a:cubicBezTo>
                        <a:pt x="33" y="6"/>
                        <a:pt x="33" y="6"/>
                        <a:pt x="32" y="6"/>
                      </a:cubicBezTo>
                      <a:cubicBezTo>
                        <a:pt x="30" y="1"/>
                        <a:pt x="30" y="1"/>
                        <a:pt x="30" y="1"/>
                      </a:cubicBezTo>
                      <a:cubicBezTo>
                        <a:pt x="28" y="1"/>
                        <a:pt x="27" y="1"/>
                        <a:pt x="25" y="2"/>
                      </a:cubicBezTo>
                      <a:cubicBezTo>
                        <a:pt x="26" y="7"/>
                        <a:pt x="26" y="7"/>
                        <a:pt x="26" y="7"/>
                      </a:cubicBezTo>
                      <a:cubicBezTo>
                        <a:pt x="25" y="7"/>
                        <a:pt x="24" y="8"/>
                        <a:pt x="24" y="8"/>
                      </a:cubicBezTo>
                      <a:cubicBezTo>
                        <a:pt x="21" y="4"/>
                        <a:pt x="21" y="4"/>
                        <a:pt x="21" y="4"/>
                      </a:cubicBezTo>
                      <a:cubicBezTo>
                        <a:pt x="19" y="4"/>
                        <a:pt x="18" y="5"/>
                        <a:pt x="16" y="6"/>
                      </a:cubicBezTo>
                      <a:cubicBezTo>
                        <a:pt x="18" y="11"/>
                        <a:pt x="18" y="11"/>
                        <a:pt x="18" y="11"/>
                      </a:cubicBezTo>
                      <a:cubicBezTo>
                        <a:pt x="18" y="11"/>
                        <a:pt x="17" y="12"/>
                        <a:pt x="16" y="12"/>
                      </a:cubicBezTo>
                      <a:cubicBezTo>
                        <a:pt x="12" y="9"/>
                        <a:pt x="12" y="9"/>
                        <a:pt x="12" y="9"/>
                      </a:cubicBezTo>
                      <a:cubicBezTo>
                        <a:pt x="11" y="10"/>
                        <a:pt x="10" y="11"/>
                        <a:pt x="9" y="13"/>
                      </a:cubicBezTo>
                      <a:cubicBezTo>
                        <a:pt x="12" y="17"/>
                        <a:pt x="12" y="17"/>
                        <a:pt x="12" y="17"/>
                      </a:cubicBezTo>
                      <a:cubicBezTo>
                        <a:pt x="11" y="18"/>
                        <a:pt x="11" y="18"/>
                        <a:pt x="10" y="19"/>
                      </a:cubicBezTo>
                      <a:cubicBezTo>
                        <a:pt x="6" y="17"/>
                        <a:pt x="6" y="17"/>
                        <a:pt x="6" y="17"/>
                      </a:cubicBezTo>
                      <a:cubicBezTo>
                        <a:pt x="5" y="18"/>
                        <a:pt x="4" y="20"/>
                        <a:pt x="3" y="21"/>
                      </a:cubicBezTo>
                      <a:cubicBezTo>
                        <a:pt x="8" y="25"/>
                        <a:pt x="8" y="25"/>
                        <a:pt x="8" y="25"/>
                      </a:cubicBezTo>
                      <a:cubicBezTo>
                        <a:pt x="7" y="25"/>
                        <a:pt x="7" y="26"/>
                        <a:pt x="7" y="27"/>
                      </a:cubicBezTo>
                      <a:cubicBezTo>
                        <a:pt x="2" y="26"/>
                        <a:pt x="2" y="26"/>
                        <a:pt x="2" y="26"/>
                      </a:cubicBezTo>
                      <a:cubicBezTo>
                        <a:pt x="1" y="28"/>
                        <a:pt x="1" y="30"/>
                        <a:pt x="0" y="31"/>
                      </a:cubicBezTo>
                      <a:cubicBezTo>
                        <a:pt x="5" y="33"/>
                        <a:pt x="5" y="33"/>
                        <a:pt x="5" y="33"/>
                      </a:cubicBezTo>
                      <a:cubicBezTo>
                        <a:pt x="5" y="34"/>
                        <a:pt x="5" y="35"/>
                        <a:pt x="5" y="36"/>
                      </a:cubicBezTo>
                      <a:cubicBezTo>
                        <a:pt x="0" y="36"/>
                        <a:pt x="0" y="36"/>
                        <a:pt x="0" y="36"/>
                      </a:cubicBezTo>
                      <a:cubicBezTo>
                        <a:pt x="0" y="37"/>
                        <a:pt x="0" y="37"/>
                        <a:pt x="0" y="37"/>
                      </a:cubicBezTo>
                      <a:cubicBezTo>
                        <a:pt x="0" y="38"/>
                        <a:pt x="0" y="40"/>
                        <a:pt x="0" y="42"/>
                      </a:cubicBezTo>
                      <a:cubicBezTo>
                        <a:pt x="6" y="42"/>
                        <a:pt x="6" y="42"/>
                        <a:pt x="6" y="42"/>
                      </a:cubicBezTo>
                      <a:cubicBezTo>
                        <a:pt x="6" y="43"/>
                        <a:pt x="6" y="44"/>
                        <a:pt x="6" y="44"/>
                      </a:cubicBezTo>
                      <a:cubicBezTo>
                        <a:pt x="1" y="47"/>
                        <a:pt x="1" y="47"/>
                        <a:pt x="1" y="47"/>
                      </a:cubicBezTo>
                      <a:cubicBezTo>
                        <a:pt x="2" y="48"/>
                        <a:pt x="2" y="50"/>
                        <a:pt x="3" y="52"/>
                      </a:cubicBezTo>
                      <a:cubicBezTo>
                        <a:pt x="8" y="50"/>
                        <a:pt x="8" y="50"/>
                        <a:pt x="8" y="50"/>
                      </a:cubicBezTo>
                      <a:cubicBezTo>
                        <a:pt x="8" y="51"/>
                        <a:pt x="9" y="52"/>
                        <a:pt x="9" y="52"/>
                      </a:cubicBezTo>
                      <a:cubicBezTo>
                        <a:pt x="5" y="56"/>
                        <a:pt x="5" y="56"/>
                        <a:pt x="5" y="56"/>
                      </a:cubicBezTo>
                      <a:cubicBezTo>
                        <a:pt x="6" y="58"/>
                        <a:pt x="7" y="59"/>
                        <a:pt x="8" y="60"/>
                      </a:cubicBezTo>
                      <a:cubicBezTo>
                        <a:pt x="13" y="58"/>
                        <a:pt x="13" y="58"/>
                        <a:pt x="13" y="58"/>
                      </a:cubicBezTo>
                      <a:cubicBezTo>
                        <a:pt x="13" y="58"/>
                        <a:pt x="14" y="59"/>
                        <a:pt x="15" y="59"/>
                      </a:cubicBezTo>
                      <a:cubicBezTo>
                        <a:pt x="12" y="64"/>
                        <a:pt x="12" y="64"/>
                        <a:pt x="12" y="64"/>
                      </a:cubicBezTo>
                      <a:cubicBezTo>
                        <a:pt x="13" y="65"/>
                        <a:pt x="14" y="66"/>
                        <a:pt x="16" y="67"/>
                      </a:cubicBezTo>
                      <a:cubicBezTo>
                        <a:pt x="19" y="63"/>
                        <a:pt x="19" y="63"/>
                        <a:pt x="19" y="63"/>
                      </a:cubicBezTo>
                      <a:cubicBezTo>
                        <a:pt x="20" y="64"/>
                        <a:pt x="21" y="64"/>
                        <a:pt x="21" y="64"/>
                      </a:cubicBezTo>
                      <a:cubicBezTo>
                        <a:pt x="20" y="70"/>
                        <a:pt x="20" y="70"/>
                        <a:pt x="20" y="70"/>
                      </a:cubicBezTo>
                      <a:cubicBezTo>
                        <a:pt x="22" y="70"/>
                        <a:pt x="23" y="71"/>
                        <a:pt x="25" y="72"/>
                      </a:cubicBezTo>
                      <a:cubicBezTo>
                        <a:pt x="27" y="67"/>
                        <a:pt x="27" y="67"/>
                        <a:pt x="27" y="67"/>
                      </a:cubicBezTo>
                      <a:cubicBezTo>
                        <a:pt x="28" y="67"/>
                        <a:pt x="29" y="67"/>
                        <a:pt x="30" y="67"/>
                      </a:cubicBezTo>
                      <a:cubicBezTo>
                        <a:pt x="30" y="73"/>
                        <a:pt x="30" y="73"/>
                        <a:pt x="30" y="73"/>
                      </a:cubicBezTo>
                      <a:cubicBezTo>
                        <a:pt x="31" y="73"/>
                        <a:pt x="33" y="73"/>
                        <a:pt x="35" y="73"/>
                      </a:cubicBezTo>
                      <a:cubicBezTo>
                        <a:pt x="36" y="68"/>
                        <a:pt x="36" y="68"/>
                        <a:pt x="36" y="68"/>
                      </a:cubicBezTo>
                      <a:cubicBezTo>
                        <a:pt x="36" y="68"/>
                        <a:pt x="37" y="68"/>
                        <a:pt x="38" y="68"/>
                      </a:cubicBezTo>
                      <a:cubicBezTo>
                        <a:pt x="40" y="73"/>
                        <a:pt x="40" y="73"/>
                        <a:pt x="40" y="73"/>
                      </a:cubicBezTo>
                      <a:cubicBezTo>
                        <a:pt x="41" y="73"/>
                        <a:pt x="43" y="72"/>
                        <a:pt x="44" y="72"/>
                      </a:cubicBezTo>
                      <a:cubicBezTo>
                        <a:pt x="44" y="66"/>
                        <a:pt x="44" y="66"/>
                        <a:pt x="44" y="66"/>
                      </a:cubicBezTo>
                      <a:cubicBezTo>
                        <a:pt x="45" y="66"/>
                        <a:pt x="45" y="66"/>
                        <a:pt x="46" y="65"/>
                      </a:cubicBezTo>
                      <a:cubicBezTo>
                        <a:pt x="49" y="70"/>
                        <a:pt x="49" y="70"/>
                        <a:pt x="49" y="70"/>
                      </a:cubicBezTo>
                      <a:cubicBezTo>
                        <a:pt x="51" y="69"/>
                        <a:pt x="52" y="68"/>
                        <a:pt x="53" y="67"/>
                      </a:cubicBezTo>
                      <a:cubicBezTo>
                        <a:pt x="52" y="62"/>
                        <a:pt x="52" y="62"/>
                        <a:pt x="52" y="62"/>
                      </a:cubicBezTo>
                      <a:cubicBezTo>
                        <a:pt x="52" y="62"/>
                        <a:pt x="53" y="61"/>
                        <a:pt x="53" y="61"/>
                      </a:cubicBezTo>
                      <a:cubicBezTo>
                        <a:pt x="57" y="64"/>
                        <a:pt x="57" y="64"/>
                        <a:pt x="57" y="64"/>
                      </a:cubicBezTo>
                      <a:cubicBezTo>
                        <a:pt x="59" y="63"/>
                        <a:pt x="60" y="62"/>
                        <a:pt x="61" y="61"/>
                      </a:cubicBezTo>
                      <a:cubicBezTo>
                        <a:pt x="58" y="56"/>
                        <a:pt x="58" y="56"/>
                        <a:pt x="58" y="56"/>
                      </a:cubicBezTo>
                      <a:cubicBezTo>
                        <a:pt x="58" y="56"/>
                        <a:pt x="59" y="55"/>
                        <a:pt x="59" y="54"/>
                      </a:cubicBezTo>
                      <a:cubicBezTo>
                        <a:pt x="64" y="57"/>
                        <a:pt x="64" y="57"/>
                        <a:pt x="64" y="57"/>
                      </a:cubicBezTo>
                      <a:cubicBezTo>
                        <a:pt x="65" y="55"/>
                        <a:pt x="66" y="54"/>
                        <a:pt x="66" y="52"/>
                      </a:cubicBezTo>
                      <a:cubicBezTo>
                        <a:pt x="62" y="49"/>
                        <a:pt x="62" y="49"/>
                        <a:pt x="62" y="49"/>
                      </a:cubicBezTo>
                      <a:cubicBezTo>
                        <a:pt x="63" y="48"/>
                        <a:pt x="63" y="47"/>
                        <a:pt x="63" y="47"/>
                      </a:cubicBezTo>
                      <a:cubicBezTo>
                        <a:pt x="68" y="47"/>
                        <a:pt x="68" y="47"/>
                        <a:pt x="68" y="47"/>
                      </a:cubicBezTo>
                      <a:cubicBezTo>
                        <a:pt x="69" y="46"/>
                        <a:pt x="69" y="44"/>
                        <a:pt x="69" y="42"/>
                      </a:cubicBezTo>
                      <a:cubicBezTo>
                        <a:pt x="64" y="40"/>
                        <a:pt x="64" y="40"/>
                        <a:pt x="64" y="40"/>
                      </a:cubicBezTo>
                      <a:cubicBezTo>
                        <a:pt x="64" y="40"/>
                        <a:pt x="65" y="39"/>
                        <a:pt x="65" y="38"/>
                      </a:cubicBezTo>
                      <a:lnTo>
                        <a:pt x="70" y="37"/>
                      </a:lnTo>
                      <a:close/>
                      <a:moveTo>
                        <a:pt x="35" y="64"/>
                      </a:moveTo>
                      <a:cubicBezTo>
                        <a:pt x="21" y="64"/>
                        <a:pt x="9" y="52"/>
                        <a:pt x="9" y="37"/>
                      </a:cubicBezTo>
                      <a:cubicBezTo>
                        <a:pt x="9" y="22"/>
                        <a:pt x="21" y="10"/>
                        <a:pt x="35" y="10"/>
                      </a:cubicBezTo>
                      <a:cubicBezTo>
                        <a:pt x="49" y="10"/>
                        <a:pt x="61" y="22"/>
                        <a:pt x="61" y="37"/>
                      </a:cubicBezTo>
                      <a:cubicBezTo>
                        <a:pt x="61" y="52"/>
                        <a:pt x="49" y="64"/>
                        <a:pt x="35" y="64"/>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6" name="Freeform 19"/>
                <p:cNvSpPr>
                  <a:spLocks noEditPoints="1"/>
                </p:cNvSpPr>
                <p:nvPr/>
              </p:nvSpPr>
              <p:spPr bwMode="auto">
                <a:xfrm>
                  <a:off x="1312863" y="2371726"/>
                  <a:ext cx="52388" cy="53975"/>
                </a:xfrm>
                <a:custGeom>
                  <a:avLst/>
                  <a:gdLst>
                    <a:gd name="T0" fmla="*/ 25 w 50"/>
                    <a:gd name="T1" fmla="*/ 0 h 52"/>
                    <a:gd name="T2" fmla="*/ 0 w 50"/>
                    <a:gd name="T3" fmla="*/ 26 h 52"/>
                    <a:gd name="T4" fmla="*/ 25 w 50"/>
                    <a:gd name="T5" fmla="*/ 52 h 52"/>
                    <a:gd name="T6" fmla="*/ 50 w 50"/>
                    <a:gd name="T7" fmla="*/ 26 h 52"/>
                    <a:gd name="T8" fmla="*/ 25 w 50"/>
                    <a:gd name="T9" fmla="*/ 0 h 52"/>
                    <a:gd name="T10" fmla="*/ 25 w 50"/>
                    <a:gd name="T11" fmla="*/ 48 h 52"/>
                    <a:gd name="T12" fmla="*/ 4 w 50"/>
                    <a:gd name="T13" fmla="*/ 26 h 52"/>
                    <a:gd name="T14" fmla="*/ 25 w 50"/>
                    <a:gd name="T15" fmla="*/ 4 h 52"/>
                    <a:gd name="T16" fmla="*/ 46 w 50"/>
                    <a:gd name="T17" fmla="*/ 26 h 52"/>
                    <a:gd name="T18" fmla="*/ 25 w 50"/>
                    <a:gd name="T19"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2">
                      <a:moveTo>
                        <a:pt x="25" y="0"/>
                      </a:moveTo>
                      <a:cubicBezTo>
                        <a:pt x="11" y="0"/>
                        <a:pt x="0" y="11"/>
                        <a:pt x="0" y="26"/>
                      </a:cubicBezTo>
                      <a:cubicBezTo>
                        <a:pt x="0" y="40"/>
                        <a:pt x="11" y="52"/>
                        <a:pt x="25" y="52"/>
                      </a:cubicBezTo>
                      <a:cubicBezTo>
                        <a:pt x="39" y="52"/>
                        <a:pt x="50" y="40"/>
                        <a:pt x="50" y="26"/>
                      </a:cubicBezTo>
                      <a:cubicBezTo>
                        <a:pt x="50" y="11"/>
                        <a:pt x="39" y="0"/>
                        <a:pt x="25" y="0"/>
                      </a:cubicBezTo>
                      <a:close/>
                      <a:moveTo>
                        <a:pt x="25" y="48"/>
                      </a:moveTo>
                      <a:cubicBezTo>
                        <a:pt x="13" y="48"/>
                        <a:pt x="4" y="38"/>
                        <a:pt x="4" y="26"/>
                      </a:cubicBezTo>
                      <a:cubicBezTo>
                        <a:pt x="4" y="14"/>
                        <a:pt x="13" y="4"/>
                        <a:pt x="25" y="4"/>
                      </a:cubicBezTo>
                      <a:cubicBezTo>
                        <a:pt x="36" y="4"/>
                        <a:pt x="46" y="14"/>
                        <a:pt x="46" y="26"/>
                      </a:cubicBezTo>
                      <a:cubicBezTo>
                        <a:pt x="46" y="38"/>
                        <a:pt x="36" y="48"/>
                        <a:pt x="25" y="48"/>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7" name="Freeform 20"/>
                <p:cNvSpPr>
                  <a:spLocks noEditPoints="1"/>
                </p:cNvSpPr>
                <p:nvPr/>
              </p:nvSpPr>
              <p:spPr bwMode="auto">
                <a:xfrm>
                  <a:off x="1133475" y="2698751"/>
                  <a:ext cx="66675" cy="69850"/>
                </a:xfrm>
                <a:custGeom>
                  <a:avLst/>
                  <a:gdLst>
                    <a:gd name="T0" fmla="*/ 63 w 63"/>
                    <a:gd name="T1" fmla="*/ 33 h 66"/>
                    <a:gd name="T2" fmla="*/ 58 w 63"/>
                    <a:gd name="T3" fmla="*/ 28 h 66"/>
                    <a:gd name="T4" fmla="*/ 62 w 63"/>
                    <a:gd name="T5" fmla="*/ 24 h 66"/>
                    <a:gd name="T6" fmla="*/ 56 w 63"/>
                    <a:gd name="T7" fmla="*/ 20 h 66"/>
                    <a:gd name="T8" fmla="*/ 59 w 63"/>
                    <a:gd name="T9" fmla="*/ 15 h 66"/>
                    <a:gd name="T10" fmla="*/ 52 w 63"/>
                    <a:gd name="T11" fmla="*/ 14 h 66"/>
                    <a:gd name="T12" fmla="*/ 53 w 63"/>
                    <a:gd name="T13" fmla="*/ 8 h 66"/>
                    <a:gd name="T14" fmla="*/ 46 w 63"/>
                    <a:gd name="T15" fmla="*/ 9 h 66"/>
                    <a:gd name="T16" fmla="*/ 45 w 63"/>
                    <a:gd name="T17" fmla="*/ 3 h 66"/>
                    <a:gd name="T18" fmla="*/ 39 w 63"/>
                    <a:gd name="T19" fmla="*/ 5 h 66"/>
                    <a:gd name="T20" fmla="*/ 36 w 63"/>
                    <a:gd name="T21" fmla="*/ 0 h 66"/>
                    <a:gd name="T22" fmla="*/ 31 w 63"/>
                    <a:gd name="T23" fmla="*/ 4 h 66"/>
                    <a:gd name="T24" fmla="*/ 27 w 63"/>
                    <a:gd name="T25" fmla="*/ 0 h 66"/>
                    <a:gd name="T26" fmla="*/ 23 w 63"/>
                    <a:gd name="T27" fmla="*/ 6 h 66"/>
                    <a:gd name="T28" fmla="*/ 19 w 63"/>
                    <a:gd name="T29" fmla="*/ 3 h 66"/>
                    <a:gd name="T30" fmla="*/ 16 w 63"/>
                    <a:gd name="T31" fmla="*/ 9 h 66"/>
                    <a:gd name="T32" fmla="*/ 11 w 63"/>
                    <a:gd name="T33" fmla="*/ 8 h 66"/>
                    <a:gd name="T34" fmla="*/ 11 w 63"/>
                    <a:gd name="T35" fmla="*/ 15 h 66"/>
                    <a:gd name="T36" fmla="*/ 5 w 63"/>
                    <a:gd name="T37" fmla="*/ 15 h 66"/>
                    <a:gd name="T38" fmla="*/ 7 w 63"/>
                    <a:gd name="T39" fmla="*/ 22 h 66"/>
                    <a:gd name="T40" fmla="*/ 1 w 63"/>
                    <a:gd name="T41" fmla="*/ 23 h 66"/>
                    <a:gd name="T42" fmla="*/ 5 w 63"/>
                    <a:gd name="T43" fmla="*/ 30 h 66"/>
                    <a:gd name="T44" fmla="*/ 0 w 63"/>
                    <a:gd name="T45" fmla="*/ 33 h 66"/>
                    <a:gd name="T46" fmla="*/ 0 w 63"/>
                    <a:gd name="T47" fmla="*/ 37 h 66"/>
                    <a:gd name="T48" fmla="*/ 5 w 63"/>
                    <a:gd name="T49" fmla="*/ 40 h 66"/>
                    <a:gd name="T50" fmla="*/ 3 w 63"/>
                    <a:gd name="T51" fmla="*/ 46 h 66"/>
                    <a:gd name="T52" fmla="*/ 8 w 63"/>
                    <a:gd name="T53" fmla="*/ 47 h 66"/>
                    <a:gd name="T54" fmla="*/ 7 w 63"/>
                    <a:gd name="T55" fmla="*/ 54 h 66"/>
                    <a:gd name="T56" fmla="*/ 13 w 63"/>
                    <a:gd name="T57" fmla="*/ 54 h 66"/>
                    <a:gd name="T58" fmla="*/ 14 w 63"/>
                    <a:gd name="T59" fmla="*/ 61 h 66"/>
                    <a:gd name="T60" fmla="*/ 19 w 63"/>
                    <a:gd name="T61" fmla="*/ 58 h 66"/>
                    <a:gd name="T62" fmla="*/ 22 w 63"/>
                    <a:gd name="T63" fmla="*/ 65 h 66"/>
                    <a:gd name="T64" fmla="*/ 27 w 63"/>
                    <a:gd name="T65" fmla="*/ 61 h 66"/>
                    <a:gd name="T66" fmla="*/ 31 w 63"/>
                    <a:gd name="T67" fmla="*/ 66 h 66"/>
                    <a:gd name="T68" fmla="*/ 34 w 63"/>
                    <a:gd name="T69" fmla="*/ 61 h 66"/>
                    <a:gd name="T70" fmla="*/ 40 w 63"/>
                    <a:gd name="T71" fmla="*/ 65 h 66"/>
                    <a:gd name="T72" fmla="*/ 42 w 63"/>
                    <a:gd name="T73" fmla="*/ 59 h 66"/>
                    <a:gd name="T74" fmla="*/ 49 w 63"/>
                    <a:gd name="T75" fmla="*/ 61 h 66"/>
                    <a:gd name="T76" fmla="*/ 49 w 63"/>
                    <a:gd name="T77" fmla="*/ 55 h 66"/>
                    <a:gd name="T78" fmla="*/ 56 w 63"/>
                    <a:gd name="T79" fmla="*/ 55 h 66"/>
                    <a:gd name="T80" fmla="*/ 54 w 63"/>
                    <a:gd name="T81" fmla="*/ 49 h 66"/>
                    <a:gd name="T82" fmla="*/ 60 w 63"/>
                    <a:gd name="T83" fmla="*/ 47 h 66"/>
                    <a:gd name="T84" fmla="*/ 57 w 63"/>
                    <a:gd name="T85" fmla="*/ 42 h 66"/>
                    <a:gd name="T86" fmla="*/ 63 w 63"/>
                    <a:gd name="T87" fmla="*/ 38 h 66"/>
                    <a:gd name="T88" fmla="*/ 59 w 63"/>
                    <a:gd name="T89" fmla="*/ 34 h 66"/>
                    <a:gd name="T90" fmla="*/ 32 w 63"/>
                    <a:gd name="T91" fmla="*/ 57 h 66"/>
                    <a:gd name="T92" fmla="*/ 32 w 63"/>
                    <a:gd name="T93" fmla="*/ 8 h 66"/>
                    <a:gd name="T94" fmla="*/ 32 w 63"/>
                    <a:gd name="T95"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 h="66">
                      <a:moveTo>
                        <a:pt x="63" y="33"/>
                      </a:moveTo>
                      <a:cubicBezTo>
                        <a:pt x="63" y="33"/>
                        <a:pt x="63" y="33"/>
                        <a:pt x="63" y="33"/>
                      </a:cubicBezTo>
                      <a:cubicBezTo>
                        <a:pt x="63" y="31"/>
                        <a:pt x="63" y="30"/>
                        <a:pt x="63" y="28"/>
                      </a:cubicBezTo>
                      <a:cubicBezTo>
                        <a:pt x="58" y="28"/>
                        <a:pt x="58" y="28"/>
                        <a:pt x="58" y="28"/>
                      </a:cubicBezTo>
                      <a:cubicBezTo>
                        <a:pt x="58" y="27"/>
                        <a:pt x="58" y="27"/>
                        <a:pt x="58" y="26"/>
                      </a:cubicBezTo>
                      <a:cubicBezTo>
                        <a:pt x="62" y="24"/>
                        <a:pt x="62" y="24"/>
                        <a:pt x="62" y="24"/>
                      </a:cubicBezTo>
                      <a:cubicBezTo>
                        <a:pt x="62" y="22"/>
                        <a:pt x="61" y="21"/>
                        <a:pt x="61" y="19"/>
                      </a:cubicBezTo>
                      <a:cubicBezTo>
                        <a:pt x="56" y="20"/>
                        <a:pt x="56" y="20"/>
                        <a:pt x="56" y="20"/>
                      </a:cubicBezTo>
                      <a:cubicBezTo>
                        <a:pt x="56" y="20"/>
                        <a:pt x="55" y="19"/>
                        <a:pt x="55" y="18"/>
                      </a:cubicBezTo>
                      <a:cubicBezTo>
                        <a:pt x="59" y="15"/>
                        <a:pt x="59" y="15"/>
                        <a:pt x="59" y="15"/>
                      </a:cubicBezTo>
                      <a:cubicBezTo>
                        <a:pt x="58" y="14"/>
                        <a:pt x="57" y="12"/>
                        <a:pt x="56" y="11"/>
                      </a:cubicBezTo>
                      <a:cubicBezTo>
                        <a:pt x="52" y="14"/>
                        <a:pt x="52" y="14"/>
                        <a:pt x="52" y="14"/>
                      </a:cubicBezTo>
                      <a:cubicBezTo>
                        <a:pt x="51" y="13"/>
                        <a:pt x="51" y="13"/>
                        <a:pt x="50" y="12"/>
                      </a:cubicBezTo>
                      <a:cubicBezTo>
                        <a:pt x="53" y="8"/>
                        <a:pt x="53" y="8"/>
                        <a:pt x="53" y="8"/>
                      </a:cubicBezTo>
                      <a:cubicBezTo>
                        <a:pt x="52" y="7"/>
                        <a:pt x="50" y="6"/>
                        <a:pt x="49" y="5"/>
                      </a:cubicBezTo>
                      <a:cubicBezTo>
                        <a:pt x="46" y="9"/>
                        <a:pt x="46" y="9"/>
                        <a:pt x="46" y="9"/>
                      </a:cubicBezTo>
                      <a:cubicBezTo>
                        <a:pt x="45" y="8"/>
                        <a:pt x="45" y="8"/>
                        <a:pt x="44" y="8"/>
                      </a:cubicBezTo>
                      <a:cubicBezTo>
                        <a:pt x="45" y="3"/>
                        <a:pt x="45" y="3"/>
                        <a:pt x="45" y="3"/>
                      </a:cubicBezTo>
                      <a:cubicBezTo>
                        <a:pt x="44" y="2"/>
                        <a:pt x="42" y="1"/>
                        <a:pt x="41" y="1"/>
                      </a:cubicBezTo>
                      <a:cubicBezTo>
                        <a:pt x="39" y="5"/>
                        <a:pt x="39" y="5"/>
                        <a:pt x="39" y="5"/>
                      </a:cubicBezTo>
                      <a:cubicBezTo>
                        <a:pt x="38" y="5"/>
                        <a:pt x="37" y="5"/>
                        <a:pt x="37" y="5"/>
                      </a:cubicBezTo>
                      <a:cubicBezTo>
                        <a:pt x="36" y="0"/>
                        <a:pt x="36" y="0"/>
                        <a:pt x="36" y="0"/>
                      </a:cubicBezTo>
                      <a:cubicBezTo>
                        <a:pt x="35" y="0"/>
                        <a:pt x="33" y="0"/>
                        <a:pt x="32" y="0"/>
                      </a:cubicBezTo>
                      <a:cubicBezTo>
                        <a:pt x="31" y="4"/>
                        <a:pt x="31" y="4"/>
                        <a:pt x="31" y="4"/>
                      </a:cubicBezTo>
                      <a:cubicBezTo>
                        <a:pt x="30" y="5"/>
                        <a:pt x="30" y="5"/>
                        <a:pt x="29" y="5"/>
                      </a:cubicBezTo>
                      <a:cubicBezTo>
                        <a:pt x="27" y="0"/>
                        <a:pt x="27" y="0"/>
                        <a:pt x="27" y="0"/>
                      </a:cubicBezTo>
                      <a:cubicBezTo>
                        <a:pt x="26" y="0"/>
                        <a:pt x="24" y="0"/>
                        <a:pt x="23" y="1"/>
                      </a:cubicBezTo>
                      <a:cubicBezTo>
                        <a:pt x="23" y="6"/>
                        <a:pt x="23" y="6"/>
                        <a:pt x="23" y="6"/>
                      </a:cubicBezTo>
                      <a:cubicBezTo>
                        <a:pt x="23" y="6"/>
                        <a:pt x="22" y="6"/>
                        <a:pt x="21" y="7"/>
                      </a:cubicBezTo>
                      <a:cubicBezTo>
                        <a:pt x="19" y="3"/>
                        <a:pt x="19" y="3"/>
                        <a:pt x="19" y="3"/>
                      </a:cubicBezTo>
                      <a:cubicBezTo>
                        <a:pt x="17" y="3"/>
                        <a:pt x="16" y="4"/>
                        <a:pt x="15" y="5"/>
                      </a:cubicBezTo>
                      <a:cubicBezTo>
                        <a:pt x="16" y="9"/>
                        <a:pt x="16" y="9"/>
                        <a:pt x="16" y="9"/>
                      </a:cubicBezTo>
                      <a:cubicBezTo>
                        <a:pt x="16" y="10"/>
                        <a:pt x="15" y="10"/>
                        <a:pt x="15" y="11"/>
                      </a:cubicBezTo>
                      <a:cubicBezTo>
                        <a:pt x="11" y="8"/>
                        <a:pt x="11" y="8"/>
                        <a:pt x="11" y="8"/>
                      </a:cubicBezTo>
                      <a:cubicBezTo>
                        <a:pt x="10" y="9"/>
                        <a:pt x="9" y="10"/>
                        <a:pt x="8" y="11"/>
                      </a:cubicBezTo>
                      <a:cubicBezTo>
                        <a:pt x="11" y="15"/>
                        <a:pt x="11" y="15"/>
                        <a:pt x="11" y="15"/>
                      </a:cubicBezTo>
                      <a:cubicBezTo>
                        <a:pt x="10" y="15"/>
                        <a:pt x="10" y="16"/>
                        <a:pt x="9" y="17"/>
                      </a:cubicBezTo>
                      <a:cubicBezTo>
                        <a:pt x="5" y="15"/>
                        <a:pt x="5" y="15"/>
                        <a:pt x="5" y="15"/>
                      </a:cubicBezTo>
                      <a:cubicBezTo>
                        <a:pt x="4" y="16"/>
                        <a:pt x="3" y="17"/>
                        <a:pt x="3" y="19"/>
                      </a:cubicBezTo>
                      <a:cubicBezTo>
                        <a:pt x="7" y="22"/>
                        <a:pt x="7" y="22"/>
                        <a:pt x="7" y="22"/>
                      </a:cubicBezTo>
                      <a:cubicBezTo>
                        <a:pt x="6" y="22"/>
                        <a:pt x="6" y="23"/>
                        <a:pt x="6" y="24"/>
                      </a:cubicBezTo>
                      <a:cubicBezTo>
                        <a:pt x="1" y="23"/>
                        <a:pt x="1" y="23"/>
                        <a:pt x="1" y="23"/>
                      </a:cubicBezTo>
                      <a:cubicBezTo>
                        <a:pt x="1" y="25"/>
                        <a:pt x="0" y="26"/>
                        <a:pt x="0" y="28"/>
                      </a:cubicBezTo>
                      <a:cubicBezTo>
                        <a:pt x="5" y="30"/>
                        <a:pt x="5" y="30"/>
                        <a:pt x="5" y="30"/>
                      </a:cubicBezTo>
                      <a:cubicBezTo>
                        <a:pt x="5" y="30"/>
                        <a:pt x="5" y="31"/>
                        <a:pt x="5" y="32"/>
                      </a:cubicBezTo>
                      <a:cubicBezTo>
                        <a:pt x="0" y="33"/>
                        <a:pt x="0" y="33"/>
                        <a:pt x="0" y="33"/>
                      </a:cubicBezTo>
                      <a:cubicBezTo>
                        <a:pt x="0" y="33"/>
                        <a:pt x="0" y="33"/>
                        <a:pt x="0" y="33"/>
                      </a:cubicBezTo>
                      <a:cubicBezTo>
                        <a:pt x="0" y="34"/>
                        <a:pt x="0" y="36"/>
                        <a:pt x="0" y="37"/>
                      </a:cubicBezTo>
                      <a:cubicBezTo>
                        <a:pt x="5" y="38"/>
                        <a:pt x="5" y="38"/>
                        <a:pt x="5" y="38"/>
                      </a:cubicBezTo>
                      <a:cubicBezTo>
                        <a:pt x="5" y="38"/>
                        <a:pt x="5" y="39"/>
                        <a:pt x="5" y="40"/>
                      </a:cubicBezTo>
                      <a:cubicBezTo>
                        <a:pt x="1" y="42"/>
                        <a:pt x="1" y="42"/>
                        <a:pt x="1" y="42"/>
                      </a:cubicBezTo>
                      <a:cubicBezTo>
                        <a:pt x="1" y="44"/>
                        <a:pt x="2" y="45"/>
                        <a:pt x="3" y="46"/>
                      </a:cubicBezTo>
                      <a:cubicBezTo>
                        <a:pt x="7" y="45"/>
                        <a:pt x="7" y="45"/>
                        <a:pt x="7" y="45"/>
                      </a:cubicBezTo>
                      <a:cubicBezTo>
                        <a:pt x="8" y="46"/>
                        <a:pt x="8" y="47"/>
                        <a:pt x="8" y="47"/>
                      </a:cubicBezTo>
                      <a:cubicBezTo>
                        <a:pt x="5" y="51"/>
                        <a:pt x="5" y="51"/>
                        <a:pt x="5" y="51"/>
                      </a:cubicBezTo>
                      <a:cubicBezTo>
                        <a:pt x="6" y="52"/>
                        <a:pt x="6" y="53"/>
                        <a:pt x="7" y="54"/>
                      </a:cubicBezTo>
                      <a:cubicBezTo>
                        <a:pt x="12" y="52"/>
                        <a:pt x="12" y="52"/>
                        <a:pt x="12" y="52"/>
                      </a:cubicBezTo>
                      <a:cubicBezTo>
                        <a:pt x="12" y="53"/>
                        <a:pt x="13" y="53"/>
                        <a:pt x="13" y="54"/>
                      </a:cubicBezTo>
                      <a:cubicBezTo>
                        <a:pt x="11" y="58"/>
                        <a:pt x="11" y="58"/>
                        <a:pt x="11" y="58"/>
                      </a:cubicBezTo>
                      <a:cubicBezTo>
                        <a:pt x="12" y="59"/>
                        <a:pt x="13" y="60"/>
                        <a:pt x="14" y="61"/>
                      </a:cubicBezTo>
                      <a:cubicBezTo>
                        <a:pt x="18" y="57"/>
                        <a:pt x="18" y="57"/>
                        <a:pt x="18" y="57"/>
                      </a:cubicBezTo>
                      <a:cubicBezTo>
                        <a:pt x="18" y="58"/>
                        <a:pt x="19" y="58"/>
                        <a:pt x="19" y="58"/>
                      </a:cubicBezTo>
                      <a:cubicBezTo>
                        <a:pt x="18" y="63"/>
                        <a:pt x="18" y="63"/>
                        <a:pt x="18" y="63"/>
                      </a:cubicBezTo>
                      <a:cubicBezTo>
                        <a:pt x="20" y="64"/>
                        <a:pt x="21" y="64"/>
                        <a:pt x="22" y="65"/>
                      </a:cubicBezTo>
                      <a:cubicBezTo>
                        <a:pt x="25" y="60"/>
                        <a:pt x="25" y="60"/>
                        <a:pt x="25" y="60"/>
                      </a:cubicBezTo>
                      <a:cubicBezTo>
                        <a:pt x="25" y="61"/>
                        <a:pt x="26" y="61"/>
                        <a:pt x="27" y="61"/>
                      </a:cubicBezTo>
                      <a:cubicBezTo>
                        <a:pt x="27" y="66"/>
                        <a:pt x="27" y="66"/>
                        <a:pt x="27" y="66"/>
                      </a:cubicBezTo>
                      <a:cubicBezTo>
                        <a:pt x="28" y="66"/>
                        <a:pt x="30" y="66"/>
                        <a:pt x="31" y="66"/>
                      </a:cubicBezTo>
                      <a:cubicBezTo>
                        <a:pt x="32" y="61"/>
                        <a:pt x="32" y="61"/>
                        <a:pt x="32" y="61"/>
                      </a:cubicBezTo>
                      <a:cubicBezTo>
                        <a:pt x="33" y="61"/>
                        <a:pt x="34" y="61"/>
                        <a:pt x="34" y="61"/>
                      </a:cubicBezTo>
                      <a:cubicBezTo>
                        <a:pt x="36" y="66"/>
                        <a:pt x="36" y="66"/>
                        <a:pt x="36" y="66"/>
                      </a:cubicBezTo>
                      <a:cubicBezTo>
                        <a:pt x="37" y="66"/>
                        <a:pt x="39" y="65"/>
                        <a:pt x="40" y="65"/>
                      </a:cubicBezTo>
                      <a:cubicBezTo>
                        <a:pt x="40" y="60"/>
                        <a:pt x="40" y="60"/>
                        <a:pt x="40" y="60"/>
                      </a:cubicBezTo>
                      <a:cubicBezTo>
                        <a:pt x="41" y="60"/>
                        <a:pt x="41" y="59"/>
                        <a:pt x="42" y="59"/>
                      </a:cubicBezTo>
                      <a:cubicBezTo>
                        <a:pt x="45" y="63"/>
                        <a:pt x="45" y="63"/>
                        <a:pt x="45" y="63"/>
                      </a:cubicBezTo>
                      <a:cubicBezTo>
                        <a:pt x="46" y="63"/>
                        <a:pt x="47" y="62"/>
                        <a:pt x="49" y="61"/>
                      </a:cubicBezTo>
                      <a:cubicBezTo>
                        <a:pt x="47" y="56"/>
                        <a:pt x="47" y="56"/>
                        <a:pt x="47" y="56"/>
                      </a:cubicBezTo>
                      <a:cubicBezTo>
                        <a:pt x="48" y="56"/>
                        <a:pt x="48" y="56"/>
                        <a:pt x="49" y="55"/>
                      </a:cubicBezTo>
                      <a:cubicBezTo>
                        <a:pt x="52" y="58"/>
                        <a:pt x="52" y="58"/>
                        <a:pt x="52" y="58"/>
                      </a:cubicBezTo>
                      <a:cubicBezTo>
                        <a:pt x="53" y="57"/>
                        <a:pt x="55" y="56"/>
                        <a:pt x="56" y="55"/>
                      </a:cubicBezTo>
                      <a:cubicBezTo>
                        <a:pt x="53" y="51"/>
                        <a:pt x="53" y="51"/>
                        <a:pt x="53" y="51"/>
                      </a:cubicBezTo>
                      <a:cubicBezTo>
                        <a:pt x="53" y="50"/>
                        <a:pt x="54" y="50"/>
                        <a:pt x="54" y="49"/>
                      </a:cubicBezTo>
                      <a:cubicBezTo>
                        <a:pt x="58" y="51"/>
                        <a:pt x="58" y="51"/>
                        <a:pt x="58" y="51"/>
                      </a:cubicBezTo>
                      <a:cubicBezTo>
                        <a:pt x="59" y="50"/>
                        <a:pt x="60" y="48"/>
                        <a:pt x="60" y="47"/>
                      </a:cubicBezTo>
                      <a:cubicBezTo>
                        <a:pt x="57" y="44"/>
                        <a:pt x="57" y="44"/>
                        <a:pt x="57" y="44"/>
                      </a:cubicBezTo>
                      <a:cubicBezTo>
                        <a:pt x="57" y="43"/>
                        <a:pt x="57" y="43"/>
                        <a:pt x="57" y="42"/>
                      </a:cubicBezTo>
                      <a:cubicBezTo>
                        <a:pt x="62" y="42"/>
                        <a:pt x="62" y="42"/>
                        <a:pt x="62" y="42"/>
                      </a:cubicBezTo>
                      <a:cubicBezTo>
                        <a:pt x="63" y="41"/>
                        <a:pt x="63" y="39"/>
                        <a:pt x="63" y="38"/>
                      </a:cubicBezTo>
                      <a:cubicBezTo>
                        <a:pt x="59" y="36"/>
                        <a:pt x="59" y="36"/>
                        <a:pt x="59" y="36"/>
                      </a:cubicBezTo>
                      <a:cubicBezTo>
                        <a:pt x="59" y="35"/>
                        <a:pt x="59" y="35"/>
                        <a:pt x="59" y="34"/>
                      </a:cubicBezTo>
                      <a:lnTo>
                        <a:pt x="63" y="33"/>
                      </a:lnTo>
                      <a:close/>
                      <a:moveTo>
                        <a:pt x="32" y="57"/>
                      </a:moveTo>
                      <a:cubicBezTo>
                        <a:pt x="19" y="57"/>
                        <a:pt x="8" y="46"/>
                        <a:pt x="8" y="33"/>
                      </a:cubicBezTo>
                      <a:cubicBezTo>
                        <a:pt x="8" y="19"/>
                        <a:pt x="19" y="8"/>
                        <a:pt x="32" y="8"/>
                      </a:cubicBezTo>
                      <a:cubicBezTo>
                        <a:pt x="45" y="8"/>
                        <a:pt x="55" y="19"/>
                        <a:pt x="55" y="33"/>
                      </a:cubicBezTo>
                      <a:cubicBezTo>
                        <a:pt x="55" y="46"/>
                        <a:pt x="45" y="57"/>
                        <a:pt x="32" y="57"/>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8" name="Freeform 21"/>
                <p:cNvSpPr>
                  <a:spLocks noEditPoints="1"/>
                </p:cNvSpPr>
                <p:nvPr/>
              </p:nvSpPr>
              <p:spPr bwMode="auto">
                <a:xfrm>
                  <a:off x="1143000" y="2708276"/>
                  <a:ext cx="47625" cy="50800"/>
                </a:xfrm>
                <a:custGeom>
                  <a:avLst/>
                  <a:gdLst>
                    <a:gd name="T0" fmla="*/ 23 w 45"/>
                    <a:gd name="T1" fmla="*/ 0 h 48"/>
                    <a:gd name="T2" fmla="*/ 0 w 45"/>
                    <a:gd name="T3" fmla="*/ 24 h 48"/>
                    <a:gd name="T4" fmla="*/ 23 w 45"/>
                    <a:gd name="T5" fmla="*/ 48 h 48"/>
                    <a:gd name="T6" fmla="*/ 45 w 45"/>
                    <a:gd name="T7" fmla="*/ 24 h 48"/>
                    <a:gd name="T8" fmla="*/ 23 w 45"/>
                    <a:gd name="T9" fmla="*/ 0 h 48"/>
                    <a:gd name="T10" fmla="*/ 23 w 45"/>
                    <a:gd name="T11" fmla="*/ 44 h 48"/>
                    <a:gd name="T12" fmla="*/ 4 w 45"/>
                    <a:gd name="T13" fmla="*/ 24 h 48"/>
                    <a:gd name="T14" fmla="*/ 23 w 45"/>
                    <a:gd name="T15" fmla="*/ 4 h 48"/>
                    <a:gd name="T16" fmla="*/ 42 w 45"/>
                    <a:gd name="T17" fmla="*/ 24 h 48"/>
                    <a:gd name="T18" fmla="*/ 23 w 45"/>
                    <a:gd name="T19"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8">
                      <a:moveTo>
                        <a:pt x="23" y="0"/>
                      </a:moveTo>
                      <a:cubicBezTo>
                        <a:pt x="10" y="0"/>
                        <a:pt x="0" y="11"/>
                        <a:pt x="0" y="24"/>
                      </a:cubicBezTo>
                      <a:cubicBezTo>
                        <a:pt x="0" y="37"/>
                        <a:pt x="10" y="48"/>
                        <a:pt x="23" y="48"/>
                      </a:cubicBezTo>
                      <a:cubicBezTo>
                        <a:pt x="35" y="48"/>
                        <a:pt x="45" y="37"/>
                        <a:pt x="45" y="24"/>
                      </a:cubicBezTo>
                      <a:cubicBezTo>
                        <a:pt x="45" y="11"/>
                        <a:pt x="35" y="0"/>
                        <a:pt x="23" y="0"/>
                      </a:cubicBezTo>
                      <a:close/>
                      <a:moveTo>
                        <a:pt x="23" y="44"/>
                      </a:moveTo>
                      <a:cubicBezTo>
                        <a:pt x="12" y="44"/>
                        <a:pt x="4" y="35"/>
                        <a:pt x="4" y="24"/>
                      </a:cubicBezTo>
                      <a:cubicBezTo>
                        <a:pt x="4" y="13"/>
                        <a:pt x="12" y="4"/>
                        <a:pt x="23" y="4"/>
                      </a:cubicBezTo>
                      <a:cubicBezTo>
                        <a:pt x="33" y="4"/>
                        <a:pt x="42" y="13"/>
                        <a:pt x="42" y="24"/>
                      </a:cubicBezTo>
                      <a:cubicBezTo>
                        <a:pt x="42" y="35"/>
                        <a:pt x="33" y="44"/>
                        <a:pt x="23" y="44"/>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9" name="Freeform 22"/>
                <p:cNvSpPr>
                  <a:spLocks noEditPoints="1"/>
                </p:cNvSpPr>
                <p:nvPr/>
              </p:nvSpPr>
              <p:spPr bwMode="auto">
                <a:xfrm>
                  <a:off x="1041400" y="2400301"/>
                  <a:ext cx="34925" cy="38100"/>
                </a:xfrm>
                <a:custGeom>
                  <a:avLst/>
                  <a:gdLst>
                    <a:gd name="T0" fmla="*/ 34 w 34"/>
                    <a:gd name="T1" fmla="*/ 15 h 36"/>
                    <a:gd name="T2" fmla="*/ 31 w 34"/>
                    <a:gd name="T3" fmla="*/ 13 h 36"/>
                    <a:gd name="T4" fmla="*/ 32 w 34"/>
                    <a:gd name="T5" fmla="*/ 10 h 36"/>
                    <a:gd name="T6" fmla="*/ 29 w 34"/>
                    <a:gd name="T7" fmla="*/ 9 h 36"/>
                    <a:gd name="T8" fmla="*/ 29 w 34"/>
                    <a:gd name="T9" fmla="*/ 6 h 36"/>
                    <a:gd name="T10" fmla="*/ 26 w 34"/>
                    <a:gd name="T11" fmla="*/ 6 h 36"/>
                    <a:gd name="T12" fmla="*/ 26 w 34"/>
                    <a:gd name="T13" fmla="*/ 3 h 36"/>
                    <a:gd name="T14" fmla="*/ 22 w 34"/>
                    <a:gd name="T15" fmla="*/ 4 h 36"/>
                    <a:gd name="T16" fmla="*/ 21 w 34"/>
                    <a:gd name="T17" fmla="*/ 1 h 36"/>
                    <a:gd name="T18" fmla="*/ 18 w 34"/>
                    <a:gd name="T19" fmla="*/ 3 h 36"/>
                    <a:gd name="T20" fmla="*/ 16 w 34"/>
                    <a:gd name="T21" fmla="*/ 0 h 36"/>
                    <a:gd name="T22" fmla="*/ 14 w 34"/>
                    <a:gd name="T23" fmla="*/ 3 h 36"/>
                    <a:gd name="T24" fmla="*/ 12 w 34"/>
                    <a:gd name="T25" fmla="*/ 1 h 36"/>
                    <a:gd name="T26" fmla="*/ 10 w 34"/>
                    <a:gd name="T27" fmla="*/ 5 h 36"/>
                    <a:gd name="T28" fmla="*/ 7 w 34"/>
                    <a:gd name="T29" fmla="*/ 4 h 36"/>
                    <a:gd name="T30" fmla="*/ 7 w 34"/>
                    <a:gd name="T31" fmla="*/ 8 h 36"/>
                    <a:gd name="T32" fmla="*/ 4 w 34"/>
                    <a:gd name="T33" fmla="*/ 7 h 36"/>
                    <a:gd name="T34" fmla="*/ 4 w 34"/>
                    <a:gd name="T35" fmla="*/ 11 h 36"/>
                    <a:gd name="T36" fmla="*/ 2 w 34"/>
                    <a:gd name="T37" fmla="*/ 12 h 36"/>
                    <a:gd name="T38" fmla="*/ 3 w 34"/>
                    <a:gd name="T39" fmla="*/ 15 h 36"/>
                    <a:gd name="T40" fmla="*/ 0 w 34"/>
                    <a:gd name="T41" fmla="*/ 16 h 36"/>
                    <a:gd name="T42" fmla="*/ 3 w 34"/>
                    <a:gd name="T43" fmla="*/ 19 h 36"/>
                    <a:gd name="T44" fmla="*/ 1 w 34"/>
                    <a:gd name="T45" fmla="*/ 21 h 36"/>
                    <a:gd name="T46" fmla="*/ 1 w 34"/>
                    <a:gd name="T47" fmla="*/ 24 h 36"/>
                    <a:gd name="T48" fmla="*/ 4 w 34"/>
                    <a:gd name="T49" fmla="*/ 25 h 36"/>
                    <a:gd name="T50" fmla="*/ 3 w 34"/>
                    <a:gd name="T51" fmla="*/ 28 h 36"/>
                    <a:gd name="T52" fmla="*/ 6 w 34"/>
                    <a:gd name="T53" fmla="*/ 28 h 36"/>
                    <a:gd name="T54" fmla="*/ 7 w 34"/>
                    <a:gd name="T55" fmla="*/ 32 h 36"/>
                    <a:gd name="T56" fmla="*/ 10 w 34"/>
                    <a:gd name="T57" fmla="*/ 31 h 36"/>
                    <a:gd name="T58" fmla="*/ 11 w 34"/>
                    <a:gd name="T59" fmla="*/ 34 h 36"/>
                    <a:gd name="T60" fmla="*/ 13 w 34"/>
                    <a:gd name="T61" fmla="*/ 33 h 36"/>
                    <a:gd name="T62" fmla="*/ 16 w 34"/>
                    <a:gd name="T63" fmla="*/ 36 h 36"/>
                    <a:gd name="T64" fmla="*/ 17 w 34"/>
                    <a:gd name="T65" fmla="*/ 33 h 36"/>
                    <a:gd name="T66" fmla="*/ 20 w 34"/>
                    <a:gd name="T67" fmla="*/ 35 h 36"/>
                    <a:gd name="T68" fmla="*/ 22 w 34"/>
                    <a:gd name="T69" fmla="*/ 32 h 36"/>
                    <a:gd name="T70" fmla="*/ 25 w 34"/>
                    <a:gd name="T71" fmla="*/ 34 h 36"/>
                    <a:gd name="T72" fmla="*/ 25 w 34"/>
                    <a:gd name="T73" fmla="*/ 31 h 36"/>
                    <a:gd name="T74" fmla="*/ 29 w 34"/>
                    <a:gd name="T75" fmla="*/ 31 h 36"/>
                    <a:gd name="T76" fmla="*/ 28 w 34"/>
                    <a:gd name="T77" fmla="*/ 28 h 36"/>
                    <a:gd name="T78" fmla="*/ 32 w 34"/>
                    <a:gd name="T79" fmla="*/ 27 h 36"/>
                    <a:gd name="T80" fmla="*/ 30 w 34"/>
                    <a:gd name="T81" fmla="*/ 24 h 36"/>
                    <a:gd name="T82" fmla="*/ 34 w 34"/>
                    <a:gd name="T83" fmla="*/ 22 h 36"/>
                    <a:gd name="T84" fmla="*/ 31 w 34"/>
                    <a:gd name="T85" fmla="*/ 20 h 36"/>
                    <a:gd name="T86" fmla="*/ 34 w 34"/>
                    <a:gd name="T87" fmla="*/ 17 h 36"/>
                    <a:gd name="T88" fmla="*/ 31 w 34"/>
                    <a:gd name="T89" fmla="*/ 16 h 36"/>
                    <a:gd name="T90" fmla="*/ 20 w 34"/>
                    <a:gd name="T91" fmla="*/ 31 h 36"/>
                    <a:gd name="T92" fmla="*/ 15 w 34"/>
                    <a:gd name="T93" fmla="*/ 5 h 36"/>
                    <a:gd name="T94" fmla="*/ 20 w 34"/>
                    <a:gd name="T95"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 h="36">
                      <a:moveTo>
                        <a:pt x="34" y="15"/>
                      </a:moveTo>
                      <a:cubicBezTo>
                        <a:pt x="34" y="15"/>
                        <a:pt x="34" y="15"/>
                        <a:pt x="34" y="15"/>
                      </a:cubicBezTo>
                      <a:cubicBezTo>
                        <a:pt x="34" y="14"/>
                        <a:pt x="33" y="13"/>
                        <a:pt x="33" y="12"/>
                      </a:cubicBezTo>
                      <a:cubicBezTo>
                        <a:pt x="31" y="13"/>
                        <a:pt x="31" y="13"/>
                        <a:pt x="31" y="13"/>
                      </a:cubicBezTo>
                      <a:cubicBezTo>
                        <a:pt x="30" y="12"/>
                        <a:pt x="30" y="12"/>
                        <a:pt x="30" y="12"/>
                      </a:cubicBezTo>
                      <a:cubicBezTo>
                        <a:pt x="32" y="10"/>
                        <a:pt x="32" y="10"/>
                        <a:pt x="32" y="10"/>
                      </a:cubicBezTo>
                      <a:cubicBezTo>
                        <a:pt x="32" y="9"/>
                        <a:pt x="31" y="8"/>
                        <a:pt x="31" y="8"/>
                      </a:cubicBezTo>
                      <a:cubicBezTo>
                        <a:pt x="29" y="9"/>
                        <a:pt x="29" y="9"/>
                        <a:pt x="29" y="9"/>
                      </a:cubicBezTo>
                      <a:cubicBezTo>
                        <a:pt x="28" y="9"/>
                        <a:pt x="28" y="8"/>
                        <a:pt x="28" y="8"/>
                      </a:cubicBezTo>
                      <a:cubicBezTo>
                        <a:pt x="29" y="6"/>
                        <a:pt x="29" y="6"/>
                        <a:pt x="29" y="6"/>
                      </a:cubicBezTo>
                      <a:cubicBezTo>
                        <a:pt x="29" y="5"/>
                        <a:pt x="28" y="5"/>
                        <a:pt x="28" y="4"/>
                      </a:cubicBezTo>
                      <a:cubicBezTo>
                        <a:pt x="26" y="6"/>
                        <a:pt x="26" y="6"/>
                        <a:pt x="26" y="6"/>
                      </a:cubicBezTo>
                      <a:cubicBezTo>
                        <a:pt x="25" y="6"/>
                        <a:pt x="25" y="5"/>
                        <a:pt x="25" y="5"/>
                      </a:cubicBezTo>
                      <a:cubicBezTo>
                        <a:pt x="26" y="3"/>
                        <a:pt x="26" y="3"/>
                        <a:pt x="26" y="3"/>
                      </a:cubicBezTo>
                      <a:cubicBezTo>
                        <a:pt x="25" y="2"/>
                        <a:pt x="24" y="2"/>
                        <a:pt x="23" y="2"/>
                      </a:cubicBezTo>
                      <a:cubicBezTo>
                        <a:pt x="22" y="4"/>
                        <a:pt x="22" y="4"/>
                        <a:pt x="22" y="4"/>
                      </a:cubicBezTo>
                      <a:cubicBezTo>
                        <a:pt x="22" y="4"/>
                        <a:pt x="21" y="4"/>
                        <a:pt x="21" y="4"/>
                      </a:cubicBezTo>
                      <a:cubicBezTo>
                        <a:pt x="21" y="1"/>
                        <a:pt x="21" y="1"/>
                        <a:pt x="21" y="1"/>
                      </a:cubicBezTo>
                      <a:cubicBezTo>
                        <a:pt x="20" y="1"/>
                        <a:pt x="20" y="1"/>
                        <a:pt x="19" y="1"/>
                      </a:cubicBezTo>
                      <a:cubicBezTo>
                        <a:pt x="18" y="3"/>
                        <a:pt x="18" y="3"/>
                        <a:pt x="18" y="3"/>
                      </a:cubicBezTo>
                      <a:cubicBezTo>
                        <a:pt x="18" y="3"/>
                        <a:pt x="17" y="3"/>
                        <a:pt x="17" y="3"/>
                      </a:cubicBezTo>
                      <a:cubicBezTo>
                        <a:pt x="16" y="0"/>
                        <a:pt x="16" y="0"/>
                        <a:pt x="16" y="0"/>
                      </a:cubicBezTo>
                      <a:cubicBezTo>
                        <a:pt x="16" y="1"/>
                        <a:pt x="15" y="1"/>
                        <a:pt x="14" y="1"/>
                      </a:cubicBezTo>
                      <a:cubicBezTo>
                        <a:pt x="14" y="3"/>
                        <a:pt x="14" y="3"/>
                        <a:pt x="14" y="3"/>
                      </a:cubicBezTo>
                      <a:cubicBezTo>
                        <a:pt x="14" y="3"/>
                        <a:pt x="13" y="4"/>
                        <a:pt x="13" y="4"/>
                      </a:cubicBezTo>
                      <a:cubicBezTo>
                        <a:pt x="12" y="1"/>
                        <a:pt x="12" y="1"/>
                        <a:pt x="12" y="1"/>
                      </a:cubicBezTo>
                      <a:cubicBezTo>
                        <a:pt x="11" y="2"/>
                        <a:pt x="10" y="2"/>
                        <a:pt x="9" y="2"/>
                      </a:cubicBezTo>
                      <a:cubicBezTo>
                        <a:pt x="10" y="5"/>
                        <a:pt x="10" y="5"/>
                        <a:pt x="10" y="5"/>
                      </a:cubicBezTo>
                      <a:cubicBezTo>
                        <a:pt x="10" y="5"/>
                        <a:pt x="9" y="5"/>
                        <a:pt x="9" y="6"/>
                      </a:cubicBezTo>
                      <a:cubicBezTo>
                        <a:pt x="7" y="4"/>
                        <a:pt x="7" y="4"/>
                        <a:pt x="7" y="4"/>
                      </a:cubicBezTo>
                      <a:cubicBezTo>
                        <a:pt x="7" y="4"/>
                        <a:pt x="6" y="5"/>
                        <a:pt x="6" y="5"/>
                      </a:cubicBezTo>
                      <a:cubicBezTo>
                        <a:pt x="7" y="8"/>
                        <a:pt x="7" y="8"/>
                        <a:pt x="7" y="8"/>
                      </a:cubicBezTo>
                      <a:cubicBezTo>
                        <a:pt x="7" y="8"/>
                        <a:pt x="6" y="8"/>
                        <a:pt x="6" y="8"/>
                      </a:cubicBezTo>
                      <a:cubicBezTo>
                        <a:pt x="4" y="7"/>
                        <a:pt x="4" y="7"/>
                        <a:pt x="4" y="7"/>
                      </a:cubicBezTo>
                      <a:cubicBezTo>
                        <a:pt x="3" y="8"/>
                        <a:pt x="3" y="9"/>
                        <a:pt x="3" y="9"/>
                      </a:cubicBezTo>
                      <a:cubicBezTo>
                        <a:pt x="4" y="11"/>
                        <a:pt x="4" y="11"/>
                        <a:pt x="4" y="11"/>
                      </a:cubicBezTo>
                      <a:cubicBezTo>
                        <a:pt x="4" y="11"/>
                        <a:pt x="4" y="12"/>
                        <a:pt x="4" y="12"/>
                      </a:cubicBezTo>
                      <a:cubicBezTo>
                        <a:pt x="2" y="12"/>
                        <a:pt x="2" y="12"/>
                        <a:pt x="2" y="12"/>
                      </a:cubicBezTo>
                      <a:cubicBezTo>
                        <a:pt x="1" y="12"/>
                        <a:pt x="1" y="13"/>
                        <a:pt x="1" y="14"/>
                      </a:cubicBezTo>
                      <a:cubicBezTo>
                        <a:pt x="3" y="15"/>
                        <a:pt x="3" y="15"/>
                        <a:pt x="3" y="15"/>
                      </a:cubicBezTo>
                      <a:cubicBezTo>
                        <a:pt x="3" y="15"/>
                        <a:pt x="3" y="16"/>
                        <a:pt x="3" y="16"/>
                      </a:cubicBezTo>
                      <a:cubicBezTo>
                        <a:pt x="0" y="16"/>
                        <a:pt x="0" y="16"/>
                        <a:pt x="0" y="16"/>
                      </a:cubicBezTo>
                      <a:cubicBezTo>
                        <a:pt x="0" y="17"/>
                        <a:pt x="0" y="18"/>
                        <a:pt x="0" y="19"/>
                      </a:cubicBezTo>
                      <a:cubicBezTo>
                        <a:pt x="3" y="19"/>
                        <a:pt x="3" y="19"/>
                        <a:pt x="3" y="19"/>
                      </a:cubicBezTo>
                      <a:cubicBezTo>
                        <a:pt x="3" y="20"/>
                        <a:pt x="3" y="20"/>
                        <a:pt x="3" y="21"/>
                      </a:cubicBezTo>
                      <a:cubicBezTo>
                        <a:pt x="1" y="21"/>
                        <a:pt x="1" y="21"/>
                        <a:pt x="1" y="21"/>
                      </a:cubicBezTo>
                      <a:cubicBezTo>
                        <a:pt x="1" y="22"/>
                        <a:pt x="1" y="22"/>
                        <a:pt x="1" y="22"/>
                      </a:cubicBezTo>
                      <a:cubicBezTo>
                        <a:pt x="1" y="22"/>
                        <a:pt x="1" y="23"/>
                        <a:pt x="1" y="24"/>
                      </a:cubicBezTo>
                      <a:cubicBezTo>
                        <a:pt x="4" y="24"/>
                        <a:pt x="4" y="24"/>
                        <a:pt x="4" y="24"/>
                      </a:cubicBezTo>
                      <a:cubicBezTo>
                        <a:pt x="4" y="24"/>
                        <a:pt x="4" y="24"/>
                        <a:pt x="4" y="25"/>
                      </a:cubicBezTo>
                      <a:cubicBezTo>
                        <a:pt x="2" y="26"/>
                        <a:pt x="2" y="26"/>
                        <a:pt x="2" y="26"/>
                      </a:cubicBezTo>
                      <a:cubicBezTo>
                        <a:pt x="3" y="27"/>
                        <a:pt x="3" y="28"/>
                        <a:pt x="3" y="28"/>
                      </a:cubicBezTo>
                      <a:cubicBezTo>
                        <a:pt x="6" y="27"/>
                        <a:pt x="6" y="27"/>
                        <a:pt x="6" y="27"/>
                      </a:cubicBezTo>
                      <a:cubicBezTo>
                        <a:pt x="6" y="28"/>
                        <a:pt x="6" y="28"/>
                        <a:pt x="6" y="28"/>
                      </a:cubicBezTo>
                      <a:cubicBezTo>
                        <a:pt x="5" y="30"/>
                        <a:pt x="5" y="30"/>
                        <a:pt x="5" y="30"/>
                      </a:cubicBezTo>
                      <a:cubicBezTo>
                        <a:pt x="6" y="31"/>
                        <a:pt x="6" y="31"/>
                        <a:pt x="7" y="32"/>
                      </a:cubicBezTo>
                      <a:cubicBezTo>
                        <a:pt x="9" y="30"/>
                        <a:pt x="9" y="30"/>
                        <a:pt x="9" y="30"/>
                      </a:cubicBezTo>
                      <a:cubicBezTo>
                        <a:pt x="9" y="30"/>
                        <a:pt x="9" y="31"/>
                        <a:pt x="10" y="31"/>
                      </a:cubicBezTo>
                      <a:cubicBezTo>
                        <a:pt x="9" y="33"/>
                        <a:pt x="9" y="33"/>
                        <a:pt x="9" y="33"/>
                      </a:cubicBezTo>
                      <a:cubicBezTo>
                        <a:pt x="10" y="34"/>
                        <a:pt x="10" y="34"/>
                        <a:pt x="11" y="34"/>
                      </a:cubicBezTo>
                      <a:cubicBezTo>
                        <a:pt x="12" y="32"/>
                        <a:pt x="12" y="32"/>
                        <a:pt x="12" y="32"/>
                      </a:cubicBezTo>
                      <a:cubicBezTo>
                        <a:pt x="13" y="32"/>
                        <a:pt x="13" y="33"/>
                        <a:pt x="13" y="33"/>
                      </a:cubicBezTo>
                      <a:cubicBezTo>
                        <a:pt x="13" y="35"/>
                        <a:pt x="13" y="35"/>
                        <a:pt x="13" y="35"/>
                      </a:cubicBezTo>
                      <a:cubicBezTo>
                        <a:pt x="14" y="35"/>
                        <a:pt x="15" y="36"/>
                        <a:pt x="16" y="36"/>
                      </a:cubicBezTo>
                      <a:cubicBezTo>
                        <a:pt x="16" y="33"/>
                        <a:pt x="16" y="33"/>
                        <a:pt x="16" y="33"/>
                      </a:cubicBezTo>
                      <a:cubicBezTo>
                        <a:pt x="17" y="33"/>
                        <a:pt x="17" y="33"/>
                        <a:pt x="17" y="33"/>
                      </a:cubicBezTo>
                      <a:cubicBezTo>
                        <a:pt x="18" y="36"/>
                        <a:pt x="18" y="36"/>
                        <a:pt x="18" y="36"/>
                      </a:cubicBezTo>
                      <a:cubicBezTo>
                        <a:pt x="19" y="36"/>
                        <a:pt x="20" y="36"/>
                        <a:pt x="20" y="35"/>
                      </a:cubicBezTo>
                      <a:cubicBezTo>
                        <a:pt x="20" y="33"/>
                        <a:pt x="20" y="33"/>
                        <a:pt x="20" y="33"/>
                      </a:cubicBezTo>
                      <a:cubicBezTo>
                        <a:pt x="21" y="33"/>
                        <a:pt x="21" y="33"/>
                        <a:pt x="22" y="32"/>
                      </a:cubicBezTo>
                      <a:cubicBezTo>
                        <a:pt x="23" y="35"/>
                        <a:pt x="23" y="35"/>
                        <a:pt x="23" y="35"/>
                      </a:cubicBezTo>
                      <a:cubicBezTo>
                        <a:pt x="24" y="34"/>
                        <a:pt x="24" y="34"/>
                        <a:pt x="25" y="34"/>
                      </a:cubicBezTo>
                      <a:cubicBezTo>
                        <a:pt x="24" y="31"/>
                        <a:pt x="24" y="31"/>
                        <a:pt x="24" y="31"/>
                      </a:cubicBezTo>
                      <a:cubicBezTo>
                        <a:pt x="25" y="31"/>
                        <a:pt x="25" y="31"/>
                        <a:pt x="25" y="31"/>
                      </a:cubicBezTo>
                      <a:cubicBezTo>
                        <a:pt x="27" y="32"/>
                        <a:pt x="27" y="32"/>
                        <a:pt x="27" y="32"/>
                      </a:cubicBezTo>
                      <a:cubicBezTo>
                        <a:pt x="28" y="32"/>
                        <a:pt x="28" y="31"/>
                        <a:pt x="29" y="31"/>
                      </a:cubicBezTo>
                      <a:cubicBezTo>
                        <a:pt x="27" y="29"/>
                        <a:pt x="27" y="29"/>
                        <a:pt x="27" y="29"/>
                      </a:cubicBezTo>
                      <a:cubicBezTo>
                        <a:pt x="28" y="28"/>
                        <a:pt x="28" y="28"/>
                        <a:pt x="28" y="28"/>
                      </a:cubicBezTo>
                      <a:cubicBezTo>
                        <a:pt x="30" y="29"/>
                        <a:pt x="30" y="29"/>
                        <a:pt x="30" y="29"/>
                      </a:cubicBezTo>
                      <a:cubicBezTo>
                        <a:pt x="31" y="28"/>
                        <a:pt x="31" y="28"/>
                        <a:pt x="32" y="27"/>
                      </a:cubicBezTo>
                      <a:cubicBezTo>
                        <a:pt x="30" y="25"/>
                        <a:pt x="30" y="25"/>
                        <a:pt x="30" y="25"/>
                      </a:cubicBezTo>
                      <a:cubicBezTo>
                        <a:pt x="30" y="25"/>
                        <a:pt x="30" y="24"/>
                        <a:pt x="30" y="24"/>
                      </a:cubicBezTo>
                      <a:cubicBezTo>
                        <a:pt x="33" y="25"/>
                        <a:pt x="33" y="25"/>
                        <a:pt x="33" y="25"/>
                      </a:cubicBezTo>
                      <a:cubicBezTo>
                        <a:pt x="33" y="24"/>
                        <a:pt x="33" y="23"/>
                        <a:pt x="34" y="22"/>
                      </a:cubicBezTo>
                      <a:cubicBezTo>
                        <a:pt x="31" y="21"/>
                        <a:pt x="31" y="21"/>
                        <a:pt x="31" y="21"/>
                      </a:cubicBezTo>
                      <a:cubicBezTo>
                        <a:pt x="31" y="21"/>
                        <a:pt x="31" y="20"/>
                        <a:pt x="31" y="20"/>
                      </a:cubicBezTo>
                      <a:cubicBezTo>
                        <a:pt x="34" y="20"/>
                        <a:pt x="34" y="20"/>
                        <a:pt x="34" y="20"/>
                      </a:cubicBezTo>
                      <a:cubicBezTo>
                        <a:pt x="34" y="19"/>
                        <a:pt x="34" y="18"/>
                        <a:pt x="34" y="17"/>
                      </a:cubicBezTo>
                      <a:cubicBezTo>
                        <a:pt x="32" y="17"/>
                        <a:pt x="32" y="17"/>
                        <a:pt x="32" y="17"/>
                      </a:cubicBezTo>
                      <a:cubicBezTo>
                        <a:pt x="32" y="16"/>
                        <a:pt x="31" y="16"/>
                        <a:pt x="31" y="16"/>
                      </a:cubicBezTo>
                      <a:lnTo>
                        <a:pt x="34" y="15"/>
                      </a:lnTo>
                      <a:close/>
                      <a:moveTo>
                        <a:pt x="20" y="31"/>
                      </a:moveTo>
                      <a:cubicBezTo>
                        <a:pt x="13" y="32"/>
                        <a:pt x="6" y="28"/>
                        <a:pt x="5" y="21"/>
                      </a:cubicBezTo>
                      <a:cubicBezTo>
                        <a:pt x="4" y="14"/>
                        <a:pt x="8" y="7"/>
                        <a:pt x="15" y="5"/>
                      </a:cubicBezTo>
                      <a:cubicBezTo>
                        <a:pt x="21" y="4"/>
                        <a:pt x="28" y="8"/>
                        <a:pt x="29" y="15"/>
                      </a:cubicBezTo>
                      <a:cubicBezTo>
                        <a:pt x="31" y="23"/>
                        <a:pt x="26" y="29"/>
                        <a:pt x="20" y="31"/>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0" name="Freeform 23"/>
                <p:cNvSpPr>
                  <a:spLocks noEditPoints="1"/>
                </p:cNvSpPr>
                <p:nvPr/>
              </p:nvSpPr>
              <p:spPr bwMode="auto">
                <a:xfrm>
                  <a:off x="1044575" y="2405063"/>
                  <a:ext cx="28575" cy="30163"/>
                </a:xfrm>
                <a:custGeom>
                  <a:avLst/>
                  <a:gdLst>
                    <a:gd name="T0" fmla="*/ 11 w 26"/>
                    <a:gd name="T1" fmla="*/ 2 h 28"/>
                    <a:gd name="T2" fmla="*/ 1 w 26"/>
                    <a:gd name="T3" fmla="*/ 17 h 28"/>
                    <a:gd name="T4" fmla="*/ 16 w 26"/>
                    <a:gd name="T5" fmla="*/ 26 h 28"/>
                    <a:gd name="T6" fmla="*/ 25 w 26"/>
                    <a:gd name="T7" fmla="*/ 12 h 28"/>
                    <a:gd name="T8" fmla="*/ 11 w 26"/>
                    <a:gd name="T9" fmla="*/ 2 h 28"/>
                    <a:gd name="T10" fmla="*/ 15 w 26"/>
                    <a:gd name="T11" fmla="*/ 24 h 28"/>
                    <a:gd name="T12" fmla="*/ 3 w 26"/>
                    <a:gd name="T13" fmla="*/ 16 h 28"/>
                    <a:gd name="T14" fmla="*/ 11 w 26"/>
                    <a:gd name="T15" fmla="*/ 4 h 28"/>
                    <a:gd name="T16" fmla="*/ 23 w 26"/>
                    <a:gd name="T17" fmla="*/ 12 h 28"/>
                    <a:gd name="T18" fmla="*/ 15 w 26"/>
                    <a:gd name="T19"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8">
                      <a:moveTo>
                        <a:pt x="11" y="2"/>
                      </a:moveTo>
                      <a:cubicBezTo>
                        <a:pt x="4" y="3"/>
                        <a:pt x="0" y="10"/>
                        <a:pt x="1" y="17"/>
                      </a:cubicBezTo>
                      <a:cubicBezTo>
                        <a:pt x="3" y="23"/>
                        <a:pt x="9" y="28"/>
                        <a:pt x="16" y="26"/>
                      </a:cubicBezTo>
                      <a:cubicBezTo>
                        <a:pt x="22" y="25"/>
                        <a:pt x="26" y="18"/>
                        <a:pt x="25" y="12"/>
                      </a:cubicBezTo>
                      <a:cubicBezTo>
                        <a:pt x="24" y="5"/>
                        <a:pt x="17" y="0"/>
                        <a:pt x="11" y="2"/>
                      </a:cubicBezTo>
                      <a:close/>
                      <a:moveTo>
                        <a:pt x="15" y="24"/>
                      </a:moveTo>
                      <a:cubicBezTo>
                        <a:pt x="10" y="26"/>
                        <a:pt x="4" y="22"/>
                        <a:pt x="3" y="16"/>
                      </a:cubicBezTo>
                      <a:cubicBezTo>
                        <a:pt x="2" y="10"/>
                        <a:pt x="6" y="5"/>
                        <a:pt x="11" y="4"/>
                      </a:cubicBezTo>
                      <a:cubicBezTo>
                        <a:pt x="17" y="3"/>
                        <a:pt x="22" y="6"/>
                        <a:pt x="23" y="12"/>
                      </a:cubicBezTo>
                      <a:cubicBezTo>
                        <a:pt x="24" y="18"/>
                        <a:pt x="21" y="23"/>
                        <a:pt x="15" y="24"/>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1" name="Freeform 24"/>
                <p:cNvSpPr>
                  <a:spLocks noEditPoints="1"/>
                </p:cNvSpPr>
                <p:nvPr/>
              </p:nvSpPr>
              <p:spPr bwMode="auto">
                <a:xfrm>
                  <a:off x="1309688" y="2579688"/>
                  <a:ext cx="44450" cy="44450"/>
                </a:xfrm>
                <a:custGeom>
                  <a:avLst/>
                  <a:gdLst>
                    <a:gd name="T0" fmla="*/ 42 w 42"/>
                    <a:gd name="T1" fmla="*/ 21 h 43"/>
                    <a:gd name="T2" fmla="*/ 39 w 42"/>
                    <a:gd name="T3" fmla="*/ 18 h 43"/>
                    <a:gd name="T4" fmla="*/ 41 w 42"/>
                    <a:gd name="T5" fmla="*/ 15 h 43"/>
                    <a:gd name="T6" fmla="*/ 37 w 42"/>
                    <a:gd name="T7" fmla="*/ 13 h 43"/>
                    <a:gd name="T8" fmla="*/ 39 w 42"/>
                    <a:gd name="T9" fmla="*/ 10 h 43"/>
                    <a:gd name="T10" fmla="*/ 34 w 42"/>
                    <a:gd name="T11" fmla="*/ 9 h 43"/>
                    <a:gd name="T12" fmla="*/ 35 w 42"/>
                    <a:gd name="T13" fmla="*/ 5 h 43"/>
                    <a:gd name="T14" fmla="*/ 30 w 42"/>
                    <a:gd name="T15" fmla="*/ 6 h 43"/>
                    <a:gd name="T16" fmla="*/ 30 w 42"/>
                    <a:gd name="T17" fmla="*/ 2 h 43"/>
                    <a:gd name="T18" fmla="*/ 26 w 42"/>
                    <a:gd name="T19" fmla="*/ 3 h 43"/>
                    <a:gd name="T20" fmla="*/ 24 w 42"/>
                    <a:gd name="T21" fmla="*/ 0 h 43"/>
                    <a:gd name="T22" fmla="*/ 21 w 42"/>
                    <a:gd name="T23" fmla="*/ 3 h 43"/>
                    <a:gd name="T24" fmla="*/ 18 w 42"/>
                    <a:gd name="T25" fmla="*/ 0 h 43"/>
                    <a:gd name="T26" fmla="*/ 16 w 42"/>
                    <a:gd name="T27" fmla="*/ 4 h 43"/>
                    <a:gd name="T28" fmla="*/ 13 w 42"/>
                    <a:gd name="T29" fmla="*/ 2 h 43"/>
                    <a:gd name="T30" fmla="*/ 11 w 42"/>
                    <a:gd name="T31" fmla="*/ 6 h 43"/>
                    <a:gd name="T32" fmla="*/ 8 w 42"/>
                    <a:gd name="T33" fmla="*/ 5 h 43"/>
                    <a:gd name="T34" fmla="*/ 7 w 42"/>
                    <a:gd name="T35" fmla="*/ 10 h 43"/>
                    <a:gd name="T36" fmla="*/ 4 w 42"/>
                    <a:gd name="T37" fmla="*/ 10 h 43"/>
                    <a:gd name="T38" fmla="*/ 5 w 42"/>
                    <a:gd name="T39" fmla="*/ 14 h 43"/>
                    <a:gd name="T40" fmla="*/ 1 w 42"/>
                    <a:gd name="T41" fmla="*/ 15 h 43"/>
                    <a:gd name="T42" fmla="*/ 4 w 42"/>
                    <a:gd name="T43" fmla="*/ 19 h 43"/>
                    <a:gd name="T44" fmla="*/ 0 w 42"/>
                    <a:gd name="T45" fmla="*/ 21 h 43"/>
                    <a:gd name="T46" fmla="*/ 1 w 42"/>
                    <a:gd name="T47" fmla="*/ 24 h 43"/>
                    <a:gd name="T48" fmla="*/ 4 w 42"/>
                    <a:gd name="T49" fmla="*/ 26 h 43"/>
                    <a:gd name="T50" fmla="*/ 2 w 42"/>
                    <a:gd name="T51" fmla="*/ 30 h 43"/>
                    <a:gd name="T52" fmla="*/ 6 w 42"/>
                    <a:gd name="T53" fmla="*/ 31 h 43"/>
                    <a:gd name="T54" fmla="*/ 5 w 42"/>
                    <a:gd name="T55" fmla="*/ 36 h 43"/>
                    <a:gd name="T56" fmla="*/ 9 w 42"/>
                    <a:gd name="T57" fmla="*/ 35 h 43"/>
                    <a:gd name="T58" fmla="*/ 10 w 42"/>
                    <a:gd name="T59" fmla="*/ 40 h 43"/>
                    <a:gd name="T60" fmla="*/ 13 w 42"/>
                    <a:gd name="T61" fmla="*/ 38 h 43"/>
                    <a:gd name="T62" fmla="*/ 15 w 42"/>
                    <a:gd name="T63" fmla="*/ 42 h 43"/>
                    <a:gd name="T64" fmla="*/ 18 w 42"/>
                    <a:gd name="T65" fmla="*/ 40 h 43"/>
                    <a:gd name="T66" fmla="*/ 21 w 42"/>
                    <a:gd name="T67" fmla="*/ 43 h 43"/>
                    <a:gd name="T68" fmla="*/ 23 w 42"/>
                    <a:gd name="T69" fmla="*/ 40 h 43"/>
                    <a:gd name="T70" fmla="*/ 27 w 42"/>
                    <a:gd name="T71" fmla="*/ 42 h 43"/>
                    <a:gd name="T72" fmla="*/ 28 w 42"/>
                    <a:gd name="T73" fmla="*/ 39 h 43"/>
                    <a:gd name="T74" fmla="*/ 32 w 42"/>
                    <a:gd name="T75" fmla="*/ 40 h 43"/>
                    <a:gd name="T76" fmla="*/ 32 w 42"/>
                    <a:gd name="T77" fmla="*/ 36 h 43"/>
                    <a:gd name="T78" fmla="*/ 37 w 42"/>
                    <a:gd name="T79" fmla="*/ 36 h 43"/>
                    <a:gd name="T80" fmla="*/ 36 w 42"/>
                    <a:gd name="T81" fmla="*/ 32 h 43"/>
                    <a:gd name="T82" fmla="*/ 40 w 42"/>
                    <a:gd name="T83" fmla="*/ 31 h 43"/>
                    <a:gd name="T84" fmla="*/ 38 w 42"/>
                    <a:gd name="T85" fmla="*/ 27 h 43"/>
                    <a:gd name="T86" fmla="*/ 42 w 42"/>
                    <a:gd name="T87" fmla="*/ 25 h 43"/>
                    <a:gd name="T88" fmla="*/ 39 w 42"/>
                    <a:gd name="T89" fmla="*/ 22 h 43"/>
                    <a:gd name="T90" fmla="*/ 21 w 42"/>
                    <a:gd name="T91" fmla="*/ 38 h 43"/>
                    <a:gd name="T92" fmla="*/ 21 w 42"/>
                    <a:gd name="T93" fmla="*/ 5 h 43"/>
                    <a:gd name="T94" fmla="*/ 21 w 42"/>
                    <a:gd name="T95"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 h="43">
                      <a:moveTo>
                        <a:pt x="42" y="22"/>
                      </a:moveTo>
                      <a:cubicBezTo>
                        <a:pt x="42" y="22"/>
                        <a:pt x="42" y="21"/>
                        <a:pt x="42" y="21"/>
                      </a:cubicBezTo>
                      <a:cubicBezTo>
                        <a:pt x="42" y="20"/>
                        <a:pt x="42" y="19"/>
                        <a:pt x="42" y="18"/>
                      </a:cubicBezTo>
                      <a:cubicBezTo>
                        <a:pt x="39" y="18"/>
                        <a:pt x="39" y="18"/>
                        <a:pt x="39" y="18"/>
                      </a:cubicBezTo>
                      <a:cubicBezTo>
                        <a:pt x="39" y="18"/>
                        <a:pt x="39" y="17"/>
                        <a:pt x="38" y="17"/>
                      </a:cubicBezTo>
                      <a:cubicBezTo>
                        <a:pt x="41" y="15"/>
                        <a:pt x="41" y="15"/>
                        <a:pt x="41" y="15"/>
                      </a:cubicBezTo>
                      <a:cubicBezTo>
                        <a:pt x="41" y="14"/>
                        <a:pt x="41" y="13"/>
                        <a:pt x="40" y="13"/>
                      </a:cubicBezTo>
                      <a:cubicBezTo>
                        <a:pt x="37" y="13"/>
                        <a:pt x="37" y="13"/>
                        <a:pt x="37" y="13"/>
                      </a:cubicBezTo>
                      <a:cubicBezTo>
                        <a:pt x="37" y="13"/>
                        <a:pt x="37" y="12"/>
                        <a:pt x="37" y="12"/>
                      </a:cubicBezTo>
                      <a:cubicBezTo>
                        <a:pt x="39" y="10"/>
                        <a:pt x="39" y="10"/>
                        <a:pt x="39" y="10"/>
                      </a:cubicBezTo>
                      <a:cubicBezTo>
                        <a:pt x="38" y="9"/>
                        <a:pt x="38" y="8"/>
                        <a:pt x="37" y="7"/>
                      </a:cubicBezTo>
                      <a:cubicBezTo>
                        <a:pt x="34" y="9"/>
                        <a:pt x="34" y="9"/>
                        <a:pt x="34" y="9"/>
                      </a:cubicBezTo>
                      <a:cubicBezTo>
                        <a:pt x="34" y="9"/>
                        <a:pt x="34" y="8"/>
                        <a:pt x="33" y="8"/>
                      </a:cubicBezTo>
                      <a:cubicBezTo>
                        <a:pt x="35" y="5"/>
                        <a:pt x="35" y="5"/>
                        <a:pt x="35" y="5"/>
                      </a:cubicBezTo>
                      <a:cubicBezTo>
                        <a:pt x="34" y="4"/>
                        <a:pt x="33" y="4"/>
                        <a:pt x="33" y="3"/>
                      </a:cubicBezTo>
                      <a:cubicBezTo>
                        <a:pt x="30" y="6"/>
                        <a:pt x="30" y="6"/>
                        <a:pt x="30" y="6"/>
                      </a:cubicBezTo>
                      <a:cubicBezTo>
                        <a:pt x="30" y="5"/>
                        <a:pt x="30" y="5"/>
                        <a:pt x="29" y="5"/>
                      </a:cubicBezTo>
                      <a:cubicBezTo>
                        <a:pt x="30" y="2"/>
                        <a:pt x="30" y="2"/>
                        <a:pt x="30" y="2"/>
                      </a:cubicBezTo>
                      <a:cubicBezTo>
                        <a:pt x="29" y="1"/>
                        <a:pt x="28" y="1"/>
                        <a:pt x="27" y="1"/>
                      </a:cubicBezTo>
                      <a:cubicBezTo>
                        <a:pt x="26" y="3"/>
                        <a:pt x="26" y="3"/>
                        <a:pt x="26" y="3"/>
                      </a:cubicBezTo>
                      <a:cubicBezTo>
                        <a:pt x="25" y="3"/>
                        <a:pt x="25" y="3"/>
                        <a:pt x="24" y="3"/>
                      </a:cubicBezTo>
                      <a:cubicBezTo>
                        <a:pt x="24" y="0"/>
                        <a:pt x="24" y="0"/>
                        <a:pt x="24" y="0"/>
                      </a:cubicBezTo>
                      <a:cubicBezTo>
                        <a:pt x="23" y="0"/>
                        <a:pt x="22" y="0"/>
                        <a:pt x="21" y="0"/>
                      </a:cubicBezTo>
                      <a:cubicBezTo>
                        <a:pt x="21" y="3"/>
                        <a:pt x="21" y="3"/>
                        <a:pt x="21" y="3"/>
                      </a:cubicBezTo>
                      <a:cubicBezTo>
                        <a:pt x="20" y="3"/>
                        <a:pt x="20" y="3"/>
                        <a:pt x="19" y="3"/>
                      </a:cubicBezTo>
                      <a:cubicBezTo>
                        <a:pt x="18" y="0"/>
                        <a:pt x="18" y="0"/>
                        <a:pt x="18" y="0"/>
                      </a:cubicBezTo>
                      <a:cubicBezTo>
                        <a:pt x="17" y="0"/>
                        <a:pt x="16" y="0"/>
                        <a:pt x="15" y="0"/>
                      </a:cubicBezTo>
                      <a:cubicBezTo>
                        <a:pt x="16" y="4"/>
                        <a:pt x="16" y="4"/>
                        <a:pt x="16" y="4"/>
                      </a:cubicBezTo>
                      <a:cubicBezTo>
                        <a:pt x="15" y="4"/>
                        <a:pt x="15" y="4"/>
                        <a:pt x="14" y="4"/>
                      </a:cubicBezTo>
                      <a:cubicBezTo>
                        <a:pt x="13" y="2"/>
                        <a:pt x="13" y="2"/>
                        <a:pt x="13" y="2"/>
                      </a:cubicBezTo>
                      <a:cubicBezTo>
                        <a:pt x="12" y="2"/>
                        <a:pt x="11" y="2"/>
                        <a:pt x="10" y="3"/>
                      </a:cubicBezTo>
                      <a:cubicBezTo>
                        <a:pt x="11" y="6"/>
                        <a:pt x="11" y="6"/>
                        <a:pt x="11" y="6"/>
                      </a:cubicBezTo>
                      <a:cubicBezTo>
                        <a:pt x="11" y="6"/>
                        <a:pt x="10" y="7"/>
                        <a:pt x="10" y="7"/>
                      </a:cubicBezTo>
                      <a:cubicBezTo>
                        <a:pt x="8" y="5"/>
                        <a:pt x="8" y="5"/>
                        <a:pt x="8" y="5"/>
                      </a:cubicBezTo>
                      <a:cubicBezTo>
                        <a:pt x="7" y="6"/>
                        <a:pt x="6" y="6"/>
                        <a:pt x="6" y="7"/>
                      </a:cubicBezTo>
                      <a:cubicBezTo>
                        <a:pt x="7" y="10"/>
                        <a:pt x="7" y="10"/>
                        <a:pt x="7" y="10"/>
                      </a:cubicBezTo>
                      <a:cubicBezTo>
                        <a:pt x="7" y="10"/>
                        <a:pt x="7" y="10"/>
                        <a:pt x="7" y="11"/>
                      </a:cubicBezTo>
                      <a:cubicBezTo>
                        <a:pt x="4" y="10"/>
                        <a:pt x="4" y="10"/>
                        <a:pt x="4" y="10"/>
                      </a:cubicBezTo>
                      <a:cubicBezTo>
                        <a:pt x="3" y="10"/>
                        <a:pt x="3" y="11"/>
                        <a:pt x="2" y="12"/>
                      </a:cubicBezTo>
                      <a:cubicBezTo>
                        <a:pt x="5" y="14"/>
                        <a:pt x="5" y="14"/>
                        <a:pt x="5" y="14"/>
                      </a:cubicBezTo>
                      <a:cubicBezTo>
                        <a:pt x="5" y="15"/>
                        <a:pt x="5" y="15"/>
                        <a:pt x="4" y="16"/>
                      </a:cubicBezTo>
                      <a:cubicBezTo>
                        <a:pt x="1" y="15"/>
                        <a:pt x="1" y="15"/>
                        <a:pt x="1" y="15"/>
                      </a:cubicBezTo>
                      <a:cubicBezTo>
                        <a:pt x="1" y="16"/>
                        <a:pt x="1" y="17"/>
                        <a:pt x="1" y="18"/>
                      </a:cubicBezTo>
                      <a:cubicBezTo>
                        <a:pt x="4" y="19"/>
                        <a:pt x="4" y="19"/>
                        <a:pt x="4" y="19"/>
                      </a:cubicBezTo>
                      <a:cubicBezTo>
                        <a:pt x="4" y="20"/>
                        <a:pt x="3" y="20"/>
                        <a:pt x="3" y="21"/>
                      </a:cubicBezTo>
                      <a:cubicBezTo>
                        <a:pt x="0" y="21"/>
                        <a:pt x="0" y="21"/>
                        <a:pt x="0" y="21"/>
                      </a:cubicBezTo>
                      <a:cubicBezTo>
                        <a:pt x="0" y="21"/>
                        <a:pt x="0" y="21"/>
                        <a:pt x="0" y="21"/>
                      </a:cubicBezTo>
                      <a:cubicBezTo>
                        <a:pt x="0" y="22"/>
                        <a:pt x="0" y="23"/>
                        <a:pt x="1" y="24"/>
                      </a:cubicBezTo>
                      <a:cubicBezTo>
                        <a:pt x="4" y="25"/>
                        <a:pt x="4" y="25"/>
                        <a:pt x="4" y="25"/>
                      </a:cubicBezTo>
                      <a:cubicBezTo>
                        <a:pt x="4" y="25"/>
                        <a:pt x="4" y="26"/>
                        <a:pt x="4" y="26"/>
                      </a:cubicBezTo>
                      <a:cubicBezTo>
                        <a:pt x="1" y="27"/>
                        <a:pt x="1" y="27"/>
                        <a:pt x="1" y="27"/>
                      </a:cubicBezTo>
                      <a:cubicBezTo>
                        <a:pt x="1" y="28"/>
                        <a:pt x="2" y="29"/>
                        <a:pt x="2" y="30"/>
                      </a:cubicBezTo>
                      <a:cubicBezTo>
                        <a:pt x="5" y="30"/>
                        <a:pt x="5" y="30"/>
                        <a:pt x="5" y="30"/>
                      </a:cubicBezTo>
                      <a:cubicBezTo>
                        <a:pt x="5" y="30"/>
                        <a:pt x="6" y="30"/>
                        <a:pt x="6" y="31"/>
                      </a:cubicBezTo>
                      <a:cubicBezTo>
                        <a:pt x="4" y="33"/>
                        <a:pt x="4" y="33"/>
                        <a:pt x="4" y="33"/>
                      </a:cubicBezTo>
                      <a:cubicBezTo>
                        <a:pt x="4" y="34"/>
                        <a:pt x="5" y="35"/>
                        <a:pt x="5" y="36"/>
                      </a:cubicBezTo>
                      <a:cubicBezTo>
                        <a:pt x="8" y="34"/>
                        <a:pt x="8" y="34"/>
                        <a:pt x="8" y="34"/>
                      </a:cubicBezTo>
                      <a:cubicBezTo>
                        <a:pt x="8" y="34"/>
                        <a:pt x="9" y="35"/>
                        <a:pt x="9" y="35"/>
                      </a:cubicBezTo>
                      <a:cubicBezTo>
                        <a:pt x="7" y="38"/>
                        <a:pt x="7" y="38"/>
                        <a:pt x="7" y="38"/>
                      </a:cubicBezTo>
                      <a:cubicBezTo>
                        <a:pt x="8" y="38"/>
                        <a:pt x="9" y="39"/>
                        <a:pt x="10" y="40"/>
                      </a:cubicBezTo>
                      <a:cubicBezTo>
                        <a:pt x="12" y="37"/>
                        <a:pt x="12" y="37"/>
                        <a:pt x="12" y="37"/>
                      </a:cubicBezTo>
                      <a:cubicBezTo>
                        <a:pt x="12" y="38"/>
                        <a:pt x="13" y="38"/>
                        <a:pt x="13" y="38"/>
                      </a:cubicBezTo>
                      <a:cubicBezTo>
                        <a:pt x="12" y="41"/>
                        <a:pt x="12" y="41"/>
                        <a:pt x="12" y="41"/>
                      </a:cubicBezTo>
                      <a:cubicBezTo>
                        <a:pt x="13" y="42"/>
                        <a:pt x="14" y="42"/>
                        <a:pt x="15" y="42"/>
                      </a:cubicBezTo>
                      <a:cubicBezTo>
                        <a:pt x="17" y="39"/>
                        <a:pt x="17" y="39"/>
                        <a:pt x="17" y="39"/>
                      </a:cubicBezTo>
                      <a:cubicBezTo>
                        <a:pt x="17" y="40"/>
                        <a:pt x="18" y="40"/>
                        <a:pt x="18" y="40"/>
                      </a:cubicBezTo>
                      <a:cubicBezTo>
                        <a:pt x="18" y="43"/>
                        <a:pt x="18" y="43"/>
                        <a:pt x="18" y="43"/>
                      </a:cubicBezTo>
                      <a:cubicBezTo>
                        <a:pt x="19" y="43"/>
                        <a:pt x="20" y="43"/>
                        <a:pt x="21" y="43"/>
                      </a:cubicBezTo>
                      <a:cubicBezTo>
                        <a:pt x="22" y="40"/>
                        <a:pt x="22" y="40"/>
                        <a:pt x="22" y="40"/>
                      </a:cubicBezTo>
                      <a:cubicBezTo>
                        <a:pt x="22" y="40"/>
                        <a:pt x="23" y="40"/>
                        <a:pt x="23" y="40"/>
                      </a:cubicBezTo>
                      <a:cubicBezTo>
                        <a:pt x="24" y="43"/>
                        <a:pt x="24" y="43"/>
                        <a:pt x="24" y="43"/>
                      </a:cubicBezTo>
                      <a:cubicBezTo>
                        <a:pt x="25" y="43"/>
                        <a:pt x="26" y="43"/>
                        <a:pt x="27" y="42"/>
                      </a:cubicBezTo>
                      <a:cubicBezTo>
                        <a:pt x="27" y="39"/>
                        <a:pt x="27" y="39"/>
                        <a:pt x="27" y="39"/>
                      </a:cubicBezTo>
                      <a:cubicBezTo>
                        <a:pt x="27" y="39"/>
                        <a:pt x="28" y="39"/>
                        <a:pt x="28" y="39"/>
                      </a:cubicBezTo>
                      <a:cubicBezTo>
                        <a:pt x="30" y="41"/>
                        <a:pt x="30" y="41"/>
                        <a:pt x="30" y="41"/>
                      </a:cubicBezTo>
                      <a:cubicBezTo>
                        <a:pt x="31" y="41"/>
                        <a:pt x="32" y="40"/>
                        <a:pt x="32" y="40"/>
                      </a:cubicBezTo>
                      <a:cubicBezTo>
                        <a:pt x="31" y="37"/>
                        <a:pt x="31" y="37"/>
                        <a:pt x="31" y="37"/>
                      </a:cubicBezTo>
                      <a:cubicBezTo>
                        <a:pt x="32" y="37"/>
                        <a:pt x="32" y="36"/>
                        <a:pt x="32" y="36"/>
                      </a:cubicBezTo>
                      <a:cubicBezTo>
                        <a:pt x="35" y="38"/>
                        <a:pt x="35" y="38"/>
                        <a:pt x="35" y="38"/>
                      </a:cubicBezTo>
                      <a:cubicBezTo>
                        <a:pt x="36" y="37"/>
                        <a:pt x="36" y="37"/>
                        <a:pt x="37" y="36"/>
                      </a:cubicBezTo>
                      <a:cubicBezTo>
                        <a:pt x="35" y="33"/>
                        <a:pt x="35" y="33"/>
                        <a:pt x="35" y="33"/>
                      </a:cubicBezTo>
                      <a:cubicBezTo>
                        <a:pt x="35" y="33"/>
                        <a:pt x="36" y="32"/>
                        <a:pt x="36" y="32"/>
                      </a:cubicBezTo>
                      <a:cubicBezTo>
                        <a:pt x="39" y="33"/>
                        <a:pt x="39" y="33"/>
                        <a:pt x="39" y="33"/>
                      </a:cubicBezTo>
                      <a:cubicBezTo>
                        <a:pt x="39" y="32"/>
                        <a:pt x="40" y="32"/>
                        <a:pt x="40" y="31"/>
                      </a:cubicBezTo>
                      <a:cubicBezTo>
                        <a:pt x="38" y="29"/>
                        <a:pt x="38" y="29"/>
                        <a:pt x="38" y="29"/>
                      </a:cubicBezTo>
                      <a:cubicBezTo>
                        <a:pt x="38" y="28"/>
                        <a:pt x="38" y="28"/>
                        <a:pt x="38" y="27"/>
                      </a:cubicBezTo>
                      <a:cubicBezTo>
                        <a:pt x="41" y="28"/>
                        <a:pt x="41" y="28"/>
                        <a:pt x="41" y="28"/>
                      </a:cubicBezTo>
                      <a:cubicBezTo>
                        <a:pt x="41" y="27"/>
                        <a:pt x="42" y="26"/>
                        <a:pt x="42" y="25"/>
                      </a:cubicBezTo>
                      <a:cubicBezTo>
                        <a:pt x="39" y="24"/>
                        <a:pt x="39" y="24"/>
                        <a:pt x="39" y="24"/>
                      </a:cubicBezTo>
                      <a:cubicBezTo>
                        <a:pt x="39" y="23"/>
                        <a:pt x="39" y="23"/>
                        <a:pt x="39" y="22"/>
                      </a:cubicBezTo>
                      <a:lnTo>
                        <a:pt x="42" y="22"/>
                      </a:lnTo>
                      <a:close/>
                      <a:moveTo>
                        <a:pt x="21" y="38"/>
                      </a:moveTo>
                      <a:cubicBezTo>
                        <a:pt x="13" y="38"/>
                        <a:pt x="6" y="30"/>
                        <a:pt x="6" y="21"/>
                      </a:cubicBezTo>
                      <a:cubicBezTo>
                        <a:pt x="6" y="13"/>
                        <a:pt x="13" y="5"/>
                        <a:pt x="21" y="5"/>
                      </a:cubicBezTo>
                      <a:cubicBezTo>
                        <a:pt x="30" y="5"/>
                        <a:pt x="37" y="13"/>
                        <a:pt x="37" y="21"/>
                      </a:cubicBezTo>
                      <a:cubicBezTo>
                        <a:pt x="37" y="30"/>
                        <a:pt x="30" y="38"/>
                        <a:pt x="21" y="38"/>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2" name="Freeform 25"/>
                <p:cNvSpPr>
                  <a:spLocks noEditPoints="1"/>
                </p:cNvSpPr>
                <p:nvPr/>
              </p:nvSpPr>
              <p:spPr bwMode="auto">
                <a:xfrm>
                  <a:off x="1316038" y="2586038"/>
                  <a:ext cx="31750" cy="31750"/>
                </a:xfrm>
                <a:custGeom>
                  <a:avLst/>
                  <a:gdLst>
                    <a:gd name="T0" fmla="*/ 15 w 30"/>
                    <a:gd name="T1" fmla="*/ 0 h 31"/>
                    <a:gd name="T2" fmla="*/ 0 w 30"/>
                    <a:gd name="T3" fmla="*/ 15 h 31"/>
                    <a:gd name="T4" fmla="*/ 15 w 30"/>
                    <a:gd name="T5" fmla="*/ 31 h 31"/>
                    <a:gd name="T6" fmla="*/ 30 w 30"/>
                    <a:gd name="T7" fmla="*/ 15 h 31"/>
                    <a:gd name="T8" fmla="*/ 15 w 30"/>
                    <a:gd name="T9" fmla="*/ 0 h 31"/>
                    <a:gd name="T10" fmla="*/ 15 w 30"/>
                    <a:gd name="T11" fmla="*/ 29 h 31"/>
                    <a:gd name="T12" fmla="*/ 3 w 30"/>
                    <a:gd name="T13" fmla="*/ 15 h 31"/>
                    <a:gd name="T14" fmla="*/ 15 w 30"/>
                    <a:gd name="T15" fmla="*/ 2 h 31"/>
                    <a:gd name="T16" fmla="*/ 28 w 30"/>
                    <a:gd name="T17" fmla="*/ 15 h 31"/>
                    <a:gd name="T18" fmla="*/ 15 w 30"/>
                    <a:gd name="T19"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1">
                      <a:moveTo>
                        <a:pt x="15" y="0"/>
                      </a:moveTo>
                      <a:cubicBezTo>
                        <a:pt x="7" y="0"/>
                        <a:pt x="0" y="7"/>
                        <a:pt x="0" y="15"/>
                      </a:cubicBezTo>
                      <a:cubicBezTo>
                        <a:pt x="0" y="24"/>
                        <a:pt x="7" y="31"/>
                        <a:pt x="15" y="31"/>
                      </a:cubicBezTo>
                      <a:cubicBezTo>
                        <a:pt x="23" y="31"/>
                        <a:pt x="30" y="24"/>
                        <a:pt x="30" y="15"/>
                      </a:cubicBezTo>
                      <a:cubicBezTo>
                        <a:pt x="30" y="7"/>
                        <a:pt x="23" y="0"/>
                        <a:pt x="15" y="0"/>
                      </a:cubicBezTo>
                      <a:close/>
                      <a:moveTo>
                        <a:pt x="15" y="29"/>
                      </a:moveTo>
                      <a:cubicBezTo>
                        <a:pt x="8" y="29"/>
                        <a:pt x="3" y="23"/>
                        <a:pt x="3" y="15"/>
                      </a:cubicBezTo>
                      <a:cubicBezTo>
                        <a:pt x="3" y="8"/>
                        <a:pt x="8" y="2"/>
                        <a:pt x="15" y="2"/>
                      </a:cubicBezTo>
                      <a:cubicBezTo>
                        <a:pt x="22" y="2"/>
                        <a:pt x="28" y="8"/>
                        <a:pt x="28" y="15"/>
                      </a:cubicBezTo>
                      <a:cubicBezTo>
                        <a:pt x="28" y="23"/>
                        <a:pt x="22" y="29"/>
                        <a:pt x="15" y="29"/>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3" name="Freeform 26"/>
                <p:cNvSpPr>
                  <a:spLocks noEditPoints="1"/>
                </p:cNvSpPr>
                <p:nvPr/>
              </p:nvSpPr>
              <p:spPr bwMode="auto">
                <a:xfrm>
                  <a:off x="1303338" y="2484438"/>
                  <a:ext cx="88900" cy="92075"/>
                </a:xfrm>
                <a:custGeom>
                  <a:avLst/>
                  <a:gdLst>
                    <a:gd name="T0" fmla="*/ 72 w 83"/>
                    <a:gd name="T1" fmla="*/ 46 h 87"/>
                    <a:gd name="T2" fmla="*/ 72 w 83"/>
                    <a:gd name="T3" fmla="*/ 43 h 87"/>
                    <a:gd name="T4" fmla="*/ 72 w 83"/>
                    <a:gd name="T5" fmla="*/ 39 h 87"/>
                    <a:gd name="T6" fmla="*/ 82 w 83"/>
                    <a:gd name="T7" fmla="*/ 32 h 87"/>
                    <a:gd name="T8" fmla="*/ 77 w 83"/>
                    <a:gd name="T9" fmla="*/ 19 h 87"/>
                    <a:gd name="T10" fmla="*/ 65 w 83"/>
                    <a:gd name="T11" fmla="*/ 23 h 87"/>
                    <a:gd name="T12" fmla="*/ 60 w 83"/>
                    <a:gd name="T13" fmla="*/ 18 h 87"/>
                    <a:gd name="T14" fmla="*/ 63 w 83"/>
                    <a:gd name="T15" fmla="*/ 5 h 87"/>
                    <a:gd name="T16" fmla="*/ 50 w 83"/>
                    <a:gd name="T17" fmla="*/ 0 h 87"/>
                    <a:gd name="T18" fmla="*/ 44 w 83"/>
                    <a:gd name="T19" fmla="*/ 11 h 87"/>
                    <a:gd name="T20" fmla="*/ 41 w 83"/>
                    <a:gd name="T21" fmla="*/ 11 h 87"/>
                    <a:gd name="T22" fmla="*/ 37 w 83"/>
                    <a:gd name="T23" fmla="*/ 12 h 87"/>
                    <a:gd name="T24" fmla="*/ 31 w 83"/>
                    <a:gd name="T25" fmla="*/ 0 h 87"/>
                    <a:gd name="T26" fmla="*/ 18 w 83"/>
                    <a:gd name="T27" fmla="*/ 6 h 87"/>
                    <a:gd name="T28" fmla="*/ 22 w 83"/>
                    <a:gd name="T29" fmla="*/ 19 h 87"/>
                    <a:gd name="T30" fmla="*/ 17 w 83"/>
                    <a:gd name="T31" fmla="*/ 24 h 87"/>
                    <a:gd name="T32" fmla="*/ 5 w 83"/>
                    <a:gd name="T33" fmla="*/ 21 h 87"/>
                    <a:gd name="T34" fmla="*/ 0 w 83"/>
                    <a:gd name="T35" fmla="*/ 34 h 87"/>
                    <a:gd name="T36" fmla="*/ 11 w 83"/>
                    <a:gd name="T37" fmla="*/ 40 h 87"/>
                    <a:gd name="T38" fmla="*/ 11 w 83"/>
                    <a:gd name="T39" fmla="*/ 43 h 87"/>
                    <a:gd name="T40" fmla="*/ 11 w 83"/>
                    <a:gd name="T41" fmla="*/ 47 h 87"/>
                    <a:gd name="T42" fmla="*/ 0 w 83"/>
                    <a:gd name="T43" fmla="*/ 54 h 87"/>
                    <a:gd name="T44" fmla="*/ 6 w 83"/>
                    <a:gd name="T45" fmla="*/ 67 h 87"/>
                    <a:gd name="T46" fmla="*/ 18 w 83"/>
                    <a:gd name="T47" fmla="*/ 64 h 87"/>
                    <a:gd name="T48" fmla="*/ 23 w 83"/>
                    <a:gd name="T49" fmla="*/ 69 h 87"/>
                    <a:gd name="T50" fmla="*/ 20 w 83"/>
                    <a:gd name="T51" fmla="*/ 81 h 87"/>
                    <a:gd name="T52" fmla="*/ 33 w 83"/>
                    <a:gd name="T53" fmla="*/ 87 h 87"/>
                    <a:gd name="T54" fmla="*/ 39 w 83"/>
                    <a:gd name="T55" fmla="*/ 75 h 87"/>
                    <a:gd name="T56" fmla="*/ 41 w 83"/>
                    <a:gd name="T57" fmla="*/ 75 h 87"/>
                    <a:gd name="T58" fmla="*/ 45 w 83"/>
                    <a:gd name="T59" fmla="*/ 75 h 87"/>
                    <a:gd name="T60" fmla="*/ 52 w 83"/>
                    <a:gd name="T61" fmla="*/ 86 h 87"/>
                    <a:gd name="T62" fmla="*/ 64 w 83"/>
                    <a:gd name="T63" fmla="*/ 80 h 87"/>
                    <a:gd name="T64" fmla="*/ 61 w 83"/>
                    <a:gd name="T65" fmla="*/ 68 h 87"/>
                    <a:gd name="T66" fmla="*/ 66 w 83"/>
                    <a:gd name="T67" fmla="*/ 62 h 87"/>
                    <a:gd name="T68" fmla="*/ 78 w 83"/>
                    <a:gd name="T69" fmla="*/ 66 h 87"/>
                    <a:gd name="T70" fmla="*/ 83 w 83"/>
                    <a:gd name="T71" fmla="*/ 52 h 87"/>
                    <a:gd name="T72" fmla="*/ 72 w 83"/>
                    <a:gd name="T73" fmla="*/ 46 h 87"/>
                    <a:gd name="T74" fmla="*/ 41 w 83"/>
                    <a:gd name="T75" fmla="*/ 58 h 87"/>
                    <a:gd name="T76" fmla="*/ 27 w 83"/>
                    <a:gd name="T77" fmla="*/ 43 h 87"/>
                    <a:gd name="T78" fmla="*/ 41 w 83"/>
                    <a:gd name="T79" fmla="*/ 28 h 87"/>
                    <a:gd name="T80" fmla="*/ 55 w 83"/>
                    <a:gd name="T81" fmla="*/ 43 h 87"/>
                    <a:gd name="T82" fmla="*/ 41 w 83"/>
                    <a:gd name="T83" fmla="*/ 5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3" h="87">
                      <a:moveTo>
                        <a:pt x="72" y="46"/>
                      </a:moveTo>
                      <a:cubicBezTo>
                        <a:pt x="72" y="45"/>
                        <a:pt x="72" y="44"/>
                        <a:pt x="72" y="43"/>
                      </a:cubicBezTo>
                      <a:cubicBezTo>
                        <a:pt x="72" y="42"/>
                        <a:pt x="72" y="40"/>
                        <a:pt x="72" y="39"/>
                      </a:cubicBezTo>
                      <a:cubicBezTo>
                        <a:pt x="82" y="32"/>
                        <a:pt x="82" y="32"/>
                        <a:pt x="82" y="32"/>
                      </a:cubicBezTo>
                      <a:cubicBezTo>
                        <a:pt x="81" y="27"/>
                        <a:pt x="79" y="23"/>
                        <a:pt x="77" y="19"/>
                      </a:cubicBezTo>
                      <a:cubicBezTo>
                        <a:pt x="65" y="23"/>
                        <a:pt x="65" y="23"/>
                        <a:pt x="65" y="23"/>
                      </a:cubicBezTo>
                      <a:cubicBezTo>
                        <a:pt x="63" y="21"/>
                        <a:pt x="62" y="19"/>
                        <a:pt x="60" y="18"/>
                      </a:cubicBezTo>
                      <a:cubicBezTo>
                        <a:pt x="63" y="5"/>
                        <a:pt x="63" y="5"/>
                        <a:pt x="63" y="5"/>
                      </a:cubicBezTo>
                      <a:cubicBezTo>
                        <a:pt x="59" y="3"/>
                        <a:pt x="55" y="1"/>
                        <a:pt x="50" y="0"/>
                      </a:cubicBezTo>
                      <a:cubicBezTo>
                        <a:pt x="44" y="11"/>
                        <a:pt x="44" y="11"/>
                        <a:pt x="44" y="11"/>
                      </a:cubicBezTo>
                      <a:cubicBezTo>
                        <a:pt x="43" y="11"/>
                        <a:pt x="42" y="11"/>
                        <a:pt x="41" y="11"/>
                      </a:cubicBezTo>
                      <a:cubicBezTo>
                        <a:pt x="40" y="11"/>
                        <a:pt x="39" y="11"/>
                        <a:pt x="37" y="12"/>
                      </a:cubicBezTo>
                      <a:cubicBezTo>
                        <a:pt x="31" y="0"/>
                        <a:pt x="31" y="0"/>
                        <a:pt x="31" y="0"/>
                      </a:cubicBezTo>
                      <a:cubicBezTo>
                        <a:pt x="26" y="1"/>
                        <a:pt x="22" y="3"/>
                        <a:pt x="18" y="6"/>
                      </a:cubicBezTo>
                      <a:cubicBezTo>
                        <a:pt x="22" y="19"/>
                        <a:pt x="22" y="19"/>
                        <a:pt x="22" y="19"/>
                      </a:cubicBezTo>
                      <a:cubicBezTo>
                        <a:pt x="20" y="20"/>
                        <a:pt x="18" y="22"/>
                        <a:pt x="17" y="24"/>
                      </a:cubicBezTo>
                      <a:cubicBezTo>
                        <a:pt x="5" y="21"/>
                        <a:pt x="5" y="21"/>
                        <a:pt x="5" y="21"/>
                      </a:cubicBezTo>
                      <a:cubicBezTo>
                        <a:pt x="3" y="25"/>
                        <a:pt x="1" y="29"/>
                        <a:pt x="0" y="34"/>
                      </a:cubicBezTo>
                      <a:cubicBezTo>
                        <a:pt x="11" y="40"/>
                        <a:pt x="11" y="40"/>
                        <a:pt x="11" y="40"/>
                      </a:cubicBezTo>
                      <a:cubicBezTo>
                        <a:pt x="11" y="41"/>
                        <a:pt x="11" y="42"/>
                        <a:pt x="11" y="43"/>
                      </a:cubicBezTo>
                      <a:cubicBezTo>
                        <a:pt x="11" y="45"/>
                        <a:pt x="11" y="46"/>
                        <a:pt x="11" y="47"/>
                      </a:cubicBezTo>
                      <a:cubicBezTo>
                        <a:pt x="0" y="54"/>
                        <a:pt x="0" y="54"/>
                        <a:pt x="0" y="54"/>
                      </a:cubicBezTo>
                      <a:cubicBezTo>
                        <a:pt x="2" y="59"/>
                        <a:pt x="3" y="63"/>
                        <a:pt x="6" y="67"/>
                      </a:cubicBezTo>
                      <a:cubicBezTo>
                        <a:pt x="18" y="64"/>
                        <a:pt x="18" y="64"/>
                        <a:pt x="18" y="64"/>
                      </a:cubicBezTo>
                      <a:cubicBezTo>
                        <a:pt x="19" y="65"/>
                        <a:pt x="21" y="67"/>
                        <a:pt x="23" y="69"/>
                      </a:cubicBezTo>
                      <a:cubicBezTo>
                        <a:pt x="20" y="81"/>
                        <a:pt x="20" y="81"/>
                        <a:pt x="20" y="81"/>
                      </a:cubicBezTo>
                      <a:cubicBezTo>
                        <a:pt x="24" y="84"/>
                        <a:pt x="28" y="86"/>
                        <a:pt x="33" y="87"/>
                      </a:cubicBezTo>
                      <a:cubicBezTo>
                        <a:pt x="39" y="75"/>
                        <a:pt x="39" y="75"/>
                        <a:pt x="39" y="75"/>
                      </a:cubicBezTo>
                      <a:cubicBezTo>
                        <a:pt x="40" y="75"/>
                        <a:pt x="40" y="75"/>
                        <a:pt x="41" y="75"/>
                      </a:cubicBezTo>
                      <a:cubicBezTo>
                        <a:pt x="43" y="75"/>
                        <a:pt x="44" y="75"/>
                        <a:pt x="45" y="75"/>
                      </a:cubicBezTo>
                      <a:cubicBezTo>
                        <a:pt x="52" y="86"/>
                        <a:pt x="52" y="86"/>
                        <a:pt x="52" y="86"/>
                      </a:cubicBezTo>
                      <a:cubicBezTo>
                        <a:pt x="57" y="85"/>
                        <a:pt x="61" y="83"/>
                        <a:pt x="64" y="80"/>
                      </a:cubicBezTo>
                      <a:cubicBezTo>
                        <a:pt x="61" y="68"/>
                        <a:pt x="61" y="68"/>
                        <a:pt x="61" y="68"/>
                      </a:cubicBezTo>
                      <a:cubicBezTo>
                        <a:pt x="63" y="66"/>
                        <a:pt x="64" y="64"/>
                        <a:pt x="66" y="62"/>
                      </a:cubicBezTo>
                      <a:cubicBezTo>
                        <a:pt x="78" y="66"/>
                        <a:pt x="78" y="66"/>
                        <a:pt x="78" y="66"/>
                      </a:cubicBezTo>
                      <a:cubicBezTo>
                        <a:pt x="80" y="62"/>
                        <a:pt x="82" y="57"/>
                        <a:pt x="83" y="52"/>
                      </a:cubicBezTo>
                      <a:lnTo>
                        <a:pt x="72" y="46"/>
                      </a:lnTo>
                      <a:close/>
                      <a:moveTo>
                        <a:pt x="41" y="58"/>
                      </a:moveTo>
                      <a:cubicBezTo>
                        <a:pt x="34" y="58"/>
                        <a:pt x="27" y="51"/>
                        <a:pt x="27" y="43"/>
                      </a:cubicBezTo>
                      <a:cubicBezTo>
                        <a:pt x="27" y="35"/>
                        <a:pt x="34" y="28"/>
                        <a:pt x="41" y="28"/>
                      </a:cubicBezTo>
                      <a:cubicBezTo>
                        <a:pt x="49" y="28"/>
                        <a:pt x="55" y="35"/>
                        <a:pt x="55" y="43"/>
                      </a:cubicBezTo>
                      <a:cubicBezTo>
                        <a:pt x="55" y="51"/>
                        <a:pt x="49" y="58"/>
                        <a:pt x="41" y="58"/>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4" name="Freeform 27"/>
                <p:cNvSpPr>
                  <a:spLocks noEditPoints="1"/>
                </p:cNvSpPr>
                <p:nvPr/>
              </p:nvSpPr>
              <p:spPr bwMode="auto">
                <a:xfrm>
                  <a:off x="1184275" y="2290763"/>
                  <a:ext cx="41275" cy="42863"/>
                </a:xfrm>
                <a:custGeom>
                  <a:avLst/>
                  <a:gdLst>
                    <a:gd name="T0" fmla="*/ 31 w 38"/>
                    <a:gd name="T1" fmla="*/ 26 h 40"/>
                    <a:gd name="T2" fmla="*/ 32 w 38"/>
                    <a:gd name="T3" fmla="*/ 25 h 40"/>
                    <a:gd name="T4" fmla="*/ 32 w 38"/>
                    <a:gd name="T5" fmla="*/ 23 h 40"/>
                    <a:gd name="T6" fmla="*/ 38 w 38"/>
                    <a:gd name="T7" fmla="*/ 22 h 40"/>
                    <a:gd name="T8" fmla="*/ 37 w 38"/>
                    <a:gd name="T9" fmla="*/ 16 h 40"/>
                    <a:gd name="T10" fmla="*/ 32 w 38"/>
                    <a:gd name="T11" fmla="*/ 15 h 40"/>
                    <a:gd name="T12" fmla="*/ 31 w 38"/>
                    <a:gd name="T13" fmla="*/ 12 h 40"/>
                    <a:gd name="T14" fmla="*/ 34 w 38"/>
                    <a:gd name="T15" fmla="*/ 8 h 40"/>
                    <a:gd name="T16" fmla="*/ 29 w 38"/>
                    <a:gd name="T17" fmla="*/ 3 h 40"/>
                    <a:gd name="T18" fmla="*/ 25 w 38"/>
                    <a:gd name="T19" fmla="*/ 7 h 40"/>
                    <a:gd name="T20" fmla="*/ 24 w 38"/>
                    <a:gd name="T21" fmla="*/ 6 h 40"/>
                    <a:gd name="T22" fmla="*/ 22 w 38"/>
                    <a:gd name="T23" fmla="*/ 6 h 40"/>
                    <a:gd name="T24" fmla="*/ 21 w 38"/>
                    <a:gd name="T25" fmla="*/ 0 h 40"/>
                    <a:gd name="T26" fmla="*/ 15 w 38"/>
                    <a:gd name="T27" fmla="*/ 0 h 40"/>
                    <a:gd name="T28" fmla="*/ 15 w 38"/>
                    <a:gd name="T29" fmla="*/ 6 h 40"/>
                    <a:gd name="T30" fmla="*/ 12 w 38"/>
                    <a:gd name="T31" fmla="*/ 7 h 40"/>
                    <a:gd name="T32" fmla="*/ 7 w 38"/>
                    <a:gd name="T33" fmla="*/ 4 h 40"/>
                    <a:gd name="T34" fmla="*/ 3 w 38"/>
                    <a:gd name="T35" fmla="*/ 9 h 40"/>
                    <a:gd name="T36" fmla="*/ 7 w 38"/>
                    <a:gd name="T37" fmla="*/ 13 h 40"/>
                    <a:gd name="T38" fmla="*/ 6 w 38"/>
                    <a:gd name="T39" fmla="*/ 14 h 40"/>
                    <a:gd name="T40" fmla="*/ 6 w 38"/>
                    <a:gd name="T41" fmla="*/ 16 h 40"/>
                    <a:gd name="T42" fmla="*/ 0 w 38"/>
                    <a:gd name="T43" fmla="*/ 17 h 40"/>
                    <a:gd name="T44" fmla="*/ 0 w 38"/>
                    <a:gd name="T45" fmla="*/ 23 h 40"/>
                    <a:gd name="T46" fmla="*/ 6 w 38"/>
                    <a:gd name="T47" fmla="*/ 24 h 40"/>
                    <a:gd name="T48" fmla="*/ 7 w 38"/>
                    <a:gd name="T49" fmla="*/ 27 h 40"/>
                    <a:gd name="T50" fmla="*/ 4 w 38"/>
                    <a:gd name="T51" fmla="*/ 32 h 40"/>
                    <a:gd name="T52" fmla="*/ 8 w 38"/>
                    <a:gd name="T53" fmla="*/ 36 h 40"/>
                    <a:gd name="T54" fmla="*/ 13 w 38"/>
                    <a:gd name="T55" fmla="*/ 32 h 40"/>
                    <a:gd name="T56" fmla="*/ 14 w 38"/>
                    <a:gd name="T57" fmla="*/ 33 h 40"/>
                    <a:gd name="T58" fmla="*/ 16 w 38"/>
                    <a:gd name="T59" fmla="*/ 33 h 40"/>
                    <a:gd name="T60" fmla="*/ 17 w 38"/>
                    <a:gd name="T61" fmla="*/ 39 h 40"/>
                    <a:gd name="T62" fmla="*/ 23 w 38"/>
                    <a:gd name="T63" fmla="*/ 39 h 40"/>
                    <a:gd name="T64" fmla="*/ 23 w 38"/>
                    <a:gd name="T65" fmla="*/ 33 h 40"/>
                    <a:gd name="T66" fmla="*/ 26 w 38"/>
                    <a:gd name="T67" fmla="*/ 32 h 40"/>
                    <a:gd name="T68" fmla="*/ 30 w 38"/>
                    <a:gd name="T69" fmla="*/ 35 h 40"/>
                    <a:gd name="T70" fmla="*/ 35 w 38"/>
                    <a:gd name="T71" fmla="*/ 31 h 40"/>
                    <a:gd name="T72" fmla="*/ 31 w 38"/>
                    <a:gd name="T73" fmla="*/ 26 h 40"/>
                    <a:gd name="T74" fmla="*/ 17 w 38"/>
                    <a:gd name="T75" fmla="*/ 26 h 40"/>
                    <a:gd name="T76" fmla="*/ 13 w 38"/>
                    <a:gd name="T77" fmla="*/ 17 h 40"/>
                    <a:gd name="T78" fmla="*/ 21 w 38"/>
                    <a:gd name="T79" fmla="*/ 14 h 40"/>
                    <a:gd name="T80" fmla="*/ 25 w 38"/>
                    <a:gd name="T81" fmla="*/ 22 h 40"/>
                    <a:gd name="T82" fmla="*/ 17 w 38"/>
                    <a:gd name="T83" fmla="*/ 2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 h="40">
                      <a:moveTo>
                        <a:pt x="31" y="26"/>
                      </a:moveTo>
                      <a:cubicBezTo>
                        <a:pt x="31" y="26"/>
                        <a:pt x="31" y="25"/>
                        <a:pt x="32" y="25"/>
                      </a:cubicBezTo>
                      <a:cubicBezTo>
                        <a:pt x="32" y="24"/>
                        <a:pt x="32" y="24"/>
                        <a:pt x="32" y="23"/>
                      </a:cubicBezTo>
                      <a:cubicBezTo>
                        <a:pt x="38" y="22"/>
                        <a:pt x="38" y="22"/>
                        <a:pt x="38" y="22"/>
                      </a:cubicBezTo>
                      <a:cubicBezTo>
                        <a:pt x="38" y="20"/>
                        <a:pt x="38" y="18"/>
                        <a:pt x="37" y="16"/>
                      </a:cubicBezTo>
                      <a:cubicBezTo>
                        <a:pt x="32" y="15"/>
                        <a:pt x="32" y="15"/>
                        <a:pt x="32" y="15"/>
                      </a:cubicBezTo>
                      <a:cubicBezTo>
                        <a:pt x="32" y="14"/>
                        <a:pt x="31" y="13"/>
                        <a:pt x="31" y="12"/>
                      </a:cubicBezTo>
                      <a:cubicBezTo>
                        <a:pt x="34" y="8"/>
                        <a:pt x="34" y="8"/>
                        <a:pt x="34" y="8"/>
                      </a:cubicBezTo>
                      <a:cubicBezTo>
                        <a:pt x="33" y="6"/>
                        <a:pt x="31" y="4"/>
                        <a:pt x="29" y="3"/>
                      </a:cubicBezTo>
                      <a:cubicBezTo>
                        <a:pt x="25" y="7"/>
                        <a:pt x="25" y="7"/>
                        <a:pt x="25" y="7"/>
                      </a:cubicBezTo>
                      <a:cubicBezTo>
                        <a:pt x="25" y="7"/>
                        <a:pt x="24" y="7"/>
                        <a:pt x="24" y="6"/>
                      </a:cubicBezTo>
                      <a:cubicBezTo>
                        <a:pt x="23" y="6"/>
                        <a:pt x="23" y="6"/>
                        <a:pt x="22" y="6"/>
                      </a:cubicBezTo>
                      <a:cubicBezTo>
                        <a:pt x="21" y="0"/>
                        <a:pt x="21" y="0"/>
                        <a:pt x="21" y="0"/>
                      </a:cubicBezTo>
                      <a:cubicBezTo>
                        <a:pt x="19" y="0"/>
                        <a:pt x="17" y="0"/>
                        <a:pt x="15" y="0"/>
                      </a:cubicBezTo>
                      <a:cubicBezTo>
                        <a:pt x="15" y="6"/>
                        <a:pt x="15" y="6"/>
                        <a:pt x="15" y="6"/>
                      </a:cubicBezTo>
                      <a:cubicBezTo>
                        <a:pt x="14" y="6"/>
                        <a:pt x="13" y="7"/>
                        <a:pt x="12" y="7"/>
                      </a:cubicBezTo>
                      <a:cubicBezTo>
                        <a:pt x="7" y="4"/>
                        <a:pt x="7" y="4"/>
                        <a:pt x="7" y="4"/>
                      </a:cubicBezTo>
                      <a:cubicBezTo>
                        <a:pt x="6" y="5"/>
                        <a:pt x="4" y="7"/>
                        <a:pt x="3" y="9"/>
                      </a:cubicBezTo>
                      <a:cubicBezTo>
                        <a:pt x="7" y="13"/>
                        <a:pt x="7" y="13"/>
                        <a:pt x="7" y="13"/>
                      </a:cubicBezTo>
                      <a:cubicBezTo>
                        <a:pt x="7" y="14"/>
                        <a:pt x="6" y="14"/>
                        <a:pt x="6" y="14"/>
                      </a:cubicBezTo>
                      <a:cubicBezTo>
                        <a:pt x="6" y="15"/>
                        <a:pt x="6" y="16"/>
                        <a:pt x="6" y="16"/>
                      </a:cubicBezTo>
                      <a:cubicBezTo>
                        <a:pt x="0" y="17"/>
                        <a:pt x="0" y="17"/>
                        <a:pt x="0" y="17"/>
                      </a:cubicBezTo>
                      <a:cubicBezTo>
                        <a:pt x="0" y="19"/>
                        <a:pt x="0" y="21"/>
                        <a:pt x="0" y="23"/>
                      </a:cubicBezTo>
                      <a:cubicBezTo>
                        <a:pt x="6" y="24"/>
                        <a:pt x="6" y="24"/>
                        <a:pt x="6" y="24"/>
                      </a:cubicBezTo>
                      <a:cubicBezTo>
                        <a:pt x="6" y="25"/>
                        <a:pt x="7" y="26"/>
                        <a:pt x="7" y="27"/>
                      </a:cubicBezTo>
                      <a:cubicBezTo>
                        <a:pt x="4" y="32"/>
                        <a:pt x="4" y="32"/>
                        <a:pt x="4" y="32"/>
                      </a:cubicBezTo>
                      <a:cubicBezTo>
                        <a:pt x="5" y="33"/>
                        <a:pt x="7" y="35"/>
                        <a:pt x="8" y="36"/>
                      </a:cubicBezTo>
                      <a:cubicBezTo>
                        <a:pt x="13" y="32"/>
                        <a:pt x="13" y="32"/>
                        <a:pt x="13" y="32"/>
                      </a:cubicBezTo>
                      <a:cubicBezTo>
                        <a:pt x="13" y="33"/>
                        <a:pt x="13" y="33"/>
                        <a:pt x="14" y="33"/>
                      </a:cubicBezTo>
                      <a:cubicBezTo>
                        <a:pt x="14" y="33"/>
                        <a:pt x="15" y="33"/>
                        <a:pt x="16" y="33"/>
                      </a:cubicBezTo>
                      <a:cubicBezTo>
                        <a:pt x="17" y="39"/>
                        <a:pt x="17" y="39"/>
                        <a:pt x="17" y="39"/>
                      </a:cubicBezTo>
                      <a:cubicBezTo>
                        <a:pt x="19" y="40"/>
                        <a:pt x="21" y="39"/>
                        <a:pt x="23" y="39"/>
                      </a:cubicBezTo>
                      <a:cubicBezTo>
                        <a:pt x="23" y="33"/>
                        <a:pt x="23" y="33"/>
                        <a:pt x="23" y="33"/>
                      </a:cubicBezTo>
                      <a:cubicBezTo>
                        <a:pt x="24" y="33"/>
                        <a:pt x="25" y="32"/>
                        <a:pt x="26" y="32"/>
                      </a:cubicBezTo>
                      <a:cubicBezTo>
                        <a:pt x="30" y="35"/>
                        <a:pt x="30" y="35"/>
                        <a:pt x="30" y="35"/>
                      </a:cubicBezTo>
                      <a:cubicBezTo>
                        <a:pt x="32" y="34"/>
                        <a:pt x="33" y="32"/>
                        <a:pt x="35" y="31"/>
                      </a:cubicBezTo>
                      <a:lnTo>
                        <a:pt x="31" y="26"/>
                      </a:lnTo>
                      <a:close/>
                      <a:moveTo>
                        <a:pt x="17" y="26"/>
                      </a:moveTo>
                      <a:cubicBezTo>
                        <a:pt x="13" y="24"/>
                        <a:pt x="12" y="21"/>
                        <a:pt x="13" y="17"/>
                      </a:cubicBezTo>
                      <a:cubicBezTo>
                        <a:pt x="14" y="14"/>
                        <a:pt x="18" y="12"/>
                        <a:pt x="21" y="14"/>
                      </a:cubicBezTo>
                      <a:cubicBezTo>
                        <a:pt x="24" y="15"/>
                        <a:pt x="26" y="19"/>
                        <a:pt x="25" y="22"/>
                      </a:cubicBezTo>
                      <a:cubicBezTo>
                        <a:pt x="23" y="25"/>
                        <a:pt x="20" y="27"/>
                        <a:pt x="17" y="2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5" name="Freeform 28"/>
                <p:cNvSpPr>
                  <a:spLocks noEditPoints="1"/>
                </p:cNvSpPr>
                <p:nvPr/>
              </p:nvSpPr>
              <p:spPr bwMode="auto">
                <a:xfrm>
                  <a:off x="1265238" y="2665413"/>
                  <a:ext cx="36513" cy="38100"/>
                </a:xfrm>
                <a:custGeom>
                  <a:avLst/>
                  <a:gdLst>
                    <a:gd name="T0" fmla="*/ 29 w 35"/>
                    <a:gd name="T1" fmla="*/ 23 h 36"/>
                    <a:gd name="T2" fmla="*/ 29 w 35"/>
                    <a:gd name="T3" fmla="*/ 22 h 36"/>
                    <a:gd name="T4" fmla="*/ 30 w 35"/>
                    <a:gd name="T5" fmla="*/ 20 h 36"/>
                    <a:gd name="T6" fmla="*/ 34 w 35"/>
                    <a:gd name="T7" fmla="*/ 18 h 36"/>
                    <a:gd name="T8" fmla="*/ 34 w 35"/>
                    <a:gd name="T9" fmla="*/ 13 h 36"/>
                    <a:gd name="T10" fmla="*/ 29 w 35"/>
                    <a:gd name="T11" fmla="*/ 13 h 36"/>
                    <a:gd name="T12" fmla="*/ 27 w 35"/>
                    <a:gd name="T13" fmla="*/ 10 h 36"/>
                    <a:gd name="T14" fmla="*/ 30 w 35"/>
                    <a:gd name="T15" fmla="*/ 6 h 36"/>
                    <a:gd name="T16" fmla="*/ 26 w 35"/>
                    <a:gd name="T17" fmla="*/ 2 h 36"/>
                    <a:gd name="T18" fmla="*/ 22 w 35"/>
                    <a:gd name="T19" fmla="*/ 6 h 36"/>
                    <a:gd name="T20" fmla="*/ 21 w 35"/>
                    <a:gd name="T21" fmla="*/ 5 h 36"/>
                    <a:gd name="T22" fmla="*/ 19 w 35"/>
                    <a:gd name="T23" fmla="*/ 5 h 36"/>
                    <a:gd name="T24" fmla="*/ 18 w 35"/>
                    <a:gd name="T25" fmla="*/ 0 h 36"/>
                    <a:gd name="T26" fmla="*/ 13 w 35"/>
                    <a:gd name="T27" fmla="*/ 1 h 36"/>
                    <a:gd name="T28" fmla="*/ 13 w 35"/>
                    <a:gd name="T29" fmla="*/ 6 h 36"/>
                    <a:gd name="T30" fmla="*/ 10 w 35"/>
                    <a:gd name="T31" fmla="*/ 7 h 36"/>
                    <a:gd name="T32" fmla="*/ 6 w 35"/>
                    <a:gd name="T33" fmla="*/ 5 h 36"/>
                    <a:gd name="T34" fmla="*/ 2 w 35"/>
                    <a:gd name="T35" fmla="*/ 9 h 36"/>
                    <a:gd name="T36" fmla="*/ 6 w 35"/>
                    <a:gd name="T37" fmla="*/ 13 h 36"/>
                    <a:gd name="T38" fmla="*/ 6 w 35"/>
                    <a:gd name="T39" fmla="*/ 14 h 36"/>
                    <a:gd name="T40" fmla="*/ 5 w 35"/>
                    <a:gd name="T41" fmla="*/ 16 h 36"/>
                    <a:gd name="T42" fmla="*/ 0 w 35"/>
                    <a:gd name="T43" fmla="*/ 17 h 36"/>
                    <a:gd name="T44" fmla="*/ 1 w 35"/>
                    <a:gd name="T45" fmla="*/ 23 h 36"/>
                    <a:gd name="T46" fmla="*/ 6 w 35"/>
                    <a:gd name="T47" fmla="*/ 23 h 36"/>
                    <a:gd name="T48" fmla="*/ 7 w 35"/>
                    <a:gd name="T49" fmla="*/ 25 h 36"/>
                    <a:gd name="T50" fmla="*/ 5 w 35"/>
                    <a:gd name="T51" fmla="*/ 30 h 36"/>
                    <a:gd name="T52" fmla="*/ 9 w 35"/>
                    <a:gd name="T53" fmla="*/ 33 h 36"/>
                    <a:gd name="T54" fmla="*/ 13 w 35"/>
                    <a:gd name="T55" fmla="*/ 30 h 36"/>
                    <a:gd name="T56" fmla="*/ 14 w 35"/>
                    <a:gd name="T57" fmla="*/ 30 h 36"/>
                    <a:gd name="T58" fmla="*/ 15 w 35"/>
                    <a:gd name="T59" fmla="*/ 30 h 36"/>
                    <a:gd name="T60" fmla="*/ 17 w 35"/>
                    <a:gd name="T61" fmla="*/ 36 h 36"/>
                    <a:gd name="T62" fmla="*/ 22 w 35"/>
                    <a:gd name="T63" fmla="*/ 35 h 36"/>
                    <a:gd name="T64" fmla="*/ 22 w 35"/>
                    <a:gd name="T65" fmla="*/ 30 h 36"/>
                    <a:gd name="T66" fmla="*/ 25 w 35"/>
                    <a:gd name="T67" fmla="*/ 28 h 36"/>
                    <a:gd name="T68" fmla="*/ 29 w 35"/>
                    <a:gd name="T69" fmla="*/ 31 h 36"/>
                    <a:gd name="T70" fmla="*/ 32 w 35"/>
                    <a:gd name="T71" fmla="*/ 26 h 36"/>
                    <a:gd name="T72" fmla="*/ 29 w 35"/>
                    <a:gd name="T73" fmla="*/ 23 h 36"/>
                    <a:gd name="T74" fmla="*/ 16 w 35"/>
                    <a:gd name="T75" fmla="*/ 23 h 36"/>
                    <a:gd name="T76" fmla="*/ 12 w 35"/>
                    <a:gd name="T77" fmla="*/ 16 h 36"/>
                    <a:gd name="T78" fmla="*/ 19 w 35"/>
                    <a:gd name="T79" fmla="*/ 12 h 36"/>
                    <a:gd name="T80" fmla="*/ 23 w 35"/>
                    <a:gd name="T81" fmla="*/ 19 h 36"/>
                    <a:gd name="T82" fmla="*/ 16 w 35"/>
                    <a:gd name="T83"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 h="36">
                      <a:moveTo>
                        <a:pt x="29" y="23"/>
                      </a:moveTo>
                      <a:cubicBezTo>
                        <a:pt x="29" y="22"/>
                        <a:pt x="29" y="22"/>
                        <a:pt x="29" y="22"/>
                      </a:cubicBezTo>
                      <a:cubicBezTo>
                        <a:pt x="29" y="21"/>
                        <a:pt x="29" y="20"/>
                        <a:pt x="30" y="20"/>
                      </a:cubicBezTo>
                      <a:cubicBezTo>
                        <a:pt x="34" y="18"/>
                        <a:pt x="34" y="18"/>
                        <a:pt x="34" y="18"/>
                      </a:cubicBezTo>
                      <a:cubicBezTo>
                        <a:pt x="35" y="17"/>
                        <a:pt x="34" y="15"/>
                        <a:pt x="34" y="13"/>
                      </a:cubicBezTo>
                      <a:cubicBezTo>
                        <a:pt x="29" y="13"/>
                        <a:pt x="29" y="13"/>
                        <a:pt x="29" y="13"/>
                      </a:cubicBezTo>
                      <a:cubicBezTo>
                        <a:pt x="28" y="12"/>
                        <a:pt x="28" y="11"/>
                        <a:pt x="27" y="10"/>
                      </a:cubicBezTo>
                      <a:cubicBezTo>
                        <a:pt x="30" y="6"/>
                        <a:pt x="30" y="6"/>
                        <a:pt x="30" y="6"/>
                      </a:cubicBezTo>
                      <a:cubicBezTo>
                        <a:pt x="29" y="4"/>
                        <a:pt x="27" y="3"/>
                        <a:pt x="26" y="2"/>
                      </a:cubicBezTo>
                      <a:cubicBezTo>
                        <a:pt x="22" y="6"/>
                        <a:pt x="22" y="6"/>
                        <a:pt x="22" y="6"/>
                      </a:cubicBezTo>
                      <a:cubicBezTo>
                        <a:pt x="22" y="6"/>
                        <a:pt x="21" y="6"/>
                        <a:pt x="21" y="5"/>
                      </a:cubicBezTo>
                      <a:cubicBezTo>
                        <a:pt x="20" y="5"/>
                        <a:pt x="20" y="5"/>
                        <a:pt x="19" y="5"/>
                      </a:cubicBezTo>
                      <a:cubicBezTo>
                        <a:pt x="18" y="0"/>
                        <a:pt x="18" y="0"/>
                        <a:pt x="18" y="0"/>
                      </a:cubicBezTo>
                      <a:cubicBezTo>
                        <a:pt x="16" y="0"/>
                        <a:pt x="14" y="0"/>
                        <a:pt x="13" y="1"/>
                      </a:cubicBezTo>
                      <a:cubicBezTo>
                        <a:pt x="13" y="6"/>
                        <a:pt x="13" y="6"/>
                        <a:pt x="13" y="6"/>
                      </a:cubicBezTo>
                      <a:cubicBezTo>
                        <a:pt x="12" y="6"/>
                        <a:pt x="11" y="7"/>
                        <a:pt x="10" y="7"/>
                      </a:cubicBezTo>
                      <a:cubicBezTo>
                        <a:pt x="6" y="5"/>
                        <a:pt x="6" y="5"/>
                        <a:pt x="6" y="5"/>
                      </a:cubicBezTo>
                      <a:cubicBezTo>
                        <a:pt x="4" y="6"/>
                        <a:pt x="3" y="7"/>
                        <a:pt x="2" y="9"/>
                      </a:cubicBezTo>
                      <a:cubicBezTo>
                        <a:pt x="6" y="13"/>
                        <a:pt x="6" y="13"/>
                        <a:pt x="6" y="13"/>
                      </a:cubicBezTo>
                      <a:cubicBezTo>
                        <a:pt x="6" y="13"/>
                        <a:pt x="6" y="14"/>
                        <a:pt x="6" y="14"/>
                      </a:cubicBezTo>
                      <a:cubicBezTo>
                        <a:pt x="5" y="14"/>
                        <a:pt x="5" y="15"/>
                        <a:pt x="5" y="16"/>
                      </a:cubicBezTo>
                      <a:cubicBezTo>
                        <a:pt x="0" y="17"/>
                        <a:pt x="0" y="17"/>
                        <a:pt x="0" y="17"/>
                      </a:cubicBezTo>
                      <a:cubicBezTo>
                        <a:pt x="0" y="19"/>
                        <a:pt x="0" y="21"/>
                        <a:pt x="1" y="23"/>
                      </a:cubicBezTo>
                      <a:cubicBezTo>
                        <a:pt x="6" y="23"/>
                        <a:pt x="6" y="23"/>
                        <a:pt x="6" y="23"/>
                      </a:cubicBezTo>
                      <a:cubicBezTo>
                        <a:pt x="6" y="24"/>
                        <a:pt x="7" y="24"/>
                        <a:pt x="7" y="25"/>
                      </a:cubicBezTo>
                      <a:cubicBezTo>
                        <a:pt x="5" y="30"/>
                        <a:pt x="5" y="30"/>
                        <a:pt x="5" y="30"/>
                      </a:cubicBezTo>
                      <a:cubicBezTo>
                        <a:pt x="6" y="31"/>
                        <a:pt x="7" y="32"/>
                        <a:pt x="9" y="33"/>
                      </a:cubicBezTo>
                      <a:cubicBezTo>
                        <a:pt x="13" y="30"/>
                        <a:pt x="13" y="30"/>
                        <a:pt x="13" y="30"/>
                      </a:cubicBezTo>
                      <a:cubicBezTo>
                        <a:pt x="13" y="30"/>
                        <a:pt x="13" y="30"/>
                        <a:pt x="14" y="30"/>
                      </a:cubicBezTo>
                      <a:cubicBezTo>
                        <a:pt x="14" y="30"/>
                        <a:pt x="15" y="30"/>
                        <a:pt x="15" y="30"/>
                      </a:cubicBezTo>
                      <a:cubicBezTo>
                        <a:pt x="17" y="36"/>
                        <a:pt x="17" y="36"/>
                        <a:pt x="17" y="36"/>
                      </a:cubicBezTo>
                      <a:cubicBezTo>
                        <a:pt x="18" y="36"/>
                        <a:pt x="20" y="35"/>
                        <a:pt x="22" y="35"/>
                      </a:cubicBezTo>
                      <a:cubicBezTo>
                        <a:pt x="22" y="30"/>
                        <a:pt x="22" y="30"/>
                        <a:pt x="22" y="30"/>
                      </a:cubicBezTo>
                      <a:cubicBezTo>
                        <a:pt x="23" y="29"/>
                        <a:pt x="24" y="29"/>
                        <a:pt x="25" y="28"/>
                      </a:cubicBezTo>
                      <a:cubicBezTo>
                        <a:pt x="29" y="31"/>
                        <a:pt x="29" y="31"/>
                        <a:pt x="29" y="31"/>
                      </a:cubicBezTo>
                      <a:cubicBezTo>
                        <a:pt x="30" y="30"/>
                        <a:pt x="31" y="28"/>
                        <a:pt x="32" y="26"/>
                      </a:cubicBezTo>
                      <a:lnTo>
                        <a:pt x="29" y="23"/>
                      </a:lnTo>
                      <a:close/>
                      <a:moveTo>
                        <a:pt x="16" y="23"/>
                      </a:moveTo>
                      <a:cubicBezTo>
                        <a:pt x="13" y="22"/>
                        <a:pt x="11" y="19"/>
                        <a:pt x="12" y="16"/>
                      </a:cubicBezTo>
                      <a:cubicBezTo>
                        <a:pt x="13" y="13"/>
                        <a:pt x="16" y="11"/>
                        <a:pt x="19" y="12"/>
                      </a:cubicBezTo>
                      <a:cubicBezTo>
                        <a:pt x="22" y="13"/>
                        <a:pt x="24" y="16"/>
                        <a:pt x="23" y="19"/>
                      </a:cubicBezTo>
                      <a:cubicBezTo>
                        <a:pt x="22" y="23"/>
                        <a:pt x="19" y="24"/>
                        <a:pt x="16" y="23"/>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6" name="Freeform 29"/>
                <p:cNvSpPr/>
                <p:nvPr/>
              </p:nvSpPr>
              <p:spPr bwMode="auto">
                <a:xfrm>
                  <a:off x="1076325" y="2314576"/>
                  <a:ext cx="141288" cy="146050"/>
                </a:xfrm>
                <a:custGeom>
                  <a:avLst/>
                  <a:gdLst>
                    <a:gd name="T0" fmla="*/ 133 w 133"/>
                    <a:gd name="T1" fmla="*/ 64 h 139"/>
                    <a:gd name="T2" fmla="*/ 132 w 133"/>
                    <a:gd name="T3" fmla="*/ 57 h 139"/>
                    <a:gd name="T4" fmla="*/ 122 w 133"/>
                    <a:gd name="T5" fmla="*/ 49 h 139"/>
                    <a:gd name="T6" fmla="*/ 119 w 133"/>
                    <a:gd name="T7" fmla="*/ 43 h 139"/>
                    <a:gd name="T8" fmla="*/ 121 w 133"/>
                    <a:gd name="T9" fmla="*/ 29 h 139"/>
                    <a:gd name="T10" fmla="*/ 117 w 133"/>
                    <a:gd name="T11" fmla="*/ 24 h 139"/>
                    <a:gd name="T12" fmla="*/ 104 w 133"/>
                    <a:gd name="T13" fmla="*/ 23 h 139"/>
                    <a:gd name="T14" fmla="*/ 98 w 133"/>
                    <a:gd name="T15" fmla="*/ 19 h 139"/>
                    <a:gd name="T16" fmla="*/ 94 w 133"/>
                    <a:gd name="T17" fmla="*/ 6 h 139"/>
                    <a:gd name="T18" fmla="*/ 87 w 133"/>
                    <a:gd name="T19" fmla="*/ 3 h 139"/>
                    <a:gd name="T20" fmla="*/ 76 w 133"/>
                    <a:gd name="T21" fmla="*/ 9 h 139"/>
                    <a:gd name="T22" fmla="*/ 69 w 133"/>
                    <a:gd name="T23" fmla="*/ 9 h 139"/>
                    <a:gd name="T24" fmla="*/ 64 w 133"/>
                    <a:gd name="T25" fmla="*/ 0 h 139"/>
                    <a:gd name="T26" fmla="*/ 55 w 133"/>
                    <a:gd name="T27" fmla="*/ 10 h 139"/>
                    <a:gd name="T28" fmla="*/ 48 w 133"/>
                    <a:gd name="T29" fmla="*/ 12 h 139"/>
                    <a:gd name="T30" fmla="*/ 36 w 133"/>
                    <a:gd name="T31" fmla="*/ 8 h 139"/>
                    <a:gd name="T32" fmla="*/ 30 w 133"/>
                    <a:gd name="T33" fmla="*/ 11 h 139"/>
                    <a:gd name="T34" fmla="*/ 27 w 133"/>
                    <a:gd name="T35" fmla="*/ 25 h 139"/>
                    <a:gd name="T36" fmla="*/ 23 w 133"/>
                    <a:gd name="T37" fmla="*/ 30 h 139"/>
                    <a:gd name="T38" fmla="*/ 10 w 133"/>
                    <a:gd name="T39" fmla="*/ 33 h 139"/>
                    <a:gd name="T40" fmla="*/ 7 w 133"/>
                    <a:gd name="T41" fmla="*/ 39 h 139"/>
                    <a:gd name="T42" fmla="*/ 11 w 133"/>
                    <a:gd name="T43" fmla="*/ 52 h 139"/>
                    <a:gd name="T44" fmla="*/ 9 w 133"/>
                    <a:gd name="T45" fmla="*/ 59 h 139"/>
                    <a:gd name="T46" fmla="*/ 0 w 133"/>
                    <a:gd name="T47" fmla="*/ 69 h 139"/>
                    <a:gd name="T48" fmla="*/ 0 w 133"/>
                    <a:gd name="T49" fmla="*/ 76 h 139"/>
                    <a:gd name="T50" fmla="*/ 10 w 133"/>
                    <a:gd name="T51" fmla="*/ 85 h 139"/>
                    <a:gd name="T52" fmla="*/ 12 w 133"/>
                    <a:gd name="T53" fmla="*/ 91 h 139"/>
                    <a:gd name="T54" fmla="*/ 9 w 133"/>
                    <a:gd name="T55" fmla="*/ 104 h 139"/>
                    <a:gd name="T56" fmla="*/ 13 w 133"/>
                    <a:gd name="T57" fmla="*/ 110 h 139"/>
                    <a:gd name="T58" fmla="*/ 25 w 133"/>
                    <a:gd name="T59" fmla="*/ 113 h 139"/>
                    <a:gd name="T60" fmla="*/ 30 w 133"/>
                    <a:gd name="T61" fmla="*/ 118 h 139"/>
                    <a:gd name="T62" fmla="*/ 34 w 133"/>
                    <a:gd name="T63" fmla="*/ 130 h 139"/>
                    <a:gd name="T64" fmla="*/ 40 w 133"/>
                    <a:gd name="T65" fmla="*/ 134 h 139"/>
                    <a:gd name="T66" fmla="*/ 52 w 133"/>
                    <a:gd name="T67" fmla="*/ 129 h 139"/>
                    <a:gd name="T68" fmla="*/ 59 w 133"/>
                    <a:gd name="T69" fmla="*/ 130 h 139"/>
                    <a:gd name="T70" fmla="*/ 67 w 133"/>
                    <a:gd name="T71" fmla="*/ 139 h 139"/>
                    <a:gd name="T72" fmla="*/ 73 w 133"/>
                    <a:gd name="T73" fmla="*/ 130 h 139"/>
                    <a:gd name="T74" fmla="*/ 80 w 133"/>
                    <a:gd name="T75" fmla="*/ 129 h 139"/>
                    <a:gd name="T76" fmla="*/ 92 w 133"/>
                    <a:gd name="T77" fmla="*/ 134 h 139"/>
                    <a:gd name="T78" fmla="*/ 98 w 133"/>
                    <a:gd name="T79" fmla="*/ 131 h 139"/>
                    <a:gd name="T80" fmla="*/ 102 w 133"/>
                    <a:gd name="T81" fmla="*/ 118 h 139"/>
                    <a:gd name="T82" fmla="*/ 107 w 133"/>
                    <a:gd name="T83" fmla="*/ 114 h 139"/>
                    <a:gd name="T84" fmla="*/ 120 w 133"/>
                    <a:gd name="T85" fmla="*/ 111 h 139"/>
                    <a:gd name="T86" fmla="*/ 124 w 133"/>
                    <a:gd name="T87" fmla="*/ 105 h 139"/>
                    <a:gd name="T88" fmla="*/ 121 w 133"/>
                    <a:gd name="T89" fmla="*/ 92 h 139"/>
                    <a:gd name="T90" fmla="*/ 123 w 133"/>
                    <a:gd name="T91" fmla="*/ 86 h 139"/>
                    <a:gd name="T92" fmla="*/ 133 w 133"/>
                    <a:gd name="T9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3" h="139">
                      <a:moveTo>
                        <a:pt x="125" y="71"/>
                      </a:moveTo>
                      <a:cubicBezTo>
                        <a:pt x="133" y="70"/>
                        <a:pt x="133" y="70"/>
                        <a:pt x="133" y="70"/>
                      </a:cubicBezTo>
                      <a:cubicBezTo>
                        <a:pt x="133" y="68"/>
                        <a:pt x="133" y="66"/>
                        <a:pt x="133" y="64"/>
                      </a:cubicBezTo>
                      <a:cubicBezTo>
                        <a:pt x="125" y="64"/>
                        <a:pt x="125" y="64"/>
                        <a:pt x="125" y="64"/>
                      </a:cubicBezTo>
                      <a:cubicBezTo>
                        <a:pt x="125" y="62"/>
                        <a:pt x="124" y="61"/>
                        <a:pt x="124" y="60"/>
                      </a:cubicBezTo>
                      <a:cubicBezTo>
                        <a:pt x="132" y="57"/>
                        <a:pt x="132" y="57"/>
                        <a:pt x="132" y="57"/>
                      </a:cubicBezTo>
                      <a:cubicBezTo>
                        <a:pt x="132" y="55"/>
                        <a:pt x="131" y="54"/>
                        <a:pt x="131" y="52"/>
                      </a:cubicBezTo>
                      <a:cubicBezTo>
                        <a:pt x="123" y="53"/>
                        <a:pt x="123" y="53"/>
                        <a:pt x="123" y="53"/>
                      </a:cubicBezTo>
                      <a:cubicBezTo>
                        <a:pt x="122" y="52"/>
                        <a:pt x="122" y="50"/>
                        <a:pt x="122" y="49"/>
                      </a:cubicBezTo>
                      <a:cubicBezTo>
                        <a:pt x="129" y="45"/>
                        <a:pt x="129" y="45"/>
                        <a:pt x="129" y="45"/>
                      </a:cubicBezTo>
                      <a:cubicBezTo>
                        <a:pt x="128" y="43"/>
                        <a:pt x="128" y="42"/>
                        <a:pt x="127" y="40"/>
                      </a:cubicBezTo>
                      <a:cubicBezTo>
                        <a:pt x="119" y="43"/>
                        <a:pt x="119" y="43"/>
                        <a:pt x="119" y="43"/>
                      </a:cubicBezTo>
                      <a:cubicBezTo>
                        <a:pt x="119" y="42"/>
                        <a:pt x="118" y="40"/>
                        <a:pt x="117" y="39"/>
                      </a:cubicBezTo>
                      <a:cubicBezTo>
                        <a:pt x="124" y="34"/>
                        <a:pt x="124" y="34"/>
                        <a:pt x="124" y="34"/>
                      </a:cubicBezTo>
                      <a:cubicBezTo>
                        <a:pt x="123" y="32"/>
                        <a:pt x="122" y="31"/>
                        <a:pt x="121" y="29"/>
                      </a:cubicBezTo>
                      <a:cubicBezTo>
                        <a:pt x="114" y="33"/>
                        <a:pt x="114" y="33"/>
                        <a:pt x="114" y="33"/>
                      </a:cubicBezTo>
                      <a:cubicBezTo>
                        <a:pt x="113" y="32"/>
                        <a:pt x="112" y="31"/>
                        <a:pt x="111" y="30"/>
                      </a:cubicBezTo>
                      <a:cubicBezTo>
                        <a:pt x="117" y="24"/>
                        <a:pt x="117" y="24"/>
                        <a:pt x="117" y="24"/>
                      </a:cubicBezTo>
                      <a:cubicBezTo>
                        <a:pt x="116" y="23"/>
                        <a:pt x="114" y="21"/>
                        <a:pt x="113" y="20"/>
                      </a:cubicBezTo>
                      <a:cubicBezTo>
                        <a:pt x="107" y="25"/>
                        <a:pt x="107" y="25"/>
                        <a:pt x="107" y="25"/>
                      </a:cubicBezTo>
                      <a:cubicBezTo>
                        <a:pt x="106" y="24"/>
                        <a:pt x="105" y="23"/>
                        <a:pt x="104" y="23"/>
                      </a:cubicBezTo>
                      <a:cubicBezTo>
                        <a:pt x="108" y="15"/>
                        <a:pt x="108" y="15"/>
                        <a:pt x="108" y="15"/>
                      </a:cubicBezTo>
                      <a:cubicBezTo>
                        <a:pt x="107" y="14"/>
                        <a:pt x="105" y="13"/>
                        <a:pt x="104" y="12"/>
                      </a:cubicBezTo>
                      <a:cubicBezTo>
                        <a:pt x="98" y="19"/>
                        <a:pt x="98" y="19"/>
                        <a:pt x="98" y="19"/>
                      </a:cubicBezTo>
                      <a:cubicBezTo>
                        <a:pt x="97" y="18"/>
                        <a:pt x="96" y="17"/>
                        <a:pt x="95" y="16"/>
                      </a:cubicBezTo>
                      <a:cubicBezTo>
                        <a:pt x="98" y="8"/>
                        <a:pt x="98" y="8"/>
                        <a:pt x="98" y="8"/>
                      </a:cubicBezTo>
                      <a:cubicBezTo>
                        <a:pt x="97" y="8"/>
                        <a:pt x="95" y="7"/>
                        <a:pt x="94" y="6"/>
                      </a:cubicBezTo>
                      <a:cubicBezTo>
                        <a:pt x="89" y="13"/>
                        <a:pt x="89" y="13"/>
                        <a:pt x="89" y="13"/>
                      </a:cubicBezTo>
                      <a:cubicBezTo>
                        <a:pt x="88" y="13"/>
                        <a:pt x="87" y="12"/>
                        <a:pt x="86" y="12"/>
                      </a:cubicBezTo>
                      <a:cubicBezTo>
                        <a:pt x="87" y="3"/>
                        <a:pt x="87" y="3"/>
                        <a:pt x="87" y="3"/>
                      </a:cubicBezTo>
                      <a:cubicBezTo>
                        <a:pt x="86" y="3"/>
                        <a:pt x="84" y="2"/>
                        <a:pt x="82" y="2"/>
                      </a:cubicBezTo>
                      <a:cubicBezTo>
                        <a:pt x="79" y="10"/>
                        <a:pt x="79" y="10"/>
                        <a:pt x="79" y="10"/>
                      </a:cubicBezTo>
                      <a:cubicBezTo>
                        <a:pt x="78" y="10"/>
                        <a:pt x="77" y="10"/>
                        <a:pt x="76" y="9"/>
                      </a:cubicBezTo>
                      <a:cubicBezTo>
                        <a:pt x="76" y="1"/>
                        <a:pt x="76" y="1"/>
                        <a:pt x="76" y="1"/>
                      </a:cubicBezTo>
                      <a:cubicBezTo>
                        <a:pt x="74" y="0"/>
                        <a:pt x="72" y="0"/>
                        <a:pt x="70" y="0"/>
                      </a:cubicBezTo>
                      <a:cubicBezTo>
                        <a:pt x="69" y="9"/>
                        <a:pt x="69" y="9"/>
                        <a:pt x="69" y="9"/>
                      </a:cubicBezTo>
                      <a:cubicBezTo>
                        <a:pt x="68" y="9"/>
                        <a:pt x="67" y="9"/>
                        <a:pt x="67" y="9"/>
                      </a:cubicBezTo>
                      <a:cubicBezTo>
                        <a:pt x="66" y="9"/>
                        <a:pt x="66" y="9"/>
                        <a:pt x="65" y="9"/>
                      </a:cubicBezTo>
                      <a:cubicBezTo>
                        <a:pt x="64" y="0"/>
                        <a:pt x="64" y="0"/>
                        <a:pt x="64" y="0"/>
                      </a:cubicBezTo>
                      <a:cubicBezTo>
                        <a:pt x="62" y="0"/>
                        <a:pt x="60" y="0"/>
                        <a:pt x="59" y="1"/>
                      </a:cubicBezTo>
                      <a:cubicBezTo>
                        <a:pt x="58" y="9"/>
                        <a:pt x="58" y="9"/>
                        <a:pt x="58" y="9"/>
                      </a:cubicBezTo>
                      <a:cubicBezTo>
                        <a:pt x="57" y="9"/>
                        <a:pt x="56" y="10"/>
                        <a:pt x="55" y="10"/>
                      </a:cubicBezTo>
                      <a:cubicBezTo>
                        <a:pt x="52" y="2"/>
                        <a:pt x="52" y="2"/>
                        <a:pt x="52" y="2"/>
                      </a:cubicBezTo>
                      <a:cubicBezTo>
                        <a:pt x="50" y="2"/>
                        <a:pt x="49" y="3"/>
                        <a:pt x="47" y="3"/>
                      </a:cubicBezTo>
                      <a:cubicBezTo>
                        <a:pt x="48" y="12"/>
                        <a:pt x="48" y="12"/>
                        <a:pt x="48" y="12"/>
                      </a:cubicBezTo>
                      <a:cubicBezTo>
                        <a:pt x="47" y="12"/>
                        <a:pt x="46" y="13"/>
                        <a:pt x="45" y="13"/>
                      </a:cubicBezTo>
                      <a:cubicBezTo>
                        <a:pt x="41" y="6"/>
                        <a:pt x="41" y="6"/>
                        <a:pt x="41" y="6"/>
                      </a:cubicBezTo>
                      <a:cubicBezTo>
                        <a:pt x="39" y="6"/>
                        <a:pt x="37" y="7"/>
                        <a:pt x="36" y="8"/>
                      </a:cubicBezTo>
                      <a:cubicBezTo>
                        <a:pt x="39" y="16"/>
                        <a:pt x="39" y="16"/>
                        <a:pt x="39" y="16"/>
                      </a:cubicBezTo>
                      <a:cubicBezTo>
                        <a:pt x="38" y="17"/>
                        <a:pt x="37" y="17"/>
                        <a:pt x="35" y="18"/>
                      </a:cubicBezTo>
                      <a:cubicBezTo>
                        <a:pt x="30" y="11"/>
                        <a:pt x="30" y="11"/>
                        <a:pt x="30" y="11"/>
                      </a:cubicBezTo>
                      <a:cubicBezTo>
                        <a:pt x="29" y="12"/>
                        <a:pt x="27" y="14"/>
                        <a:pt x="26" y="15"/>
                      </a:cubicBezTo>
                      <a:cubicBezTo>
                        <a:pt x="30" y="22"/>
                        <a:pt x="30" y="22"/>
                        <a:pt x="30" y="22"/>
                      </a:cubicBezTo>
                      <a:cubicBezTo>
                        <a:pt x="29" y="23"/>
                        <a:pt x="28" y="24"/>
                        <a:pt x="27" y="25"/>
                      </a:cubicBezTo>
                      <a:cubicBezTo>
                        <a:pt x="21" y="19"/>
                        <a:pt x="21" y="19"/>
                        <a:pt x="21" y="19"/>
                      </a:cubicBezTo>
                      <a:cubicBezTo>
                        <a:pt x="20" y="20"/>
                        <a:pt x="18" y="22"/>
                        <a:pt x="17" y="23"/>
                      </a:cubicBezTo>
                      <a:cubicBezTo>
                        <a:pt x="23" y="30"/>
                        <a:pt x="23" y="30"/>
                        <a:pt x="23" y="30"/>
                      </a:cubicBezTo>
                      <a:cubicBezTo>
                        <a:pt x="22" y="31"/>
                        <a:pt x="21" y="32"/>
                        <a:pt x="20" y="33"/>
                      </a:cubicBezTo>
                      <a:cubicBezTo>
                        <a:pt x="13" y="29"/>
                        <a:pt x="13" y="29"/>
                        <a:pt x="13" y="29"/>
                      </a:cubicBezTo>
                      <a:cubicBezTo>
                        <a:pt x="12" y="30"/>
                        <a:pt x="11" y="32"/>
                        <a:pt x="10" y="33"/>
                      </a:cubicBezTo>
                      <a:cubicBezTo>
                        <a:pt x="16" y="39"/>
                        <a:pt x="16" y="39"/>
                        <a:pt x="16" y="39"/>
                      </a:cubicBezTo>
                      <a:cubicBezTo>
                        <a:pt x="16" y="40"/>
                        <a:pt x="15" y="41"/>
                        <a:pt x="15" y="42"/>
                      </a:cubicBezTo>
                      <a:cubicBezTo>
                        <a:pt x="7" y="39"/>
                        <a:pt x="7" y="39"/>
                        <a:pt x="7" y="39"/>
                      </a:cubicBezTo>
                      <a:cubicBezTo>
                        <a:pt x="6" y="41"/>
                        <a:pt x="5" y="43"/>
                        <a:pt x="5" y="44"/>
                      </a:cubicBezTo>
                      <a:cubicBezTo>
                        <a:pt x="12" y="48"/>
                        <a:pt x="12" y="48"/>
                        <a:pt x="12" y="48"/>
                      </a:cubicBezTo>
                      <a:cubicBezTo>
                        <a:pt x="11" y="50"/>
                        <a:pt x="11" y="51"/>
                        <a:pt x="11" y="52"/>
                      </a:cubicBezTo>
                      <a:cubicBezTo>
                        <a:pt x="2" y="51"/>
                        <a:pt x="2" y="51"/>
                        <a:pt x="2" y="51"/>
                      </a:cubicBezTo>
                      <a:cubicBezTo>
                        <a:pt x="2" y="53"/>
                        <a:pt x="2" y="54"/>
                        <a:pt x="1" y="56"/>
                      </a:cubicBezTo>
                      <a:cubicBezTo>
                        <a:pt x="9" y="59"/>
                        <a:pt x="9" y="59"/>
                        <a:pt x="9" y="59"/>
                      </a:cubicBezTo>
                      <a:cubicBezTo>
                        <a:pt x="9" y="60"/>
                        <a:pt x="9" y="62"/>
                        <a:pt x="9" y="63"/>
                      </a:cubicBezTo>
                      <a:cubicBezTo>
                        <a:pt x="0" y="63"/>
                        <a:pt x="0" y="63"/>
                        <a:pt x="0" y="63"/>
                      </a:cubicBezTo>
                      <a:cubicBezTo>
                        <a:pt x="0" y="65"/>
                        <a:pt x="0" y="67"/>
                        <a:pt x="0" y="69"/>
                      </a:cubicBezTo>
                      <a:cubicBezTo>
                        <a:pt x="8" y="70"/>
                        <a:pt x="8" y="70"/>
                        <a:pt x="8" y="70"/>
                      </a:cubicBezTo>
                      <a:cubicBezTo>
                        <a:pt x="8" y="71"/>
                        <a:pt x="8" y="72"/>
                        <a:pt x="8" y="74"/>
                      </a:cubicBezTo>
                      <a:cubicBezTo>
                        <a:pt x="0" y="76"/>
                        <a:pt x="0" y="76"/>
                        <a:pt x="0" y="76"/>
                      </a:cubicBezTo>
                      <a:cubicBezTo>
                        <a:pt x="0" y="77"/>
                        <a:pt x="1" y="79"/>
                        <a:pt x="1" y="81"/>
                      </a:cubicBezTo>
                      <a:cubicBezTo>
                        <a:pt x="9" y="81"/>
                        <a:pt x="9" y="81"/>
                        <a:pt x="9" y="81"/>
                      </a:cubicBezTo>
                      <a:cubicBezTo>
                        <a:pt x="9" y="82"/>
                        <a:pt x="10" y="83"/>
                        <a:pt x="10" y="85"/>
                      </a:cubicBezTo>
                      <a:cubicBezTo>
                        <a:pt x="2" y="88"/>
                        <a:pt x="2" y="88"/>
                        <a:pt x="2" y="88"/>
                      </a:cubicBezTo>
                      <a:cubicBezTo>
                        <a:pt x="3" y="90"/>
                        <a:pt x="3" y="91"/>
                        <a:pt x="4" y="93"/>
                      </a:cubicBezTo>
                      <a:cubicBezTo>
                        <a:pt x="12" y="91"/>
                        <a:pt x="12" y="91"/>
                        <a:pt x="12" y="91"/>
                      </a:cubicBezTo>
                      <a:cubicBezTo>
                        <a:pt x="12" y="93"/>
                        <a:pt x="13" y="94"/>
                        <a:pt x="13" y="95"/>
                      </a:cubicBezTo>
                      <a:cubicBezTo>
                        <a:pt x="7" y="100"/>
                        <a:pt x="7" y="100"/>
                        <a:pt x="7" y="100"/>
                      </a:cubicBezTo>
                      <a:cubicBezTo>
                        <a:pt x="7" y="101"/>
                        <a:pt x="8" y="103"/>
                        <a:pt x="9" y="104"/>
                      </a:cubicBezTo>
                      <a:cubicBezTo>
                        <a:pt x="17" y="101"/>
                        <a:pt x="17" y="101"/>
                        <a:pt x="17" y="101"/>
                      </a:cubicBezTo>
                      <a:cubicBezTo>
                        <a:pt x="17" y="102"/>
                        <a:pt x="18" y="103"/>
                        <a:pt x="19" y="105"/>
                      </a:cubicBezTo>
                      <a:cubicBezTo>
                        <a:pt x="13" y="110"/>
                        <a:pt x="13" y="110"/>
                        <a:pt x="13" y="110"/>
                      </a:cubicBezTo>
                      <a:cubicBezTo>
                        <a:pt x="14" y="112"/>
                        <a:pt x="15" y="113"/>
                        <a:pt x="16" y="115"/>
                      </a:cubicBezTo>
                      <a:cubicBezTo>
                        <a:pt x="23" y="110"/>
                        <a:pt x="23" y="110"/>
                        <a:pt x="23" y="110"/>
                      </a:cubicBezTo>
                      <a:cubicBezTo>
                        <a:pt x="24" y="111"/>
                        <a:pt x="24" y="112"/>
                        <a:pt x="25" y="113"/>
                      </a:cubicBezTo>
                      <a:cubicBezTo>
                        <a:pt x="20" y="120"/>
                        <a:pt x="20" y="120"/>
                        <a:pt x="20" y="120"/>
                      </a:cubicBezTo>
                      <a:cubicBezTo>
                        <a:pt x="22" y="121"/>
                        <a:pt x="23" y="122"/>
                        <a:pt x="24" y="123"/>
                      </a:cubicBezTo>
                      <a:cubicBezTo>
                        <a:pt x="30" y="118"/>
                        <a:pt x="30" y="118"/>
                        <a:pt x="30" y="118"/>
                      </a:cubicBezTo>
                      <a:cubicBezTo>
                        <a:pt x="31" y="118"/>
                        <a:pt x="32" y="119"/>
                        <a:pt x="33" y="120"/>
                      </a:cubicBezTo>
                      <a:cubicBezTo>
                        <a:pt x="30" y="128"/>
                        <a:pt x="30" y="128"/>
                        <a:pt x="30" y="128"/>
                      </a:cubicBezTo>
                      <a:cubicBezTo>
                        <a:pt x="31" y="129"/>
                        <a:pt x="33" y="130"/>
                        <a:pt x="34" y="130"/>
                      </a:cubicBezTo>
                      <a:cubicBezTo>
                        <a:pt x="39" y="124"/>
                        <a:pt x="39" y="124"/>
                        <a:pt x="39" y="124"/>
                      </a:cubicBezTo>
                      <a:cubicBezTo>
                        <a:pt x="40" y="124"/>
                        <a:pt x="41" y="125"/>
                        <a:pt x="43" y="125"/>
                      </a:cubicBezTo>
                      <a:cubicBezTo>
                        <a:pt x="40" y="134"/>
                        <a:pt x="40" y="134"/>
                        <a:pt x="40" y="134"/>
                      </a:cubicBezTo>
                      <a:cubicBezTo>
                        <a:pt x="42" y="134"/>
                        <a:pt x="43" y="135"/>
                        <a:pt x="45" y="136"/>
                      </a:cubicBezTo>
                      <a:cubicBezTo>
                        <a:pt x="49" y="128"/>
                        <a:pt x="49" y="128"/>
                        <a:pt x="49" y="128"/>
                      </a:cubicBezTo>
                      <a:cubicBezTo>
                        <a:pt x="50" y="128"/>
                        <a:pt x="51" y="129"/>
                        <a:pt x="52" y="129"/>
                      </a:cubicBezTo>
                      <a:cubicBezTo>
                        <a:pt x="52" y="138"/>
                        <a:pt x="52" y="138"/>
                        <a:pt x="52" y="138"/>
                      </a:cubicBezTo>
                      <a:cubicBezTo>
                        <a:pt x="53" y="138"/>
                        <a:pt x="55" y="138"/>
                        <a:pt x="57" y="139"/>
                      </a:cubicBezTo>
                      <a:cubicBezTo>
                        <a:pt x="59" y="130"/>
                        <a:pt x="59" y="130"/>
                        <a:pt x="59" y="130"/>
                      </a:cubicBezTo>
                      <a:cubicBezTo>
                        <a:pt x="60" y="130"/>
                        <a:pt x="62" y="131"/>
                        <a:pt x="63" y="131"/>
                      </a:cubicBezTo>
                      <a:cubicBezTo>
                        <a:pt x="64" y="139"/>
                        <a:pt x="64" y="139"/>
                        <a:pt x="64" y="139"/>
                      </a:cubicBezTo>
                      <a:cubicBezTo>
                        <a:pt x="65" y="139"/>
                        <a:pt x="66" y="139"/>
                        <a:pt x="67" y="139"/>
                      </a:cubicBezTo>
                      <a:cubicBezTo>
                        <a:pt x="67" y="139"/>
                        <a:pt x="68" y="139"/>
                        <a:pt x="69" y="139"/>
                      </a:cubicBezTo>
                      <a:cubicBezTo>
                        <a:pt x="69" y="131"/>
                        <a:pt x="69" y="131"/>
                        <a:pt x="69" y="131"/>
                      </a:cubicBezTo>
                      <a:cubicBezTo>
                        <a:pt x="71" y="131"/>
                        <a:pt x="72" y="131"/>
                        <a:pt x="73" y="130"/>
                      </a:cubicBezTo>
                      <a:cubicBezTo>
                        <a:pt x="75" y="139"/>
                        <a:pt x="75" y="139"/>
                        <a:pt x="75" y="139"/>
                      </a:cubicBezTo>
                      <a:cubicBezTo>
                        <a:pt x="77" y="138"/>
                        <a:pt x="79" y="138"/>
                        <a:pt x="81" y="138"/>
                      </a:cubicBezTo>
                      <a:cubicBezTo>
                        <a:pt x="80" y="129"/>
                        <a:pt x="80" y="129"/>
                        <a:pt x="80" y="129"/>
                      </a:cubicBezTo>
                      <a:cubicBezTo>
                        <a:pt x="81" y="129"/>
                        <a:pt x="82" y="129"/>
                        <a:pt x="84" y="128"/>
                      </a:cubicBezTo>
                      <a:cubicBezTo>
                        <a:pt x="87" y="136"/>
                        <a:pt x="87" y="136"/>
                        <a:pt x="87" y="136"/>
                      </a:cubicBezTo>
                      <a:cubicBezTo>
                        <a:pt x="89" y="135"/>
                        <a:pt x="90" y="135"/>
                        <a:pt x="92" y="134"/>
                      </a:cubicBezTo>
                      <a:cubicBezTo>
                        <a:pt x="90" y="126"/>
                        <a:pt x="90" y="126"/>
                        <a:pt x="90" y="126"/>
                      </a:cubicBezTo>
                      <a:cubicBezTo>
                        <a:pt x="91" y="125"/>
                        <a:pt x="92" y="125"/>
                        <a:pt x="93" y="124"/>
                      </a:cubicBezTo>
                      <a:cubicBezTo>
                        <a:pt x="98" y="131"/>
                        <a:pt x="98" y="131"/>
                        <a:pt x="98" y="131"/>
                      </a:cubicBezTo>
                      <a:cubicBezTo>
                        <a:pt x="100" y="130"/>
                        <a:pt x="101" y="129"/>
                        <a:pt x="103" y="128"/>
                      </a:cubicBezTo>
                      <a:cubicBezTo>
                        <a:pt x="99" y="121"/>
                        <a:pt x="99" y="121"/>
                        <a:pt x="99" y="121"/>
                      </a:cubicBezTo>
                      <a:cubicBezTo>
                        <a:pt x="100" y="120"/>
                        <a:pt x="101" y="119"/>
                        <a:pt x="102" y="118"/>
                      </a:cubicBezTo>
                      <a:cubicBezTo>
                        <a:pt x="108" y="124"/>
                        <a:pt x="108" y="124"/>
                        <a:pt x="108" y="124"/>
                      </a:cubicBezTo>
                      <a:cubicBezTo>
                        <a:pt x="109" y="123"/>
                        <a:pt x="111" y="122"/>
                        <a:pt x="112" y="121"/>
                      </a:cubicBezTo>
                      <a:cubicBezTo>
                        <a:pt x="107" y="114"/>
                        <a:pt x="107" y="114"/>
                        <a:pt x="107" y="114"/>
                      </a:cubicBezTo>
                      <a:cubicBezTo>
                        <a:pt x="108" y="113"/>
                        <a:pt x="109" y="112"/>
                        <a:pt x="110" y="111"/>
                      </a:cubicBezTo>
                      <a:cubicBezTo>
                        <a:pt x="117" y="116"/>
                        <a:pt x="117" y="116"/>
                        <a:pt x="117" y="116"/>
                      </a:cubicBezTo>
                      <a:cubicBezTo>
                        <a:pt x="118" y="114"/>
                        <a:pt x="119" y="113"/>
                        <a:pt x="120" y="111"/>
                      </a:cubicBezTo>
                      <a:cubicBezTo>
                        <a:pt x="114" y="105"/>
                        <a:pt x="114" y="105"/>
                        <a:pt x="114" y="105"/>
                      </a:cubicBezTo>
                      <a:cubicBezTo>
                        <a:pt x="115" y="104"/>
                        <a:pt x="116" y="103"/>
                        <a:pt x="116" y="102"/>
                      </a:cubicBezTo>
                      <a:cubicBezTo>
                        <a:pt x="124" y="105"/>
                        <a:pt x="124" y="105"/>
                        <a:pt x="124" y="105"/>
                      </a:cubicBezTo>
                      <a:cubicBezTo>
                        <a:pt x="125" y="104"/>
                        <a:pt x="126" y="102"/>
                        <a:pt x="126" y="101"/>
                      </a:cubicBezTo>
                      <a:cubicBezTo>
                        <a:pt x="119" y="96"/>
                        <a:pt x="119" y="96"/>
                        <a:pt x="119" y="96"/>
                      </a:cubicBezTo>
                      <a:cubicBezTo>
                        <a:pt x="120" y="95"/>
                        <a:pt x="120" y="93"/>
                        <a:pt x="121" y="92"/>
                      </a:cubicBezTo>
                      <a:cubicBezTo>
                        <a:pt x="129" y="94"/>
                        <a:pt x="129" y="94"/>
                        <a:pt x="129" y="94"/>
                      </a:cubicBezTo>
                      <a:cubicBezTo>
                        <a:pt x="130" y="92"/>
                        <a:pt x="130" y="91"/>
                        <a:pt x="131" y="89"/>
                      </a:cubicBezTo>
                      <a:cubicBezTo>
                        <a:pt x="123" y="86"/>
                        <a:pt x="123" y="86"/>
                        <a:pt x="123" y="86"/>
                      </a:cubicBezTo>
                      <a:cubicBezTo>
                        <a:pt x="123" y="84"/>
                        <a:pt x="124" y="83"/>
                        <a:pt x="124" y="82"/>
                      </a:cubicBezTo>
                      <a:cubicBezTo>
                        <a:pt x="132" y="82"/>
                        <a:pt x="132" y="82"/>
                        <a:pt x="132" y="82"/>
                      </a:cubicBezTo>
                      <a:cubicBezTo>
                        <a:pt x="132" y="80"/>
                        <a:pt x="133" y="79"/>
                        <a:pt x="133" y="77"/>
                      </a:cubicBezTo>
                      <a:cubicBezTo>
                        <a:pt x="125" y="75"/>
                        <a:pt x="125" y="75"/>
                        <a:pt x="125" y="75"/>
                      </a:cubicBezTo>
                      <a:cubicBezTo>
                        <a:pt x="125" y="73"/>
                        <a:pt x="125" y="72"/>
                        <a:pt x="125" y="71"/>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7" name="Freeform 30"/>
                <p:cNvSpPr/>
                <p:nvPr/>
              </p:nvSpPr>
              <p:spPr bwMode="auto">
                <a:xfrm>
                  <a:off x="1157288" y="2359026"/>
                  <a:ext cx="46038" cy="28575"/>
                </a:xfrm>
                <a:custGeom>
                  <a:avLst/>
                  <a:gdLst>
                    <a:gd name="T0" fmla="*/ 44 w 44"/>
                    <a:gd name="T1" fmla="*/ 26 h 26"/>
                    <a:gd name="T2" fmla="*/ 1 w 44"/>
                    <a:gd name="T3" fmla="*/ 26 h 26"/>
                    <a:gd name="T4" fmla="*/ 0 w 44"/>
                    <a:gd name="T5" fmla="*/ 22 h 26"/>
                    <a:gd name="T6" fmla="*/ 37 w 44"/>
                    <a:gd name="T7" fmla="*/ 0 h 26"/>
                    <a:gd name="T8" fmla="*/ 44 w 44"/>
                    <a:gd name="T9" fmla="*/ 26 h 26"/>
                  </a:gdLst>
                  <a:ahLst/>
                  <a:cxnLst>
                    <a:cxn ang="0">
                      <a:pos x="T0" y="T1"/>
                    </a:cxn>
                    <a:cxn ang="0">
                      <a:pos x="T2" y="T3"/>
                    </a:cxn>
                    <a:cxn ang="0">
                      <a:pos x="T4" y="T5"/>
                    </a:cxn>
                    <a:cxn ang="0">
                      <a:pos x="T6" y="T7"/>
                    </a:cxn>
                    <a:cxn ang="0">
                      <a:pos x="T8" y="T9"/>
                    </a:cxn>
                  </a:cxnLst>
                  <a:rect l="0" t="0" r="r" b="b"/>
                  <a:pathLst>
                    <a:path w="44" h="26">
                      <a:moveTo>
                        <a:pt x="44" y="26"/>
                      </a:moveTo>
                      <a:cubicBezTo>
                        <a:pt x="1" y="26"/>
                        <a:pt x="1" y="26"/>
                        <a:pt x="1" y="26"/>
                      </a:cubicBezTo>
                      <a:cubicBezTo>
                        <a:pt x="1" y="25"/>
                        <a:pt x="0" y="23"/>
                        <a:pt x="0" y="22"/>
                      </a:cubicBezTo>
                      <a:cubicBezTo>
                        <a:pt x="37" y="0"/>
                        <a:pt x="37" y="0"/>
                        <a:pt x="37" y="0"/>
                      </a:cubicBezTo>
                      <a:cubicBezTo>
                        <a:pt x="41" y="7"/>
                        <a:pt x="44" y="16"/>
                        <a:pt x="44" y="26"/>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8" name="Oval 31"/>
                <p:cNvSpPr>
                  <a:spLocks noChangeArrowheads="1"/>
                </p:cNvSpPr>
                <p:nvPr/>
              </p:nvSpPr>
              <p:spPr bwMode="auto">
                <a:xfrm>
                  <a:off x="1143000" y="2382838"/>
                  <a:ext cx="9525" cy="11113"/>
                </a:xfrm>
                <a:prstGeom prst="ellipse">
                  <a:avLst/>
                </a:pr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9" name="Freeform 32"/>
                <p:cNvSpPr/>
                <p:nvPr/>
              </p:nvSpPr>
              <p:spPr bwMode="auto">
                <a:xfrm>
                  <a:off x="1152525" y="2336801"/>
                  <a:ext cx="42863" cy="44450"/>
                </a:xfrm>
                <a:custGeom>
                  <a:avLst/>
                  <a:gdLst>
                    <a:gd name="T0" fmla="*/ 40 w 40"/>
                    <a:gd name="T1" fmla="*/ 19 h 42"/>
                    <a:gd name="T2" fmla="*/ 3 w 40"/>
                    <a:gd name="T3" fmla="*/ 42 h 42"/>
                    <a:gd name="T4" fmla="*/ 0 w 40"/>
                    <a:gd name="T5" fmla="*/ 39 h 42"/>
                    <a:gd name="T6" fmla="*/ 22 w 40"/>
                    <a:gd name="T7" fmla="*/ 0 h 42"/>
                    <a:gd name="T8" fmla="*/ 40 w 40"/>
                    <a:gd name="T9" fmla="*/ 19 h 42"/>
                  </a:gdLst>
                  <a:ahLst/>
                  <a:cxnLst>
                    <a:cxn ang="0">
                      <a:pos x="T0" y="T1"/>
                    </a:cxn>
                    <a:cxn ang="0">
                      <a:pos x="T2" y="T3"/>
                    </a:cxn>
                    <a:cxn ang="0">
                      <a:pos x="T4" y="T5"/>
                    </a:cxn>
                    <a:cxn ang="0">
                      <a:pos x="T6" y="T7"/>
                    </a:cxn>
                    <a:cxn ang="0">
                      <a:pos x="T8" y="T9"/>
                    </a:cxn>
                  </a:cxnLst>
                  <a:rect l="0" t="0" r="r" b="b"/>
                  <a:pathLst>
                    <a:path w="40" h="42">
                      <a:moveTo>
                        <a:pt x="40" y="19"/>
                      </a:moveTo>
                      <a:cubicBezTo>
                        <a:pt x="3" y="42"/>
                        <a:pt x="3" y="42"/>
                        <a:pt x="3" y="42"/>
                      </a:cubicBezTo>
                      <a:cubicBezTo>
                        <a:pt x="2" y="41"/>
                        <a:pt x="1" y="40"/>
                        <a:pt x="0" y="39"/>
                      </a:cubicBezTo>
                      <a:cubicBezTo>
                        <a:pt x="22" y="0"/>
                        <a:pt x="22" y="0"/>
                        <a:pt x="22" y="0"/>
                      </a:cubicBezTo>
                      <a:cubicBezTo>
                        <a:pt x="30" y="5"/>
                        <a:pt x="36" y="11"/>
                        <a:pt x="40" y="19"/>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0" name="Freeform 33"/>
                <p:cNvSpPr/>
                <p:nvPr/>
              </p:nvSpPr>
              <p:spPr bwMode="auto">
                <a:xfrm>
                  <a:off x="1147763" y="2328863"/>
                  <a:ext cx="26988" cy="49213"/>
                </a:xfrm>
                <a:custGeom>
                  <a:avLst/>
                  <a:gdLst>
                    <a:gd name="T0" fmla="*/ 26 w 26"/>
                    <a:gd name="T1" fmla="*/ 7 h 46"/>
                    <a:gd name="T2" fmla="*/ 4 w 26"/>
                    <a:gd name="T3" fmla="*/ 46 h 46"/>
                    <a:gd name="T4" fmla="*/ 0 w 26"/>
                    <a:gd name="T5" fmla="*/ 45 h 46"/>
                    <a:gd name="T6" fmla="*/ 0 w 26"/>
                    <a:gd name="T7" fmla="*/ 0 h 46"/>
                    <a:gd name="T8" fmla="*/ 26 w 26"/>
                    <a:gd name="T9" fmla="*/ 7 h 46"/>
                  </a:gdLst>
                  <a:ahLst/>
                  <a:cxnLst>
                    <a:cxn ang="0">
                      <a:pos x="T0" y="T1"/>
                    </a:cxn>
                    <a:cxn ang="0">
                      <a:pos x="T2" y="T3"/>
                    </a:cxn>
                    <a:cxn ang="0">
                      <a:pos x="T4" y="T5"/>
                    </a:cxn>
                    <a:cxn ang="0">
                      <a:pos x="T6" y="T7"/>
                    </a:cxn>
                    <a:cxn ang="0">
                      <a:pos x="T8" y="T9"/>
                    </a:cxn>
                  </a:cxnLst>
                  <a:rect l="0" t="0" r="r" b="b"/>
                  <a:pathLst>
                    <a:path w="26" h="46">
                      <a:moveTo>
                        <a:pt x="26" y="7"/>
                      </a:moveTo>
                      <a:cubicBezTo>
                        <a:pt x="4" y="46"/>
                        <a:pt x="4" y="46"/>
                        <a:pt x="4" y="46"/>
                      </a:cubicBezTo>
                      <a:cubicBezTo>
                        <a:pt x="3" y="46"/>
                        <a:pt x="2" y="45"/>
                        <a:pt x="0" y="45"/>
                      </a:cubicBezTo>
                      <a:cubicBezTo>
                        <a:pt x="0" y="0"/>
                        <a:pt x="0" y="0"/>
                        <a:pt x="0" y="0"/>
                      </a:cubicBezTo>
                      <a:cubicBezTo>
                        <a:pt x="10" y="0"/>
                        <a:pt x="18" y="3"/>
                        <a:pt x="26" y="7"/>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1" name="Freeform 34"/>
                <p:cNvSpPr/>
                <p:nvPr/>
              </p:nvSpPr>
              <p:spPr bwMode="auto">
                <a:xfrm>
                  <a:off x="1120775" y="2328863"/>
                  <a:ext cx="25400" cy="49213"/>
                </a:xfrm>
                <a:custGeom>
                  <a:avLst/>
                  <a:gdLst>
                    <a:gd name="T0" fmla="*/ 25 w 25"/>
                    <a:gd name="T1" fmla="*/ 0 h 46"/>
                    <a:gd name="T2" fmla="*/ 25 w 25"/>
                    <a:gd name="T3" fmla="*/ 45 h 46"/>
                    <a:gd name="T4" fmla="*/ 21 w 25"/>
                    <a:gd name="T5" fmla="*/ 46 h 46"/>
                    <a:gd name="T6" fmla="*/ 0 w 25"/>
                    <a:gd name="T7" fmla="*/ 7 h 46"/>
                    <a:gd name="T8" fmla="*/ 25 w 25"/>
                    <a:gd name="T9" fmla="*/ 0 h 46"/>
                  </a:gdLst>
                  <a:ahLst/>
                  <a:cxnLst>
                    <a:cxn ang="0">
                      <a:pos x="T0" y="T1"/>
                    </a:cxn>
                    <a:cxn ang="0">
                      <a:pos x="T2" y="T3"/>
                    </a:cxn>
                    <a:cxn ang="0">
                      <a:pos x="T4" y="T5"/>
                    </a:cxn>
                    <a:cxn ang="0">
                      <a:pos x="T6" y="T7"/>
                    </a:cxn>
                    <a:cxn ang="0">
                      <a:pos x="T8" y="T9"/>
                    </a:cxn>
                  </a:cxnLst>
                  <a:rect l="0" t="0" r="r" b="b"/>
                  <a:pathLst>
                    <a:path w="25" h="46">
                      <a:moveTo>
                        <a:pt x="25" y="0"/>
                      </a:moveTo>
                      <a:cubicBezTo>
                        <a:pt x="25" y="45"/>
                        <a:pt x="25" y="45"/>
                        <a:pt x="25" y="45"/>
                      </a:cubicBezTo>
                      <a:cubicBezTo>
                        <a:pt x="24" y="45"/>
                        <a:pt x="22" y="46"/>
                        <a:pt x="21" y="46"/>
                      </a:cubicBezTo>
                      <a:cubicBezTo>
                        <a:pt x="0" y="7"/>
                        <a:pt x="0" y="7"/>
                        <a:pt x="0" y="7"/>
                      </a:cubicBezTo>
                      <a:cubicBezTo>
                        <a:pt x="7" y="3"/>
                        <a:pt x="16" y="0"/>
                        <a:pt x="25"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2" name="Freeform 35"/>
                <p:cNvSpPr/>
                <p:nvPr/>
              </p:nvSpPr>
              <p:spPr bwMode="auto">
                <a:xfrm>
                  <a:off x="1098550" y="2336801"/>
                  <a:ext cx="42863" cy="44450"/>
                </a:xfrm>
                <a:custGeom>
                  <a:avLst/>
                  <a:gdLst>
                    <a:gd name="T0" fmla="*/ 18 w 40"/>
                    <a:gd name="T1" fmla="*/ 0 h 42"/>
                    <a:gd name="T2" fmla="*/ 40 w 40"/>
                    <a:gd name="T3" fmla="*/ 39 h 42"/>
                    <a:gd name="T4" fmla="*/ 37 w 40"/>
                    <a:gd name="T5" fmla="*/ 42 h 42"/>
                    <a:gd name="T6" fmla="*/ 0 w 40"/>
                    <a:gd name="T7" fmla="*/ 19 h 42"/>
                    <a:gd name="T8" fmla="*/ 18 w 40"/>
                    <a:gd name="T9" fmla="*/ 0 h 42"/>
                  </a:gdLst>
                  <a:ahLst/>
                  <a:cxnLst>
                    <a:cxn ang="0">
                      <a:pos x="T0" y="T1"/>
                    </a:cxn>
                    <a:cxn ang="0">
                      <a:pos x="T2" y="T3"/>
                    </a:cxn>
                    <a:cxn ang="0">
                      <a:pos x="T4" y="T5"/>
                    </a:cxn>
                    <a:cxn ang="0">
                      <a:pos x="T6" y="T7"/>
                    </a:cxn>
                    <a:cxn ang="0">
                      <a:pos x="T8" y="T9"/>
                    </a:cxn>
                  </a:cxnLst>
                  <a:rect l="0" t="0" r="r" b="b"/>
                  <a:pathLst>
                    <a:path w="40" h="42">
                      <a:moveTo>
                        <a:pt x="18" y="0"/>
                      </a:moveTo>
                      <a:cubicBezTo>
                        <a:pt x="40" y="39"/>
                        <a:pt x="40" y="39"/>
                        <a:pt x="40" y="39"/>
                      </a:cubicBezTo>
                      <a:cubicBezTo>
                        <a:pt x="39" y="40"/>
                        <a:pt x="38" y="41"/>
                        <a:pt x="37" y="42"/>
                      </a:cubicBezTo>
                      <a:cubicBezTo>
                        <a:pt x="0" y="19"/>
                        <a:pt x="0" y="19"/>
                        <a:pt x="0" y="19"/>
                      </a:cubicBezTo>
                      <a:cubicBezTo>
                        <a:pt x="4" y="11"/>
                        <a:pt x="11" y="5"/>
                        <a:pt x="18"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3" name="Freeform 36"/>
                <p:cNvSpPr/>
                <p:nvPr/>
              </p:nvSpPr>
              <p:spPr bwMode="auto">
                <a:xfrm>
                  <a:off x="1090613" y="2359026"/>
                  <a:ext cx="47625" cy="28575"/>
                </a:xfrm>
                <a:custGeom>
                  <a:avLst/>
                  <a:gdLst>
                    <a:gd name="T0" fmla="*/ 7 w 45"/>
                    <a:gd name="T1" fmla="*/ 0 h 26"/>
                    <a:gd name="T2" fmla="*/ 45 w 45"/>
                    <a:gd name="T3" fmla="*/ 22 h 26"/>
                    <a:gd name="T4" fmla="*/ 44 w 45"/>
                    <a:gd name="T5" fmla="*/ 26 h 26"/>
                    <a:gd name="T6" fmla="*/ 0 w 45"/>
                    <a:gd name="T7" fmla="*/ 26 h 26"/>
                    <a:gd name="T8" fmla="*/ 7 w 45"/>
                    <a:gd name="T9" fmla="*/ 0 h 26"/>
                  </a:gdLst>
                  <a:ahLst/>
                  <a:cxnLst>
                    <a:cxn ang="0">
                      <a:pos x="T0" y="T1"/>
                    </a:cxn>
                    <a:cxn ang="0">
                      <a:pos x="T2" y="T3"/>
                    </a:cxn>
                    <a:cxn ang="0">
                      <a:pos x="T4" y="T5"/>
                    </a:cxn>
                    <a:cxn ang="0">
                      <a:pos x="T6" y="T7"/>
                    </a:cxn>
                    <a:cxn ang="0">
                      <a:pos x="T8" y="T9"/>
                    </a:cxn>
                  </a:cxnLst>
                  <a:rect l="0" t="0" r="r" b="b"/>
                  <a:pathLst>
                    <a:path w="45" h="26">
                      <a:moveTo>
                        <a:pt x="7" y="0"/>
                      </a:moveTo>
                      <a:cubicBezTo>
                        <a:pt x="45" y="22"/>
                        <a:pt x="45" y="22"/>
                        <a:pt x="45" y="22"/>
                      </a:cubicBezTo>
                      <a:cubicBezTo>
                        <a:pt x="44" y="23"/>
                        <a:pt x="44" y="25"/>
                        <a:pt x="44" y="26"/>
                      </a:cubicBezTo>
                      <a:cubicBezTo>
                        <a:pt x="0" y="26"/>
                        <a:pt x="0" y="26"/>
                        <a:pt x="0" y="26"/>
                      </a:cubicBezTo>
                      <a:cubicBezTo>
                        <a:pt x="0" y="16"/>
                        <a:pt x="3" y="7"/>
                        <a:pt x="7"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4" name="Freeform 37"/>
                <p:cNvSpPr/>
                <p:nvPr/>
              </p:nvSpPr>
              <p:spPr bwMode="auto">
                <a:xfrm>
                  <a:off x="1090613" y="2389188"/>
                  <a:ext cx="47625" cy="26988"/>
                </a:xfrm>
                <a:custGeom>
                  <a:avLst/>
                  <a:gdLst>
                    <a:gd name="T0" fmla="*/ 0 w 45"/>
                    <a:gd name="T1" fmla="*/ 0 h 26"/>
                    <a:gd name="T2" fmla="*/ 44 w 45"/>
                    <a:gd name="T3" fmla="*/ 0 h 26"/>
                    <a:gd name="T4" fmla="*/ 45 w 45"/>
                    <a:gd name="T5" fmla="*/ 3 h 26"/>
                    <a:gd name="T6" fmla="*/ 7 w 45"/>
                    <a:gd name="T7" fmla="*/ 26 h 26"/>
                    <a:gd name="T8" fmla="*/ 0 w 45"/>
                    <a:gd name="T9" fmla="*/ 0 h 26"/>
                  </a:gdLst>
                  <a:ahLst/>
                  <a:cxnLst>
                    <a:cxn ang="0">
                      <a:pos x="T0" y="T1"/>
                    </a:cxn>
                    <a:cxn ang="0">
                      <a:pos x="T2" y="T3"/>
                    </a:cxn>
                    <a:cxn ang="0">
                      <a:pos x="T4" y="T5"/>
                    </a:cxn>
                    <a:cxn ang="0">
                      <a:pos x="T6" y="T7"/>
                    </a:cxn>
                    <a:cxn ang="0">
                      <a:pos x="T8" y="T9"/>
                    </a:cxn>
                  </a:cxnLst>
                  <a:rect l="0" t="0" r="r" b="b"/>
                  <a:pathLst>
                    <a:path w="45" h="26">
                      <a:moveTo>
                        <a:pt x="0" y="0"/>
                      </a:moveTo>
                      <a:cubicBezTo>
                        <a:pt x="44" y="0"/>
                        <a:pt x="44" y="0"/>
                        <a:pt x="44" y="0"/>
                      </a:cubicBezTo>
                      <a:cubicBezTo>
                        <a:pt x="44" y="1"/>
                        <a:pt x="44" y="2"/>
                        <a:pt x="45" y="3"/>
                      </a:cubicBezTo>
                      <a:cubicBezTo>
                        <a:pt x="7" y="26"/>
                        <a:pt x="7" y="26"/>
                        <a:pt x="7" y="26"/>
                      </a:cubicBezTo>
                      <a:cubicBezTo>
                        <a:pt x="3" y="18"/>
                        <a:pt x="0" y="9"/>
                        <a:pt x="0"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5" name="Freeform 38"/>
                <p:cNvSpPr/>
                <p:nvPr/>
              </p:nvSpPr>
              <p:spPr bwMode="auto">
                <a:xfrm>
                  <a:off x="1098550" y="2393951"/>
                  <a:ext cx="42863" cy="44450"/>
                </a:xfrm>
                <a:custGeom>
                  <a:avLst/>
                  <a:gdLst>
                    <a:gd name="T0" fmla="*/ 0 w 40"/>
                    <a:gd name="T1" fmla="*/ 22 h 42"/>
                    <a:gd name="T2" fmla="*/ 37 w 40"/>
                    <a:gd name="T3" fmla="*/ 0 h 42"/>
                    <a:gd name="T4" fmla="*/ 40 w 40"/>
                    <a:gd name="T5" fmla="*/ 3 h 42"/>
                    <a:gd name="T6" fmla="*/ 18 w 40"/>
                    <a:gd name="T7" fmla="*/ 42 h 42"/>
                    <a:gd name="T8" fmla="*/ 0 w 40"/>
                    <a:gd name="T9" fmla="*/ 22 h 42"/>
                  </a:gdLst>
                  <a:ahLst/>
                  <a:cxnLst>
                    <a:cxn ang="0">
                      <a:pos x="T0" y="T1"/>
                    </a:cxn>
                    <a:cxn ang="0">
                      <a:pos x="T2" y="T3"/>
                    </a:cxn>
                    <a:cxn ang="0">
                      <a:pos x="T4" y="T5"/>
                    </a:cxn>
                    <a:cxn ang="0">
                      <a:pos x="T6" y="T7"/>
                    </a:cxn>
                    <a:cxn ang="0">
                      <a:pos x="T8" y="T9"/>
                    </a:cxn>
                  </a:cxnLst>
                  <a:rect l="0" t="0" r="r" b="b"/>
                  <a:pathLst>
                    <a:path w="40" h="42">
                      <a:moveTo>
                        <a:pt x="0" y="22"/>
                      </a:moveTo>
                      <a:cubicBezTo>
                        <a:pt x="37" y="0"/>
                        <a:pt x="37" y="0"/>
                        <a:pt x="37" y="0"/>
                      </a:cubicBezTo>
                      <a:cubicBezTo>
                        <a:pt x="38" y="1"/>
                        <a:pt x="39" y="2"/>
                        <a:pt x="40" y="3"/>
                      </a:cubicBezTo>
                      <a:cubicBezTo>
                        <a:pt x="18" y="42"/>
                        <a:pt x="18" y="42"/>
                        <a:pt x="18" y="42"/>
                      </a:cubicBezTo>
                      <a:cubicBezTo>
                        <a:pt x="11" y="37"/>
                        <a:pt x="4" y="30"/>
                        <a:pt x="0" y="22"/>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6" name="Freeform 39"/>
                <p:cNvSpPr/>
                <p:nvPr/>
              </p:nvSpPr>
              <p:spPr bwMode="auto">
                <a:xfrm>
                  <a:off x="1120775" y="2397126"/>
                  <a:ext cx="25400" cy="49213"/>
                </a:xfrm>
                <a:custGeom>
                  <a:avLst/>
                  <a:gdLst>
                    <a:gd name="T0" fmla="*/ 0 w 25"/>
                    <a:gd name="T1" fmla="*/ 39 h 46"/>
                    <a:gd name="T2" fmla="*/ 21 w 25"/>
                    <a:gd name="T3" fmla="*/ 0 h 46"/>
                    <a:gd name="T4" fmla="*/ 25 w 25"/>
                    <a:gd name="T5" fmla="*/ 1 h 46"/>
                    <a:gd name="T6" fmla="*/ 25 w 25"/>
                    <a:gd name="T7" fmla="*/ 46 h 46"/>
                    <a:gd name="T8" fmla="*/ 0 w 25"/>
                    <a:gd name="T9" fmla="*/ 39 h 46"/>
                  </a:gdLst>
                  <a:ahLst/>
                  <a:cxnLst>
                    <a:cxn ang="0">
                      <a:pos x="T0" y="T1"/>
                    </a:cxn>
                    <a:cxn ang="0">
                      <a:pos x="T2" y="T3"/>
                    </a:cxn>
                    <a:cxn ang="0">
                      <a:pos x="T4" y="T5"/>
                    </a:cxn>
                    <a:cxn ang="0">
                      <a:pos x="T6" y="T7"/>
                    </a:cxn>
                    <a:cxn ang="0">
                      <a:pos x="T8" y="T9"/>
                    </a:cxn>
                  </a:cxnLst>
                  <a:rect l="0" t="0" r="r" b="b"/>
                  <a:pathLst>
                    <a:path w="25" h="46">
                      <a:moveTo>
                        <a:pt x="0" y="39"/>
                      </a:moveTo>
                      <a:cubicBezTo>
                        <a:pt x="21" y="0"/>
                        <a:pt x="21" y="0"/>
                        <a:pt x="21" y="0"/>
                      </a:cubicBezTo>
                      <a:cubicBezTo>
                        <a:pt x="22" y="1"/>
                        <a:pt x="24" y="1"/>
                        <a:pt x="25" y="1"/>
                      </a:cubicBezTo>
                      <a:cubicBezTo>
                        <a:pt x="25" y="46"/>
                        <a:pt x="25" y="46"/>
                        <a:pt x="25" y="46"/>
                      </a:cubicBezTo>
                      <a:cubicBezTo>
                        <a:pt x="16" y="46"/>
                        <a:pt x="7" y="44"/>
                        <a:pt x="0" y="39"/>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7" name="Freeform 40"/>
                <p:cNvSpPr/>
                <p:nvPr/>
              </p:nvSpPr>
              <p:spPr bwMode="auto">
                <a:xfrm>
                  <a:off x="1147763" y="2397126"/>
                  <a:ext cx="26988" cy="49213"/>
                </a:xfrm>
                <a:custGeom>
                  <a:avLst/>
                  <a:gdLst>
                    <a:gd name="T0" fmla="*/ 0 w 26"/>
                    <a:gd name="T1" fmla="*/ 46 h 46"/>
                    <a:gd name="T2" fmla="*/ 0 w 26"/>
                    <a:gd name="T3" fmla="*/ 1 h 46"/>
                    <a:gd name="T4" fmla="*/ 4 w 26"/>
                    <a:gd name="T5" fmla="*/ 0 h 46"/>
                    <a:gd name="T6" fmla="*/ 26 w 26"/>
                    <a:gd name="T7" fmla="*/ 39 h 46"/>
                    <a:gd name="T8" fmla="*/ 0 w 26"/>
                    <a:gd name="T9" fmla="*/ 46 h 46"/>
                  </a:gdLst>
                  <a:ahLst/>
                  <a:cxnLst>
                    <a:cxn ang="0">
                      <a:pos x="T0" y="T1"/>
                    </a:cxn>
                    <a:cxn ang="0">
                      <a:pos x="T2" y="T3"/>
                    </a:cxn>
                    <a:cxn ang="0">
                      <a:pos x="T4" y="T5"/>
                    </a:cxn>
                    <a:cxn ang="0">
                      <a:pos x="T6" y="T7"/>
                    </a:cxn>
                    <a:cxn ang="0">
                      <a:pos x="T8" y="T9"/>
                    </a:cxn>
                  </a:cxnLst>
                  <a:rect l="0" t="0" r="r" b="b"/>
                  <a:pathLst>
                    <a:path w="26" h="46">
                      <a:moveTo>
                        <a:pt x="0" y="46"/>
                      </a:moveTo>
                      <a:cubicBezTo>
                        <a:pt x="0" y="1"/>
                        <a:pt x="0" y="1"/>
                        <a:pt x="0" y="1"/>
                      </a:cubicBezTo>
                      <a:cubicBezTo>
                        <a:pt x="2" y="1"/>
                        <a:pt x="3" y="1"/>
                        <a:pt x="4" y="0"/>
                      </a:cubicBezTo>
                      <a:cubicBezTo>
                        <a:pt x="26" y="39"/>
                        <a:pt x="26" y="39"/>
                        <a:pt x="26" y="39"/>
                      </a:cubicBezTo>
                      <a:cubicBezTo>
                        <a:pt x="18" y="44"/>
                        <a:pt x="10" y="46"/>
                        <a:pt x="0" y="46"/>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8" name="Freeform 41"/>
                <p:cNvSpPr/>
                <p:nvPr/>
              </p:nvSpPr>
              <p:spPr bwMode="auto">
                <a:xfrm>
                  <a:off x="1152525" y="2393951"/>
                  <a:ext cx="42863" cy="44450"/>
                </a:xfrm>
                <a:custGeom>
                  <a:avLst/>
                  <a:gdLst>
                    <a:gd name="T0" fmla="*/ 22 w 40"/>
                    <a:gd name="T1" fmla="*/ 42 h 42"/>
                    <a:gd name="T2" fmla="*/ 0 w 40"/>
                    <a:gd name="T3" fmla="*/ 3 h 42"/>
                    <a:gd name="T4" fmla="*/ 3 w 40"/>
                    <a:gd name="T5" fmla="*/ 0 h 42"/>
                    <a:gd name="T6" fmla="*/ 40 w 40"/>
                    <a:gd name="T7" fmla="*/ 22 h 42"/>
                    <a:gd name="T8" fmla="*/ 22 w 40"/>
                    <a:gd name="T9" fmla="*/ 42 h 42"/>
                  </a:gdLst>
                  <a:ahLst/>
                  <a:cxnLst>
                    <a:cxn ang="0">
                      <a:pos x="T0" y="T1"/>
                    </a:cxn>
                    <a:cxn ang="0">
                      <a:pos x="T2" y="T3"/>
                    </a:cxn>
                    <a:cxn ang="0">
                      <a:pos x="T4" y="T5"/>
                    </a:cxn>
                    <a:cxn ang="0">
                      <a:pos x="T6" y="T7"/>
                    </a:cxn>
                    <a:cxn ang="0">
                      <a:pos x="T8" y="T9"/>
                    </a:cxn>
                  </a:cxnLst>
                  <a:rect l="0" t="0" r="r" b="b"/>
                  <a:pathLst>
                    <a:path w="40" h="42">
                      <a:moveTo>
                        <a:pt x="22" y="42"/>
                      </a:moveTo>
                      <a:cubicBezTo>
                        <a:pt x="0" y="3"/>
                        <a:pt x="0" y="3"/>
                        <a:pt x="0" y="3"/>
                      </a:cubicBezTo>
                      <a:cubicBezTo>
                        <a:pt x="1" y="2"/>
                        <a:pt x="2" y="1"/>
                        <a:pt x="3" y="0"/>
                      </a:cubicBezTo>
                      <a:cubicBezTo>
                        <a:pt x="40" y="22"/>
                        <a:pt x="40" y="22"/>
                        <a:pt x="40" y="22"/>
                      </a:cubicBezTo>
                      <a:cubicBezTo>
                        <a:pt x="36" y="30"/>
                        <a:pt x="30" y="37"/>
                        <a:pt x="22" y="42"/>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9" name="Freeform 42"/>
                <p:cNvSpPr/>
                <p:nvPr/>
              </p:nvSpPr>
              <p:spPr bwMode="auto">
                <a:xfrm>
                  <a:off x="1157288" y="2389188"/>
                  <a:ext cx="46038" cy="26988"/>
                </a:xfrm>
                <a:custGeom>
                  <a:avLst/>
                  <a:gdLst>
                    <a:gd name="T0" fmla="*/ 37 w 44"/>
                    <a:gd name="T1" fmla="*/ 26 h 26"/>
                    <a:gd name="T2" fmla="*/ 0 w 44"/>
                    <a:gd name="T3" fmla="*/ 3 h 26"/>
                    <a:gd name="T4" fmla="*/ 1 w 44"/>
                    <a:gd name="T5" fmla="*/ 0 h 26"/>
                    <a:gd name="T6" fmla="*/ 44 w 44"/>
                    <a:gd name="T7" fmla="*/ 0 h 26"/>
                    <a:gd name="T8" fmla="*/ 37 w 44"/>
                    <a:gd name="T9" fmla="*/ 26 h 26"/>
                  </a:gdLst>
                  <a:ahLst/>
                  <a:cxnLst>
                    <a:cxn ang="0">
                      <a:pos x="T0" y="T1"/>
                    </a:cxn>
                    <a:cxn ang="0">
                      <a:pos x="T2" y="T3"/>
                    </a:cxn>
                    <a:cxn ang="0">
                      <a:pos x="T4" y="T5"/>
                    </a:cxn>
                    <a:cxn ang="0">
                      <a:pos x="T6" y="T7"/>
                    </a:cxn>
                    <a:cxn ang="0">
                      <a:pos x="T8" y="T9"/>
                    </a:cxn>
                  </a:cxnLst>
                  <a:rect l="0" t="0" r="r" b="b"/>
                  <a:pathLst>
                    <a:path w="44" h="26">
                      <a:moveTo>
                        <a:pt x="37" y="26"/>
                      </a:moveTo>
                      <a:cubicBezTo>
                        <a:pt x="0" y="3"/>
                        <a:pt x="0" y="3"/>
                        <a:pt x="0" y="3"/>
                      </a:cubicBezTo>
                      <a:cubicBezTo>
                        <a:pt x="0" y="2"/>
                        <a:pt x="1" y="1"/>
                        <a:pt x="1" y="0"/>
                      </a:cubicBezTo>
                      <a:cubicBezTo>
                        <a:pt x="44" y="0"/>
                        <a:pt x="44" y="0"/>
                        <a:pt x="44" y="0"/>
                      </a:cubicBezTo>
                      <a:cubicBezTo>
                        <a:pt x="44" y="9"/>
                        <a:pt x="41" y="18"/>
                        <a:pt x="37" y="26"/>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0" name="Freeform 43"/>
                <p:cNvSpPr/>
                <p:nvPr/>
              </p:nvSpPr>
              <p:spPr bwMode="auto">
                <a:xfrm>
                  <a:off x="1211263" y="2414588"/>
                  <a:ext cx="98425" cy="103188"/>
                </a:xfrm>
                <a:custGeom>
                  <a:avLst/>
                  <a:gdLst>
                    <a:gd name="T0" fmla="*/ 93 w 93"/>
                    <a:gd name="T1" fmla="*/ 45 h 97"/>
                    <a:gd name="T2" fmla="*/ 92 w 93"/>
                    <a:gd name="T3" fmla="*/ 40 h 97"/>
                    <a:gd name="T4" fmla="*/ 85 w 93"/>
                    <a:gd name="T5" fmla="*/ 34 h 97"/>
                    <a:gd name="T6" fmla="*/ 83 w 93"/>
                    <a:gd name="T7" fmla="*/ 30 h 97"/>
                    <a:gd name="T8" fmla="*/ 84 w 93"/>
                    <a:gd name="T9" fmla="*/ 21 h 97"/>
                    <a:gd name="T10" fmla="*/ 81 w 93"/>
                    <a:gd name="T11" fmla="*/ 17 h 97"/>
                    <a:gd name="T12" fmla="*/ 72 w 93"/>
                    <a:gd name="T13" fmla="*/ 16 h 97"/>
                    <a:gd name="T14" fmla="*/ 69 w 93"/>
                    <a:gd name="T15" fmla="*/ 13 h 97"/>
                    <a:gd name="T16" fmla="*/ 65 w 93"/>
                    <a:gd name="T17" fmla="*/ 4 h 97"/>
                    <a:gd name="T18" fmla="*/ 61 w 93"/>
                    <a:gd name="T19" fmla="*/ 3 h 97"/>
                    <a:gd name="T20" fmla="*/ 53 w 93"/>
                    <a:gd name="T21" fmla="*/ 7 h 97"/>
                    <a:gd name="T22" fmla="*/ 48 w 93"/>
                    <a:gd name="T23" fmla="*/ 6 h 97"/>
                    <a:gd name="T24" fmla="*/ 44 w 93"/>
                    <a:gd name="T25" fmla="*/ 0 h 97"/>
                    <a:gd name="T26" fmla="*/ 38 w 93"/>
                    <a:gd name="T27" fmla="*/ 7 h 97"/>
                    <a:gd name="T28" fmla="*/ 34 w 93"/>
                    <a:gd name="T29" fmla="*/ 8 h 97"/>
                    <a:gd name="T30" fmla="*/ 25 w 93"/>
                    <a:gd name="T31" fmla="*/ 6 h 97"/>
                    <a:gd name="T32" fmla="*/ 21 w 93"/>
                    <a:gd name="T33" fmla="*/ 8 h 97"/>
                    <a:gd name="T34" fmla="*/ 19 w 93"/>
                    <a:gd name="T35" fmla="*/ 17 h 97"/>
                    <a:gd name="T36" fmla="*/ 16 w 93"/>
                    <a:gd name="T37" fmla="*/ 21 h 97"/>
                    <a:gd name="T38" fmla="*/ 7 w 93"/>
                    <a:gd name="T39" fmla="*/ 23 h 97"/>
                    <a:gd name="T40" fmla="*/ 5 w 93"/>
                    <a:gd name="T41" fmla="*/ 27 h 97"/>
                    <a:gd name="T42" fmla="*/ 8 w 93"/>
                    <a:gd name="T43" fmla="*/ 36 h 97"/>
                    <a:gd name="T44" fmla="*/ 6 w 93"/>
                    <a:gd name="T45" fmla="*/ 41 h 97"/>
                    <a:gd name="T46" fmla="*/ 0 w 93"/>
                    <a:gd name="T47" fmla="*/ 48 h 97"/>
                    <a:gd name="T48" fmla="*/ 0 w 93"/>
                    <a:gd name="T49" fmla="*/ 53 h 97"/>
                    <a:gd name="T50" fmla="*/ 7 w 93"/>
                    <a:gd name="T51" fmla="*/ 59 h 97"/>
                    <a:gd name="T52" fmla="*/ 8 w 93"/>
                    <a:gd name="T53" fmla="*/ 64 h 97"/>
                    <a:gd name="T54" fmla="*/ 6 w 93"/>
                    <a:gd name="T55" fmla="*/ 73 h 97"/>
                    <a:gd name="T56" fmla="*/ 9 w 93"/>
                    <a:gd name="T57" fmla="*/ 77 h 97"/>
                    <a:gd name="T58" fmla="*/ 18 w 93"/>
                    <a:gd name="T59" fmla="*/ 79 h 97"/>
                    <a:gd name="T60" fmla="*/ 21 w 93"/>
                    <a:gd name="T61" fmla="*/ 82 h 97"/>
                    <a:gd name="T62" fmla="*/ 24 w 93"/>
                    <a:gd name="T63" fmla="*/ 91 h 97"/>
                    <a:gd name="T64" fmla="*/ 28 w 93"/>
                    <a:gd name="T65" fmla="*/ 93 h 97"/>
                    <a:gd name="T66" fmla="*/ 37 w 93"/>
                    <a:gd name="T67" fmla="*/ 90 h 97"/>
                    <a:gd name="T68" fmla="*/ 41 w 93"/>
                    <a:gd name="T69" fmla="*/ 91 h 97"/>
                    <a:gd name="T70" fmla="*/ 46 w 93"/>
                    <a:gd name="T71" fmla="*/ 97 h 97"/>
                    <a:gd name="T72" fmla="*/ 51 w 93"/>
                    <a:gd name="T73" fmla="*/ 91 h 97"/>
                    <a:gd name="T74" fmla="*/ 56 w 93"/>
                    <a:gd name="T75" fmla="*/ 90 h 97"/>
                    <a:gd name="T76" fmla="*/ 64 w 93"/>
                    <a:gd name="T77" fmla="*/ 93 h 97"/>
                    <a:gd name="T78" fmla="*/ 68 w 93"/>
                    <a:gd name="T79" fmla="*/ 91 h 97"/>
                    <a:gd name="T80" fmla="*/ 71 w 93"/>
                    <a:gd name="T81" fmla="*/ 82 h 97"/>
                    <a:gd name="T82" fmla="*/ 75 w 93"/>
                    <a:gd name="T83" fmla="*/ 79 h 97"/>
                    <a:gd name="T84" fmla="*/ 84 w 93"/>
                    <a:gd name="T85" fmla="*/ 78 h 97"/>
                    <a:gd name="T86" fmla="*/ 86 w 93"/>
                    <a:gd name="T87" fmla="*/ 73 h 97"/>
                    <a:gd name="T88" fmla="*/ 84 w 93"/>
                    <a:gd name="T89" fmla="*/ 64 h 97"/>
                    <a:gd name="T90" fmla="*/ 86 w 93"/>
                    <a:gd name="T91" fmla="*/ 60 h 97"/>
                    <a:gd name="T92" fmla="*/ 93 w 93"/>
                    <a:gd name="T93" fmla="*/ 5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3" h="97">
                      <a:moveTo>
                        <a:pt x="87" y="49"/>
                      </a:moveTo>
                      <a:cubicBezTo>
                        <a:pt x="93" y="49"/>
                        <a:pt x="93" y="49"/>
                        <a:pt x="93" y="49"/>
                      </a:cubicBezTo>
                      <a:cubicBezTo>
                        <a:pt x="93" y="47"/>
                        <a:pt x="93" y="46"/>
                        <a:pt x="93" y="45"/>
                      </a:cubicBezTo>
                      <a:cubicBezTo>
                        <a:pt x="87" y="45"/>
                        <a:pt x="87" y="45"/>
                        <a:pt x="87" y="45"/>
                      </a:cubicBezTo>
                      <a:cubicBezTo>
                        <a:pt x="87" y="44"/>
                        <a:pt x="87" y="43"/>
                        <a:pt x="87" y="42"/>
                      </a:cubicBezTo>
                      <a:cubicBezTo>
                        <a:pt x="92" y="40"/>
                        <a:pt x="92" y="40"/>
                        <a:pt x="92" y="40"/>
                      </a:cubicBezTo>
                      <a:cubicBezTo>
                        <a:pt x="92" y="39"/>
                        <a:pt x="92" y="37"/>
                        <a:pt x="91" y="36"/>
                      </a:cubicBezTo>
                      <a:cubicBezTo>
                        <a:pt x="86" y="37"/>
                        <a:pt x="86" y="37"/>
                        <a:pt x="86" y="37"/>
                      </a:cubicBezTo>
                      <a:cubicBezTo>
                        <a:pt x="85" y="36"/>
                        <a:pt x="85" y="35"/>
                        <a:pt x="85" y="34"/>
                      </a:cubicBezTo>
                      <a:cubicBezTo>
                        <a:pt x="90" y="32"/>
                        <a:pt x="90" y="32"/>
                        <a:pt x="90" y="32"/>
                      </a:cubicBezTo>
                      <a:cubicBezTo>
                        <a:pt x="89" y="30"/>
                        <a:pt x="89" y="29"/>
                        <a:pt x="88" y="28"/>
                      </a:cubicBezTo>
                      <a:cubicBezTo>
                        <a:pt x="83" y="30"/>
                        <a:pt x="83" y="30"/>
                        <a:pt x="83" y="30"/>
                      </a:cubicBezTo>
                      <a:cubicBezTo>
                        <a:pt x="83" y="29"/>
                        <a:pt x="82" y="28"/>
                        <a:pt x="82" y="27"/>
                      </a:cubicBezTo>
                      <a:cubicBezTo>
                        <a:pt x="86" y="24"/>
                        <a:pt x="86" y="24"/>
                        <a:pt x="86" y="24"/>
                      </a:cubicBezTo>
                      <a:cubicBezTo>
                        <a:pt x="86" y="23"/>
                        <a:pt x="85" y="22"/>
                        <a:pt x="84" y="21"/>
                      </a:cubicBezTo>
                      <a:cubicBezTo>
                        <a:pt x="79" y="23"/>
                        <a:pt x="79" y="23"/>
                        <a:pt x="79" y="23"/>
                      </a:cubicBezTo>
                      <a:cubicBezTo>
                        <a:pt x="79" y="23"/>
                        <a:pt x="78" y="22"/>
                        <a:pt x="78" y="21"/>
                      </a:cubicBezTo>
                      <a:cubicBezTo>
                        <a:pt x="81" y="17"/>
                        <a:pt x="81" y="17"/>
                        <a:pt x="81" y="17"/>
                      </a:cubicBezTo>
                      <a:cubicBezTo>
                        <a:pt x="81" y="16"/>
                        <a:pt x="80" y="15"/>
                        <a:pt x="79" y="14"/>
                      </a:cubicBezTo>
                      <a:cubicBezTo>
                        <a:pt x="74" y="18"/>
                        <a:pt x="74" y="18"/>
                        <a:pt x="74" y="18"/>
                      </a:cubicBezTo>
                      <a:cubicBezTo>
                        <a:pt x="74" y="17"/>
                        <a:pt x="73" y="16"/>
                        <a:pt x="72" y="16"/>
                      </a:cubicBezTo>
                      <a:cubicBezTo>
                        <a:pt x="75" y="11"/>
                        <a:pt x="75" y="11"/>
                        <a:pt x="75" y="11"/>
                      </a:cubicBezTo>
                      <a:cubicBezTo>
                        <a:pt x="74" y="10"/>
                        <a:pt x="73" y="9"/>
                        <a:pt x="72" y="9"/>
                      </a:cubicBezTo>
                      <a:cubicBezTo>
                        <a:pt x="69" y="13"/>
                        <a:pt x="69" y="13"/>
                        <a:pt x="69" y="13"/>
                      </a:cubicBezTo>
                      <a:cubicBezTo>
                        <a:pt x="68" y="13"/>
                        <a:pt x="67" y="12"/>
                        <a:pt x="66" y="12"/>
                      </a:cubicBezTo>
                      <a:cubicBezTo>
                        <a:pt x="68" y="6"/>
                        <a:pt x="68" y="6"/>
                        <a:pt x="68" y="6"/>
                      </a:cubicBezTo>
                      <a:cubicBezTo>
                        <a:pt x="67" y="5"/>
                        <a:pt x="66" y="5"/>
                        <a:pt x="65" y="4"/>
                      </a:cubicBezTo>
                      <a:cubicBezTo>
                        <a:pt x="62" y="9"/>
                        <a:pt x="62" y="9"/>
                        <a:pt x="62" y="9"/>
                      </a:cubicBezTo>
                      <a:cubicBezTo>
                        <a:pt x="61" y="9"/>
                        <a:pt x="61" y="9"/>
                        <a:pt x="60" y="8"/>
                      </a:cubicBezTo>
                      <a:cubicBezTo>
                        <a:pt x="61" y="3"/>
                        <a:pt x="61" y="3"/>
                        <a:pt x="61" y="3"/>
                      </a:cubicBezTo>
                      <a:cubicBezTo>
                        <a:pt x="60" y="2"/>
                        <a:pt x="59" y="2"/>
                        <a:pt x="57" y="2"/>
                      </a:cubicBezTo>
                      <a:cubicBezTo>
                        <a:pt x="55" y="7"/>
                        <a:pt x="55" y="7"/>
                        <a:pt x="55" y="7"/>
                      </a:cubicBezTo>
                      <a:cubicBezTo>
                        <a:pt x="54" y="7"/>
                        <a:pt x="54" y="7"/>
                        <a:pt x="53" y="7"/>
                      </a:cubicBezTo>
                      <a:cubicBezTo>
                        <a:pt x="53" y="1"/>
                        <a:pt x="53" y="1"/>
                        <a:pt x="53" y="1"/>
                      </a:cubicBezTo>
                      <a:cubicBezTo>
                        <a:pt x="52" y="0"/>
                        <a:pt x="50" y="0"/>
                        <a:pt x="49" y="0"/>
                      </a:cubicBezTo>
                      <a:cubicBezTo>
                        <a:pt x="48" y="6"/>
                        <a:pt x="48" y="6"/>
                        <a:pt x="48" y="6"/>
                      </a:cubicBezTo>
                      <a:cubicBezTo>
                        <a:pt x="48" y="6"/>
                        <a:pt x="47" y="6"/>
                        <a:pt x="46" y="6"/>
                      </a:cubicBezTo>
                      <a:cubicBezTo>
                        <a:pt x="46" y="6"/>
                        <a:pt x="46" y="6"/>
                        <a:pt x="45" y="6"/>
                      </a:cubicBezTo>
                      <a:cubicBezTo>
                        <a:pt x="44" y="0"/>
                        <a:pt x="44" y="0"/>
                        <a:pt x="44" y="0"/>
                      </a:cubicBezTo>
                      <a:cubicBezTo>
                        <a:pt x="43" y="0"/>
                        <a:pt x="42" y="0"/>
                        <a:pt x="41" y="1"/>
                      </a:cubicBezTo>
                      <a:cubicBezTo>
                        <a:pt x="41" y="7"/>
                        <a:pt x="41" y="7"/>
                        <a:pt x="41" y="7"/>
                      </a:cubicBezTo>
                      <a:cubicBezTo>
                        <a:pt x="40" y="7"/>
                        <a:pt x="39" y="7"/>
                        <a:pt x="38" y="7"/>
                      </a:cubicBezTo>
                      <a:cubicBezTo>
                        <a:pt x="36" y="1"/>
                        <a:pt x="36" y="1"/>
                        <a:pt x="36" y="1"/>
                      </a:cubicBezTo>
                      <a:cubicBezTo>
                        <a:pt x="35" y="2"/>
                        <a:pt x="34" y="2"/>
                        <a:pt x="33" y="2"/>
                      </a:cubicBezTo>
                      <a:cubicBezTo>
                        <a:pt x="34" y="8"/>
                        <a:pt x="34" y="8"/>
                        <a:pt x="34" y="8"/>
                      </a:cubicBezTo>
                      <a:cubicBezTo>
                        <a:pt x="33" y="9"/>
                        <a:pt x="32" y="9"/>
                        <a:pt x="31" y="9"/>
                      </a:cubicBezTo>
                      <a:cubicBezTo>
                        <a:pt x="28" y="4"/>
                        <a:pt x="28" y="4"/>
                        <a:pt x="28" y="4"/>
                      </a:cubicBezTo>
                      <a:cubicBezTo>
                        <a:pt x="27" y="5"/>
                        <a:pt x="26" y="5"/>
                        <a:pt x="25" y="6"/>
                      </a:cubicBezTo>
                      <a:cubicBezTo>
                        <a:pt x="27" y="11"/>
                        <a:pt x="27" y="11"/>
                        <a:pt x="27" y="11"/>
                      </a:cubicBezTo>
                      <a:cubicBezTo>
                        <a:pt x="26" y="12"/>
                        <a:pt x="26" y="12"/>
                        <a:pt x="25" y="13"/>
                      </a:cubicBezTo>
                      <a:cubicBezTo>
                        <a:pt x="21" y="8"/>
                        <a:pt x="21" y="8"/>
                        <a:pt x="21" y="8"/>
                      </a:cubicBezTo>
                      <a:cubicBezTo>
                        <a:pt x="20" y="9"/>
                        <a:pt x="19" y="10"/>
                        <a:pt x="18" y="10"/>
                      </a:cubicBezTo>
                      <a:cubicBezTo>
                        <a:pt x="21" y="15"/>
                        <a:pt x="21" y="15"/>
                        <a:pt x="21" y="15"/>
                      </a:cubicBezTo>
                      <a:cubicBezTo>
                        <a:pt x="20" y="16"/>
                        <a:pt x="20" y="17"/>
                        <a:pt x="19" y="17"/>
                      </a:cubicBezTo>
                      <a:cubicBezTo>
                        <a:pt x="15" y="14"/>
                        <a:pt x="15" y="14"/>
                        <a:pt x="15" y="14"/>
                      </a:cubicBezTo>
                      <a:cubicBezTo>
                        <a:pt x="14" y="14"/>
                        <a:pt x="13" y="15"/>
                        <a:pt x="12" y="16"/>
                      </a:cubicBezTo>
                      <a:cubicBezTo>
                        <a:pt x="16" y="21"/>
                        <a:pt x="16" y="21"/>
                        <a:pt x="16" y="21"/>
                      </a:cubicBezTo>
                      <a:cubicBezTo>
                        <a:pt x="15" y="21"/>
                        <a:pt x="15" y="22"/>
                        <a:pt x="14" y="23"/>
                      </a:cubicBezTo>
                      <a:cubicBezTo>
                        <a:pt x="9" y="20"/>
                        <a:pt x="9" y="20"/>
                        <a:pt x="9" y="20"/>
                      </a:cubicBezTo>
                      <a:cubicBezTo>
                        <a:pt x="8" y="21"/>
                        <a:pt x="8" y="22"/>
                        <a:pt x="7" y="23"/>
                      </a:cubicBezTo>
                      <a:cubicBezTo>
                        <a:pt x="12" y="27"/>
                        <a:pt x="12" y="27"/>
                        <a:pt x="12" y="27"/>
                      </a:cubicBezTo>
                      <a:cubicBezTo>
                        <a:pt x="11" y="28"/>
                        <a:pt x="11" y="29"/>
                        <a:pt x="10" y="29"/>
                      </a:cubicBezTo>
                      <a:cubicBezTo>
                        <a:pt x="5" y="27"/>
                        <a:pt x="5" y="27"/>
                        <a:pt x="5" y="27"/>
                      </a:cubicBezTo>
                      <a:cubicBezTo>
                        <a:pt x="4" y="29"/>
                        <a:pt x="4" y="30"/>
                        <a:pt x="3" y="31"/>
                      </a:cubicBezTo>
                      <a:cubicBezTo>
                        <a:pt x="8" y="34"/>
                        <a:pt x="8" y="34"/>
                        <a:pt x="8" y="34"/>
                      </a:cubicBezTo>
                      <a:cubicBezTo>
                        <a:pt x="8" y="35"/>
                        <a:pt x="8" y="36"/>
                        <a:pt x="8" y="36"/>
                      </a:cubicBezTo>
                      <a:cubicBezTo>
                        <a:pt x="2" y="36"/>
                        <a:pt x="2" y="36"/>
                        <a:pt x="2" y="36"/>
                      </a:cubicBezTo>
                      <a:cubicBezTo>
                        <a:pt x="2" y="37"/>
                        <a:pt x="1" y="38"/>
                        <a:pt x="1" y="39"/>
                      </a:cubicBezTo>
                      <a:cubicBezTo>
                        <a:pt x="6" y="41"/>
                        <a:pt x="6" y="41"/>
                        <a:pt x="6" y="41"/>
                      </a:cubicBezTo>
                      <a:cubicBezTo>
                        <a:pt x="6" y="42"/>
                        <a:pt x="6" y="43"/>
                        <a:pt x="6" y="44"/>
                      </a:cubicBezTo>
                      <a:cubicBezTo>
                        <a:pt x="0" y="44"/>
                        <a:pt x="0" y="44"/>
                        <a:pt x="0" y="44"/>
                      </a:cubicBezTo>
                      <a:cubicBezTo>
                        <a:pt x="0" y="45"/>
                        <a:pt x="0" y="47"/>
                        <a:pt x="0" y="48"/>
                      </a:cubicBezTo>
                      <a:cubicBezTo>
                        <a:pt x="6" y="49"/>
                        <a:pt x="6" y="49"/>
                        <a:pt x="6" y="49"/>
                      </a:cubicBezTo>
                      <a:cubicBezTo>
                        <a:pt x="6" y="50"/>
                        <a:pt x="6" y="51"/>
                        <a:pt x="6" y="51"/>
                      </a:cubicBezTo>
                      <a:cubicBezTo>
                        <a:pt x="0" y="53"/>
                        <a:pt x="0" y="53"/>
                        <a:pt x="0" y="53"/>
                      </a:cubicBezTo>
                      <a:cubicBezTo>
                        <a:pt x="0" y="54"/>
                        <a:pt x="1" y="55"/>
                        <a:pt x="1" y="57"/>
                      </a:cubicBezTo>
                      <a:cubicBezTo>
                        <a:pt x="6" y="56"/>
                        <a:pt x="6" y="56"/>
                        <a:pt x="6" y="56"/>
                      </a:cubicBezTo>
                      <a:cubicBezTo>
                        <a:pt x="7" y="57"/>
                        <a:pt x="7" y="58"/>
                        <a:pt x="7" y="59"/>
                      </a:cubicBezTo>
                      <a:cubicBezTo>
                        <a:pt x="2" y="61"/>
                        <a:pt x="2" y="61"/>
                        <a:pt x="2" y="61"/>
                      </a:cubicBezTo>
                      <a:cubicBezTo>
                        <a:pt x="2" y="63"/>
                        <a:pt x="2" y="64"/>
                        <a:pt x="3" y="65"/>
                      </a:cubicBezTo>
                      <a:cubicBezTo>
                        <a:pt x="8" y="64"/>
                        <a:pt x="8" y="64"/>
                        <a:pt x="8" y="64"/>
                      </a:cubicBezTo>
                      <a:cubicBezTo>
                        <a:pt x="9" y="65"/>
                        <a:pt x="9" y="65"/>
                        <a:pt x="9" y="66"/>
                      </a:cubicBezTo>
                      <a:cubicBezTo>
                        <a:pt x="5" y="69"/>
                        <a:pt x="5" y="69"/>
                        <a:pt x="5" y="69"/>
                      </a:cubicBezTo>
                      <a:cubicBezTo>
                        <a:pt x="5" y="71"/>
                        <a:pt x="6" y="72"/>
                        <a:pt x="6" y="73"/>
                      </a:cubicBezTo>
                      <a:cubicBezTo>
                        <a:pt x="12" y="70"/>
                        <a:pt x="12" y="70"/>
                        <a:pt x="12" y="70"/>
                      </a:cubicBezTo>
                      <a:cubicBezTo>
                        <a:pt x="12" y="71"/>
                        <a:pt x="13" y="72"/>
                        <a:pt x="13" y="73"/>
                      </a:cubicBezTo>
                      <a:cubicBezTo>
                        <a:pt x="9" y="77"/>
                        <a:pt x="9" y="77"/>
                        <a:pt x="9" y="77"/>
                      </a:cubicBezTo>
                      <a:cubicBezTo>
                        <a:pt x="10" y="78"/>
                        <a:pt x="10" y="79"/>
                        <a:pt x="11" y="80"/>
                      </a:cubicBezTo>
                      <a:cubicBezTo>
                        <a:pt x="16" y="77"/>
                        <a:pt x="16" y="77"/>
                        <a:pt x="16" y="77"/>
                      </a:cubicBezTo>
                      <a:cubicBezTo>
                        <a:pt x="17" y="77"/>
                        <a:pt x="17" y="78"/>
                        <a:pt x="18" y="79"/>
                      </a:cubicBezTo>
                      <a:cubicBezTo>
                        <a:pt x="14" y="84"/>
                        <a:pt x="14" y="84"/>
                        <a:pt x="14" y="84"/>
                      </a:cubicBezTo>
                      <a:cubicBezTo>
                        <a:pt x="15" y="84"/>
                        <a:pt x="16" y="85"/>
                        <a:pt x="17" y="86"/>
                      </a:cubicBezTo>
                      <a:cubicBezTo>
                        <a:pt x="21" y="82"/>
                        <a:pt x="21" y="82"/>
                        <a:pt x="21" y="82"/>
                      </a:cubicBezTo>
                      <a:cubicBezTo>
                        <a:pt x="22" y="82"/>
                        <a:pt x="23" y="83"/>
                        <a:pt x="23" y="84"/>
                      </a:cubicBezTo>
                      <a:cubicBezTo>
                        <a:pt x="21" y="89"/>
                        <a:pt x="21" y="89"/>
                        <a:pt x="21" y="89"/>
                      </a:cubicBezTo>
                      <a:cubicBezTo>
                        <a:pt x="22" y="90"/>
                        <a:pt x="23" y="90"/>
                        <a:pt x="24" y="91"/>
                      </a:cubicBezTo>
                      <a:cubicBezTo>
                        <a:pt x="27" y="86"/>
                        <a:pt x="27" y="86"/>
                        <a:pt x="27" y="86"/>
                      </a:cubicBezTo>
                      <a:cubicBezTo>
                        <a:pt x="28" y="87"/>
                        <a:pt x="29" y="87"/>
                        <a:pt x="30" y="87"/>
                      </a:cubicBezTo>
                      <a:cubicBezTo>
                        <a:pt x="28" y="93"/>
                        <a:pt x="28" y="93"/>
                        <a:pt x="28" y="93"/>
                      </a:cubicBezTo>
                      <a:cubicBezTo>
                        <a:pt x="29" y="94"/>
                        <a:pt x="30" y="94"/>
                        <a:pt x="31" y="94"/>
                      </a:cubicBezTo>
                      <a:cubicBezTo>
                        <a:pt x="34" y="89"/>
                        <a:pt x="34" y="89"/>
                        <a:pt x="34" y="89"/>
                      </a:cubicBezTo>
                      <a:cubicBezTo>
                        <a:pt x="35" y="89"/>
                        <a:pt x="36" y="90"/>
                        <a:pt x="37" y="90"/>
                      </a:cubicBezTo>
                      <a:cubicBezTo>
                        <a:pt x="36" y="96"/>
                        <a:pt x="36" y="96"/>
                        <a:pt x="36" y="96"/>
                      </a:cubicBezTo>
                      <a:cubicBezTo>
                        <a:pt x="37" y="96"/>
                        <a:pt x="38" y="96"/>
                        <a:pt x="40" y="97"/>
                      </a:cubicBezTo>
                      <a:cubicBezTo>
                        <a:pt x="41" y="91"/>
                        <a:pt x="41" y="91"/>
                        <a:pt x="41" y="91"/>
                      </a:cubicBezTo>
                      <a:cubicBezTo>
                        <a:pt x="42" y="91"/>
                        <a:pt x="43" y="91"/>
                        <a:pt x="44" y="91"/>
                      </a:cubicBezTo>
                      <a:cubicBezTo>
                        <a:pt x="44" y="97"/>
                        <a:pt x="44" y="97"/>
                        <a:pt x="44" y="97"/>
                      </a:cubicBezTo>
                      <a:cubicBezTo>
                        <a:pt x="45" y="97"/>
                        <a:pt x="46" y="97"/>
                        <a:pt x="46" y="97"/>
                      </a:cubicBezTo>
                      <a:cubicBezTo>
                        <a:pt x="47" y="97"/>
                        <a:pt x="47" y="97"/>
                        <a:pt x="48" y="97"/>
                      </a:cubicBezTo>
                      <a:cubicBezTo>
                        <a:pt x="48" y="91"/>
                        <a:pt x="48" y="91"/>
                        <a:pt x="48" y="91"/>
                      </a:cubicBezTo>
                      <a:cubicBezTo>
                        <a:pt x="49" y="91"/>
                        <a:pt x="50" y="91"/>
                        <a:pt x="51" y="91"/>
                      </a:cubicBezTo>
                      <a:cubicBezTo>
                        <a:pt x="53" y="97"/>
                        <a:pt x="53" y="97"/>
                        <a:pt x="53" y="97"/>
                      </a:cubicBezTo>
                      <a:cubicBezTo>
                        <a:pt x="54" y="96"/>
                        <a:pt x="55" y="96"/>
                        <a:pt x="56" y="96"/>
                      </a:cubicBezTo>
                      <a:cubicBezTo>
                        <a:pt x="56" y="90"/>
                        <a:pt x="56" y="90"/>
                        <a:pt x="56" y="90"/>
                      </a:cubicBezTo>
                      <a:cubicBezTo>
                        <a:pt x="57" y="90"/>
                        <a:pt x="57" y="90"/>
                        <a:pt x="58" y="89"/>
                      </a:cubicBezTo>
                      <a:cubicBezTo>
                        <a:pt x="61" y="95"/>
                        <a:pt x="61" y="95"/>
                        <a:pt x="61" y="95"/>
                      </a:cubicBezTo>
                      <a:cubicBezTo>
                        <a:pt x="62" y="94"/>
                        <a:pt x="63" y="94"/>
                        <a:pt x="64" y="93"/>
                      </a:cubicBezTo>
                      <a:cubicBezTo>
                        <a:pt x="63" y="88"/>
                        <a:pt x="63" y="88"/>
                        <a:pt x="63" y="88"/>
                      </a:cubicBezTo>
                      <a:cubicBezTo>
                        <a:pt x="63" y="87"/>
                        <a:pt x="64" y="87"/>
                        <a:pt x="65" y="86"/>
                      </a:cubicBezTo>
                      <a:cubicBezTo>
                        <a:pt x="68" y="91"/>
                        <a:pt x="68" y="91"/>
                        <a:pt x="68" y="91"/>
                      </a:cubicBezTo>
                      <a:cubicBezTo>
                        <a:pt x="69" y="91"/>
                        <a:pt x="71" y="90"/>
                        <a:pt x="72" y="89"/>
                      </a:cubicBezTo>
                      <a:cubicBezTo>
                        <a:pt x="69" y="84"/>
                        <a:pt x="69" y="84"/>
                        <a:pt x="69" y="84"/>
                      </a:cubicBezTo>
                      <a:cubicBezTo>
                        <a:pt x="70" y="83"/>
                        <a:pt x="71" y="83"/>
                        <a:pt x="71" y="82"/>
                      </a:cubicBezTo>
                      <a:cubicBezTo>
                        <a:pt x="75" y="87"/>
                        <a:pt x="75" y="87"/>
                        <a:pt x="75" y="87"/>
                      </a:cubicBezTo>
                      <a:cubicBezTo>
                        <a:pt x="76" y="86"/>
                        <a:pt x="77" y="85"/>
                        <a:pt x="78" y="84"/>
                      </a:cubicBezTo>
                      <a:cubicBezTo>
                        <a:pt x="75" y="79"/>
                        <a:pt x="75" y="79"/>
                        <a:pt x="75" y="79"/>
                      </a:cubicBezTo>
                      <a:cubicBezTo>
                        <a:pt x="75" y="79"/>
                        <a:pt x="76" y="78"/>
                        <a:pt x="77" y="77"/>
                      </a:cubicBezTo>
                      <a:cubicBezTo>
                        <a:pt x="81" y="81"/>
                        <a:pt x="81" y="81"/>
                        <a:pt x="81" y="81"/>
                      </a:cubicBezTo>
                      <a:cubicBezTo>
                        <a:pt x="82" y="80"/>
                        <a:pt x="83" y="79"/>
                        <a:pt x="84" y="78"/>
                      </a:cubicBezTo>
                      <a:cubicBezTo>
                        <a:pt x="80" y="73"/>
                        <a:pt x="80" y="73"/>
                        <a:pt x="80" y="73"/>
                      </a:cubicBezTo>
                      <a:cubicBezTo>
                        <a:pt x="80" y="73"/>
                        <a:pt x="81" y="72"/>
                        <a:pt x="81" y="71"/>
                      </a:cubicBezTo>
                      <a:cubicBezTo>
                        <a:pt x="86" y="73"/>
                        <a:pt x="86" y="73"/>
                        <a:pt x="86" y="73"/>
                      </a:cubicBezTo>
                      <a:cubicBezTo>
                        <a:pt x="87" y="72"/>
                        <a:pt x="87" y="71"/>
                        <a:pt x="88" y="70"/>
                      </a:cubicBezTo>
                      <a:cubicBezTo>
                        <a:pt x="83" y="67"/>
                        <a:pt x="83" y="67"/>
                        <a:pt x="83" y="67"/>
                      </a:cubicBezTo>
                      <a:cubicBezTo>
                        <a:pt x="84" y="66"/>
                        <a:pt x="84" y="65"/>
                        <a:pt x="84" y="64"/>
                      </a:cubicBezTo>
                      <a:cubicBezTo>
                        <a:pt x="90" y="66"/>
                        <a:pt x="90" y="66"/>
                        <a:pt x="90" y="66"/>
                      </a:cubicBezTo>
                      <a:cubicBezTo>
                        <a:pt x="90" y="64"/>
                        <a:pt x="91" y="63"/>
                        <a:pt x="91" y="62"/>
                      </a:cubicBezTo>
                      <a:cubicBezTo>
                        <a:pt x="86" y="60"/>
                        <a:pt x="86" y="60"/>
                        <a:pt x="86" y="60"/>
                      </a:cubicBezTo>
                      <a:cubicBezTo>
                        <a:pt x="86" y="59"/>
                        <a:pt x="86" y="58"/>
                        <a:pt x="86" y="57"/>
                      </a:cubicBezTo>
                      <a:cubicBezTo>
                        <a:pt x="92" y="57"/>
                        <a:pt x="92" y="57"/>
                        <a:pt x="92" y="57"/>
                      </a:cubicBezTo>
                      <a:cubicBezTo>
                        <a:pt x="92" y="56"/>
                        <a:pt x="92" y="55"/>
                        <a:pt x="93" y="54"/>
                      </a:cubicBezTo>
                      <a:cubicBezTo>
                        <a:pt x="87" y="52"/>
                        <a:pt x="87" y="52"/>
                        <a:pt x="87" y="52"/>
                      </a:cubicBezTo>
                      <a:cubicBezTo>
                        <a:pt x="87" y="51"/>
                        <a:pt x="87" y="50"/>
                        <a:pt x="87" y="49"/>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1" name="Freeform 44"/>
                <p:cNvSpPr/>
                <p:nvPr/>
              </p:nvSpPr>
              <p:spPr bwMode="auto">
                <a:xfrm>
                  <a:off x="1268413" y="2446338"/>
                  <a:ext cx="31750" cy="19050"/>
                </a:xfrm>
                <a:custGeom>
                  <a:avLst/>
                  <a:gdLst>
                    <a:gd name="T0" fmla="*/ 31 w 31"/>
                    <a:gd name="T1" fmla="*/ 18 h 18"/>
                    <a:gd name="T2" fmla="*/ 1 w 31"/>
                    <a:gd name="T3" fmla="*/ 18 h 18"/>
                    <a:gd name="T4" fmla="*/ 0 w 31"/>
                    <a:gd name="T5" fmla="*/ 15 h 18"/>
                    <a:gd name="T6" fmla="*/ 26 w 31"/>
                    <a:gd name="T7" fmla="*/ 0 h 18"/>
                    <a:gd name="T8" fmla="*/ 31 w 31"/>
                    <a:gd name="T9" fmla="*/ 18 h 18"/>
                  </a:gdLst>
                  <a:ahLst/>
                  <a:cxnLst>
                    <a:cxn ang="0">
                      <a:pos x="T0" y="T1"/>
                    </a:cxn>
                    <a:cxn ang="0">
                      <a:pos x="T2" y="T3"/>
                    </a:cxn>
                    <a:cxn ang="0">
                      <a:pos x="T4" y="T5"/>
                    </a:cxn>
                    <a:cxn ang="0">
                      <a:pos x="T6" y="T7"/>
                    </a:cxn>
                    <a:cxn ang="0">
                      <a:pos x="T8" y="T9"/>
                    </a:cxn>
                  </a:cxnLst>
                  <a:rect l="0" t="0" r="r" b="b"/>
                  <a:pathLst>
                    <a:path w="31" h="18">
                      <a:moveTo>
                        <a:pt x="31" y="18"/>
                      </a:moveTo>
                      <a:cubicBezTo>
                        <a:pt x="1" y="18"/>
                        <a:pt x="1" y="18"/>
                        <a:pt x="1" y="18"/>
                      </a:cubicBezTo>
                      <a:cubicBezTo>
                        <a:pt x="0" y="17"/>
                        <a:pt x="0" y="16"/>
                        <a:pt x="0" y="15"/>
                      </a:cubicBezTo>
                      <a:cubicBezTo>
                        <a:pt x="26" y="0"/>
                        <a:pt x="26" y="0"/>
                        <a:pt x="26" y="0"/>
                      </a:cubicBezTo>
                      <a:cubicBezTo>
                        <a:pt x="29" y="5"/>
                        <a:pt x="30" y="11"/>
                        <a:pt x="31" y="18"/>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2" name="Oval 45"/>
                <p:cNvSpPr>
                  <a:spLocks noChangeArrowheads="1"/>
                </p:cNvSpPr>
                <p:nvPr/>
              </p:nvSpPr>
              <p:spPr bwMode="auto">
                <a:xfrm>
                  <a:off x="1257300" y="2462213"/>
                  <a:ext cx="7938" cy="7938"/>
                </a:xfrm>
                <a:prstGeom prst="ellipse">
                  <a:avLst/>
                </a:pr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3" name="Freeform 46"/>
                <p:cNvSpPr/>
                <p:nvPr/>
              </p:nvSpPr>
              <p:spPr bwMode="auto">
                <a:xfrm>
                  <a:off x="1265238" y="2430463"/>
                  <a:ext cx="28575" cy="31750"/>
                </a:xfrm>
                <a:custGeom>
                  <a:avLst/>
                  <a:gdLst>
                    <a:gd name="T0" fmla="*/ 28 w 28"/>
                    <a:gd name="T1" fmla="*/ 14 h 30"/>
                    <a:gd name="T2" fmla="*/ 2 w 28"/>
                    <a:gd name="T3" fmla="*/ 30 h 30"/>
                    <a:gd name="T4" fmla="*/ 0 w 28"/>
                    <a:gd name="T5" fmla="*/ 28 h 30"/>
                    <a:gd name="T6" fmla="*/ 15 w 28"/>
                    <a:gd name="T7" fmla="*/ 0 h 30"/>
                    <a:gd name="T8" fmla="*/ 28 w 28"/>
                    <a:gd name="T9" fmla="*/ 14 h 30"/>
                  </a:gdLst>
                  <a:ahLst/>
                  <a:cxnLst>
                    <a:cxn ang="0">
                      <a:pos x="T0" y="T1"/>
                    </a:cxn>
                    <a:cxn ang="0">
                      <a:pos x="T2" y="T3"/>
                    </a:cxn>
                    <a:cxn ang="0">
                      <a:pos x="T4" y="T5"/>
                    </a:cxn>
                    <a:cxn ang="0">
                      <a:pos x="T6" y="T7"/>
                    </a:cxn>
                    <a:cxn ang="0">
                      <a:pos x="T8" y="T9"/>
                    </a:cxn>
                  </a:cxnLst>
                  <a:rect l="0" t="0" r="r" b="b"/>
                  <a:pathLst>
                    <a:path w="28" h="30">
                      <a:moveTo>
                        <a:pt x="28" y="14"/>
                      </a:moveTo>
                      <a:cubicBezTo>
                        <a:pt x="2" y="30"/>
                        <a:pt x="2" y="30"/>
                        <a:pt x="2" y="30"/>
                      </a:cubicBezTo>
                      <a:cubicBezTo>
                        <a:pt x="2" y="29"/>
                        <a:pt x="1" y="28"/>
                        <a:pt x="0" y="28"/>
                      </a:cubicBezTo>
                      <a:cubicBezTo>
                        <a:pt x="15" y="0"/>
                        <a:pt x="15" y="0"/>
                        <a:pt x="15" y="0"/>
                      </a:cubicBezTo>
                      <a:cubicBezTo>
                        <a:pt x="21" y="4"/>
                        <a:pt x="25" y="8"/>
                        <a:pt x="28" y="14"/>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4" name="Freeform 47"/>
                <p:cNvSpPr/>
                <p:nvPr/>
              </p:nvSpPr>
              <p:spPr bwMode="auto">
                <a:xfrm>
                  <a:off x="1262063" y="2425701"/>
                  <a:ext cx="19050" cy="33338"/>
                </a:xfrm>
                <a:custGeom>
                  <a:avLst/>
                  <a:gdLst>
                    <a:gd name="T0" fmla="*/ 18 w 18"/>
                    <a:gd name="T1" fmla="*/ 5 h 32"/>
                    <a:gd name="T2" fmla="*/ 3 w 18"/>
                    <a:gd name="T3" fmla="*/ 32 h 32"/>
                    <a:gd name="T4" fmla="*/ 0 w 18"/>
                    <a:gd name="T5" fmla="*/ 31 h 32"/>
                    <a:gd name="T6" fmla="*/ 0 w 18"/>
                    <a:gd name="T7" fmla="*/ 0 h 32"/>
                    <a:gd name="T8" fmla="*/ 18 w 18"/>
                    <a:gd name="T9" fmla="*/ 5 h 32"/>
                  </a:gdLst>
                  <a:ahLst/>
                  <a:cxnLst>
                    <a:cxn ang="0">
                      <a:pos x="T0" y="T1"/>
                    </a:cxn>
                    <a:cxn ang="0">
                      <a:pos x="T2" y="T3"/>
                    </a:cxn>
                    <a:cxn ang="0">
                      <a:pos x="T4" y="T5"/>
                    </a:cxn>
                    <a:cxn ang="0">
                      <a:pos x="T6" y="T7"/>
                    </a:cxn>
                    <a:cxn ang="0">
                      <a:pos x="T8" y="T9"/>
                    </a:cxn>
                  </a:cxnLst>
                  <a:rect l="0" t="0" r="r" b="b"/>
                  <a:pathLst>
                    <a:path w="18" h="32">
                      <a:moveTo>
                        <a:pt x="18" y="5"/>
                      </a:moveTo>
                      <a:cubicBezTo>
                        <a:pt x="3" y="32"/>
                        <a:pt x="3" y="32"/>
                        <a:pt x="3" y="32"/>
                      </a:cubicBezTo>
                      <a:cubicBezTo>
                        <a:pt x="2" y="32"/>
                        <a:pt x="1" y="31"/>
                        <a:pt x="0" y="31"/>
                      </a:cubicBezTo>
                      <a:cubicBezTo>
                        <a:pt x="0" y="0"/>
                        <a:pt x="0" y="0"/>
                        <a:pt x="0" y="0"/>
                      </a:cubicBezTo>
                      <a:cubicBezTo>
                        <a:pt x="6" y="0"/>
                        <a:pt x="12" y="2"/>
                        <a:pt x="18" y="5"/>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5" name="Freeform 48"/>
                <p:cNvSpPr/>
                <p:nvPr/>
              </p:nvSpPr>
              <p:spPr bwMode="auto">
                <a:xfrm>
                  <a:off x="1241425" y="2425701"/>
                  <a:ext cx="19050" cy="33338"/>
                </a:xfrm>
                <a:custGeom>
                  <a:avLst/>
                  <a:gdLst>
                    <a:gd name="T0" fmla="*/ 18 w 18"/>
                    <a:gd name="T1" fmla="*/ 0 h 32"/>
                    <a:gd name="T2" fmla="*/ 18 w 18"/>
                    <a:gd name="T3" fmla="*/ 31 h 32"/>
                    <a:gd name="T4" fmla="*/ 15 w 18"/>
                    <a:gd name="T5" fmla="*/ 32 h 32"/>
                    <a:gd name="T6" fmla="*/ 0 w 18"/>
                    <a:gd name="T7" fmla="*/ 5 h 32"/>
                    <a:gd name="T8" fmla="*/ 18 w 18"/>
                    <a:gd name="T9" fmla="*/ 0 h 32"/>
                  </a:gdLst>
                  <a:ahLst/>
                  <a:cxnLst>
                    <a:cxn ang="0">
                      <a:pos x="T0" y="T1"/>
                    </a:cxn>
                    <a:cxn ang="0">
                      <a:pos x="T2" y="T3"/>
                    </a:cxn>
                    <a:cxn ang="0">
                      <a:pos x="T4" y="T5"/>
                    </a:cxn>
                    <a:cxn ang="0">
                      <a:pos x="T6" y="T7"/>
                    </a:cxn>
                    <a:cxn ang="0">
                      <a:pos x="T8" y="T9"/>
                    </a:cxn>
                  </a:cxnLst>
                  <a:rect l="0" t="0" r="r" b="b"/>
                  <a:pathLst>
                    <a:path w="18" h="32">
                      <a:moveTo>
                        <a:pt x="18" y="0"/>
                      </a:moveTo>
                      <a:cubicBezTo>
                        <a:pt x="18" y="31"/>
                        <a:pt x="18" y="31"/>
                        <a:pt x="18" y="31"/>
                      </a:cubicBezTo>
                      <a:cubicBezTo>
                        <a:pt x="17" y="31"/>
                        <a:pt x="16" y="32"/>
                        <a:pt x="15" y="32"/>
                      </a:cubicBezTo>
                      <a:cubicBezTo>
                        <a:pt x="0" y="5"/>
                        <a:pt x="0" y="5"/>
                        <a:pt x="0" y="5"/>
                      </a:cubicBezTo>
                      <a:cubicBezTo>
                        <a:pt x="6" y="2"/>
                        <a:pt x="12" y="0"/>
                        <a:pt x="18"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6" name="Freeform 49"/>
                <p:cNvSpPr/>
                <p:nvPr/>
              </p:nvSpPr>
              <p:spPr bwMode="auto">
                <a:xfrm>
                  <a:off x="1227138" y="2430463"/>
                  <a:ext cx="30163" cy="31750"/>
                </a:xfrm>
                <a:custGeom>
                  <a:avLst/>
                  <a:gdLst>
                    <a:gd name="T0" fmla="*/ 13 w 28"/>
                    <a:gd name="T1" fmla="*/ 0 h 30"/>
                    <a:gd name="T2" fmla="*/ 28 w 28"/>
                    <a:gd name="T3" fmla="*/ 28 h 30"/>
                    <a:gd name="T4" fmla="*/ 26 w 28"/>
                    <a:gd name="T5" fmla="*/ 30 h 30"/>
                    <a:gd name="T6" fmla="*/ 0 w 28"/>
                    <a:gd name="T7" fmla="*/ 14 h 30"/>
                    <a:gd name="T8" fmla="*/ 13 w 28"/>
                    <a:gd name="T9" fmla="*/ 0 h 30"/>
                  </a:gdLst>
                  <a:ahLst/>
                  <a:cxnLst>
                    <a:cxn ang="0">
                      <a:pos x="T0" y="T1"/>
                    </a:cxn>
                    <a:cxn ang="0">
                      <a:pos x="T2" y="T3"/>
                    </a:cxn>
                    <a:cxn ang="0">
                      <a:pos x="T4" y="T5"/>
                    </a:cxn>
                    <a:cxn ang="0">
                      <a:pos x="T6" y="T7"/>
                    </a:cxn>
                    <a:cxn ang="0">
                      <a:pos x="T8" y="T9"/>
                    </a:cxn>
                  </a:cxnLst>
                  <a:rect l="0" t="0" r="r" b="b"/>
                  <a:pathLst>
                    <a:path w="28" h="30">
                      <a:moveTo>
                        <a:pt x="13" y="0"/>
                      </a:moveTo>
                      <a:cubicBezTo>
                        <a:pt x="28" y="28"/>
                        <a:pt x="28" y="28"/>
                        <a:pt x="28" y="28"/>
                      </a:cubicBezTo>
                      <a:cubicBezTo>
                        <a:pt x="27" y="28"/>
                        <a:pt x="26" y="29"/>
                        <a:pt x="26" y="30"/>
                      </a:cubicBezTo>
                      <a:cubicBezTo>
                        <a:pt x="0" y="14"/>
                        <a:pt x="0" y="14"/>
                        <a:pt x="0" y="14"/>
                      </a:cubicBezTo>
                      <a:cubicBezTo>
                        <a:pt x="3" y="8"/>
                        <a:pt x="7" y="4"/>
                        <a:pt x="13"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7" name="Freeform 50"/>
                <p:cNvSpPr/>
                <p:nvPr/>
              </p:nvSpPr>
              <p:spPr bwMode="auto">
                <a:xfrm>
                  <a:off x="1220788" y="2446338"/>
                  <a:ext cx="33338" cy="19050"/>
                </a:xfrm>
                <a:custGeom>
                  <a:avLst/>
                  <a:gdLst>
                    <a:gd name="T0" fmla="*/ 5 w 31"/>
                    <a:gd name="T1" fmla="*/ 0 h 18"/>
                    <a:gd name="T2" fmla="*/ 31 w 31"/>
                    <a:gd name="T3" fmla="*/ 15 h 18"/>
                    <a:gd name="T4" fmla="*/ 30 w 31"/>
                    <a:gd name="T5" fmla="*/ 18 h 18"/>
                    <a:gd name="T6" fmla="*/ 0 w 31"/>
                    <a:gd name="T7" fmla="*/ 18 h 18"/>
                    <a:gd name="T8" fmla="*/ 5 w 31"/>
                    <a:gd name="T9" fmla="*/ 0 h 18"/>
                  </a:gdLst>
                  <a:ahLst/>
                  <a:cxnLst>
                    <a:cxn ang="0">
                      <a:pos x="T0" y="T1"/>
                    </a:cxn>
                    <a:cxn ang="0">
                      <a:pos x="T2" y="T3"/>
                    </a:cxn>
                    <a:cxn ang="0">
                      <a:pos x="T4" y="T5"/>
                    </a:cxn>
                    <a:cxn ang="0">
                      <a:pos x="T6" y="T7"/>
                    </a:cxn>
                    <a:cxn ang="0">
                      <a:pos x="T8" y="T9"/>
                    </a:cxn>
                  </a:cxnLst>
                  <a:rect l="0" t="0" r="r" b="b"/>
                  <a:pathLst>
                    <a:path w="31" h="18">
                      <a:moveTo>
                        <a:pt x="5" y="0"/>
                      </a:moveTo>
                      <a:cubicBezTo>
                        <a:pt x="31" y="15"/>
                        <a:pt x="31" y="15"/>
                        <a:pt x="31" y="15"/>
                      </a:cubicBezTo>
                      <a:cubicBezTo>
                        <a:pt x="31" y="16"/>
                        <a:pt x="31" y="17"/>
                        <a:pt x="30" y="18"/>
                      </a:cubicBezTo>
                      <a:cubicBezTo>
                        <a:pt x="0" y="18"/>
                        <a:pt x="0" y="18"/>
                        <a:pt x="0" y="18"/>
                      </a:cubicBezTo>
                      <a:cubicBezTo>
                        <a:pt x="1" y="11"/>
                        <a:pt x="2" y="5"/>
                        <a:pt x="5"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8" name="Freeform 51"/>
                <p:cNvSpPr/>
                <p:nvPr/>
              </p:nvSpPr>
              <p:spPr bwMode="auto">
                <a:xfrm>
                  <a:off x="1220788" y="2466976"/>
                  <a:ext cx="33338" cy="19050"/>
                </a:xfrm>
                <a:custGeom>
                  <a:avLst/>
                  <a:gdLst>
                    <a:gd name="T0" fmla="*/ 0 w 31"/>
                    <a:gd name="T1" fmla="*/ 0 h 19"/>
                    <a:gd name="T2" fmla="*/ 30 w 31"/>
                    <a:gd name="T3" fmla="*/ 0 h 19"/>
                    <a:gd name="T4" fmla="*/ 31 w 31"/>
                    <a:gd name="T5" fmla="*/ 3 h 19"/>
                    <a:gd name="T6" fmla="*/ 5 w 31"/>
                    <a:gd name="T7" fmla="*/ 19 h 19"/>
                    <a:gd name="T8" fmla="*/ 0 w 31"/>
                    <a:gd name="T9" fmla="*/ 0 h 19"/>
                  </a:gdLst>
                  <a:ahLst/>
                  <a:cxnLst>
                    <a:cxn ang="0">
                      <a:pos x="T0" y="T1"/>
                    </a:cxn>
                    <a:cxn ang="0">
                      <a:pos x="T2" y="T3"/>
                    </a:cxn>
                    <a:cxn ang="0">
                      <a:pos x="T4" y="T5"/>
                    </a:cxn>
                    <a:cxn ang="0">
                      <a:pos x="T6" y="T7"/>
                    </a:cxn>
                    <a:cxn ang="0">
                      <a:pos x="T8" y="T9"/>
                    </a:cxn>
                  </a:cxnLst>
                  <a:rect l="0" t="0" r="r" b="b"/>
                  <a:pathLst>
                    <a:path w="31" h="19">
                      <a:moveTo>
                        <a:pt x="0" y="0"/>
                      </a:moveTo>
                      <a:cubicBezTo>
                        <a:pt x="30" y="0"/>
                        <a:pt x="30" y="0"/>
                        <a:pt x="30" y="0"/>
                      </a:cubicBezTo>
                      <a:cubicBezTo>
                        <a:pt x="31" y="1"/>
                        <a:pt x="31" y="2"/>
                        <a:pt x="31" y="3"/>
                      </a:cubicBezTo>
                      <a:cubicBezTo>
                        <a:pt x="5" y="19"/>
                        <a:pt x="5" y="19"/>
                        <a:pt x="5" y="19"/>
                      </a:cubicBezTo>
                      <a:cubicBezTo>
                        <a:pt x="2" y="13"/>
                        <a:pt x="1" y="7"/>
                        <a:pt x="0"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9" name="Freeform 52"/>
                <p:cNvSpPr/>
                <p:nvPr/>
              </p:nvSpPr>
              <p:spPr bwMode="auto">
                <a:xfrm>
                  <a:off x="1227138" y="2470151"/>
                  <a:ext cx="30163" cy="31750"/>
                </a:xfrm>
                <a:custGeom>
                  <a:avLst/>
                  <a:gdLst>
                    <a:gd name="T0" fmla="*/ 0 w 28"/>
                    <a:gd name="T1" fmla="*/ 16 h 29"/>
                    <a:gd name="T2" fmla="*/ 26 w 28"/>
                    <a:gd name="T3" fmla="*/ 0 h 29"/>
                    <a:gd name="T4" fmla="*/ 28 w 28"/>
                    <a:gd name="T5" fmla="*/ 2 h 29"/>
                    <a:gd name="T6" fmla="*/ 13 w 28"/>
                    <a:gd name="T7" fmla="*/ 29 h 29"/>
                    <a:gd name="T8" fmla="*/ 0 w 28"/>
                    <a:gd name="T9" fmla="*/ 16 h 29"/>
                  </a:gdLst>
                  <a:ahLst/>
                  <a:cxnLst>
                    <a:cxn ang="0">
                      <a:pos x="T0" y="T1"/>
                    </a:cxn>
                    <a:cxn ang="0">
                      <a:pos x="T2" y="T3"/>
                    </a:cxn>
                    <a:cxn ang="0">
                      <a:pos x="T4" y="T5"/>
                    </a:cxn>
                    <a:cxn ang="0">
                      <a:pos x="T6" y="T7"/>
                    </a:cxn>
                    <a:cxn ang="0">
                      <a:pos x="T8" y="T9"/>
                    </a:cxn>
                  </a:cxnLst>
                  <a:rect l="0" t="0" r="r" b="b"/>
                  <a:pathLst>
                    <a:path w="28" h="29">
                      <a:moveTo>
                        <a:pt x="0" y="16"/>
                      </a:moveTo>
                      <a:cubicBezTo>
                        <a:pt x="26" y="0"/>
                        <a:pt x="26" y="0"/>
                        <a:pt x="26" y="0"/>
                      </a:cubicBezTo>
                      <a:cubicBezTo>
                        <a:pt x="26" y="1"/>
                        <a:pt x="27" y="1"/>
                        <a:pt x="28" y="2"/>
                      </a:cubicBezTo>
                      <a:cubicBezTo>
                        <a:pt x="13" y="29"/>
                        <a:pt x="13" y="29"/>
                        <a:pt x="13" y="29"/>
                      </a:cubicBezTo>
                      <a:cubicBezTo>
                        <a:pt x="7" y="26"/>
                        <a:pt x="3" y="21"/>
                        <a:pt x="0" y="16"/>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0" name="Freeform 53"/>
                <p:cNvSpPr/>
                <p:nvPr/>
              </p:nvSpPr>
              <p:spPr bwMode="auto">
                <a:xfrm>
                  <a:off x="1241425" y="2473326"/>
                  <a:ext cx="19050" cy="33338"/>
                </a:xfrm>
                <a:custGeom>
                  <a:avLst/>
                  <a:gdLst>
                    <a:gd name="T0" fmla="*/ 0 w 18"/>
                    <a:gd name="T1" fmla="*/ 27 h 32"/>
                    <a:gd name="T2" fmla="*/ 15 w 18"/>
                    <a:gd name="T3" fmla="*/ 0 h 32"/>
                    <a:gd name="T4" fmla="*/ 18 w 18"/>
                    <a:gd name="T5" fmla="*/ 1 h 32"/>
                    <a:gd name="T6" fmla="*/ 18 w 18"/>
                    <a:gd name="T7" fmla="*/ 32 h 32"/>
                    <a:gd name="T8" fmla="*/ 0 w 18"/>
                    <a:gd name="T9" fmla="*/ 27 h 32"/>
                  </a:gdLst>
                  <a:ahLst/>
                  <a:cxnLst>
                    <a:cxn ang="0">
                      <a:pos x="T0" y="T1"/>
                    </a:cxn>
                    <a:cxn ang="0">
                      <a:pos x="T2" y="T3"/>
                    </a:cxn>
                    <a:cxn ang="0">
                      <a:pos x="T4" y="T5"/>
                    </a:cxn>
                    <a:cxn ang="0">
                      <a:pos x="T6" y="T7"/>
                    </a:cxn>
                    <a:cxn ang="0">
                      <a:pos x="T8" y="T9"/>
                    </a:cxn>
                  </a:cxnLst>
                  <a:rect l="0" t="0" r="r" b="b"/>
                  <a:pathLst>
                    <a:path w="18" h="32">
                      <a:moveTo>
                        <a:pt x="0" y="27"/>
                      </a:moveTo>
                      <a:cubicBezTo>
                        <a:pt x="15" y="0"/>
                        <a:pt x="15" y="0"/>
                        <a:pt x="15" y="0"/>
                      </a:cubicBezTo>
                      <a:cubicBezTo>
                        <a:pt x="16" y="1"/>
                        <a:pt x="17" y="1"/>
                        <a:pt x="18" y="1"/>
                      </a:cubicBezTo>
                      <a:cubicBezTo>
                        <a:pt x="18" y="32"/>
                        <a:pt x="18" y="32"/>
                        <a:pt x="18" y="32"/>
                      </a:cubicBezTo>
                      <a:cubicBezTo>
                        <a:pt x="12" y="32"/>
                        <a:pt x="6" y="31"/>
                        <a:pt x="0" y="27"/>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1" name="Freeform 54"/>
                <p:cNvSpPr/>
                <p:nvPr/>
              </p:nvSpPr>
              <p:spPr bwMode="auto">
                <a:xfrm>
                  <a:off x="1262063" y="2473326"/>
                  <a:ext cx="19050" cy="33338"/>
                </a:xfrm>
                <a:custGeom>
                  <a:avLst/>
                  <a:gdLst>
                    <a:gd name="T0" fmla="*/ 0 w 18"/>
                    <a:gd name="T1" fmla="*/ 32 h 32"/>
                    <a:gd name="T2" fmla="*/ 0 w 18"/>
                    <a:gd name="T3" fmla="*/ 1 h 32"/>
                    <a:gd name="T4" fmla="*/ 3 w 18"/>
                    <a:gd name="T5" fmla="*/ 0 h 32"/>
                    <a:gd name="T6" fmla="*/ 18 w 18"/>
                    <a:gd name="T7" fmla="*/ 27 h 32"/>
                    <a:gd name="T8" fmla="*/ 0 w 18"/>
                    <a:gd name="T9" fmla="*/ 32 h 32"/>
                  </a:gdLst>
                  <a:ahLst/>
                  <a:cxnLst>
                    <a:cxn ang="0">
                      <a:pos x="T0" y="T1"/>
                    </a:cxn>
                    <a:cxn ang="0">
                      <a:pos x="T2" y="T3"/>
                    </a:cxn>
                    <a:cxn ang="0">
                      <a:pos x="T4" y="T5"/>
                    </a:cxn>
                    <a:cxn ang="0">
                      <a:pos x="T6" y="T7"/>
                    </a:cxn>
                    <a:cxn ang="0">
                      <a:pos x="T8" y="T9"/>
                    </a:cxn>
                  </a:cxnLst>
                  <a:rect l="0" t="0" r="r" b="b"/>
                  <a:pathLst>
                    <a:path w="18" h="32">
                      <a:moveTo>
                        <a:pt x="0" y="32"/>
                      </a:moveTo>
                      <a:cubicBezTo>
                        <a:pt x="0" y="1"/>
                        <a:pt x="0" y="1"/>
                        <a:pt x="0" y="1"/>
                      </a:cubicBezTo>
                      <a:cubicBezTo>
                        <a:pt x="1" y="1"/>
                        <a:pt x="2" y="1"/>
                        <a:pt x="3" y="0"/>
                      </a:cubicBezTo>
                      <a:cubicBezTo>
                        <a:pt x="18" y="27"/>
                        <a:pt x="18" y="27"/>
                        <a:pt x="18" y="27"/>
                      </a:cubicBezTo>
                      <a:cubicBezTo>
                        <a:pt x="12" y="31"/>
                        <a:pt x="6" y="32"/>
                        <a:pt x="0" y="32"/>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2" name="Freeform 55"/>
                <p:cNvSpPr/>
                <p:nvPr/>
              </p:nvSpPr>
              <p:spPr bwMode="auto">
                <a:xfrm>
                  <a:off x="1265238" y="2470151"/>
                  <a:ext cx="28575" cy="31750"/>
                </a:xfrm>
                <a:custGeom>
                  <a:avLst/>
                  <a:gdLst>
                    <a:gd name="T0" fmla="*/ 15 w 28"/>
                    <a:gd name="T1" fmla="*/ 29 h 29"/>
                    <a:gd name="T2" fmla="*/ 0 w 28"/>
                    <a:gd name="T3" fmla="*/ 2 h 29"/>
                    <a:gd name="T4" fmla="*/ 2 w 28"/>
                    <a:gd name="T5" fmla="*/ 0 h 29"/>
                    <a:gd name="T6" fmla="*/ 28 w 28"/>
                    <a:gd name="T7" fmla="*/ 16 h 29"/>
                    <a:gd name="T8" fmla="*/ 15 w 28"/>
                    <a:gd name="T9" fmla="*/ 29 h 29"/>
                  </a:gdLst>
                  <a:ahLst/>
                  <a:cxnLst>
                    <a:cxn ang="0">
                      <a:pos x="T0" y="T1"/>
                    </a:cxn>
                    <a:cxn ang="0">
                      <a:pos x="T2" y="T3"/>
                    </a:cxn>
                    <a:cxn ang="0">
                      <a:pos x="T4" y="T5"/>
                    </a:cxn>
                    <a:cxn ang="0">
                      <a:pos x="T6" y="T7"/>
                    </a:cxn>
                    <a:cxn ang="0">
                      <a:pos x="T8" y="T9"/>
                    </a:cxn>
                  </a:cxnLst>
                  <a:rect l="0" t="0" r="r" b="b"/>
                  <a:pathLst>
                    <a:path w="28" h="29">
                      <a:moveTo>
                        <a:pt x="15" y="29"/>
                      </a:moveTo>
                      <a:cubicBezTo>
                        <a:pt x="0" y="2"/>
                        <a:pt x="0" y="2"/>
                        <a:pt x="0" y="2"/>
                      </a:cubicBezTo>
                      <a:cubicBezTo>
                        <a:pt x="1" y="1"/>
                        <a:pt x="2" y="1"/>
                        <a:pt x="2" y="0"/>
                      </a:cubicBezTo>
                      <a:cubicBezTo>
                        <a:pt x="28" y="16"/>
                        <a:pt x="28" y="16"/>
                        <a:pt x="28" y="16"/>
                      </a:cubicBezTo>
                      <a:cubicBezTo>
                        <a:pt x="25" y="21"/>
                        <a:pt x="21" y="26"/>
                        <a:pt x="15" y="29"/>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3" name="Freeform 56"/>
                <p:cNvSpPr/>
                <p:nvPr/>
              </p:nvSpPr>
              <p:spPr bwMode="auto">
                <a:xfrm>
                  <a:off x="1268413" y="2466976"/>
                  <a:ext cx="31750" cy="19050"/>
                </a:xfrm>
                <a:custGeom>
                  <a:avLst/>
                  <a:gdLst>
                    <a:gd name="T0" fmla="*/ 26 w 31"/>
                    <a:gd name="T1" fmla="*/ 19 h 19"/>
                    <a:gd name="T2" fmla="*/ 0 w 31"/>
                    <a:gd name="T3" fmla="*/ 3 h 19"/>
                    <a:gd name="T4" fmla="*/ 1 w 31"/>
                    <a:gd name="T5" fmla="*/ 0 h 19"/>
                    <a:gd name="T6" fmla="*/ 31 w 31"/>
                    <a:gd name="T7" fmla="*/ 0 h 19"/>
                    <a:gd name="T8" fmla="*/ 26 w 31"/>
                    <a:gd name="T9" fmla="*/ 19 h 19"/>
                  </a:gdLst>
                  <a:ahLst/>
                  <a:cxnLst>
                    <a:cxn ang="0">
                      <a:pos x="T0" y="T1"/>
                    </a:cxn>
                    <a:cxn ang="0">
                      <a:pos x="T2" y="T3"/>
                    </a:cxn>
                    <a:cxn ang="0">
                      <a:pos x="T4" y="T5"/>
                    </a:cxn>
                    <a:cxn ang="0">
                      <a:pos x="T6" y="T7"/>
                    </a:cxn>
                    <a:cxn ang="0">
                      <a:pos x="T8" y="T9"/>
                    </a:cxn>
                  </a:cxnLst>
                  <a:rect l="0" t="0" r="r" b="b"/>
                  <a:pathLst>
                    <a:path w="31" h="19">
                      <a:moveTo>
                        <a:pt x="26" y="19"/>
                      </a:moveTo>
                      <a:cubicBezTo>
                        <a:pt x="0" y="3"/>
                        <a:pt x="0" y="3"/>
                        <a:pt x="0" y="3"/>
                      </a:cubicBezTo>
                      <a:cubicBezTo>
                        <a:pt x="0" y="2"/>
                        <a:pt x="0" y="1"/>
                        <a:pt x="1" y="0"/>
                      </a:cubicBezTo>
                      <a:cubicBezTo>
                        <a:pt x="31" y="0"/>
                        <a:pt x="31" y="0"/>
                        <a:pt x="31" y="0"/>
                      </a:cubicBezTo>
                      <a:cubicBezTo>
                        <a:pt x="30" y="7"/>
                        <a:pt x="29" y="13"/>
                        <a:pt x="26" y="19"/>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4" name="Freeform 57"/>
                <p:cNvSpPr>
                  <a:spLocks noEditPoints="1"/>
                </p:cNvSpPr>
                <p:nvPr/>
              </p:nvSpPr>
              <p:spPr bwMode="auto">
                <a:xfrm>
                  <a:off x="1100138" y="2582863"/>
                  <a:ext cx="74613" cy="76200"/>
                </a:xfrm>
                <a:custGeom>
                  <a:avLst/>
                  <a:gdLst>
                    <a:gd name="T0" fmla="*/ 63 w 70"/>
                    <a:gd name="T1" fmla="*/ 24 h 72"/>
                    <a:gd name="T2" fmla="*/ 61 w 70"/>
                    <a:gd name="T3" fmla="*/ 19 h 72"/>
                    <a:gd name="T4" fmla="*/ 58 w 70"/>
                    <a:gd name="T5" fmla="*/ 15 h 72"/>
                    <a:gd name="T6" fmla="*/ 54 w 70"/>
                    <a:gd name="T7" fmla="*/ 11 h 72"/>
                    <a:gd name="T8" fmla="*/ 49 w 70"/>
                    <a:gd name="T9" fmla="*/ 8 h 72"/>
                    <a:gd name="T10" fmla="*/ 44 w 70"/>
                    <a:gd name="T11" fmla="*/ 5 h 72"/>
                    <a:gd name="T12" fmla="*/ 39 w 70"/>
                    <a:gd name="T13" fmla="*/ 4 h 72"/>
                    <a:gd name="T14" fmla="*/ 33 w 70"/>
                    <a:gd name="T15" fmla="*/ 4 h 72"/>
                    <a:gd name="T16" fmla="*/ 28 w 70"/>
                    <a:gd name="T17" fmla="*/ 5 h 72"/>
                    <a:gd name="T18" fmla="*/ 22 w 70"/>
                    <a:gd name="T19" fmla="*/ 2 h 72"/>
                    <a:gd name="T20" fmla="*/ 16 w 70"/>
                    <a:gd name="T21" fmla="*/ 5 h 72"/>
                    <a:gd name="T22" fmla="*/ 11 w 70"/>
                    <a:gd name="T23" fmla="*/ 9 h 72"/>
                    <a:gd name="T24" fmla="*/ 7 w 70"/>
                    <a:gd name="T25" fmla="*/ 14 h 72"/>
                    <a:gd name="T26" fmla="*/ 4 w 70"/>
                    <a:gd name="T27" fmla="*/ 20 h 72"/>
                    <a:gd name="T28" fmla="*/ 2 w 70"/>
                    <a:gd name="T29" fmla="*/ 26 h 72"/>
                    <a:gd name="T30" fmla="*/ 1 w 70"/>
                    <a:gd name="T31" fmla="*/ 32 h 72"/>
                    <a:gd name="T32" fmla="*/ 1 w 70"/>
                    <a:gd name="T33" fmla="*/ 39 h 72"/>
                    <a:gd name="T34" fmla="*/ 2 w 70"/>
                    <a:gd name="T35" fmla="*/ 45 h 72"/>
                    <a:gd name="T36" fmla="*/ 4 w 70"/>
                    <a:gd name="T37" fmla="*/ 51 h 72"/>
                    <a:gd name="T38" fmla="*/ 7 w 70"/>
                    <a:gd name="T39" fmla="*/ 57 h 72"/>
                    <a:gd name="T40" fmla="*/ 11 w 70"/>
                    <a:gd name="T41" fmla="*/ 62 h 72"/>
                    <a:gd name="T42" fmla="*/ 16 w 70"/>
                    <a:gd name="T43" fmla="*/ 66 h 72"/>
                    <a:gd name="T44" fmla="*/ 21 w 70"/>
                    <a:gd name="T45" fmla="*/ 69 h 72"/>
                    <a:gd name="T46" fmla="*/ 27 w 70"/>
                    <a:gd name="T47" fmla="*/ 71 h 72"/>
                    <a:gd name="T48" fmla="*/ 33 w 70"/>
                    <a:gd name="T49" fmla="*/ 72 h 72"/>
                    <a:gd name="T50" fmla="*/ 39 w 70"/>
                    <a:gd name="T51" fmla="*/ 72 h 72"/>
                    <a:gd name="T52" fmla="*/ 44 w 70"/>
                    <a:gd name="T53" fmla="*/ 71 h 72"/>
                    <a:gd name="T54" fmla="*/ 49 w 70"/>
                    <a:gd name="T55" fmla="*/ 69 h 72"/>
                    <a:gd name="T56" fmla="*/ 54 w 70"/>
                    <a:gd name="T57" fmla="*/ 66 h 72"/>
                    <a:gd name="T58" fmla="*/ 59 w 70"/>
                    <a:gd name="T59" fmla="*/ 62 h 72"/>
                    <a:gd name="T60" fmla="*/ 63 w 70"/>
                    <a:gd name="T61" fmla="*/ 57 h 72"/>
                    <a:gd name="T62" fmla="*/ 66 w 70"/>
                    <a:gd name="T63" fmla="*/ 51 h 72"/>
                    <a:gd name="T64" fmla="*/ 68 w 70"/>
                    <a:gd name="T65" fmla="*/ 45 h 72"/>
                    <a:gd name="T66" fmla="*/ 69 w 70"/>
                    <a:gd name="T67" fmla="*/ 39 h 72"/>
                    <a:gd name="T68" fmla="*/ 69 w 70"/>
                    <a:gd name="T69" fmla="*/ 32 h 72"/>
                    <a:gd name="T70" fmla="*/ 62 w 70"/>
                    <a:gd name="T71" fmla="*/ 28 h 72"/>
                    <a:gd name="T72" fmla="*/ 62 w 70"/>
                    <a:gd name="T73" fmla="*/ 28 h 72"/>
                    <a:gd name="T74" fmla="*/ 38 w 70"/>
                    <a:gd name="T75" fmla="*/ 35 h 72"/>
                    <a:gd name="T76" fmla="*/ 37 w 70"/>
                    <a:gd name="T77" fmla="*/ 31 h 72"/>
                    <a:gd name="T78" fmla="*/ 36 w 70"/>
                    <a:gd name="T79" fmla="*/ 30 h 72"/>
                    <a:gd name="T80" fmla="*/ 27 w 70"/>
                    <a:gd name="T81" fmla="*/ 8 h 72"/>
                    <a:gd name="T82" fmla="*/ 27 w 70"/>
                    <a:gd name="T83" fmla="*/ 8 h 72"/>
                    <a:gd name="T84" fmla="*/ 8 w 70"/>
                    <a:gd name="T85" fmla="*/ 28 h 72"/>
                    <a:gd name="T86" fmla="*/ 30 w 70"/>
                    <a:gd name="T87" fmla="*/ 37 h 72"/>
                    <a:gd name="T88" fmla="*/ 30 w 70"/>
                    <a:gd name="T89" fmla="*/ 38 h 72"/>
                    <a:gd name="T90" fmla="*/ 16 w 70"/>
                    <a:gd name="T91" fmla="*/ 57 h 72"/>
                    <a:gd name="T92" fmla="*/ 16 w 70"/>
                    <a:gd name="T93" fmla="*/ 57 h 72"/>
                    <a:gd name="T94" fmla="*/ 42 w 70"/>
                    <a:gd name="T95" fmla="*/ 64 h 72"/>
                    <a:gd name="T96" fmla="*/ 39 w 70"/>
                    <a:gd name="T97" fmla="*/ 40 h 72"/>
                    <a:gd name="T98" fmla="*/ 39 w 70"/>
                    <a:gd name="T99" fmla="*/ 39 h 72"/>
                    <a:gd name="T100" fmla="*/ 62 w 70"/>
                    <a:gd name="T101" fmla="*/ 43 h 72"/>
                    <a:gd name="T102" fmla="*/ 62 w 70"/>
                    <a:gd name="T103" fmla="*/ 4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0" h="72">
                      <a:moveTo>
                        <a:pt x="64" y="28"/>
                      </a:moveTo>
                      <a:cubicBezTo>
                        <a:pt x="68" y="26"/>
                        <a:pt x="68" y="26"/>
                        <a:pt x="68" y="26"/>
                      </a:cubicBezTo>
                      <a:cubicBezTo>
                        <a:pt x="68" y="25"/>
                        <a:pt x="68" y="24"/>
                        <a:pt x="68" y="23"/>
                      </a:cubicBezTo>
                      <a:cubicBezTo>
                        <a:pt x="63" y="24"/>
                        <a:pt x="63" y="24"/>
                        <a:pt x="63" y="24"/>
                      </a:cubicBezTo>
                      <a:cubicBezTo>
                        <a:pt x="63" y="24"/>
                        <a:pt x="63" y="23"/>
                        <a:pt x="63" y="22"/>
                      </a:cubicBezTo>
                      <a:cubicBezTo>
                        <a:pt x="66" y="20"/>
                        <a:pt x="66" y="20"/>
                        <a:pt x="66" y="20"/>
                      </a:cubicBezTo>
                      <a:cubicBezTo>
                        <a:pt x="66" y="19"/>
                        <a:pt x="65" y="18"/>
                        <a:pt x="65" y="17"/>
                      </a:cubicBezTo>
                      <a:cubicBezTo>
                        <a:pt x="61" y="19"/>
                        <a:pt x="61" y="19"/>
                        <a:pt x="61" y="19"/>
                      </a:cubicBezTo>
                      <a:cubicBezTo>
                        <a:pt x="61" y="19"/>
                        <a:pt x="60" y="18"/>
                        <a:pt x="60" y="17"/>
                      </a:cubicBezTo>
                      <a:cubicBezTo>
                        <a:pt x="63" y="14"/>
                        <a:pt x="63" y="14"/>
                        <a:pt x="63" y="14"/>
                      </a:cubicBezTo>
                      <a:cubicBezTo>
                        <a:pt x="62" y="14"/>
                        <a:pt x="62" y="13"/>
                        <a:pt x="61" y="12"/>
                      </a:cubicBezTo>
                      <a:cubicBezTo>
                        <a:pt x="58" y="15"/>
                        <a:pt x="58" y="15"/>
                        <a:pt x="58" y="15"/>
                      </a:cubicBezTo>
                      <a:cubicBezTo>
                        <a:pt x="57" y="14"/>
                        <a:pt x="57" y="14"/>
                        <a:pt x="56" y="13"/>
                      </a:cubicBezTo>
                      <a:cubicBezTo>
                        <a:pt x="59" y="9"/>
                        <a:pt x="59" y="9"/>
                        <a:pt x="59" y="9"/>
                      </a:cubicBezTo>
                      <a:cubicBezTo>
                        <a:pt x="58" y="9"/>
                        <a:pt x="57" y="8"/>
                        <a:pt x="57" y="8"/>
                      </a:cubicBezTo>
                      <a:cubicBezTo>
                        <a:pt x="54" y="11"/>
                        <a:pt x="54" y="11"/>
                        <a:pt x="54" y="11"/>
                      </a:cubicBezTo>
                      <a:cubicBezTo>
                        <a:pt x="53" y="10"/>
                        <a:pt x="53" y="10"/>
                        <a:pt x="52" y="10"/>
                      </a:cubicBezTo>
                      <a:cubicBezTo>
                        <a:pt x="54" y="5"/>
                        <a:pt x="54" y="5"/>
                        <a:pt x="54" y="5"/>
                      </a:cubicBezTo>
                      <a:cubicBezTo>
                        <a:pt x="53" y="5"/>
                        <a:pt x="52" y="4"/>
                        <a:pt x="52" y="4"/>
                      </a:cubicBezTo>
                      <a:cubicBezTo>
                        <a:pt x="49" y="8"/>
                        <a:pt x="49" y="8"/>
                        <a:pt x="49" y="8"/>
                      </a:cubicBezTo>
                      <a:cubicBezTo>
                        <a:pt x="49" y="7"/>
                        <a:pt x="48" y="7"/>
                        <a:pt x="47" y="7"/>
                      </a:cubicBezTo>
                      <a:cubicBezTo>
                        <a:pt x="48" y="2"/>
                        <a:pt x="48" y="2"/>
                        <a:pt x="48" y="2"/>
                      </a:cubicBezTo>
                      <a:cubicBezTo>
                        <a:pt x="48" y="2"/>
                        <a:pt x="47" y="2"/>
                        <a:pt x="46" y="1"/>
                      </a:cubicBezTo>
                      <a:cubicBezTo>
                        <a:pt x="44" y="5"/>
                        <a:pt x="44" y="5"/>
                        <a:pt x="44" y="5"/>
                      </a:cubicBezTo>
                      <a:cubicBezTo>
                        <a:pt x="43" y="5"/>
                        <a:pt x="43" y="5"/>
                        <a:pt x="42" y="5"/>
                      </a:cubicBezTo>
                      <a:cubicBezTo>
                        <a:pt x="43" y="0"/>
                        <a:pt x="43" y="0"/>
                        <a:pt x="43" y="0"/>
                      </a:cubicBezTo>
                      <a:cubicBezTo>
                        <a:pt x="42" y="0"/>
                        <a:pt x="41" y="0"/>
                        <a:pt x="40" y="0"/>
                      </a:cubicBezTo>
                      <a:cubicBezTo>
                        <a:pt x="39" y="4"/>
                        <a:pt x="39" y="4"/>
                        <a:pt x="39" y="4"/>
                      </a:cubicBezTo>
                      <a:cubicBezTo>
                        <a:pt x="38" y="4"/>
                        <a:pt x="37" y="4"/>
                        <a:pt x="37" y="4"/>
                      </a:cubicBezTo>
                      <a:cubicBezTo>
                        <a:pt x="36" y="0"/>
                        <a:pt x="36" y="0"/>
                        <a:pt x="36" y="0"/>
                      </a:cubicBezTo>
                      <a:cubicBezTo>
                        <a:pt x="36" y="0"/>
                        <a:pt x="35" y="0"/>
                        <a:pt x="34" y="0"/>
                      </a:cubicBezTo>
                      <a:cubicBezTo>
                        <a:pt x="33" y="4"/>
                        <a:pt x="33" y="4"/>
                        <a:pt x="33" y="4"/>
                      </a:cubicBezTo>
                      <a:cubicBezTo>
                        <a:pt x="33" y="4"/>
                        <a:pt x="32" y="4"/>
                        <a:pt x="31" y="4"/>
                      </a:cubicBezTo>
                      <a:cubicBezTo>
                        <a:pt x="30" y="0"/>
                        <a:pt x="30" y="0"/>
                        <a:pt x="30" y="0"/>
                      </a:cubicBezTo>
                      <a:cubicBezTo>
                        <a:pt x="29" y="0"/>
                        <a:pt x="29" y="0"/>
                        <a:pt x="28" y="0"/>
                      </a:cubicBezTo>
                      <a:cubicBezTo>
                        <a:pt x="28" y="5"/>
                        <a:pt x="28" y="5"/>
                        <a:pt x="28" y="5"/>
                      </a:cubicBezTo>
                      <a:cubicBezTo>
                        <a:pt x="28" y="5"/>
                        <a:pt x="27" y="5"/>
                        <a:pt x="27" y="5"/>
                      </a:cubicBezTo>
                      <a:cubicBezTo>
                        <a:pt x="27" y="5"/>
                        <a:pt x="26" y="5"/>
                        <a:pt x="26" y="5"/>
                      </a:cubicBezTo>
                      <a:cubicBezTo>
                        <a:pt x="24" y="1"/>
                        <a:pt x="24" y="1"/>
                        <a:pt x="24" y="1"/>
                      </a:cubicBezTo>
                      <a:cubicBezTo>
                        <a:pt x="23" y="2"/>
                        <a:pt x="23" y="2"/>
                        <a:pt x="22" y="2"/>
                      </a:cubicBezTo>
                      <a:cubicBezTo>
                        <a:pt x="23" y="7"/>
                        <a:pt x="23" y="7"/>
                        <a:pt x="23" y="7"/>
                      </a:cubicBezTo>
                      <a:cubicBezTo>
                        <a:pt x="22" y="7"/>
                        <a:pt x="22" y="7"/>
                        <a:pt x="21" y="8"/>
                      </a:cubicBezTo>
                      <a:cubicBezTo>
                        <a:pt x="19" y="4"/>
                        <a:pt x="19" y="4"/>
                        <a:pt x="19" y="4"/>
                      </a:cubicBezTo>
                      <a:cubicBezTo>
                        <a:pt x="18" y="4"/>
                        <a:pt x="17" y="5"/>
                        <a:pt x="16" y="5"/>
                      </a:cubicBezTo>
                      <a:cubicBezTo>
                        <a:pt x="18" y="9"/>
                        <a:pt x="18" y="9"/>
                        <a:pt x="18" y="9"/>
                      </a:cubicBezTo>
                      <a:cubicBezTo>
                        <a:pt x="18" y="10"/>
                        <a:pt x="17" y="10"/>
                        <a:pt x="17" y="11"/>
                      </a:cubicBezTo>
                      <a:cubicBezTo>
                        <a:pt x="13" y="8"/>
                        <a:pt x="13" y="8"/>
                        <a:pt x="13" y="8"/>
                      </a:cubicBezTo>
                      <a:cubicBezTo>
                        <a:pt x="13" y="8"/>
                        <a:pt x="12" y="9"/>
                        <a:pt x="11" y="9"/>
                      </a:cubicBezTo>
                      <a:cubicBezTo>
                        <a:pt x="14" y="13"/>
                        <a:pt x="14" y="13"/>
                        <a:pt x="14" y="13"/>
                      </a:cubicBezTo>
                      <a:cubicBezTo>
                        <a:pt x="13" y="13"/>
                        <a:pt x="13" y="14"/>
                        <a:pt x="13" y="14"/>
                      </a:cubicBezTo>
                      <a:cubicBezTo>
                        <a:pt x="9" y="12"/>
                        <a:pt x="9" y="12"/>
                        <a:pt x="9" y="12"/>
                      </a:cubicBezTo>
                      <a:cubicBezTo>
                        <a:pt x="8" y="13"/>
                        <a:pt x="8" y="13"/>
                        <a:pt x="7" y="14"/>
                      </a:cubicBezTo>
                      <a:cubicBezTo>
                        <a:pt x="10" y="17"/>
                        <a:pt x="10" y="17"/>
                        <a:pt x="10" y="17"/>
                      </a:cubicBezTo>
                      <a:cubicBezTo>
                        <a:pt x="10" y="18"/>
                        <a:pt x="10" y="18"/>
                        <a:pt x="9" y="19"/>
                      </a:cubicBezTo>
                      <a:cubicBezTo>
                        <a:pt x="5" y="17"/>
                        <a:pt x="5" y="17"/>
                        <a:pt x="5" y="17"/>
                      </a:cubicBezTo>
                      <a:cubicBezTo>
                        <a:pt x="5" y="18"/>
                        <a:pt x="4" y="19"/>
                        <a:pt x="4" y="20"/>
                      </a:cubicBezTo>
                      <a:cubicBezTo>
                        <a:pt x="8" y="22"/>
                        <a:pt x="8" y="22"/>
                        <a:pt x="8" y="22"/>
                      </a:cubicBezTo>
                      <a:cubicBezTo>
                        <a:pt x="7" y="23"/>
                        <a:pt x="7" y="23"/>
                        <a:pt x="7" y="24"/>
                      </a:cubicBezTo>
                      <a:cubicBezTo>
                        <a:pt x="3" y="23"/>
                        <a:pt x="3" y="23"/>
                        <a:pt x="3" y="23"/>
                      </a:cubicBezTo>
                      <a:cubicBezTo>
                        <a:pt x="2" y="24"/>
                        <a:pt x="2" y="25"/>
                        <a:pt x="2" y="26"/>
                      </a:cubicBezTo>
                      <a:cubicBezTo>
                        <a:pt x="6" y="28"/>
                        <a:pt x="6" y="28"/>
                        <a:pt x="6" y="28"/>
                      </a:cubicBezTo>
                      <a:cubicBezTo>
                        <a:pt x="6" y="28"/>
                        <a:pt x="5" y="29"/>
                        <a:pt x="5" y="30"/>
                      </a:cubicBezTo>
                      <a:cubicBezTo>
                        <a:pt x="1" y="29"/>
                        <a:pt x="1" y="29"/>
                        <a:pt x="1" y="29"/>
                      </a:cubicBezTo>
                      <a:cubicBezTo>
                        <a:pt x="1" y="30"/>
                        <a:pt x="1" y="31"/>
                        <a:pt x="1" y="32"/>
                      </a:cubicBezTo>
                      <a:cubicBezTo>
                        <a:pt x="5" y="33"/>
                        <a:pt x="5" y="33"/>
                        <a:pt x="5" y="33"/>
                      </a:cubicBezTo>
                      <a:cubicBezTo>
                        <a:pt x="5" y="34"/>
                        <a:pt x="5" y="34"/>
                        <a:pt x="5" y="35"/>
                      </a:cubicBezTo>
                      <a:cubicBezTo>
                        <a:pt x="0" y="36"/>
                        <a:pt x="0" y="36"/>
                        <a:pt x="0" y="36"/>
                      </a:cubicBezTo>
                      <a:cubicBezTo>
                        <a:pt x="0" y="37"/>
                        <a:pt x="0" y="38"/>
                        <a:pt x="1" y="39"/>
                      </a:cubicBezTo>
                      <a:cubicBezTo>
                        <a:pt x="5" y="39"/>
                        <a:pt x="5" y="39"/>
                        <a:pt x="5" y="39"/>
                      </a:cubicBezTo>
                      <a:cubicBezTo>
                        <a:pt x="5" y="39"/>
                        <a:pt x="5" y="40"/>
                        <a:pt x="5" y="41"/>
                      </a:cubicBezTo>
                      <a:cubicBezTo>
                        <a:pt x="1" y="42"/>
                        <a:pt x="1" y="42"/>
                        <a:pt x="1" y="42"/>
                      </a:cubicBezTo>
                      <a:cubicBezTo>
                        <a:pt x="1" y="43"/>
                        <a:pt x="1" y="44"/>
                        <a:pt x="2" y="45"/>
                      </a:cubicBezTo>
                      <a:cubicBezTo>
                        <a:pt x="6" y="44"/>
                        <a:pt x="6" y="44"/>
                        <a:pt x="6" y="44"/>
                      </a:cubicBezTo>
                      <a:cubicBezTo>
                        <a:pt x="6" y="45"/>
                        <a:pt x="6" y="46"/>
                        <a:pt x="6" y="46"/>
                      </a:cubicBezTo>
                      <a:cubicBezTo>
                        <a:pt x="3" y="48"/>
                        <a:pt x="3" y="48"/>
                        <a:pt x="3" y="48"/>
                      </a:cubicBezTo>
                      <a:cubicBezTo>
                        <a:pt x="3" y="49"/>
                        <a:pt x="3" y="50"/>
                        <a:pt x="4" y="51"/>
                      </a:cubicBezTo>
                      <a:cubicBezTo>
                        <a:pt x="8" y="50"/>
                        <a:pt x="8" y="50"/>
                        <a:pt x="8" y="50"/>
                      </a:cubicBezTo>
                      <a:cubicBezTo>
                        <a:pt x="8" y="50"/>
                        <a:pt x="8" y="51"/>
                        <a:pt x="9" y="52"/>
                      </a:cubicBezTo>
                      <a:cubicBezTo>
                        <a:pt x="5" y="54"/>
                        <a:pt x="5" y="54"/>
                        <a:pt x="5" y="54"/>
                      </a:cubicBezTo>
                      <a:cubicBezTo>
                        <a:pt x="6" y="55"/>
                        <a:pt x="6" y="56"/>
                        <a:pt x="7" y="57"/>
                      </a:cubicBezTo>
                      <a:cubicBezTo>
                        <a:pt x="11" y="55"/>
                        <a:pt x="11" y="55"/>
                        <a:pt x="11" y="55"/>
                      </a:cubicBezTo>
                      <a:cubicBezTo>
                        <a:pt x="11" y="55"/>
                        <a:pt x="11" y="56"/>
                        <a:pt x="12" y="56"/>
                      </a:cubicBezTo>
                      <a:cubicBezTo>
                        <a:pt x="9" y="60"/>
                        <a:pt x="9" y="60"/>
                        <a:pt x="9" y="60"/>
                      </a:cubicBezTo>
                      <a:cubicBezTo>
                        <a:pt x="10" y="60"/>
                        <a:pt x="10" y="61"/>
                        <a:pt x="11" y="62"/>
                      </a:cubicBezTo>
                      <a:cubicBezTo>
                        <a:pt x="14" y="59"/>
                        <a:pt x="14" y="59"/>
                        <a:pt x="14" y="59"/>
                      </a:cubicBezTo>
                      <a:cubicBezTo>
                        <a:pt x="15" y="59"/>
                        <a:pt x="15" y="60"/>
                        <a:pt x="16" y="60"/>
                      </a:cubicBezTo>
                      <a:cubicBezTo>
                        <a:pt x="13" y="64"/>
                        <a:pt x="13" y="64"/>
                        <a:pt x="13" y="64"/>
                      </a:cubicBezTo>
                      <a:cubicBezTo>
                        <a:pt x="14" y="65"/>
                        <a:pt x="15" y="65"/>
                        <a:pt x="16" y="66"/>
                      </a:cubicBezTo>
                      <a:cubicBezTo>
                        <a:pt x="18" y="62"/>
                        <a:pt x="18" y="62"/>
                        <a:pt x="18" y="62"/>
                      </a:cubicBezTo>
                      <a:cubicBezTo>
                        <a:pt x="19" y="63"/>
                        <a:pt x="20" y="63"/>
                        <a:pt x="20" y="63"/>
                      </a:cubicBezTo>
                      <a:cubicBezTo>
                        <a:pt x="19" y="68"/>
                        <a:pt x="19" y="68"/>
                        <a:pt x="19" y="68"/>
                      </a:cubicBezTo>
                      <a:cubicBezTo>
                        <a:pt x="19" y="68"/>
                        <a:pt x="20" y="68"/>
                        <a:pt x="21" y="69"/>
                      </a:cubicBezTo>
                      <a:cubicBezTo>
                        <a:pt x="23" y="65"/>
                        <a:pt x="23" y="65"/>
                        <a:pt x="23" y="65"/>
                      </a:cubicBezTo>
                      <a:cubicBezTo>
                        <a:pt x="24" y="65"/>
                        <a:pt x="25" y="66"/>
                        <a:pt x="25" y="66"/>
                      </a:cubicBezTo>
                      <a:cubicBezTo>
                        <a:pt x="24" y="70"/>
                        <a:pt x="24" y="70"/>
                        <a:pt x="24" y="70"/>
                      </a:cubicBezTo>
                      <a:cubicBezTo>
                        <a:pt x="25" y="70"/>
                        <a:pt x="26" y="71"/>
                        <a:pt x="27" y="71"/>
                      </a:cubicBezTo>
                      <a:cubicBezTo>
                        <a:pt x="28" y="67"/>
                        <a:pt x="28" y="67"/>
                        <a:pt x="28" y="67"/>
                      </a:cubicBezTo>
                      <a:cubicBezTo>
                        <a:pt x="29" y="67"/>
                        <a:pt x="30" y="67"/>
                        <a:pt x="30" y="67"/>
                      </a:cubicBezTo>
                      <a:cubicBezTo>
                        <a:pt x="30" y="72"/>
                        <a:pt x="30" y="72"/>
                        <a:pt x="30" y="72"/>
                      </a:cubicBezTo>
                      <a:cubicBezTo>
                        <a:pt x="31" y="72"/>
                        <a:pt x="32" y="72"/>
                        <a:pt x="33" y="72"/>
                      </a:cubicBezTo>
                      <a:cubicBezTo>
                        <a:pt x="34" y="67"/>
                        <a:pt x="34" y="67"/>
                        <a:pt x="34" y="67"/>
                      </a:cubicBezTo>
                      <a:cubicBezTo>
                        <a:pt x="35" y="67"/>
                        <a:pt x="35" y="67"/>
                        <a:pt x="36" y="67"/>
                      </a:cubicBezTo>
                      <a:cubicBezTo>
                        <a:pt x="37" y="72"/>
                        <a:pt x="37" y="72"/>
                        <a:pt x="37" y="72"/>
                      </a:cubicBezTo>
                      <a:cubicBezTo>
                        <a:pt x="38" y="72"/>
                        <a:pt x="38" y="72"/>
                        <a:pt x="39" y="72"/>
                      </a:cubicBezTo>
                      <a:cubicBezTo>
                        <a:pt x="39" y="67"/>
                        <a:pt x="39" y="67"/>
                        <a:pt x="39" y="67"/>
                      </a:cubicBezTo>
                      <a:cubicBezTo>
                        <a:pt x="40" y="67"/>
                        <a:pt x="41" y="67"/>
                        <a:pt x="41" y="67"/>
                      </a:cubicBezTo>
                      <a:cubicBezTo>
                        <a:pt x="43" y="71"/>
                        <a:pt x="43" y="71"/>
                        <a:pt x="43" y="71"/>
                      </a:cubicBezTo>
                      <a:cubicBezTo>
                        <a:pt x="43" y="71"/>
                        <a:pt x="44" y="71"/>
                        <a:pt x="44" y="71"/>
                      </a:cubicBezTo>
                      <a:cubicBezTo>
                        <a:pt x="45" y="70"/>
                        <a:pt x="45" y="70"/>
                        <a:pt x="45" y="70"/>
                      </a:cubicBezTo>
                      <a:cubicBezTo>
                        <a:pt x="45" y="66"/>
                        <a:pt x="45" y="66"/>
                        <a:pt x="45" y="66"/>
                      </a:cubicBezTo>
                      <a:cubicBezTo>
                        <a:pt x="45" y="66"/>
                        <a:pt x="46" y="65"/>
                        <a:pt x="47" y="65"/>
                      </a:cubicBezTo>
                      <a:cubicBezTo>
                        <a:pt x="49" y="69"/>
                        <a:pt x="49" y="69"/>
                        <a:pt x="49" y="69"/>
                      </a:cubicBezTo>
                      <a:cubicBezTo>
                        <a:pt x="50" y="69"/>
                        <a:pt x="50" y="68"/>
                        <a:pt x="51" y="68"/>
                      </a:cubicBezTo>
                      <a:cubicBezTo>
                        <a:pt x="50" y="64"/>
                        <a:pt x="50" y="64"/>
                        <a:pt x="50" y="64"/>
                      </a:cubicBezTo>
                      <a:cubicBezTo>
                        <a:pt x="50" y="63"/>
                        <a:pt x="51" y="63"/>
                        <a:pt x="51" y="62"/>
                      </a:cubicBezTo>
                      <a:cubicBezTo>
                        <a:pt x="54" y="66"/>
                        <a:pt x="54" y="66"/>
                        <a:pt x="54" y="66"/>
                      </a:cubicBezTo>
                      <a:cubicBezTo>
                        <a:pt x="55" y="65"/>
                        <a:pt x="56" y="65"/>
                        <a:pt x="56" y="64"/>
                      </a:cubicBezTo>
                      <a:cubicBezTo>
                        <a:pt x="54" y="60"/>
                        <a:pt x="54" y="60"/>
                        <a:pt x="54" y="60"/>
                      </a:cubicBezTo>
                      <a:cubicBezTo>
                        <a:pt x="55" y="60"/>
                        <a:pt x="55" y="59"/>
                        <a:pt x="56" y="59"/>
                      </a:cubicBezTo>
                      <a:cubicBezTo>
                        <a:pt x="59" y="62"/>
                        <a:pt x="59" y="62"/>
                        <a:pt x="59" y="62"/>
                      </a:cubicBezTo>
                      <a:cubicBezTo>
                        <a:pt x="60" y="61"/>
                        <a:pt x="60" y="60"/>
                        <a:pt x="61" y="60"/>
                      </a:cubicBezTo>
                      <a:cubicBezTo>
                        <a:pt x="58" y="56"/>
                        <a:pt x="58" y="56"/>
                        <a:pt x="58" y="56"/>
                      </a:cubicBezTo>
                      <a:cubicBezTo>
                        <a:pt x="59" y="56"/>
                        <a:pt x="59" y="55"/>
                        <a:pt x="59" y="55"/>
                      </a:cubicBezTo>
                      <a:cubicBezTo>
                        <a:pt x="63" y="57"/>
                        <a:pt x="63" y="57"/>
                        <a:pt x="63" y="57"/>
                      </a:cubicBezTo>
                      <a:cubicBezTo>
                        <a:pt x="64" y="56"/>
                        <a:pt x="64" y="55"/>
                        <a:pt x="65" y="55"/>
                      </a:cubicBezTo>
                      <a:cubicBezTo>
                        <a:pt x="61" y="52"/>
                        <a:pt x="61" y="52"/>
                        <a:pt x="61" y="52"/>
                      </a:cubicBezTo>
                      <a:cubicBezTo>
                        <a:pt x="62" y="51"/>
                        <a:pt x="62" y="51"/>
                        <a:pt x="62" y="50"/>
                      </a:cubicBezTo>
                      <a:cubicBezTo>
                        <a:pt x="66" y="51"/>
                        <a:pt x="66" y="51"/>
                        <a:pt x="66" y="51"/>
                      </a:cubicBezTo>
                      <a:cubicBezTo>
                        <a:pt x="67" y="50"/>
                        <a:pt x="67" y="50"/>
                        <a:pt x="67" y="49"/>
                      </a:cubicBezTo>
                      <a:cubicBezTo>
                        <a:pt x="64" y="47"/>
                        <a:pt x="64" y="47"/>
                        <a:pt x="64" y="47"/>
                      </a:cubicBezTo>
                      <a:cubicBezTo>
                        <a:pt x="64" y="46"/>
                        <a:pt x="64" y="45"/>
                        <a:pt x="64" y="45"/>
                      </a:cubicBezTo>
                      <a:cubicBezTo>
                        <a:pt x="68" y="45"/>
                        <a:pt x="68" y="45"/>
                        <a:pt x="68" y="45"/>
                      </a:cubicBezTo>
                      <a:cubicBezTo>
                        <a:pt x="69" y="44"/>
                        <a:pt x="69" y="43"/>
                        <a:pt x="69" y="42"/>
                      </a:cubicBezTo>
                      <a:cubicBezTo>
                        <a:pt x="65" y="41"/>
                        <a:pt x="65" y="41"/>
                        <a:pt x="65" y="41"/>
                      </a:cubicBezTo>
                      <a:cubicBezTo>
                        <a:pt x="65" y="40"/>
                        <a:pt x="65" y="40"/>
                        <a:pt x="65" y="39"/>
                      </a:cubicBezTo>
                      <a:cubicBezTo>
                        <a:pt x="69" y="39"/>
                        <a:pt x="69" y="39"/>
                        <a:pt x="69" y="39"/>
                      </a:cubicBezTo>
                      <a:cubicBezTo>
                        <a:pt x="70" y="38"/>
                        <a:pt x="70" y="37"/>
                        <a:pt x="70" y="36"/>
                      </a:cubicBezTo>
                      <a:cubicBezTo>
                        <a:pt x="65" y="35"/>
                        <a:pt x="65" y="35"/>
                        <a:pt x="65" y="35"/>
                      </a:cubicBezTo>
                      <a:cubicBezTo>
                        <a:pt x="65" y="35"/>
                        <a:pt x="65" y="34"/>
                        <a:pt x="65" y="33"/>
                      </a:cubicBezTo>
                      <a:cubicBezTo>
                        <a:pt x="69" y="32"/>
                        <a:pt x="69" y="32"/>
                        <a:pt x="69" y="32"/>
                      </a:cubicBezTo>
                      <a:cubicBezTo>
                        <a:pt x="69" y="31"/>
                        <a:pt x="69" y="30"/>
                        <a:pt x="69" y="30"/>
                      </a:cubicBezTo>
                      <a:cubicBezTo>
                        <a:pt x="65" y="30"/>
                        <a:pt x="65" y="30"/>
                        <a:pt x="65" y="30"/>
                      </a:cubicBezTo>
                      <a:cubicBezTo>
                        <a:pt x="65" y="29"/>
                        <a:pt x="65" y="28"/>
                        <a:pt x="64" y="28"/>
                      </a:cubicBezTo>
                      <a:close/>
                      <a:moveTo>
                        <a:pt x="62" y="28"/>
                      </a:moveTo>
                      <a:cubicBezTo>
                        <a:pt x="40" y="34"/>
                        <a:pt x="40" y="34"/>
                        <a:pt x="40" y="34"/>
                      </a:cubicBezTo>
                      <a:cubicBezTo>
                        <a:pt x="40" y="33"/>
                        <a:pt x="39" y="33"/>
                        <a:pt x="39" y="32"/>
                      </a:cubicBezTo>
                      <a:cubicBezTo>
                        <a:pt x="55" y="15"/>
                        <a:pt x="55" y="15"/>
                        <a:pt x="55" y="15"/>
                      </a:cubicBezTo>
                      <a:cubicBezTo>
                        <a:pt x="58" y="19"/>
                        <a:pt x="60" y="23"/>
                        <a:pt x="62" y="28"/>
                      </a:cubicBezTo>
                      <a:close/>
                      <a:moveTo>
                        <a:pt x="36" y="38"/>
                      </a:moveTo>
                      <a:cubicBezTo>
                        <a:pt x="34" y="39"/>
                        <a:pt x="33" y="38"/>
                        <a:pt x="33" y="36"/>
                      </a:cubicBezTo>
                      <a:cubicBezTo>
                        <a:pt x="32" y="35"/>
                        <a:pt x="33" y="34"/>
                        <a:pt x="34" y="33"/>
                      </a:cubicBezTo>
                      <a:cubicBezTo>
                        <a:pt x="36" y="33"/>
                        <a:pt x="37" y="34"/>
                        <a:pt x="38" y="35"/>
                      </a:cubicBezTo>
                      <a:cubicBezTo>
                        <a:pt x="38" y="36"/>
                        <a:pt x="37" y="38"/>
                        <a:pt x="36" y="38"/>
                      </a:cubicBezTo>
                      <a:close/>
                      <a:moveTo>
                        <a:pt x="54" y="15"/>
                      </a:moveTo>
                      <a:cubicBezTo>
                        <a:pt x="38" y="32"/>
                        <a:pt x="38" y="32"/>
                        <a:pt x="38" y="32"/>
                      </a:cubicBezTo>
                      <a:cubicBezTo>
                        <a:pt x="38" y="31"/>
                        <a:pt x="37" y="31"/>
                        <a:pt x="37" y="31"/>
                      </a:cubicBezTo>
                      <a:cubicBezTo>
                        <a:pt x="42" y="8"/>
                        <a:pt x="42" y="8"/>
                        <a:pt x="42" y="8"/>
                      </a:cubicBezTo>
                      <a:cubicBezTo>
                        <a:pt x="47" y="9"/>
                        <a:pt x="51" y="11"/>
                        <a:pt x="54" y="15"/>
                      </a:cubicBezTo>
                      <a:close/>
                      <a:moveTo>
                        <a:pt x="42" y="8"/>
                      </a:moveTo>
                      <a:cubicBezTo>
                        <a:pt x="36" y="30"/>
                        <a:pt x="36" y="30"/>
                        <a:pt x="36" y="30"/>
                      </a:cubicBezTo>
                      <a:cubicBezTo>
                        <a:pt x="35" y="30"/>
                        <a:pt x="35" y="30"/>
                        <a:pt x="34" y="30"/>
                      </a:cubicBezTo>
                      <a:cubicBezTo>
                        <a:pt x="28" y="8"/>
                        <a:pt x="28" y="8"/>
                        <a:pt x="28" y="8"/>
                      </a:cubicBezTo>
                      <a:cubicBezTo>
                        <a:pt x="33" y="7"/>
                        <a:pt x="37" y="7"/>
                        <a:pt x="42" y="8"/>
                      </a:cubicBezTo>
                      <a:close/>
                      <a:moveTo>
                        <a:pt x="27" y="8"/>
                      </a:moveTo>
                      <a:cubicBezTo>
                        <a:pt x="33" y="31"/>
                        <a:pt x="33" y="31"/>
                        <a:pt x="33" y="31"/>
                      </a:cubicBezTo>
                      <a:cubicBezTo>
                        <a:pt x="33" y="31"/>
                        <a:pt x="32" y="31"/>
                        <a:pt x="32" y="32"/>
                      </a:cubicBezTo>
                      <a:cubicBezTo>
                        <a:pt x="16" y="15"/>
                        <a:pt x="16" y="15"/>
                        <a:pt x="16" y="15"/>
                      </a:cubicBezTo>
                      <a:cubicBezTo>
                        <a:pt x="19" y="12"/>
                        <a:pt x="23" y="9"/>
                        <a:pt x="27" y="8"/>
                      </a:cubicBezTo>
                      <a:close/>
                      <a:moveTo>
                        <a:pt x="15" y="16"/>
                      </a:moveTo>
                      <a:cubicBezTo>
                        <a:pt x="31" y="32"/>
                        <a:pt x="31" y="32"/>
                        <a:pt x="31" y="32"/>
                      </a:cubicBezTo>
                      <a:cubicBezTo>
                        <a:pt x="31" y="33"/>
                        <a:pt x="30" y="33"/>
                        <a:pt x="30" y="34"/>
                      </a:cubicBezTo>
                      <a:cubicBezTo>
                        <a:pt x="8" y="28"/>
                        <a:pt x="8" y="28"/>
                        <a:pt x="8" y="28"/>
                      </a:cubicBezTo>
                      <a:cubicBezTo>
                        <a:pt x="10" y="24"/>
                        <a:pt x="12" y="19"/>
                        <a:pt x="15" y="16"/>
                      </a:cubicBezTo>
                      <a:close/>
                      <a:moveTo>
                        <a:pt x="8" y="29"/>
                      </a:moveTo>
                      <a:cubicBezTo>
                        <a:pt x="30" y="35"/>
                        <a:pt x="30" y="35"/>
                        <a:pt x="30" y="35"/>
                      </a:cubicBezTo>
                      <a:cubicBezTo>
                        <a:pt x="30" y="35"/>
                        <a:pt x="30" y="36"/>
                        <a:pt x="30" y="37"/>
                      </a:cubicBezTo>
                      <a:cubicBezTo>
                        <a:pt x="8" y="43"/>
                        <a:pt x="8" y="43"/>
                        <a:pt x="8" y="43"/>
                      </a:cubicBezTo>
                      <a:cubicBezTo>
                        <a:pt x="7" y="38"/>
                        <a:pt x="7" y="34"/>
                        <a:pt x="8" y="29"/>
                      </a:cubicBezTo>
                      <a:close/>
                      <a:moveTo>
                        <a:pt x="9" y="44"/>
                      </a:moveTo>
                      <a:cubicBezTo>
                        <a:pt x="30" y="38"/>
                        <a:pt x="30" y="38"/>
                        <a:pt x="30" y="38"/>
                      </a:cubicBezTo>
                      <a:cubicBezTo>
                        <a:pt x="30" y="38"/>
                        <a:pt x="31" y="39"/>
                        <a:pt x="31" y="39"/>
                      </a:cubicBezTo>
                      <a:cubicBezTo>
                        <a:pt x="15" y="56"/>
                        <a:pt x="15" y="56"/>
                        <a:pt x="15" y="56"/>
                      </a:cubicBezTo>
                      <a:cubicBezTo>
                        <a:pt x="12" y="53"/>
                        <a:pt x="10" y="49"/>
                        <a:pt x="9" y="44"/>
                      </a:cubicBezTo>
                      <a:close/>
                      <a:moveTo>
                        <a:pt x="16" y="57"/>
                      </a:moveTo>
                      <a:cubicBezTo>
                        <a:pt x="32" y="40"/>
                        <a:pt x="32" y="40"/>
                        <a:pt x="32" y="40"/>
                      </a:cubicBezTo>
                      <a:cubicBezTo>
                        <a:pt x="32" y="40"/>
                        <a:pt x="33" y="41"/>
                        <a:pt x="33" y="41"/>
                      </a:cubicBezTo>
                      <a:cubicBezTo>
                        <a:pt x="28" y="64"/>
                        <a:pt x="28" y="64"/>
                        <a:pt x="28" y="64"/>
                      </a:cubicBezTo>
                      <a:cubicBezTo>
                        <a:pt x="23" y="62"/>
                        <a:pt x="19" y="60"/>
                        <a:pt x="16" y="57"/>
                      </a:cubicBezTo>
                      <a:close/>
                      <a:moveTo>
                        <a:pt x="29" y="64"/>
                      </a:moveTo>
                      <a:cubicBezTo>
                        <a:pt x="34" y="41"/>
                        <a:pt x="34" y="41"/>
                        <a:pt x="34" y="41"/>
                      </a:cubicBezTo>
                      <a:cubicBezTo>
                        <a:pt x="35" y="41"/>
                        <a:pt x="35" y="41"/>
                        <a:pt x="36" y="41"/>
                      </a:cubicBezTo>
                      <a:cubicBezTo>
                        <a:pt x="42" y="64"/>
                        <a:pt x="42" y="64"/>
                        <a:pt x="42" y="64"/>
                      </a:cubicBezTo>
                      <a:cubicBezTo>
                        <a:pt x="38" y="65"/>
                        <a:pt x="33" y="65"/>
                        <a:pt x="29" y="64"/>
                      </a:cubicBezTo>
                      <a:close/>
                      <a:moveTo>
                        <a:pt x="43" y="64"/>
                      </a:moveTo>
                      <a:cubicBezTo>
                        <a:pt x="37" y="41"/>
                        <a:pt x="37" y="41"/>
                        <a:pt x="37" y="41"/>
                      </a:cubicBezTo>
                      <a:cubicBezTo>
                        <a:pt x="37" y="41"/>
                        <a:pt x="38" y="40"/>
                        <a:pt x="39" y="40"/>
                      </a:cubicBezTo>
                      <a:cubicBezTo>
                        <a:pt x="55" y="56"/>
                        <a:pt x="55" y="56"/>
                        <a:pt x="55" y="56"/>
                      </a:cubicBezTo>
                      <a:cubicBezTo>
                        <a:pt x="51" y="60"/>
                        <a:pt x="47" y="62"/>
                        <a:pt x="43" y="64"/>
                      </a:cubicBezTo>
                      <a:close/>
                      <a:moveTo>
                        <a:pt x="55" y="56"/>
                      </a:moveTo>
                      <a:cubicBezTo>
                        <a:pt x="39" y="39"/>
                        <a:pt x="39" y="39"/>
                        <a:pt x="39" y="39"/>
                      </a:cubicBezTo>
                      <a:cubicBezTo>
                        <a:pt x="39" y="39"/>
                        <a:pt x="40" y="38"/>
                        <a:pt x="40" y="38"/>
                      </a:cubicBezTo>
                      <a:cubicBezTo>
                        <a:pt x="62" y="43"/>
                        <a:pt x="62" y="43"/>
                        <a:pt x="62" y="43"/>
                      </a:cubicBezTo>
                      <a:cubicBezTo>
                        <a:pt x="61" y="48"/>
                        <a:pt x="58" y="52"/>
                        <a:pt x="55" y="56"/>
                      </a:cubicBezTo>
                      <a:close/>
                      <a:moveTo>
                        <a:pt x="62" y="43"/>
                      </a:moveTo>
                      <a:cubicBezTo>
                        <a:pt x="40" y="37"/>
                        <a:pt x="40" y="37"/>
                        <a:pt x="40" y="37"/>
                      </a:cubicBezTo>
                      <a:cubicBezTo>
                        <a:pt x="40" y="36"/>
                        <a:pt x="40" y="35"/>
                        <a:pt x="40" y="35"/>
                      </a:cubicBezTo>
                      <a:cubicBezTo>
                        <a:pt x="62" y="28"/>
                        <a:pt x="62" y="28"/>
                        <a:pt x="62" y="28"/>
                      </a:cubicBezTo>
                      <a:cubicBezTo>
                        <a:pt x="63" y="33"/>
                        <a:pt x="63" y="38"/>
                        <a:pt x="62" y="43"/>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5" name="Freeform 58"/>
                <p:cNvSpPr>
                  <a:spLocks noEditPoints="1"/>
                </p:cNvSpPr>
                <p:nvPr/>
              </p:nvSpPr>
              <p:spPr bwMode="auto">
                <a:xfrm>
                  <a:off x="1030288" y="2438401"/>
                  <a:ext cx="90488" cy="95250"/>
                </a:xfrm>
                <a:custGeom>
                  <a:avLst/>
                  <a:gdLst>
                    <a:gd name="T0" fmla="*/ 85 w 85"/>
                    <a:gd name="T1" fmla="*/ 48 h 89"/>
                    <a:gd name="T2" fmla="*/ 85 w 85"/>
                    <a:gd name="T3" fmla="*/ 41 h 89"/>
                    <a:gd name="T4" fmla="*/ 75 w 85"/>
                    <a:gd name="T5" fmla="*/ 37 h 89"/>
                    <a:gd name="T6" fmla="*/ 74 w 85"/>
                    <a:gd name="T7" fmla="*/ 33 h 89"/>
                    <a:gd name="T8" fmla="*/ 81 w 85"/>
                    <a:gd name="T9" fmla="*/ 25 h 89"/>
                    <a:gd name="T10" fmla="*/ 78 w 85"/>
                    <a:gd name="T11" fmla="*/ 19 h 89"/>
                    <a:gd name="T12" fmla="*/ 68 w 85"/>
                    <a:gd name="T13" fmla="*/ 21 h 89"/>
                    <a:gd name="T14" fmla="*/ 68 w 85"/>
                    <a:gd name="T15" fmla="*/ 21 h 89"/>
                    <a:gd name="T16" fmla="*/ 65 w 85"/>
                    <a:gd name="T17" fmla="*/ 18 h 89"/>
                    <a:gd name="T18" fmla="*/ 65 w 85"/>
                    <a:gd name="T19" fmla="*/ 18 h 89"/>
                    <a:gd name="T20" fmla="*/ 67 w 85"/>
                    <a:gd name="T21" fmla="*/ 7 h 89"/>
                    <a:gd name="T22" fmla="*/ 61 w 85"/>
                    <a:gd name="T23" fmla="*/ 4 h 89"/>
                    <a:gd name="T24" fmla="*/ 53 w 85"/>
                    <a:gd name="T25" fmla="*/ 11 h 89"/>
                    <a:gd name="T26" fmla="*/ 53 w 85"/>
                    <a:gd name="T27" fmla="*/ 11 h 89"/>
                    <a:gd name="T28" fmla="*/ 49 w 85"/>
                    <a:gd name="T29" fmla="*/ 10 h 89"/>
                    <a:gd name="T30" fmla="*/ 49 w 85"/>
                    <a:gd name="T31" fmla="*/ 10 h 89"/>
                    <a:gd name="T32" fmla="*/ 46 w 85"/>
                    <a:gd name="T33" fmla="*/ 0 h 89"/>
                    <a:gd name="T34" fmla="*/ 39 w 85"/>
                    <a:gd name="T35" fmla="*/ 0 h 89"/>
                    <a:gd name="T36" fmla="*/ 36 w 85"/>
                    <a:gd name="T37" fmla="*/ 10 h 89"/>
                    <a:gd name="T38" fmla="*/ 36 w 85"/>
                    <a:gd name="T39" fmla="*/ 10 h 89"/>
                    <a:gd name="T40" fmla="*/ 32 w 85"/>
                    <a:gd name="T41" fmla="*/ 11 h 89"/>
                    <a:gd name="T42" fmla="*/ 32 w 85"/>
                    <a:gd name="T43" fmla="*/ 11 h 89"/>
                    <a:gd name="T44" fmla="*/ 24 w 85"/>
                    <a:gd name="T45" fmla="*/ 4 h 89"/>
                    <a:gd name="T46" fmla="*/ 18 w 85"/>
                    <a:gd name="T47" fmla="*/ 7 h 89"/>
                    <a:gd name="T48" fmla="*/ 20 w 85"/>
                    <a:gd name="T49" fmla="*/ 18 h 89"/>
                    <a:gd name="T50" fmla="*/ 20 w 85"/>
                    <a:gd name="T51" fmla="*/ 18 h 89"/>
                    <a:gd name="T52" fmla="*/ 17 w 85"/>
                    <a:gd name="T53" fmla="*/ 21 h 89"/>
                    <a:gd name="T54" fmla="*/ 17 w 85"/>
                    <a:gd name="T55" fmla="*/ 21 h 89"/>
                    <a:gd name="T56" fmla="*/ 7 w 85"/>
                    <a:gd name="T57" fmla="*/ 19 h 89"/>
                    <a:gd name="T58" fmla="*/ 4 w 85"/>
                    <a:gd name="T59" fmla="*/ 25 h 89"/>
                    <a:gd name="T60" fmla="*/ 10 w 85"/>
                    <a:gd name="T61" fmla="*/ 33 h 89"/>
                    <a:gd name="T62" fmla="*/ 9 w 85"/>
                    <a:gd name="T63" fmla="*/ 37 h 89"/>
                    <a:gd name="T64" fmla="*/ 0 w 85"/>
                    <a:gd name="T65" fmla="*/ 41 h 89"/>
                    <a:gd name="T66" fmla="*/ 0 w 85"/>
                    <a:gd name="T67" fmla="*/ 48 h 89"/>
                    <a:gd name="T68" fmla="*/ 9 w 85"/>
                    <a:gd name="T69" fmla="*/ 51 h 89"/>
                    <a:gd name="T70" fmla="*/ 10 w 85"/>
                    <a:gd name="T71" fmla="*/ 55 h 89"/>
                    <a:gd name="T72" fmla="*/ 4 w 85"/>
                    <a:gd name="T73" fmla="*/ 63 h 89"/>
                    <a:gd name="T74" fmla="*/ 7 w 85"/>
                    <a:gd name="T75" fmla="*/ 69 h 89"/>
                    <a:gd name="T76" fmla="*/ 17 w 85"/>
                    <a:gd name="T77" fmla="*/ 67 h 89"/>
                    <a:gd name="T78" fmla="*/ 20 w 85"/>
                    <a:gd name="T79" fmla="*/ 71 h 89"/>
                    <a:gd name="T80" fmla="*/ 18 w 85"/>
                    <a:gd name="T81" fmla="*/ 81 h 89"/>
                    <a:gd name="T82" fmla="*/ 24 w 85"/>
                    <a:gd name="T83" fmla="*/ 84 h 89"/>
                    <a:gd name="T84" fmla="*/ 32 w 85"/>
                    <a:gd name="T85" fmla="*/ 78 h 89"/>
                    <a:gd name="T86" fmla="*/ 36 w 85"/>
                    <a:gd name="T87" fmla="*/ 79 h 89"/>
                    <a:gd name="T88" fmla="*/ 39 w 85"/>
                    <a:gd name="T89" fmla="*/ 89 h 89"/>
                    <a:gd name="T90" fmla="*/ 46 w 85"/>
                    <a:gd name="T91" fmla="*/ 89 h 89"/>
                    <a:gd name="T92" fmla="*/ 49 w 85"/>
                    <a:gd name="T93" fmla="*/ 79 h 89"/>
                    <a:gd name="T94" fmla="*/ 53 w 85"/>
                    <a:gd name="T95" fmla="*/ 78 h 89"/>
                    <a:gd name="T96" fmla="*/ 61 w 85"/>
                    <a:gd name="T97" fmla="*/ 84 h 89"/>
                    <a:gd name="T98" fmla="*/ 67 w 85"/>
                    <a:gd name="T99" fmla="*/ 81 h 89"/>
                    <a:gd name="T100" fmla="*/ 65 w 85"/>
                    <a:gd name="T101" fmla="*/ 71 h 89"/>
                    <a:gd name="T102" fmla="*/ 68 w 85"/>
                    <a:gd name="T103" fmla="*/ 67 h 89"/>
                    <a:gd name="T104" fmla="*/ 78 w 85"/>
                    <a:gd name="T105" fmla="*/ 69 h 89"/>
                    <a:gd name="T106" fmla="*/ 81 w 85"/>
                    <a:gd name="T107" fmla="*/ 63 h 89"/>
                    <a:gd name="T108" fmla="*/ 74 w 85"/>
                    <a:gd name="T109" fmla="*/ 55 h 89"/>
                    <a:gd name="T110" fmla="*/ 75 w 85"/>
                    <a:gd name="T111" fmla="*/ 51 h 89"/>
                    <a:gd name="T112" fmla="*/ 85 w 85"/>
                    <a:gd name="T113" fmla="*/ 48 h 89"/>
                    <a:gd name="T114" fmla="*/ 42 w 85"/>
                    <a:gd name="T115" fmla="*/ 62 h 89"/>
                    <a:gd name="T116" fmla="*/ 25 w 85"/>
                    <a:gd name="T117" fmla="*/ 44 h 89"/>
                    <a:gd name="T118" fmla="*/ 42 w 85"/>
                    <a:gd name="T119" fmla="*/ 27 h 89"/>
                    <a:gd name="T120" fmla="*/ 59 w 85"/>
                    <a:gd name="T121" fmla="*/ 44 h 89"/>
                    <a:gd name="T122" fmla="*/ 42 w 85"/>
                    <a:gd name="T123" fmla="*/ 6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 h="89">
                      <a:moveTo>
                        <a:pt x="85" y="48"/>
                      </a:moveTo>
                      <a:cubicBezTo>
                        <a:pt x="85" y="41"/>
                        <a:pt x="85" y="41"/>
                        <a:pt x="85" y="41"/>
                      </a:cubicBezTo>
                      <a:cubicBezTo>
                        <a:pt x="75" y="37"/>
                        <a:pt x="75" y="37"/>
                        <a:pt x="75" y="37"/>
                      </a:cubicBezTo>
                      <a:cubicBezTo>
                        <a:pt x="75" y="36"/>
                        <a:pt x="75" y="34"/>
                        <a:pt x="74" y="33"/>
                      </a:cubicBezTo>
                      <a:cubicBezTo>
                        <a:pt x="81" y="25"/>
                        <a:pt x="81" y="25"/>
                        <a:pt x="81" y="25"/>
                      </a:cubicBezTo>
                      <a:cubicBezTo>
                        <a:pt x="78" y="19"/>
                        <a:pt x="78" y="19"/>
                        <a:pt x="78" y="19"/>
                      </a:cubicBezTo>
                      <a:cubicBezTo>
                        <a:pt x="68" y="21"/>
                        <a:pt x="68" y="21"/>
                        <a:pt x="68" y="21"/>
                      </a:cubicBezTo>
                      <a:cubicBezTo>
                        <a:pt x="68" y="21"/>
                        <a:pt x="68" y="21"/>
                        <a:pt x="68" y="21"/>
                      </a:cubicBezTo>
                      <a:cubicBezTo>
                        <a:pt x="67" y="20"/>
                        <a:pt x="66" y="19"/>
                        <a:pt x="65" y="18"/>
                      </a:cubicBezTo>
                      <a:cubicBezTo>
                        <a:pt x="65" y="18"/>
                        <a:pt x="65" y="18"/>
                        <a:pt x="65" y="18"/>
                      </a:cubicBezTo>
                      <a:cubicBezTo>
                        <a:pt x="67" y="7"/>
                        <a:pt x="67" y="7"/>
                        <a:pt x="67" y="7"/>
                      </a:cubicBezTo>
                      <a:cubicBezTo>
                        <a:pt x="61" y="4"/>
                        <a:pt x="61" y="4"/>
                        <a:pt x="61" y="4"/>
                      </a:cubicBezTo>
                      <a:cubicBezTo>
                        <a:pt x="53" y="11"/>
                        <a:pt x="53" y="11"/>
                        <a:pt x="53" y="11"/>
                      </a:cubicBezTo>
                      <a:cubicBezTo>
                        <a:pt x="53" y="11"/>
                        <a:pt x="53" y="11"/>
                        <a:pt x="53" y="11"/>
                      </a:cubicBezTo>
                      <a:cubicBezTo>
                        <a:pt x="52" y="10"/>
                        <a:pt x="50" y="10"/>
                        <a:pt x="49" y="10"/>
                      </a:cubicBezTo>
                      <a:cubicBezTo>
                        <a:pt x="49" y="10"/>
                        <a:pt x="49" y="10"/>
                        <a:pt x="49" y="10"/>
                      </a:cubicBezTo>
                      <a:cubicBezTo>
                        <a:pt x="46" y="0"/>
                        <a:pt x="46" y="0"/>
                        <a:pt x="46" y="0"/>
                      </a:cubicBezTo>
                      <a:cubicBezTo>
                        <a:pt x="39" y="0"/>
                        <a:pt x="39" y="0"/>
                        <a:pt x="39" y="0"/>
                      </a:cubicBezTo>
                      <a:cubicBezTo>
                        <a:pt x="36" y="10"/>
                        <a:pt x="36" y="10"/>
                        <a:pt x="36" y="10"/>
                      </a:cubicBezTo>
                      <a:cubicBezTo>
                        <a:pt x="36" y="10"/>
                        <a:pt x="36" y="10"/>
                        <a:pt x="36" y="10"/>
                      </a:cubicBezTo>
                      <a:cubicBezTo>
                        <a:pt x="34" y="10"/>
                        <a:pt x="33" y="10"/>
                        <a:pt x="32" y="11"/>
                      </a:cubicBezTo>
                      <a:cubicBezTo>
                        <a:pt x="32" y="11"/>
                        <a:pt x="32" y="11"/>
                        <a:pt x="32" y="11"/>
                      </a:cubicBezTo>
                      <a:cubicBezTo>
                        <a:pt x="24" y="4"/>
                        <a:pt x="24" y="4"/>
                        <a:pt x="24" y="4"/>
                      </a:cubicBezTo>
                      <a:cubicBezTo>
                        <a:pt x="18" y="7"/>
                        <a:pt x="18" y="7"/>
                        <a:pt x="18" y="7"/>
                      </a:cubicBezTo>
                      <a:cubicBezTo>
                        <a:pt x="20" y="18"/>
                        <a:pt x="20" y="18"/>
                        <a:pt x="20" y="18"/>
                      </a:cubicBezTo>
                      <a:cubicBezTo>
                        <a:pt x="20" y="18"/>
                        <a:pt x="20" y="18"/>
                        <a:pt x="20" y="18"/>
                      </a:cubicBezTo>
                      <a:cubicBezTo>
                        <a:pt x="19" y="19"/>
                        <a:pt x="18" y="20"/>
                        <a:pt x="17" y="21"/>
                      </a:cubicBezTo>
                      <a:cubicBezTo>
                        <a:pt x="17" y="21"/>
                        <a:pt x="17" y="21"/>
                        <a:pt x="17" y="21"/>
                      </a:cubicBezTo>
                      <a:cubicBezTo>
                        <a:pt x="7" y="19"/>
                        <a:pt x="7" y="19"/>
                        <a:pt x="7" y="19"/>
                      </a:cubicBezTo>
                      <a:cubicBezTo>
                        <a:pt x="4" y="25"/>
                        <a:pt x="4" y="25"/>
                        <a:pt x="4" y="25"/>
                      </a:cubicBezTo>
                      <a:cubicBezTo>
                        <a:pt x="10" y="33"/>
                        <a:pt x="10" y="33"/>
                        <a:pt x="10" y="33"/>
                      </a:cubicBezTo>
                      <a:cubicBezTo>
                        <a:pt x="10" y="34"/>
                        <a:pt x="10" y="36"/>
                        <a:pt x="9" y="37"/>
                      </a:cubicBezTo>
                      <a:cubicBezTo>
                        <a:pt x="0" y="41"/>
                        <a:pt x="0" y="41"/>
                        <a:pt x="0" y="41"/>
                      </a:cubicBezTo>
                      <a:cubicBezTo>
                        <a:pt x="0" y="48"/>
                        <a:pt x="0" y="48"/>
                        <a:pt x="0" y="48"/>
                      </a:cubicBezTo>
                      <a:cubicBezTo>
                        <a:pt x="9" y="51"/>
                        <a:pt x="9" y="51"/>
                        <a:pt x="9" y="51"/>
                      </a:cubicBezTo>
                      <a:cubicBezTo>
                        <a:pt x="10" y="53"/>
                        <a:pt x="10" y="54"/>
                        <a:pt x="10" y="55"/>
                      </a:cubicBezTo>
                      <a:cubicBezTo>
                        <a:pt x="4" y="63"/>
                        <a:pt x="4" y="63"/>
                        <a:pt x="4" y="63"/>
                      </a:cubicBezTo>
                      <a:cubicBezTo>
                        <a:pt x="7" y="69"/>
                        <a:pt x="7" y="69"/>
                        <a:pt x="7" y="69"/>
                      </a:cubicBezTo>
                      <a:cubicBezTo>
                        <a:pt x="17" y="67"/>
                        <a:pt x="17" y="67"/>
                        <a:pt x="17" y="67"/>
                      </a:cubicBezTo>
                      <a:cubicBezTo>
                        <a:pt x="18" y="69"/>
                        <a:pt x="19" y="70"/>
                        <a:pt x="20" y="71"/>
                      </a:cubicBezTo>
                      <a:cubicBezTo>
                        <a:pt x="18" y="81"/>
                        <a:pt x="18" y="81"/>
                        <a:pt x="18" y="81"/>
                      </a:cubicBezTo>
                      <a:cubicBezTo>
                        <a:pt x="24" y="84"/>
                        <a:pt x="24" y="84"/>
                        <a:pt x="24" y="84"/>
                      </a:cubicBezTo>
                      <a:cubicBezTo>
                        <a:pt x="32" y="78"/>
                        <a:pt x="32" y="78"/>
                        <a:pt x="32" y="78"/>
                      </a:cubicBezTo>
                      <a:cubicBezTo>
                        <a:pt x="33" y="78"/>
                        <a:pt x="34" y="78"/>
                        <a:pt x="36" y="79"/>
                      </a:cubicBezTo>
                      <a:cubicBezTo>
                        <a:pt x="39" y="89"/>
                        <a:pt x="39" y="89"/>
                        <a:pt x="39" y="89"/>
                      </a:cubicBezTo>
                      <a:cubicBezTo>
                        <a:pt x="46" y="89"/>
                        <a:pt x="46" y="89"/>
                        <a:pt x="46" y="89"/>
                      </a:cubicBezTo>
                      <a:cubicBezTo>
                        <a:pt x="49" y="79"/>
                        <a:pt x="49" y="79"/>
                        <a:pt x="49" y="79"/>
                      </a:cubicBezTo>
                      <a:cubicBezTo>
                        <a:pt x="50" y="78"/>
                        <a:pt x="52" y="78"/>
                        <a:pt x="53" y="78"/>
                      </a:cubicBezTo>
                      <a:cubicBezTo>
                        <a:pt x="61" y="84"/>
                        <a:pt x="61" y="84"/>
                        <a:pt x="61" y="84"/>
                      </a:cubicBezTo>
                      <a:cubicBezTo>
                        <a:pt x="67" y="81"/>
                        <a:pt x="67" y="81"/>
                        <a:pt x="67" y="81"/>
                      </a:cubicBezTo>
                      <a:cubicBezTo>
                        <a:pt x="65" y="71"/>
                        <a:pt x="65" y="71"/>
                        <a:pt x="65" y="71"/>
                      </a:cubicBezTo>
                      <a:cubicBezTo>
                        <a:pt x="66" y="70"/>
                        <a:pt x="67" y="69"/>
                        <a:pt x="68" y="67"/>
                      </a:cubicBezTo>
                      <a:cubicBezTo>
                        <a:pt x="78" y="69"/>
                        <a:pt x="78" y="69"/>
                        <a:pt x="78" y="69"/>
                      </a:cubicBezTo>
                      <a:cubicBezTo>
                        <a:pt x="81" y="63"/>
                        <a:pt x="81" y="63"/>
                        <a:pt x="81" y="63"/>
                      </a:cubicBezTo>
                      <a:cubicBezTo>
                        <a:pt x="74" y="55"/>
                        <a:pt x="74" y="55"/>
                        <a:pt x="74" y="55"/>
                      </a:cubicBezTo>
                      <a:cubicBezTo>
                        <a:pt x="75" y="54"/>
                        <a:pt x="75" y="53"/>
                        <a:pt x="75" y="51"/>
                      </a:cubicBezTo>
                      <a:lnTo>
                        <a:pt x="85" y="48"/>
                      </a:lnTo>
                      <a:close/>
                      <a:moveTo>
                        <a:pt x="42" y="62"/>
                      </a:moveTo>
                      <a:cubicBezTo>
                        <a:pt x="33" y="62"/>
                        <a:pt x="25" y="54"/>
                        <a:pt x="25" y="44"/>
                      </a:cubicBezTo>
                      <a:cubicBezTo>
                        <a:pt x="25" y="34"/>
                        <a:pt x="33" y="27"/>
                        <a:pt x="42" y="27"/>
                      </a:cubicBezTo>
                      <a:cubicBezTo>
                        <a:pt x="52" y="27"/>
                        <a:pt x="59" y="34"/>
                        <a:pt x="59" y="44"/>
                      </a:cubicBezTo>
                      <a:cubicBezTo>
                        <a:pt x="59" y="54"/>
                        <a:pt x="52" y="62"/>
                        <a:pt x="42" y="62"/>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6" name="Freeform 59"/>
                <p:cNvSpPr>
                  <a:spLocks noEditPoints="1"/>
                </p:cNvSpPr>
                <p:nvPr/>
              </p:nvSpPr>
              <p:spPr bwMode="auto">
                <a:xfrm>
                  <a:off x="1200150" y="2738438"/>
                  <a:ext cx="28575" cy="31750"/>
                </a:xfrm>
                <a:custGeom>
                  <a:avLst/>
                  <a:gdLst>
                    <a:gd name="T0" fmla="*/ 27 w 27"/>
                    <a:gd name="T1" fmla="*/ 16 h 29"/>
                    <a:gd name="T2" fmla="*/ 27 w 27"/>
                    <a:gd name="T3" fmla="*/ 14 h 29"/>
                    <a:gd name="T4" fmla="*/ 24 w 27"/>
                    <a:gd name="T5" fmla="*/ 13 h 29"/>
                    <a:gd name="T6" fmla="*/ 24 w 27"/>
                    <a:gd name="T7" fmla="*/ 11 h 29"/>
                    <a:gd name="T8" fmla="*/ 26 w 27"/>
                    <a:gd name="T9" fmla="*/ 9 h 29"/>
                    <a:gd name="T10" fmla="*/ 25 w 27"/>
                    <a:gd name="T11" fmla="*/ 7 h 29"/>
                    <a:gd name="T12" fmla="*/ 22 w 27"/>
                    <a:gd name="T13" fmla="*/ 7 h 29"/>
                    <a:gd name="T14" fmla="*/ 22 w 27"/>
                    <a:gd name="T15" fmla="*/ 7 h 29"/>
                    <a:gd name="T16" fmla="*/ 21 w 27"/>
                    <a:gd name="T17" fmla="*/ 6 h 29"/>
                    <a:gd name="T18" fmla="*/ 21 w 27"/>
                    <a:gd name="T19" fmla="*/ 6 h 29"/>
                    <a:gd name="T20" fmla="*/ 21 w 27"/>
                    <a:gd name="T21" fmla="*/ 3 h 29"/>
                    <a:gd name="T22" fmla="*/ 19 w 27"/>
                    <a:gd name="T23" fmla="*/ 2 h 29"/>
                    <a:gd name="T24" fmla="*/ 17 w 27"/>
                    <a:gd name="T25" fmla="*/ 4 h 29"/>
                    <a:gd name="T26" fmla="*/ 17 w 27"/>
                    <a:gd name="T27" fmla="*/ 4 h 29"/>
                    <a:gd name="T28" fmla="*/ 16 w 27"/>
                    <a:gd name="T29" fmla="*/ 4 h 29"/>
                    <a:gd name="T30" fmla="*/ 16 w 27"/>
                    <a:gd name="T31" fmla="*/ 4 h 29"/>
                    <a:gd name="T32" fmla="*/ 15 w 27"/>
                    <a:gd name="T33" fmla="*/ 0 h 29"/>
                    <a:gd name="T34" fmla="*/ 12 w 27"/>
                    <a:gd name="T35" fmla="*/ 0 h 29"/>
                    <a:gd name="T36" fmla="*/ 11 w 27"/>
                    <a:gd name="T37" fmla="*/ 4 h 29"/>
                    <a:gd name="T38" fmla="*/ 11 w 27"/>
                    <a:gd name="T39" fmla="*/ 4 h 29"/>
                    <a:gd name="T40" fmla="*/ 10 w 27"/>
                    <a:gd name="T41" fmla="*/ 4 h 29"/>
                    <a:gd name="T42" fmla="*/ 10 w 27"/>
                    <a:gd name="T43" fmla="*/ 4 h 29"/>
                    <a:gd name="T44" fmla="*/ 7 w 27"/>
                    <a:gd name="T45" fmla="*/ 2 h 29"/>
                    <a:gd name="T46" fmla="*/ 6 w 27"/>
                    <a:gd name="T47" fmla="*/ 3 h 29"/>
                    <a:gd name="T48" fmla="*/ 6 w 27"/>
                    <a:gd name="T49" fmla="*/ 6 h 29"/>
                    <a:gd name="T50" fmla="*/ 6 w 27"/>
                    <a:gd name="T51" fmla="*/ 6 h 29"/>
                    <a:gd name="T52" fmla="*/ 5 w 27"/>
                    <a:gd name="T53" fmla="*/ 7 h 29"/>
                    <a:gd name="T54" fmla="*/ 5 w 27"/>
                    <a:gd name="T55" fmla="*/ 7 h 29"/>
                    <a:gd name="T56" fmla="*/ 2 w 27"/>
                    <a:gd name="T57" fmla="*/ 7 h 29"/>
                    <a:gd name="T58" fmla="*/ 1 w 27"/>
                    <a:gd name="T59" fmla="*/ 9 h 29"/>
                    <a:gd name="T60" fmla="*/ 3 w 27"/>
                    <a:gd name="T61" fmla="*/ 11 h 29"/>
                    <a:gd name="T62" fmla="*/ 3 w 27"/>
                    <a:gd name="T63" fmla="*/ 13 h 29"/>
                    <a:gd name="T64" fmla="*/ 0 w 27"/>
                    <a:gd name="T65" fmla="*/ 14 h 29"/>
                    <a:gd name="T66" fmla="*/ 0 w 27"/>
                    <a:gd name="T67" fmla="*/ 16 h 29"/>
                    <a:gd name="T68" fmla="*/ 3 w 27"/>
                    <a:gd name="T69" fmla="*/ 17 h 29"/>
                    <a:gd name="T70" fmla="*/ 3 w 27"/>
                    <a:gd name="T71" fmla="*/ 19 h 29"/>
                    <a:gd name="T72" fmla="*/ 1 w 27"/>
                    <a:gd name="T73" fmla="*/ 21 h 29"/>
                    <a:gd name="T74" fmla="*/ 2 w 27"/>
                    <a:gd name="T75" fmla="*/ 23 h 29"/>
                    <a:gd name="T76" fmla="*/ 5 w 27"/>
                    <a:gd name="T77" fmla="*/ 22 h 29"/>
                    <a:gd name="T78" fmla="*/ 6 w 27"/>
                    <a:gd name="T79" fmla="*/ 23 h 29"/>
                    <a:gd name="T80" fmla="*/ 6 w 27"/>
                    <a:gd name="T81" fmla="*/ 27 h 29"/>
                    <a:gd name="T82" fmla="*/ 7 w 27"/>
                    <a:gd name="T83" fmla="*/ 28 h 29"/>
                    <a:gd name="T84" fmla="*/ 10 w 27"/>
                    <a:gd name="T85" fmla="*/ 26 h 29"/>
                    <a:gd name="T86" fmla="*/ 11 w 27"/>
                    <a:gd name="T87" fmla="*/ 26 h 29"/>
                    <a:gd name="T88" fmla="*/ 12 w 27"/>
                    <a:gd name="T89" fmla="*/ 29 h 29"/>
                    <a:gd name="T90" fmla="*/ 15 w 27"/>
                    <a:gd name="T91" fmla="*/ 29 h 29"/>
                    <a:gd name="T92" fmla="*/ 16 w 27"/>
                    <a:gd name="T93" fmla="*/ 26 h 29"/>
                    <a:gd name="T94" fmla="*/ 17 w 27"/>
                    <a:gd name="T95" fmla="*/ 26 h 29"/>
                    <a:gd name="T96" fmla="*/ 19 w 27"/>
                    <a:gd name="T97" fmla="*/ 28 h 29"/>
                    <a:gd name="T98" fmla="*/ 21 w 27"/>
                    <a:gd name="T99" fmla="*/ 27 h 29"/>
                    <a:gd name="T100" fmla="*/ 21 w 27"/>
                    <a:gd name="T101" fmla="*/ 23 h 29"/>
                    <a:gd name="T102" fmla="*/ 22 w 27"/>
                    <a:gd name="T103" fmla="*/ 22 h 29"/>
                    <a:gd name="T104" fmla="*/ 25 w 27"/>
                    <a:gd name="T105" fmla="*/ 23 h 29"/>
                    <a:gd name="T106" fmla="*/ 26 w 27"/>
                    <a:gd name="T107" fmla="*/ 21 h 29"/>
                    <a:gd name="T108" fmla="*/ 24 w 27"/>
                    <a:gd name="T109" fmla="*/ 19 h 29"/>
                    <a:gd name="T110" fmla="*/ 24 w 27"/>
                    <a:gd name="T111" fmla="*/ 17 h 29"/>
                    <a:gd name="T112" fmla="*/ 27 w 27"/>
                    <a:gd name="T113" fmla="*/ 16 h 29"/>
                    <a:gd name="T114" fmla="*/ 13 w 27"/>
                    <a:gd name="T115" fmla="*/ 21 h 29"/>
                    <a:gd name="T116" fmla="*/ 8 w 27"/>
                    <a:gd name="T117" fmla="*/ 15 h 29"/>
                    <a:gd name="T118" fmla="*/ 13 w 27"/>
                    <a:gd name="T119" fmla="*/ 9 h 29"/>
                    <a:gd name="T120" fmla="*/ 19 w 27"/>
                    <a:gd name="T121" fmla="*/ 15 h 29"/>
                    <a:gd name="T122" fmla="*/ 13 w 27"/>
                    <a:gd name="T1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 h="29">
                      <a:moveTo>
                        <a:pt x="27" y="16"/>
                      </a:moveTo>
                      <a:cubicBezTo>
                        <a:pt x="27" y="14"/>
                        <a:pt x="27" y="14"/>
                        <a:pt x="27" y="14"/>
                      </a:cubicBezTo>
                      <a:cubicBezTo>
                        <a:pt x="24" y="13"/>
                        <a:pt x="24" y="13"/>
                        <a:pt x="24" y="13"/>
                      </a:cubicBezTo>
                      <a:cubicBezTo>
                        <a:pt x="24" y="12"/>
                        <a:pt x="24" y="12"/>
                        <a:pt x="24" y="11"/>
                      </a:cubicBezTo>
                      <a:cubicBezTo>
                        <a:pt x="26" y="9"/>
                        <a:pt x="26" y="9"/>
                        <a:pt x="26" y="9"/>
                      </a:cubicBezTo>
                      <a:cubicBezTo>
                        <a:pt x="25" y="7"/>
                        <a:pt x="25" y="7"/>
                        <a:pt x="25" y="7"/>
                      </a:cubicBezTo>
                      <a:cubicBezTo>
                        <a:pt x="22" y="7"/>
                        <a:pt x="22" y="7"/>
                        <a:pt x="22" y="7"/>
                      </a:cubicBezTo>
                      <a:cubicBezTo>
                        <a:pt x="22" y="7"/>
                        <a:pt x="22" y="7"/>
                        <a:pt x="22" y="7"/>
                      </a:cubicBezTo>
                      <a:cubicBezTo>
                        <a:pt x="21" y="7"/>
                        <a:pt x="21" y="7"/>
                        <a:pt x="21" y="6"/>
                      </a:cubicBezTo>
                      <a:cubicBezTo>
                        <a:pt x="21" y="6"/>
                        <a:pt x="21" y="6"/>
                        <a:pt x="21" y="6"/>
                      </a:cubicBezTo>
                      <a:cubicBezTo>
                        <a:pt x="21" y="3"/>
                        <a:pt x="21" y="3"/>
                        <a:pt x="21" y="3"/>
                      </a:cubicBezTo>
                      <a:cubicBezTo>
                        <a:pt x="19" y="2"/>
                        <a:pt x="19" y="2"/>
                        <a:pt x="19" y="2"/>
                      </a:cubicBezTo>
                      <a:cubicBezTo>
                        <a:pt x="17" y="4"/>
                        <a:pt x="17" y="4"/>
                        <a:pt x="17" y="4"/>
                      </a:cubicBezTo>
                      <a:cubicBezTo>
                        <a:pt x="17" y="4"/>
                        <a:pt x="17" y="4"/>
                        <a:pt x="17" y="4"/>
                      </a:cubicBezTo>
                      <a:cubicBezTo>
                        <a:pt x="16" y="4"/>
                        <a:pt x="16" y="4"/>
                        <a:pt x="16" y="4"/>
                      </a:cubicBezTo>
                      <a:cubicBezTo>
                        <a:pt x="16" y="4"/>
                        <a:pt x="16" y="4"/>
                        <a:pt x="16" y="4"/>
                      </a:cubicBezTo>
                      <a:cubicBezTo>
                        <a:pt x="15" y="0"/>
                        <a:pt x="15" y="0"/>
                        <a:pt x="15" y="0"/>
                      </a:cubicBezTo>
                      <a:cubicBezTo>
                        <a:pt x="12" y="0"/>
                        <a:pt x="12" y="0"/>
                        <a:pt x="12" y="0"/>
                      </a:cubicBezTo>
                      <a:cubicBezTo>
                        <a:pt x="11" y="4"/>
                        <a:pt x="11" y="4"/>
                        <a:pt x="11" y="4"/>
                      </a:cubicBezTo>
                      <a:cubicBezTo>
                        <a:pt x="11" y="4"/>
                        <a:pt x="11" y="4"/>
                        <a:pt x="11" y="4"/>
                      </a:cubicBezTo>
                      <a:cubicBezTo>
                        <a:pt x="11" y="4"/>
                        <a:pt x="10" y="4"/>
                        <a:pt x="10" y="4"/>
                      </a:cubicBezTo>
                      <a:cubicBezTo>
                        <a:pt x="10" y="4"/>
                        <a:pt x="10" y="4"/>
                        <a:pt x="10" y="4"/>
                      </a:cubicBezTo>
                      <a:cubicBezTo>
                        <a:pt x="7" y="2"/>
                        <a:pt x="7" y="2"/>
                        <a:pt x="7" y="2"/>
                      </a:cubicBezTo>
                      <a:cubicBezTo>
                        <a:pt x="6" y="3"/>
                        <a:pt x="6" y="3"/>
                        <a:pt x="6" y="3"/>
                      </a:cubicBezTo>
                      <a:cubicBezTo>
                        <a:pt x="6" y="6"/>
                        <a:pt x="6" y="6"/>
                        <a:pt x="6" y="6"/>
                      </a:cubicBezTo>
                      <a:cubicBezTo>
                        <a:pt x="6" y="6"/>
                        <a:pt x="6" y="6"/>
                        <a:pt x="6" y="6"/>
                      </a:cubicBezTo>
                      <a:cubicBezTo>
                        <a:pt x="6" y="7"/>
                        <a:pt x="6" y="7"/>
                        <a:pt x="5" y="7"/>
                      </a:cubicBezTo>
                      <a:cubicBezTo>
                        <a:pt x="5" y="7"/>
                        <a:pt x="5" y="7"/>
                        <a:pt x="5" y="7"/>
                      </a:cubicBezTo>
                      <a:cubicBezTo>
                        <a:pt x="2" y="7"/>
                        <a:pt x="2" y="7"/>
                        <a:pt x="2" y="7"/>
                      </a:cubicBezTo>
                      <a:cubicBezTo>
                        <a:pt x="1" y="9"/>
                        <a:pt x="1" y="9"/>
                        <a:pt x="1" y="9"/>
                      </a:cubicBezTo>
                      <a:cubicBezTo>
                        <a:pt x="3" y="11"/>
                        <a:pt x="3" y="11"/>
                        <a:pt x="3" y="11"/>
                      </a:cubicBezTo>
                      <a:cubicBezTo>
                        <a:pt x="3" y="12"/>
                        <a:pt x="3" y="12"/>
                        <a:pt x="3" y="13"/>
                      </a:cubicBezTo>
                      <a:cubicBezTo>
                        <a:pt x="0" y="14"/>
                        <a:pt x="0" y="14"/>
                        <a:pt x="0" y="14"/>
                      </a:cubicBezTo>
                      <a:cubicBezTo>
                        <a:pt x="0" y="16"/>
                        <a:pt x="0" y="16"/>
                        <a:pt x="0" y="16"/>
                      </a:cubicBezTo>
                      <a:cubicBezTo>
                        <a:pt x="3" y="17"/>
                        <a:pt x="3" y="17"/>
                        <a:pt x="3" y="17"/>
                      </a:cubicBezTo>
                      <a:cubicBezTo>
                        <a:pt x="3" y="18"/>
                        <a:pt x="3" y="18"/>
                        <a:pt x="3" y="19"/>
                      </a:cubicBezTo>
                      <a:cubicBezTo>
                        <a:pt x="1" y="21"/>
                        <a:pt x="1" y="21"/>
                        <a:pt x="1" y="21"/>
                      </a:cubicBezTo>
                      <a:cubicBezTo>
                        <a:pt x="2" y="23"/>
                        <a:pt x="2" y="23"/>
                        <a:pt x="2" y="23"/>
                      </a:cubicBezTo>
                      <a:cubicBezTo>
                        <a:pt x="5" y="22"/>
                        <a:pt x="5" y="22"/>
                        <a:pt x="5" y="22"/>
                      </a:cubicBezTo>
                      <a:cubicBezTo>
                        <a:pt x="6" y="23"/>
                        <a:pt x="6" y="23"/>
                        <a:pt x="6" y="23"/>
                      </a:cubicBezTo>
                      <a:cubicBezTo>
                        <a:pt x="6" y="27"/>
                        <a:pt x="6" y="27"/>
                        <a:pt x="6" y="27"/>
                      </a:cubicBezTo>
                      <a:cubicBezTo>
                        <a:pt x="7" y="28"/>
                        <a:pt x="7" y="28"/>
                        <a:pt x="7" y="28"/>
                      </a:cubicBezTo>
                      <a:cubicBezTo>
                        <a:pt x="10" y="26"/>
                        <a:pt x="10" y="26"/>
                        <a:pt x="10" y="26"/>
                      </a:cubicBezTo>
                      <a:cubicBezTo>
                        <a:pt x="10" y="26"/>
                        <a:pt x="11" y="26"/>
                        <a:pt x="11" y="26"/>
                      </a:cubicBezTo>
                      <a:cubicBezTo>
                        <a:pt x="12" y="29"/>
                        <a:pt x="12" y="29"/>
                        <a:pt x="12" y="29"/>
                      </a:cubicBezTo>
                      <a:cubicBezTo>
                        <a:pt x="15" y="29"/>
                        <a:pt x="15" y="29"/>
                        <a:pt x="15" y="29"/>
                      </a:cubicBezTo>
                      <a:cubicBezTo>
                        <a:pt x="16" y="26"/>
                        <a:pt x="16" y="26"/>
                        <a:pt x="16" y="26"/>
                      </a:cubicBezTo>
                      <a:cubicBezTo>
                        <a:pt x="16" y="26"/>
                        <a:pt x="17" y="26"/>
                        <a:pt x="17" y="26"/>
                      </a:cubicBezTo>
                      <a:cubicBezTo>
                        <a:pt x="19" y="28"/>
                        <a:pt x="19" y="28"/>
                        <a:pt x="19" y="28"/>
                      </a:cubicBezTo>
                      <a:cubicBezTo>
                        <a:pt x="21" y="27"/>
                        <a:pt x="21" y="27"/>
                        <a:pt x="21" y="27"/>
                      </a:cubicBezTo>
                      <a:cubicBezTo>
                        <a:pt x="21" y="23"/>
                        <a:pt x="21" y="23"/>
                        <a:pt x="21" y="23"/>
                      </a:cubicBezTo>
                      <a:cubicBezTo>
                        <a:pt x="21" y="23"/>
                        <a:pt x="21" y="23"/>
                        <a:pt x="22" y="22"/>
                      </a:cubicBezTo>
                      <a:cubicBezTo>
                        <a:pt x="25" y="23"/>
                        <a:pt x="25" y="23"/>
                        <a:pt x="25" y="23"/>
                      </a:cubicBezTo>
                      <a:cubicBezTo>
                        <a:pt x="26" y="21"/>
                        <a:pt x="26" y="21"/>
                        <a:pt x="26" y="21"/>
                      </a:cubicBezTo>
                      <a:cubicBezTo>
                        <a:pt x="24" y="19"/>
                        <a:pt x="24" y="19"/>
                        <a:pt x="24" y="19"/>
                      </a:cubicBezTo>
                      <a:cubicBezTo>
                        <a:pt x="24" y="18"/>
                        <a:pt x="24" y="18"/>
                        <a:pt x="24" y="17"/>
                      </a:cubicBezTo>
                      <a:lnTo>
                        <a:pt x="27" y="16"/>
                      </a:lnTo>
                      <a:close/>
                      <a:moveTo>
                        <a:pt x="13" y="21"/>
                      </a:moveTo>
                      <a:cubicBezTo>
                        <a:pt x="10" y="21"/>
                        <a:pt x="8" y="18"/>
                        <a:pt x="8" y="15"/>
                      </a:cubicBezTo>
                      <a:cubicBezTo>
                        <a:pt x="8" y="12"/>
                        <a:pt x="10" y="9"/>
                        <a:pt x="13" y="9"/>
                      </a:cubicBezTo>
                      <a:cubicBezTo>
                        <a:pt x="16" y="9"/>
                        <a:pt x="19" y="12"/>
                        <a:pt x="19" y="15"/>
                      </a:cubicBezTo>
                      <a:cubicBezTo>
                        <a:pt x="19" y="18"/>
                        <a:pt x="16" y="21"/>
                        <a:pt x="13" y="21"/>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7" name="Freeform 60"/>
                <p:cNvSpPr>
                  <a:spLocks noEditPoints="1"/>
                </p:cNvSpPr>
                <p:nvPr/>
              </p:nvSpPr>
              <p:spPr bwMode="auto">
                <a:xfrm>
                  <a:off x="1347788" y="2432051"/>
                  <a:ext cx="50800" cy="50800"/>
                </a:xfrm>
                <a:custGeom>
                  <a:avLst/>
                  <a:gdLst>
                    <a:gd name="T0" fmla="*/ 47 w 47"/>
                    <a:gd name="T1" fmla="*/ 27 h 49"/>
                    <a:gd name="T2" fmla="*/ 47 w 47"/>
                    <a:gd name="T3" fmla="*/ 23 h 49"/>
                    <a:gd name="T4" fmla="*/ 42 w 47"/>
                    <a:gd name="T5" fmla="*/ 21 h 49"/>
                    <a:gd name="T6" fmla="*/ 41 w 47"/>
                    <a:gd name="T7" fmla="*/ 19 h 49"/>
                    <a:gd name="T8" fmla="*/ 45 w 47"/>
                    <a:gd name="T9" fmla="*/ 14 h 49"/>
                    <a:gd name="T10" fmla="*/ 43 w 47"/>
                    <a:gd name="T11" fmla="*/ 11 h 49"/>
                    <a:gd name="T12" fmla="*/ 38 w 47"/>
                    <a:gd name="T13" fmla="*/ 12 h 49"/>
                    <a:gd name="T14" fmla="*/ 38 w 47"/>
                    <a:gd name="T15" fmla="*/ 12 h 49"/>
                    <a:gd name="T16" fmla="*/ 36 w 47"/>
                    <a:gd name="T17" fmla="*/ 10 h 49"/>
                    <a:gd name="T18" fmla="*/ 36 w 47"/>
                    <a:gd name="T19" fmla="*/ 10 h 49"/>
                    <a:gd name="T20" fmla="*/ 37 w 47"/>
                    <a:gd name="T21" fmla="*/ 5 h 49"/>
                    <a:gd name="T22" fmla="*/ 34 w 47"/>
                    <a:gd name="T23" fmla="*/ 3 h 49"/>
                    <a:gd name="T24" fmla="*/ 30 w 47"/>
                    <a:gd name="T25" fmla="*/ 7 h 49"/>
                    <a:gd name="T26" fmla="*/ 30 w 47"/>
                    <a:gd name="T27" fmla="*/ 7 h 49"/>
                    <a:gd name="T28" fmla="*/ 27 w 47"/>
                    <a:gd name="T29" fmla="*/ 6 h 49"/>
                    <a:gd name="T30" fmla="*/ 27 w 47"/>
                    <a:gd name="T31" fmla="*/ 6 h 49"/>
                    <a:gd name="T32" fmla="*/ 26 w 47"/>
                    <a:gd name="T33" fmla="*/ 0 h 49"/>
                    <a:gd name="T34" fmla="*/ 22 w 47"/>
                    <a:gd name="T35" fmla="*/ 0 h 49"/>
                    <a:gd name="T36" fmla="*/ 20 w 47"/>
                    <a:gd name="T37" fmla="*/ 6 h 49"/>
                    <a:gd name="T38" fmla="*/ 20 w 47"/>
                    <a:gd name="T39" fmla="*/ 6 h 49"/>
                    <a:gd name="T40" fmla="*/ 18 w 47"/>
                    <a:gd name="T41" fmla="*/ 7 h 49"/>
                    <a:gd name="T42" fmla="*/ 18 w 47"/>
                    <a:gd name="T43" fmla="*/ 7 h 49"/>
                    <a:gd name="T44" fmla="*/ 14 w 47"/>
                    <a:gd name="T45" fmla="*/ 3 h 49"/>
                    <a:gd name="T46" fmla="*/ 10 w 47"/>
                    <a:gd name="T47" fmla="*/ 5 h 49"/>
                    <a:gd name="T48" fmla="*/ 12 w 47"/>
                    <a:gd name="T49" fmla="*/ 10 h 49"/>
                    <a:gd name="T50" fmla="*/ 12 w 47"/>
                    <a:gd name="T51" fmla="*/ 10 h 49"/>
                    <a:gd name="T52" fmla="*/ 10 w 47"/>
                    <a:gd name="T53" fmla="*/ 12 h 49"/>
                    <a:gd name="T54" fmla="*/ 10 w 47"/>
                    <a:gd name="T55" fmla="*/ 12 h 49"/>
                    <a:gd name="T56" fmla="*/ 4 w 47"/>
                    <a:gd name="T57" fmla="*/ 11 h 49"/>
                    <a:gd name="T58" fmla="*/ 3 w 47"/>
                    <a:gd name="T59" fmla="*/ 14 h 49"/>
                    <a:gd name="T60" fmla="*/ 6 w 47"/>
                    <a:gd name="T61" fmla="*/ 19 h 49"/>
                    <a:gd name="T62" fmla="*/ 6 w 47"/>
                    <a:gd name="T63" fmla="*/ 21 h 49"/>
                    <a:gd name="T64" fmla="*/ 0 w 47"/>
                    <a:gd name="T65" fmla="*/ 23 h 49"/>
                    <a:gd name="T66" fmla="*/ 0 w 47"/>
                    <a:gd name="T67" fmla="*/ 27 h 49"/>
                    <a:gd name="T68" fmla="*/ 6 w 47"/>
                    <a:gd name="T69" fmla="*/ 29 h 49"/>
                    <a:gd name="T70" fmla="*/ 6 w 47"/>
                    <a:gd name="T71" fmla="*/ 31 h 49"/>
                    <a:gd name="T72" fmla="*/ 3 w 47"/>
                    <a:gd name="T73" fmla="*/ 35 h 49"/>
                    <a:gd name="T74" fmla="*/ 4 w 47"/>
                    <a:gd name="T75" fmla="*/ 39 h 49"/>
                    <a:gd name="T76" fmla="*/ 10 w 47"/>
                    <a:gd name="T77" fmla="*/ 38 h 49"/>
                    <a:gd name="T78" fmla="*/ 12 w 47"/>
                    <a:gd name="T79" fmla="*/ 39 h 49"/>
                    <a:gd name="T80" fmla="*/ 10 w 47"/>
                    <a:gd name="T81" fmla="*/ 45 h 49"/>
                    <a:gd name="T82" fmla="*/ 14 w 47"/>
                    <a:gd name="T83" fmla="*/ 47 h 49"/>
                    <a:gd name="T84" fmla="*/ 18 w 47"/>
                    <a:gd name="T85" fmla="*/ 43 h 49"/>
                    <a:gd name="T86" fmla="*/ 20 w 47"/>
                    <a:gd name="T87" fmla="*/ 44 h 49"/>
                    <a:gd name="T88" fmla="*/ 22 w 47"/>
                    <a:gd name="T89" fmla="*/ 49 h 49"/>
                    <a:gd name="T90" fmla="*/ 26 w 47"/>
                    <a:gd name="T91" fmla="*/ 49 h 49"/>
                    <a:gd name="T92" fmla="*/ 27 w 47"/>
                    <a:gd name="T93" fmla="*/ 44 h 49"/>
                    <a:gd name="T94" fmla="*/ 30 w 47"/>
                    <a:gd name="T95" fmla="*/ 43 h 49"/>
                    <a:gd name="T96" fmla="*/ 34 w 47"/>
                    <a:gd name="T97" fmla="*/ 47 h 49"/>
                    <a:gd name="T98" fmla="*/ 37 w 47"/>
                    <a:gd name="T99" fmla="*/ 45 h 49"/>
                    <a:gd name="T100" fmla="*/ 36 w 47"/>
                    <a:gd name="T101" fmla="*/ 39 h 49"/>
                    <a:gd name="T102" fmla="*/ 38 w 47"/>
                    <a:gd name="T103" fmla="*/ 38 h 49"/>
                    <a:gd name="T104" fmla="*/ 43 w 47"/>
                    <a:gd name="T105" fmla="*/ 39 h 49"/>
                    <a:gd name="T106" fmla="*/ 45 w 47"/>
                    <a:gd name="T107" fmla="*/ 35 h 49"/>
                    <a:gd name="T108" fmla="*/ 41 w 47"/>
                    <a:gd name="T109" fmla="*/ 31 h 49"/>
                    <a:gd name="T110" fmla="*/ 42 w 47"/>
                    <a:gd name="T111" fmla="*/ 29 h 49"/>
                    <a:gd name="T112" fmla="*/ 47 w 47"/>
                    <a:gd name="T113" fmla="*/ 27 h 49"/>
                    <a:gd name="T114" fmla="*/ 24 w 47"/>
                    <a:gd name="T115" fmla="*/ 35 h 49"/>
                    <a:gd name="T116" fmla="*/ 14 w 47"/>
                    <a:gd name="T117" fmla="*/ 25 h 49"/>
                    <a:gd name="T118" fmla="*/ 24 w 47"/>
                    <a:gd name="T119" fmla="*/ 15 h 49"/>
                    <a:gd name="T120" fmla="*/ 33 w 47"/>
                    <a:gd name="T121" fmla="*/ 25 h 49"/>
                    <a:gd name="T122" fmla="*/ 24 w 47"/>
                    <a:gd name="T123" fmla="*/ 3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 h="49">
                      <a:moveTo>
                        <a:pt x="47" y="27"/>
                      </a:moveTo>
                      <a:cubicBezTo>
                        <a:pt x="47" y="23"/>
                        <a:pt x="47" y="23"/>
                        <a:pt x="47" y="23"/>
                      </a:cubicBezTo>
                      <a:cubicBezTo>
                        <a:pt x="42" y="21"/>
                        <a:pt x="42" y="21"/>
                        <a:pt x="42" y="21"/>
                      </a:cubicBezTo>
                      <a:cubicBezTo>
                        <a:pt x="42" y="20"/>
                        <a:pt x="41" y="19"/>
                        <a:pt x="41" y="19"/>
                      </a:cubicBezTo>
                      <a:cubicBezTo>
                        <a:pt x="45" y="14"/>
                        <a:pt x="45" y="14"/>
                        <a:pt x="45" y="14"/>
                      </a:cubicBezTo>
                      <a:cubicBezTo>
                        <a:pt x="43" y="11"/>
                        <a:pt x="43" y="11"/>
                        <a:pt x="43" y="11"/>
                      </a:cubicBezTo>
                      <a:cubicBezTo>
                        <a:pt x="38" y="12"/>
                        <a:pt x="38" y="12"/>
                        <a:pt x="38" y="12"/>
                      </a:cubicBezTo>
                      <a:cubicBezTo>
                        <a:pt x="38" y="12"/>
                        <a:pt x="38" y="12"/>
                        <a:pt x="38" y="12"/>
                      </a:cubicBezTo>
                      <a:cubicBezTo>
                        <a:pt x="37" y="11"/>
                        <a:pt x="37" y="11"/>
                        <a:pt x="36" y="10"/>
                      </a:cubicBezTo>
                      <a:cubicBezTo>
                        <a:pt x="36" y="10"/>
                        <a:pt x="36" y="10"/>
                        <a:pt x="36" y="10"/>
                      </a:cubicBezTo>
                      <a:cubicBezTo>
                        <a:pt x="37" y="5"/>
                        <a:pt x="37" y="5"/>
                        <a:pt x="37" y="5"/>
                      </a:cubicBezTo>
                      <a:cubicBezTo>
                        <a:pt x="34" y="3"/>
                        <a:pt x="34" y="3"/>
                        <a:pt x="34" y="3"/>
                      </a:cubicBezTo>
                      <a:cubicBezTo>
                        <a:pt x="30" y="7"/>
                        <a:pt x="30" y="7"/>
                        <a:pt x="30" y="7"/>
                      </a:cubicBezTo>
                      <a:cubicBezTo>
                        <a:pt x="30" y="7"/>
                        <a:pt x="30" y="7"/>
                        <a:pt x="30" y="7"/>
                      </a:cubicBezTo>
                      <a:cubicBezTo>
                        <a:pt x="29" y="6"/>
                        <a:pt x="28" y="6"/>
                        <a:pt x="27" y="6"/>
                      </a:cubicBezTo>
                      <a:cubicBezTo>
                        <a:pt x="27" y="6"/>
                        <a:pt x="27" y="6"/>
                        <a:pt x="27" y="6"/>
                      </a:cubicBezTo>
                      <a:cubicBezTo>
                        <a:pt x="26" y="0"/>
                        <a:pt x="26" y="0"/>
                        <a:pt x="26" y="0"/>
                      </a:cubicBezTo>
                      <a:cubicBezTo>
                        <a:pt x="22" y="0"/>
                        <a:pt x="22" y="0"/>
                        <a:pt x="22" y="0"/>
                      </a:cubicBezTo>
                      <a:cubicBezTo>
                        <a:pt x="20" y="6"/>
                        <a:pt x="20" y="6"/>
                        <a:pt x="20" y="6"/>
                      </a:cubicBezTo>
                      <a:cubicBezTo>
                        <a:pt x="20" y="6"/>
                        <a:pt x="20" y="6"/>
                        <a:pt x="20" y="6"/>
                      </a:cubicBezTo>
                      <a:cubicBezTo>
                        <a:pt x="19" y="6"/>
                        <a:pt x="19" y="6"/>
                        <a:pt x="18" y="7"/>
                      </a:cubicBezTo>
                      <a:cubicBezTo>
                        <a:pt x="18" y="7"/>
                        <a:pt x="18" y="7"/>
                        <a:pt x="18" y="7"/>
                      </a:cubicBezTo>
                      <a:cubicBezTo>
                        <a:pt x="14" y="3"/>
                        <a:pt x="14" y="3"/>
                        <a:pt x="14" y="3"/>
                      </a:cubicBezTo>
                      <a:cubicBezTo>
                        <a:pt x="10" y="5"/>
                        <a:pt x="10" y="5"/>
                        <a:pt x="10" y="5"/>
                      </a:cubicBezTo>
                      <a:cubicBezTo>
                        <a:pt x="12" y="10"/>
                        <a:pt x="12" y="10"/>
                        <a:pt x="12" y="10"/>
                      </a:cubicBezTo>
                      <a:cubicBezTo>
                        <a:pt x="12" y="10"/>
                        <a:pt x="12" y="10"/>
                        <a:pt x="12" y="10"/>
                      </a:cubicBezTo>
                      <a:cubicBezTo>
                        <a:pt x="11" y="11"/>
                        <a:pt x="10" y="11"/>
                        <a:pt x="10" y="12"/>
                      </a:cubicBezTo>
                      <a:cubicBezTo>
                        <a:pt x="10" y="12"/>
                        <a:pt x="10" y="12"/>
                        <a:pt x="10" y="12"/>
                      </a:cubicBezTo>
                      <a:cubicBezTo>
                        <a:pt x="4" y="11"/>
                        <a:pt x="4" y="11"/>
                        <a:pt x="4" y="11"/>
                      </a:cubicBezTo>
                      <a:cubicBezTo>
                        <a:pt x="3" y="14"/>
                        <a:pt x="3" y="14"/>
                        <a:pt x="3" y="14"/>
                      </a:cubicBezTo>
                      <a:cubicBezTo>
                        <a:pt x="6" y="19"/>
                        <a:pt x="6" y="19"/>
                        <a:pt x="6" y="19"/>
                      </a:cubicBezTo>
                      <a:cubicBezTo>
                        <a:pt x="6" y="19"/>
                        <a:pt x="6" y="20"/>
                        <a:pt x="6" y="21"/>
                      </a:cubicBezTo>
                      <a:cubicBezTo>
                        <a:pt x="0" y="23"/>
                        <a:pt x="0" y="23"/>
                        <a:pt x="0" y="23"/>
                      </a:cubicBezTo>
                      <a:cubicBezTo>
                        <a:pt x="0" y="27"/>
                        <a:pt x="0" y="27"/>
                        <a:pt x="0" y="27"/>
                      </a:cubicBezTo>
                      <a:cubicBezTo>
                        <a:pt x="6" y="29"/>
                        <a:pt x="6" y="29"/>
                        <a:pt x="6" y="29"/>
                      </a:cubicBezTo>
                      <a:cubicBezTo>
                        <a:pt x="6" y="29"/>
                        <a:pt x="6" y="30"/>
                        <a:pt x="6" y="31"/>
                      </a:cubicBezTo>
                      <a:cubicBezTo>
                        <a:pt x="3" y="35"/>
                        <a:pt x="3" y="35"/>
                        <a:pt x="3" y="35"/>
                      </a:cubicBezTo>
                      <a:cubicBezTo>
                        <a:pt x="4" y="39"/>
                        <a:pt x="4" y="39"/>
                        <a:pt x="4" y="39"/>
                      </a:cubicBezTo>
                      <a:cubicBezTo>
                        <a:pt x="10" y="38"/>
                        <a:pt x="10" y="38"/>
                        <a:pt x="10" y="38"/>
                      </a:cubicBezTo>
                      <a:cubicBezTo>
                        <a:pt x="10" y="38"/>
                        <a:pt x="11" y="39"/>
                        <a:pt x="12" y="39"/>
                      </a:cubicBezTo>
                      <a:cubicBezTo>
                        <a:pt x="10" y="45"/>
                        <a:pt x="10" y="45"/>
                        <a:pt x="10" y="45"/>
                      </a:cubicBezTo>
                      <a:cubicBezTo>
                        <a:pt x="14" y="47"/>
                        <a:pt x="14" y="47"/>
                        <a:pt x="14" y="47"/>
                      </a:cubicBezTo>
                      <a:cubicBezTo>
                        <a:pt x="18" y="43"/>
                        <a:pt x="18" y="43"/>
                        <a:pt x="18" y="43"/>
                      </a:cubicBezTo>
                      <a:cubicBezTo>
                        <a:pt x="19" y="43"/>
                        <a:pt x="19" y="44"/>
                        <a:pt x="20" y="44"/>
                      </a:cubicBezTo>
                      <a:cubicBezTo>
                        <a:pt x="22" y="49"/>
                        <a:pt x="22" y="49"/>
                        <a:pt x="22" y="49"/>
                      </a:cubicBezTo>
                      <a:cubicBezTo>
                        <a:pt x="26" y="49"/>
                        <a:pt x="26" y="49"/>
                        <a:pt x="26" y="49"/>
                      </a:cubicBezTo>
                      <a:cubicBezTo>
                        <a:pt x="27" y="44"/>
                        <a:pt x="27" y="44"/>
                        <a:pt x="27" y="44"/>
                      </a:cubicBezTo>
                      <a:cubicBezTo>
                        <a:pt x="28" y="44"/>
                        <a:pt x="29" y="43"/>
                        <a:pt x="30" y="43"/>
                      </a:cubicBezTo>
                      <a:cubicBezTo>
                        <a:pt x="34" y="47"/>
                        <a:pt x="34" y="47"/>
                        <a:pt x="34" y="47"/>
                      </a:cubicBezTo>
                      <a:cubicBezTo>
                        <a:pt x="37" y="45"/>
                        <a:pt x="37" y="45"/>
                        <a:pt x="37" y="45"/>
                      </a:cubicBezTo>
                      <a:cubicBezTo>
                        <a:pt x="36" y="39"/>
                        <a:pt x="36" y="39"/>
                        <a:pt x="36" y="39"/>
                      </a:cubicBezTo>
                      <a:cubicBezTo>
                        <a:pt x="37" y="39"/>
                        <a:pt x="37" y="38"/>
                        <a:pt x="38" y="38"/>
                      </a:cubicBezTo>
                      <a:cubicBezTo>
                        <a:pt x="43" y="39"/>
                        <a:pt x="43" y="39"/>
                        <a:pt x="43" y="39"/>
                      </a:cubicBezTo>
                      <a:cubicBezTo>
                        <a:pt x="45" y="35"/>
                        <a:pt x="45" y="35"/>
                        <a:pt x="45" y="35"/>
                      </a:cubicBezTo>
                      <a:cubicBezTo>
                        <a:pt x="41" y="31"/>
                        <a:pt x="41" y="31"/>
                        <a:pt x="41" y="31"/>
                      </a:cubicBezTo>
                      <a:cubicBezTo>
                        <a:pt x="41" y="30"/>
                        <a:pt x="42" y="29"/>
                        <a:pt x="42" y="29"/>
                      </a:cubicBezTo>
                      <a:lnTo>
                        <a:pt x="47" y="27"/>
                      </a:lnTo>
                      <a:close/>
                      <a:moveTo>
                        <a:pt x="24" y="35"/>
                      </a:moveTo>
                      <a:cubicBezTo>
                        <a:pt x="19" y="35"/>
                        <a:pt x="14" y="30"/>
                        <a:pt x="14" y="25"/>
                      </a:cubicBezTo>
                      <a:cubicBezTo>
                        <a:pt x="14" y="20"/>
                        <a:pt x="19" y="15"/>
                        <a:pt x="24" y="15"/>
                      </a:cubicBezTo>
                      <a:cubicBezTo>
                        <a:pt x="29" y="15"/>
                        <a:pt x="33" y="20"/>
                        <a:pt x="33" y="25"/>
                      </a:cubicBezTo>
                      <a:cubicBezTo>
                        <a:pt x="33" y="30"/>
                        <a:pt x="29" y="35"/>
                        <a:pt x="24" y="35"/>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8" name="Freeform 61"/>
                <p:cNvSpPr>
                  <a:spLocks noEditPoints="1"/>
                </p:cNvSpPr>
                <p:nvPr/>
              </p:nvSpPr>
              <p:spPr bwMode="auto">
                <a:xfrm>
                  <a:off x="1270000" y="2611438"/>
                  <a:ext cx="49213" cy="53975"/>
                </a:xfrm>
                <a:custGeom>
                  <a:avLst/>
                  <a:gdLst>
                    <a:gd name="T0" fmla="*/ 46 w 47"/>
                    <a:gd name="T1" fmla="*/ 35 h 50"/>
                    <a:gd name="T2" fmla="*/ 47 w 47"/>
                    <a:gd name="T3" fmla="*/ 31 h 50"/>
                    <a:gd name="T4" fmla="*/ 42 w 47"/>
                    <a:gd name="T5" fmla="*/ 27 h 50"/>
                    <a:gd name="T6" fmla="*/ 42 w 47"/>
                    <a:gd name="T7" fmla="*/ 25 h 50"/>
                    <a:gd name="T8" fmla="*/ 47 w 47"/>
                    <a:gd name="T9" fmla="*/ 22 h 50"/>
                    <a:gd name="T10" fmla="*/ 46 w 47"/>
                    <a:gd name="T11" fmla="*/ 18 h 50"/>
                    <a:gd name="T12" fmla="*/ 41 w 47"/>
                    <a:gd name="T13" fmla="*/ 17 h 50"/>
                    <a:gd name="T14" fmla="*/ 41 w 47"/>
                    <a:gd name="T15" fmla="*/ 17 h 50"/>
                    <a:gd name="T16" fmla="*/ 40 w 47"/>
                    <a:gd name="T17" fmla="*/ 15 h 50"/>
                    <a:gd name="T18" fmla="*/ 40 w 47"/>
                    <a:gd name="T19" fmla="*/ 15 h 50"/>
                    <a:gd name="T20" fmla="*/ 42 w 47"/>
                    <a:gd name="T21" fmla="*/ 10 h 50"/>
                    <a:gd name="T22" fmla="*/ 40 w 47"/>
                    <a:gd name="T23" fmla="*/ 7 h 50"/>
                    <a:gd name="T24" fmla="*/ 35 w 47"/>
                    <a:gd name="T25" fmla="*/ 9 h 50"/>
                    <a:gd name="T26" fmla="*/ 35 w 47"/>
                    <a:gd name="T27" fmla="*/ 9 h 50"/>
                    <a:gd name="T28" fmla="*/ 33 w 47"/>
                    <a:gd name="T29" fmla="*/ 8 h 50"/>
                    <a:gd name="T30" fmla="*/ 33 w 47"/>
                    <a:gd name="T31" fmla="*/ 8 h 50"/>
                    <a:gd name="T32" fmla="*/ 33 w 47"/>
                    <a:gd name="T33" fmla="*/ 2 h 50"/>
                    <a:gd name="T34" fmla="*/ 29 w 47"/>
                    <a:gd name="T35" fmla="*/ 1 h 50"/>
                    <a:gd name="T36" fmla="*/ 25 w 47"/>
                    <a:gd name="T37" fmla="*/ 5 h 50"/>
                    <a:gd name="T38" fmla="*/ 25 w 47"/>
                    <a:gd name="T39" fmla="*/ 5 h 50"/>
                    <a:gd name="T40" fmla="*/ 23 w 47"/>
                    <a:gd name="T41" fmla="*/ 5 h 50"/>
                    <a:gd name="T42" fmla="*/ 23 w 47"/>
                    <a:gd name="T43" fmla="*/ 5 h 50"/>
                    <a:gd name="T44" fmla="*/ 20 w 47"/>
                    <a:gd name="T45" fmla="*/ 0 h 50"/>
                    <a:gd name="T46" fmla="*/ 16 w 47"/>
                    <a:gd name="T47" fmla="*/ 1 h 50"/>
                    <a:gd name="T48" fmla="*/ 16 w 47"/>
                    <a:gd name="T49" fmla="*/ 7 h 50"/>
                    <a:gd name="T50" fmla="*/ 16 w 47"/>
                    <a:gd name="T51" fmla="*/ 7 h 50"/>
                    <a:gd name="T52" fmla="*/ 14 w 47"/>
                    <a:gd name="T53" fmla="*/ 8 h 50"/>
                    <a:gd name="T54" fmla="*/ 14 w 47"/>
                    <a:gd name="T55" fmla="*/ 8 h 50"/>
                    <a:gd name="T56" fmla="*/ 9 w 47"/>
                    <a:gd name="T57" fmla="*/ 5 h 50"/>
                    <a:gd name="T58" fmla="*/ 6 w 47"/>
                    <a:gd name="T59" fmla="*/ 8 h 50"/>
                    <a:gd name="T60" fmla="*/ 8 w 47"/>
                    <a:gd name="T61" fmla="*/ 13 h 50"/>
                    <a:gd name="T62" fmla="*/ 7 w 47"/>
                    <a:gd name="T63" fmla="*/ 15 h 50"/>
                    <a:gd name="T64" fmla="*/ 1 w 47"/>
                    <a:gd name="T65" fmla="*/ 15 h 50"/>
                    <a:gd name="T66" fmla="*/ 0 w 47"/>
                    <a:gd name="T67" fmla="*/ 19 h 50"/>
                    <a:gd name="T68" fmla="*/ 4 w 47"/>
                    <a:gd name="T69" fmla="*/ 23 h 50"/>
                    <a:gd name="T70" fmla="*/ 4 w 47"/>
                    <a:gd name="T71" fmla="*/ 25 h 50"/>
                    <a:gd name="T72" fmla="*/ 0 w 47"/>
                    <a:gd name="T73" fmla="*/ 28 h 50"/>
                    <a:gd name="T74" fmla="*/ 0 w 47"/>
                    <a:gd name="T75" fmla="*/ 32 h 50"/>
                    <a:gd name="T76" fmla="*/ 6 w 47"/>
                    <a:gd name="T77" fmla="*/ 33 h 50"/>
                    <a:gd name="T78" fmla="*/ 7 w 47"/>
                    <a:gd name="T79" fmla="*/ 35 h 50"/>
                    <a:gd name="T80" fmla="*/ 4 w 47"/>
                    <a:gd name="T81" fmla="*/ 40 h 50"/>
                    <a:gd name="T82" fmla="*/ 7 w 47"/>
                    <a:gd name="T83" fmla="*/ 43 h 50"/>
                    <a:gd name="T84" fmla="*/ 12 w 47"/>
                    <a:gd name="T85" fmla="*/ 41 h 50"/>
                    <a:gd name="T86" fmla="*/ 14 w 47"/>
                    <a:gd name="T87" fmla="*/ 42 h 50"/>
                    <a:gd name="T88" fmla="*/ 14 w 47"/>
                    <a:gd name="T89" fmla="*/ 48 h 50"/>
                    <a:gd name="T90" fmla="*/ 18 w 47"/>
                    <a:gd name="T91" fmla="*/ 49 h 50"/>
                    <a:gd name="T92" fmla="*/ 21 w 47"/>
                    <a:gd name="T93" fmla="*/ 45 h 50"/>
                    <a:gd name="T94" fmla="*/ 24 w 47"/>
                    <a:gd name="T95" fmla="*/ 45 h 50"/>
                    <a:gd name="T96" fmla="*/ 27 w 47"/>
                    <a:gd name="T97" fmla="*/ 50 h 50"/>
                    <a:gd name="T98" fmla="*/ 30 w 47"/>
                    <a:gd name="T99" fmla="*/ 49 h 50"/>
                    <a:gd name="T100" fmla="*/ 31 w 47"/>
                    <a:gd name="T101" fmla="*/ 43 h 50"/>
                    <a:gd name="T102" fmla="*/ 33 w 47"/>
                    <a:gd name="T103" fmla="*/ 42 h 50"/>
                    <a:gd name="T104" fmla="*/ 38 w 47"/>
                    <a:gd name="T105" fmla="*/ 45 h 50"/>
                    <a:gd name="T106" fmla="*/ 41 w 47"/>
                    <a:gd name="T107" fmla="*/ 42 h 50"/>
                    <a:gd name="T108" fmla="*/ 39 w 47"/>
                    <a:gd name="T109" fmla="*/ 37 h 50"/>
                    <a:gd name="T110" fmla="*/ 40 w 47"/>
                    <a:gd name="T111" fmla="*/ 35 h 50"/>
                    <a:gd name="T112" fmla="*/ 46 w 47"/>
                    <a:gd name="T113" fmla="*/ 35 h 50"/>
                    <a:gd name="T114" fmla="*/ 20 w 47"/>
                    <a:gd name="T115" fmla="*/ 35 h 50"/>
                    <a:gd name="T116" fmla="*/ 14 w 47"/>
                    <a:gd name="T117" fmla="*/ 22 h 50"/>
                    <a:gd name="T118" fmla="*/ 26 w 47"/>
                    <a:gd name="T119" fmla="*/ 16 h 50"/>
                    <a:gd name="T120" fmla="*/ 32 w 47"/>
                    <a:gd name="T121" fmla="*/ 28 h 50"/>
                    <a:gd name="T122" fmla="*/ 20 w 47"/>
                    <a:gd name="T123" fmla="*/ 3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 h="50">
                      <a:moveTo>
                        <a:pt x="46" y="35"/>
                      </a:moveTo>
                      <a:cubicBezTo>
                        <a:pt x="47" y="31"/>
                        <a:pt x="47" y="31"/>
                        <a:pt x="47" y="31"/>
                      </a:cubicBezTo>
                      <a:cubicBezTo>
                        <a:pt x="42" y="27"/>
                        <a:pt x="42" y="27"/>
                        <a:pt x="42" y="27"/>
                      </a:cubicBezTo>
                      <a:cubicBezTo>
                        <a:pt x="42" y="26"/>
                        <a:pt x="42" y="26"/>
                        <a:pt x="42" y="25"/>
                      </a:cubicBezTo>
                      <a:cubicBezTo>
                        <a:pt x="47" y="22"/>
                        <a:pt x="47" y="22"/>
                        <a:pt x="47" y="22"/>
                      </a:cubicBezTo>
                      <a:cubicBezTo>
                        <a:pt x="46" y="18"/>
                        <a:pt x="46" y="18"/>
                        <a:pt x="46" y="18"/>
                      </a:cubicBezTo>
                      <a:cubicBezTo>
                        <a:pt x="41" y="17"/>
                        <a:pt x="41" y="17"/>
                        <a:pt x="41" y="17"/>
                      </a:cubicBezTo>
                      <a:cubicBezTo>
                        <a:pt x="41" y="17"/>
                        <a:pt x="41" y="17"/>
                        <a:pt x="41" y="17"/>
                      </a:cubicBezTo>
                      <a:cubicBezTo>
                        <a:pt x="40" y="16"/>
                        <a:pt x="40" y="16"/>
                        <a:pt x="40" y="15"/>
                      </a:cubicBezTo>
                      <a:cubicBezTo>
                        <a:pt x="40" y="15"/>
                        <a:pt x="40" y="15"/>
                        <a:pt x="40" y="15"/>
                      </a:cubicBezTo>
                      <a:cubicBezTo>
                        <a:pt x="42" y="10"/>
                        <a:pt x="42" y="10"/>
                        <a:pt x="42" y="10"/>
                      </a:cubicBezTo>
                      <a:cubicBezTo>
                        <a:pt x="40" y="7"/>
                        <a:pt x="40" y="7"/>
                        <a:pt x="40" y="7"/>
                      </a:cubicBezTo>
                      <a:cubicBezTo>
                        <a:pt x="35" y="9"/>
                        <a:pt x="35" y="9"/>
                        <a:pt x="35" y="9"/>
                      </a:cubicBezTo>
                      <a:cubicBezTo>
                        <a:pt x="35" y="9"/>
                        <a:pt x="35" y="9"/>
                        <a:pt x="35" y="9"/>
                      </a:cubicBezTo>
                      <a:cubicBezTo>
                        <a:pt x="34" y="9"/>
                        <a:pt x="33" y="8"/>
                        <a:pt x="33" y="8"/>
                      </a:cubicBezTo>
                      <a:cubicBezTo>
                        <a:pt x="33" y="8"/>
                        <a:pt x="33" y="8"/>
                        <a:pt x="33" y="8"/>
                      </a:cubicBezTo>
                      <a:cubicBezTo>
                        <a:pt x="33" y="2"/>
                        <a:pt x="33" y="2"/>
                        <a:pt x="33" y="2"/>
                      </a:cubicBezTo>
                      <a:cubicBezTo>
                        <a:pt x="29" y="1"/>
                        <a:pt x="29" y="1"/>
                        <a:pt x="29" y="1"/>
                      </a:cubicBezTo>
                      <a:cubicBezTo>
                        <a:pt x="25" y="5"/>
                        <a:pt x="25" y="5"/>
                        <a:pt x="25" y="5"/>
                      </a:cubicBezTo>
                      <a:cubicBezTo>
                        <a:pt x="25" y="5"/>
                        <a:pt x="25" y="5"/>
                        <a:pt x="25" y="5"/>
                      </a:cubicBezTo>
                      <a:cubicBezTo>
                        <a:pt x="25" y="5"/>
                        <a:pt x="24" y="5"/>
                        <a:pt x="23" y="5"/>
                      </a:cubicBezTo>
                      <a:cubicBezTo>
                        <a:pt x="23" y="5"/>
                        <a:pt x="23" y="5"/>
                        <a:pt x="23" y="5"/>
                      </a:cubicBezTo>
                      <a:cubicBezTo>
                        <a:pt x="20" y="0"/>
                        <a:pt x="20" y="0"/>
                        <a:pt x="20" y="0"/>
                      </a:cubicBezTo>
                      <a:cubicBezTo>
                        <a:pt x="16" y="1"/>
                        <a:pt x="16" y="1"/>
                        <a:pt x="16" y="1"/>
                      </a:cubicBezTo>
                      <a:cubicBezTo>
                        <a:pt x="16" y="7"/>
                        <a:pt x="16" y="7"/>
                        <a:pt x="16" y="7"/>
                      </a:cubicBezTo>
                      <a:cubicBezTo>
                        <a:pt x="16" y="7"/>
                        <a:pt x="16" y="7"/>
                        <a:pt x="16" y="7"/>
                      </a:cubicBezTo>
                      <a:cubicBezTo>
                        <a:pt x="15" y="7"/>
                        <a:pt x="14" y="8"/>
                        <a:pt x="14" y="8"/>
                      </a:cubicBezTo>
                      <a:cubicBezTo>
                        <a:pt x="14" y="8"/>
                        <a:pt x="14" y="8"/>
                        <a:pt x="14" y="8"/>
                      </a:cubicBezTo>
                      <a:cubicBezTo>
                        <a:pt x="9" y="5"/>
                        <a:pt x="9" y="5"/>
                        <a:pt x="9" y="5"/>
                      </a:cubicBezTo>
                      <a:cubicBezTo>
                        <a:pt x="6" y="8"/>
                        <a:pt x="6" y="8"/>
                        <a:pt x="6" y="8"/>
                      </a:cubicBezTo>
                      <a:cubicBezTo>
                        <a:pt x="8" y="13"/>
                        <a:pt x="8" y="13"/>
                        <a:pt x="8" y="13"/>
                      </a:cubicBezTo>
                      <a:cubicBezTo>
                        <a:pt x="8" y="14"/>
                        <a:pt x="7" y="15"/>
                        <a:pt x="7" y="15"/>
                      </a:cubicBezTo>
                      <a:cubicBezTo>
                        <a:pt x="1" y="15"/>
                        <a:pt x="1" y="15"/>
                        <a:pt x="1" y="15"/>
                      </a:cubicBezTo>
                      <a:cubicBezTo>
                        <a:pt x="0" y="19"/>
                        <a:pt x="0" y="19"/>
                        <a:pt x="0" y="19"/>
                      </a:cubicBezTo>
                      <a:cubicBezTo>
                        <a:pt x="4" y="23"/>
                        <a:pt x="4" y="23"/>
                        <a:pt x="4" y="23"/>
                      </a:cubicBezTo>
                      <a:cubicBezTo>
                        <a:pt x="4" y="24"/>
                        <a:pt x="4" y="24"/>
                        <a:pt x="4" y="25"/>
                      </a:cubicBezTo>
                      <a:cubicBezTo>
                        <a:pt x="0" y="28"/>
                        <a:pt x="0" y="28"/>
                        <a:pt x="0" y="28"/>
                      </a:cubicBezTo>
                      <a:cubicBezTo>
                        <a:pt x="0" y="32"/>
                        <a:pt x="0" y="32"/>
                        <a:pt x="0" y="32"/>
                      </a:cubicBezTo>
                      <a:cubicBezTo>
                        <a:pt x="6" y="33"/>
                        <a:pt x="6" y="33"/>
                        <a:pt x="6" y="33"/>
                      </a:cubicBezTo>
                      <a:cubicBezTo>
                        <a:pt x="6" y="34"/>
                        <a:pt x="7" y="34"/>
                        <a:pt x="7" y="35"/>
                      </a:cubicBezTo>
                      <a:cubicBezTo>
                        <a:pt x="4" y="40"/>
                        <a:pt x="4" y="40"/>
                        <a:pt x="4" y="40"/>
                      </a:cubicBezTo>
                      <a:cubicBezTo>
                        <a:pt x="7" y="43"/>
                        <a:pt x="7" y="43"/>
                        <a:pt x="7" y="43"/>
                      </a:cubicBezTo>
                      <a:cubicBezTo>
                        <a:pt x="12" y="41"/>
                        <a:pt x="12" y="41"/>
                        <a:pt x="12" y="41"/>
                      </a:cubicBezTo>
                      <a:cubicBezTo>
                        <a:pt x="13" y="42"/>
                        <a:pt x="13" y="42"/>
                        <a:pt x="14" y="42"/>
                      </a:cubicBezTo>
                      <a:cubicBezTo>
                        <a:pt x="14" y="48"/>
                        <a:pt x="14" y="48"/>
                        <a:pt x="14" y="48"/>
                      </a:cubicBezTo>
                      <a:cubicBezTo>
                        <a:pt x="18" y="49"/>
                        <a:pt x="18" y="49"/>
                        <a:pt x="18" y="49"/>
                      </a:cubicBezTo>
                      <a:cubicBezTo>
                        <a:pt x="21" y="45"/>
                        <a:pt x="21" y="45"/>
                        <a:pt x="21" y="45"/>
                      </a:cubicBezTo>
                      <a:cubicBezTo>
                        <a:pt x="22" y="45"/>
                        <a:pt x="23" y="45"/>
                        <a:pt x="24" y="45"/>
                      </a:cubicBezTo>
                      <a:cubicBezTo>
                        <a:pt x="27" y="50"/>
                        <a:pt x="27" y="50"/>
                        <a:pt x="27" y="50"/>
                      </a:cubicBezTo>
                      <a:cubicBezTo>
                        <a:pt x="30" y="49"/>
                        <a:pt x="30" y="49"/>
                        <a:pt x="30" y="49"/>
                      </a:cubicBezTo>
                      <a:cubicBezTo>
                        <a:pt x="31" y="43"/>
                        <a:pt x="31" y="43"/>
                        <a:pt x="31" y="43"/>
                      </a:cubicBezTo>
                      <a:cubicBezTo>
                        <a:pt x="32" y="43"/>
                        <a:pt x="32" y="43"/>
                        <a:pt x="33" y="42"/>
                      </a:cubicBezTo>
                      <a:cubicBezTo>
                        <a:pt x="38" y="45"/>
                        <a:pt x="38" y="45"/>
                        <a:pt x="38" y="45"/>
                      </a:cubicBezTo>
                      <a:cubicBezTo>
                        <a:pt x="41" y="42"/>
                        <a:pt x="41" y="42"/>
                        <a:pt x="41" y="42"/>
                      </a:cubicBezTo>
                      <a:cubicBezTo>
                        <a:pt x="39" y="37"/>
                        <a:pt x="39" y="37"/>
                        <a:pt x="39" y="37"/>
                      </a:cubicBezTo>
                      <a:cubicBezTo>
                        <a:pt x="39" y="36"/>
                        <a:pt x="40" y="35"/>
                        <a:pt x="40" y="35"/>
                      </a:cubicBezTo>
                      <a:lnTo>
                        <a:pt x="46" y="35"/>
                      </a:lnTo>
                      <a:close/>
                      <a:moveTo>
                        <a:pt x="20" y="35"/>
                      </a:moveTo>
                      <a:cubicBezTo>
                        <a:pt x="15" y="33"/>
                        <a:pt x="13" y="27"/>
                        <a:pt x="14" y="22"/>
                      </a:cubicBezTo>
                      <a:cubicBezTo>
                        <a:pt x="16" y="17"/>
                        <a:pt x="21" y="14"/>
                        <a:pt x="26" y="16"/>
                      </a:cubicBezTo>
                      <a:cubicBezTo>
                        <a:pt x="31" y="17"/>
                        <a:pt x="34" y="23"/>
                        <a:pt x="32" y="28"/>
                      </a:cubicBezTo>
                      <a:cubicBezTo>
                        <a:pt x="31" y="33"/>
                        <a:pt x="25" y="36"/>
                        <a:pt x="20" y="35"/>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9" name="Freeform 62"/>
                <p:cNvSpPr>
                  <a:spLocks noEditPoints="1"/>
                </p:cNvSpPr>
                <p:nvPr/>
              </p:nvSpPr>
              <p:spPr bwMode="auto">
                <a:xfrm>
                  <a:off x="996950" y="2262188"/>
                  <a:ext cx="434975" cy="696913"/>
                </a:xfrm>
                <a:custGeom>
                  <a:avLst/>
                  <a:gdLst>
                    <a:gd name="T0" fmla="*/ 217 w 410"/>
                    <a:gd name="T1" fmla="*/ 18 h 658"/>
                    <a:gd name="T2" fmla="*/ 392 w 410"/>
                    <a:gd name="T3" fmla="*/ 217 h 658"/>
                    <a:gd name="T4" fmla="*/ 330 w 410"/>
                    <a:gd name="T5" fmla="*/ 366 h 658"/>
                    <a:gd name="T6" fmla="*/ 290 w 410"/>
                    <a:gd name="T7" fmla="*/ 484 h 658"/>
                    <a:gd name="T8" fmla="*/ 296 w 410"/>
                    <a:gd name="T9" fmla="*/ 508 h 658"/>
                    <a:gd name="T10" fmla="*/ 296 w 410"/>
                    <a:gd name="T11" fmla="*/ 537 h 658"/>
                    <a:gd name="T12" fmla="*/ 287 w 410"/>
                    <a:gd name="T13" fmla="*/ 564 h 658"/>
                    <a:gd name="T14" fmla="*/ 289 w 410"/>
                    <a:gd name="T15" fmla="*/ 580 h 658"/>
                    <a:gd name="T16" fmla="*/ 259 w 410"/>
                    <a:gd name="T17" fmla="*/ 605 h 658"/>
                    <a:gd name="T18" fmla="*/ 259 w 410"/>
                    <a:gd name="T19" fmla="*/ 615 h 658"/>
                    <a:gd name="T20" fmla="*/ 177 w 410"/>
                    <a:gd name="T21" fmla="*/ 640 h 658"/>
                    <a:gd name="T22" fmla="*/ 152 w 410"/>
                    <a:gd name="T23" fmla="*/ 608 h 658"/>
                    <a:gd name="T24" fmla="*/ 147 w 410"/>
                    <a:gd name="T25" fmla="*/ 605 h 658"/>
                    <a:gd name="T26" fmla="*/ 122 w 410"/>
                    <a:gd name="T27" fmla="*/ 573 h 658"/>
                    <a:gd name="T28" fmla="*/ 115 w 410"/>
                    <a:gd name="T29" fmla="*/ 544 h 658"/>
                    <a:gd name="T30" fmla="*/ 119 w 410"/>
                    <a:gd name="T31" fmla="*/ 523 h 658"/>
                    <a:gd name="T32" fmla="*/ 115 w 410"/>
                    <a:gd name="T33" fmla="*/ 502 h 658"/>
                    <a:gd name="T34" fmla="*/ 117 w 410"/>
                    <a:gd name="T35" fmla="*/ 432 h 658"/>
                    <a:gd name="T36" fmla="*/ 39 w 410"/>
                    <a:gd name="T37" fmla="*/ 310 h 658"/>
                    <a:gd name="T38" fmla="*/ 72 w 410"/>
                    <a:gd name="T39" fmla="*/ 76 h 658"/>
                    <a:gd name="T40" fmla="*/ 205 w 410"/>
                    <a:gd name="T41" fmla="*/ 18 h 658"/>
                    <a:gd name="T42" fmla="*/ 193 w 410"/>
                    <a:gd name="T43" fmla="*/ 1 h 658"/>
                    <a:gd name="T44" fmla="*/ 192 w 410"/>
                    <a:gd name="T45" fmla="*/ 1 h 658"/>
                    <a:gd name="T46" fmla="*/ 60 w 410"/>
                    <a:gd name="T47" fmla="*/ 64 h 658"/>
                    <a:gd name="T48" fmla="*/ 24 w 410"/>
                    <a:gd name="T49" fmla="*/ 317 h 658"/>
                    <a:gd name="T50" fmla="*/ 100 w 410"/>
                    <a:gd name="T51" fmla="*/ 433 h 658"/>
                    <a:gd name="T52" fmla="*/ 98 w 410"/>
                    <a:gd name="T53" fmla="*/ 502 h 658"/>
                    <a:gd name="T54" fmla="*/ 101 w 410"/>
                    <a:gd name="T55" fmla="*/ 523 h 658"/>
                    <a:gd name="T56" fmla="*/ 98 w 410"/>
                    <a:gd name="T57" fmla="*/ 544 h 658"/>
                    <a:gd name="T58" fmla="*/ 106 w 410"/>
                    <a:gd name="T59" fmla="*/ 573 h 658"/>
                    <a:gd name="T60" fmla="*/ 136 w 410"/>
                    <a:gd name="T61" fmla="*/ 621 h 658"/>
                    <a:gd name="T62" fmla="*/ 234 w 410"/>
                    <a:gd name="T63" fmla="*/ 658 h 658"/>
                    <a:gd name="T64" fmla="*/ 305 w 410"/>
                    <a:gd name="T65" fmla="*/ 580 h 658"/>
                    <a:gd name="T66" fmla="*/ 305 w 410"/>
                    <a:gd name="T67" fmla="*/ 569 h 658"/>
                    <a:gd name="T68" fmla="*/ 313 w 410"/>
                    <a:gd name="T69" fmla="*/ 537 h 658"/>
                    <a:gd name="T70" fmla="*/ 313 w 410"/>
                    <a:gd name="T71" fmla="*/ 508 h 658"/>
                    <a:gd name="T72" fmla="*/ 307 w 410"/>
                    <a:gd name="T73" fmla="*/ 480 h 658"/>
                    <a:gd name="T74" fmla="*/ 341 w 410"/>
                    <a:gd name="T75" fmla="*/ 379 h 658"/>
                    <a:gd name="T76" fmla="*/ 409 w 410"/>
                    <a:gd name="T77" fmla="*/ 216 h 658"/>
                    <a:gd name="T78" fmla="*/ 290 w 410"/>
                    <a:gd name="T79" fmla="*/ 19 h 658"/>
                    <a:gd name="T80" fmla="*/ 218 w 410"/>
                    <a:gd name="T81" fmla="*/ 1 h 658"/>
                    <a:gd name="T82" fmla="*/ 205 w 410"/>
                    <a:gd name="T83"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10" h="658">
                      <a:moveTo>
                        <a:pt x="205" y="18"/>
                      </a:moveTo>
                      <a:cubicBezTo>
                        <a:pt x="209" y="18"/>
                        <a:pt x="217" y="18"/>
                        <a:pt x="217" y="18"/>
                      </a:cubicBezTo>
                      <a:cubicBezTo>
                        <a:pt x="264" y="21"/>
                        <a:pt x="306" y="41"/>
                        <a:pt x="339" y="76"/>
                      </a:cubicBezTo>
                      <a:cubicBezTo>
                        <a:pt x="373" y="114"/>
                        <a:pt x="392" y="163"/>
                        <a:pt x="392" y="217"/>
                      </a:cubicBezTo>
                      <a:cubicBezTo>
                        <a:pt x="393" y="222"/>
                        <a:pt x="394" y="262"/>
                        <a:pt x="372" y="310"/>
                      </a:cubicBezTo>
                      <a:cubicBezTo>
                        <a:pt x="360" y="335"/>
                        <a:pt x="344" y="352"/>
                        <a:pt x="330" y="366"/>
                      </a:cubicBezTo>
                      <a:cubicBezTo>
                        <a:pt x="311" y="386"/>
                        <a:pt x="295" y="402"/>
                        <a:pt x="294" y="432"/>
                      </a:cubicBezTo>
                      <a:cubicBezTo>
                        <a:pt x="294" y="436"/>
                        <a:pt x="292" y="471"/>
                        <a:pt x="290" y="484"/>
                      </a:cubicBezTo>
                      <a:cubicBezTo>
                        <a:pt x="294" y="489"/>
                        <a:pt x="296" y="495"/>
                        <a:pt x="296" y="502"/>
                      </a:cubicBezTo>
                      <a:cubicBezTo>
                        <a:pt x="296" y="508"/>
                        <a:pt x="296" y="508"/>
                        <a:pt x="296" y="508"/>
                      </a:cubicBezTo>
                      <a:cubicBezTo>
                        <a:pt x="296" y="513"/>
                        <a:pt x="294" y="518"/>
                        <a:pt x="291" y="523"/>
                      </a:cubicBezTo>
                      <a:cubicBezTo>
                        <a:pt x="294" y="527"/>
                        <a:pt x="296" y="532"/>
                        <a:pt x="296" y="537"/>
                      </a:cubicBezTo>
                      <a:cubicBezTo>
                        <a:pt x="296" y="544"/>
                        <a:pt x="296" y="544"/>
                        <a:pt x="296" y="544"/>
                      </a:cubicBezTo>
                      <a:cubicBezTo>
                        <a:pt x="296" y="552"/>
                        <a:pt x="292" y="559"/>
                        <a:pt x="287" y="564"/>
                      </a:cubicBezTo>
                      <a:cubicBezTo>
                        <a:pt x="288" y="567"/>
                        <a:pt x="289" y="570"/>
                        <a:pt x="289" y="573"/>
                      </a:cubicBezTo>
                      <a:cubicBezTo>
                        <a:pt x="289" y="580"/>
                        <a:pt x="289" y="580"/>
                        <a:pt x="289" y="580"/>
                      </a:cubicBezTo>
                      <a:cubicBezTo>
                        <a:pt x="289" y="594"/>
                        <a:pt x="277" y="605"/>
                        <a:pt x="264" y="605"/>
                      </a:cubicBezTo>
                      <a:cubicBezTo>
                        <a:pt x="259" y="605"/>
                        <a:pt x="259" y="605"/>
                        <a:pt x="259" y="605"/>
                      </a:cubicBezTo>
                      <a:cubicBezTo>
                        <a:pt x="259" y="606"/>
                        <a:pt x="259" y="607"/>
                        <a:pt x="259" y="608"/>
                      </a:cubicBezTo>
                      <a:cubicBezTo>
                        <a:pt x="259" y="615"/>
                        <a:pt x="259" y="615"/>
                        <a:pt x="259" y="615"/>
                      </a:cubicBezTo>
                      <a:cubicBezTo>
                        <a:pt x="259" y="629"/>
                        <a:pt x="248" y="640"/>
                        <a:pt x="234" y="640"/>
                      </a:cubicBezTo>
                      <a:cubicBezTo>
                        <a:pt x="177" y="640"/>
                        <a:pt x="177" y="640"/>
                        <a:pt x="177" y="640"/>
                      </a:cubicBezTo>
                      <a:cubicBezTo>
                        <a:pt x="163" y="640"/>
                        <a:pt x="152" y="629"/>
                        <a:pt x="152" y="615"/>
                      </a:cubicBezTo>
                      <a:cubicBezTo>
                        <a:pt x="152" y="608"/>
                        <a:pt x="152" y="608"/>
                        <a:pt x="152" y="608"/>
                      </a:cubicBezTo>
                      <a:cubicBezTo>
                        <a:pt x="152" y="607"/>
                        <a:pt x="152" y="606"/>
                        <a:pt x="152" y="605"/>
                      </a:cubicBezTo>
                      <a:cubicBezTo>
                        <a:pt x="147" y="605"/>
                        <a:pt x="147" y="605"/>
                        <a:pt x="147" y="605"/>
                      </a:cubicBezTo>
                      <a:cubicBezTo>
                        <a:pt x="133" y="605"/>
                        <a:pt x="122" y="594"/>
                        <a:pt x="122" y="580"/>
                      </a:cubicBezTo>
                      <a:cubicBezTo>
                        <a:pt x="122" y="573"/>
                        <a:pt x="122" y="573"/>
                        <a:pt x="122" y="573"/>
                      </a:cubicBezTo>
                      <a:cubicBezTo>
                        <a:pt x="122" y="570"/>
                        <a:pt x="123" y="567"/>
                        <a:pt x="124" y="564"/>
                      </a:cubicBezTo>
                      <a:cubicBezTo>
                        <a:pt x="118" y="559"/>
                        <a:pt x="115" y="552"/>
                        <a:pt x="115" y="544"/>
                      </a:cubicBezTo>
                      <a:cubicBezTo>
                        <a:pt x="115" y="537"/>
                        <a:pt x="115" y="537"/>
                        <a:pt x="115" y="537"/>
                      </a:cubicBezTo>
                      <a:cubicBezTo>
                        <a:pt x="115" y="532"/>
                        <a:pt x="117" y="527"/>
                        <a:pt x="119" y="523"/>
                      </a:cubicBezTo>
                      <a:cubicBezTo>
                        <a:pt x="117" y="518"/>
                        <a:pt x="115" y="513"/>
                        <a:pt x="115" y="508"/>
                      </a:cubicBezTo>
                      <a:cubicBezTo>
                        <a:pt x="115" y="502"/>
                        <a:pt x="115" y="502"/>
                        <a:pt x="115" y="502"/>
                      </a:cubicBezTo>
                      <a:cubicBezTo>
                        <a:pt x="115" y="495"/>
                        <a:pt x="117" y="489"/>
                        <a:pt x="121" y="484"/>
                      </a:cubicBezTo>
                      <a:cubicBezTo>
                        <a:pt x="119" y="471"/>
                        <a:pt x="117" y="436"/>
                        <a:pt x="117" y="432"/>
                      </a:cubicBezTo>
                      <a:cubicBezTo>
                        <a:pt x="116" y="402"/>
                        <a:pt x="100" y="386"/>
                        <a:pt x="81" y="366"/>
                      </a:cubicBezTo>
                      <a:cubicBezTo>
                        <a:pt x="67" y="352"/>
                        <a:pt x="51" y="335"/>
                        <a:pt x="39" y="310"/>
                      </a:cubicBezTo>
                      <a:cubicBezTo>
                        <a:pt x="16" y="262"/>
                        <a:pt x="18" y="222"/>
                        <a:pt x="18" y="217"/>
                      </a:cubicBezTo>
                      <a:cubicBezTo>
                        <a:pt x="18" y="163"/>
                        <a:pt x="38" y="114"/>
                        <a:pt x="72" y="76"/>
                      </a:cubicBezTo>
                      <a:cubicBezTo>
                        <a:pt x="105" y="41"/>
                        <a:pt x="147" y="21"/>
                        <a:pt x="193" y="18"/>
                      </a:cubicBezTo>
                      <a:cubicBezTo>
                        <a:pt x="193" y="18"/>
                        <a:pt x="202" y="18"/>
                        <a:pt x="205" y="18"/>
                      </a:cubicBezTo>
                      <a:moveTo>
                        <a:pt x="205" y="0"/>
                      </a:moveTo>
                      <a:cubicBezTo>
                        <a:pt x="202" y="0"/>
                        <a:pt x="194" y="0"/>
                        <a:pt x="193" y="1"/>
                      </a:cubicBezTo>
                      <a:cubicBezTo>
                        <a:pt x="193" y="1"/>
                        <a:pt x="193" y="1"/>
                        <a:pt x="193" y="1"/>
                      </a:cubicBezTo>
                      <a:cubicBezTo>
                        <a:pt x="192" y="1"/>
                        <a:pt x="192" y="1"/>
                        <a:pt x="192" y="1"/>
                      </a:cubicBezTo>
                      <a:cubicBezTo>
                        <a:pt x="167" y="2"/>
                        <a:pt x="143" y="9"/>
                        <a:pt x="121" y="19"/>
                      </a:cubicBezTo>
                      <a:cubicBezTo>
                        <a:pt x="98" y="30"/>
                        <a:pt x="78" y="45"/>
                        <a:pt x="60" y="64"/>
                      </a:cubicBezTo>
                      <a:cubicBezTo>
                        <a:pt x="23" y="105"/>
                        <a:pt x="2" y="158"/>
                        <a:pt x="2" y="216"/>
                      </a:cubicBezTo>
                      <a:cubicBezTo>
                        <a:pt x="1" y="225"/>
                        <a:pt x="0" y="268"/>
                        <a:pt x="24" y="317"/>
                      </a:cubicBezTo>
                      <a:cubicBezTo>
                        <a:pt x="37" y="345"/>
                        <a:pt x="55" y="364"/>
                        <a:pt x="69" y="379"/>
                      </a:cubicBezTo>
                      <a:cubicBezTo>
                        <a:pt x="88" y="398"/>
                        <a:pt x="99" y="410"/>
                        <a:pt x="100" y="433"/>
                      </a:cubicBezTo>
                      <a:cubicBezTo>
                        <a:pt x="101" y="439"/>
                        <a:pt x="102" y="464"/>
                        <a:pt x="104" y="480"/>
                      </a:cubicBezTo>
                      <a:cubicBezTo>
                        <a:pt x="100" y="486"/>
                        <a:pt x="98" y="494"/>
                        <a:pt x="98" y="502"/>
                      </a:cubicBezTo>
                      <a:cubicBezTo>
                        <a:pt x="98" y="508"/>
                        <a:pt x="98" y="508"/>
                        <a:pt x="98" y="508"/>
                      </a:cubicBezTo>
                      <a:cubicBezTo>
                        <a:pt x="98" y="513"/>
                        <a:pt x="99" y="518"/>
                        <a:pt x="101" y="523"/>
                      </a:cubicBezTo>
                      <a:cubicBezTo>
                        <a:pt x="99" y="527"/>
                        <a:pt x="98" y="532"/>
                        <a:pt x="98" y="537"/>
                      </a:cubicBezTo>
                      <a:cubicBezTo>
                        <a:pt x="98" y="544"/>
                        <a:pt x="98" y="544"/>
                        <a:pt x="98" y="544"/>
                      </a:cubicBezTo>
                      <a:cubicBezTo>
                        <a:pt x="98" y="553"/>
                        <a:pt x="101" y="562"/>
                        <a:pt x="106" y="569"/>
                      </a:cubicBezTo>
                      <a:cubicBezTo>
                        <a:pt x="106" y="570"/>
                        <a:pt x="106" y="572"/>
                        <a:pt x="106" y="573"/>
                      </a:cubicBezTo>
                      <a:cubicBezTo>
                        <a:pt x="106" y="580"/>
                        <a:pt x="106" y="580"/>
                        <a:pt x="106" y="580"/>
                      </a:cubicBezTo>
                      <a:cubicBezTo>
                        <a:pt x="106" y="599"/>
                        <a:pt x="119" y="616"/>
                        <a:pt x="136" y="621"/>
                      </a:cubicBezTo>
                      <a:cubicBezTo>
                        <a:pt x="139" y="642"/>
                        <a:pt x="156" y="658"/>
                        <a:pt x="177" y="658"/>
                      </a:cubicBezTo>
                      <a:cubicBezTo>
                        <a:pt x="234" y="658"/>
                        <a:pt x="234" y="658"/>
                        <a:pt x="234" y="658"/>
                      </a:cubicBezTo>
                      <a:cubicBezTo>
                        <a:pt x="255" y="658"/>
                        <a:pt x="272" y="642"/>
                        <a:pt x="275" y="621"/>
                      </a:cubicBezTo>
                      <a:cubicBezTo>
                        <a:pt x="292" y="616"/>
                        <a:pt x="305" y="599"/>
                        <a:pt x="305" y="580"/>
                      </a:cubicBezTo>
                      <a:cubicBezTo>
                        <a:pt x="305" y="573"/>
                        <a:pt x="305" y="573"/>
                        <a:pt x="305" y="573"/>
                      </a:cubicBezTo>
                      <a:cubicBezTo>
                        <a:pt x="305" y="572"/>
                        <a:pt x="305" y="570"/>
                        <a:pt x="305" y="569"/>
                      </a:cubicBezTo>
                      <a:cubicBezTo>
                        <a:pt x="310" y="562"/>
                        <a:pt x="313" y="553"/>
                        <a:pt x="313" y="544"/>
                      </a:cubicBezTo>
                      <a:cubicBezTo>
                        <a:pt x="313" y="537"/>
                        <a:pt x="313" y="537"/>
                        <a:pt x="313" y="537"/>
                      </a:cubicBezTo>
                      <a:cubicBezTo>
                        <a:pt x="313" y="532"/>
                        <a:pt x="312" y="527"/>
                        <a:pt x="310" y="523"/>
                      </a:cubicBezTo>
                      <a:cubicBezTo>
                        <a:pt x="312" y="518"/>
                        <a:pt x="313" y="513"/>
                        <a:pt x="313" y="508"/>
                      </a:cubicBezTo>
                      <a:cubicBezTo>
                        <a:pt x="313" y="502"/>
                        <a:pt x="313" y="502"/>
                        <a:pt x="313" y="502"/>
                      </a:cubicBezTo>
                      <a:cubicBezTo>
                        <a:pt x="313" y="494"/>
                        <a:pt x="311" y="486"/>
                        <a:pt x="307" y="480"/>
                      </a:cubicBezTo>
                      <a:cubicBezTo>
                        <a:pt x="309" y="464"/>
                        <a:pt x="310" y="439"/>
                        <a:pt x="310" y="433"/>
                      </a:cubicBezTo>
                      <a:cubicBezTo>
                        <a:pt x="312" y="410"/>
                        <a:pt x="323" y="398"/>
                        <a:pt x="341" y="379"/>
                      </a:cubicBezTo>
                      <a:cubicBezTo>
                        <a:pt x="356" y="364"/>
                        <a:pt x="374" y="345"/>
                        <a:pt x="387" y="317"/>
                      </a:cubicBezTo>
                      <a:cubicBezTo>
                        <a:pt x="410" y="268"/>
                        <a:pt x="410" y="225"/>
                        <a:pt x="409" y="216"/>
                      </a:cubicBezTo>
                      <a:cubicBezTo>
                        <a:pt x="409" y="158"/>
                        <a:pt x="388" y="105"/>
                        <a:pt x="351" y="64"/>
                      </a:cubicBezTo>
                      <a:cubicBezTo>
                        <a:pt x="333" y="45"/>
                        <a:pt x="313" y="30"/>
                        <a:pt x="290" y="19"/>
                      </a:cubicBezTo>
                      <a:cubicBezTo>
                        <a:pt x="268" y="9"/>
                        <a:pt x="244" y="2"/>
                        <a:pt x="218" y="1"/>
                      </a:cubicBezTo>
                      <a:cubicBezTo>
                        <a:pt x="218" y="1"/>
                        <a:pt x="218" y="1"/>
                        <a:pt x="218" y="1"/>
                      </a:cubicBezTo>
                      <a:cubicBezTo>
                        <a:pt x="218" y="1"/>
                        <a:pt x="218" y="1"/>
                        <a:pt x="218" y="1"/>
                      </a:cubicBezTo>
                      <a:cubicBezTo>
                        <a:pt x="217" y="0"/>
                        <a:pt x="209" y="0"/>
                        <a:pt x="205" y="0"/>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0" name="Freeform 63"/>
                <p:cNvSpPr/>
                <p:nvPr/>
              </p:nvSpPr>
              <p:spPr bwMode="auto">
                <a:xfrm>
                  <a:off x="1127125" y="2776538"/>
                  <a:ext cx="176213" cy="38100"/>
                </a:xfrm>
                <a:custGeom>
                  <a:avLst/>
                  <a:gdLst>
                    <a:gd name="T0" fmla="*/ 166 w 166"/>
                    <a:gd name="T1" fmla="*/ 21 h 36"/>
                    <a:gd name="T2" fmla="*/ 152 w 166"/>
                    <a:gd name="T3" fmla="*/ 36 h 36"/>
                    <a:gd name="T4" fmla="*/ 14 w 166"/>
                    <a:gd name="T5" fmla="*/ 36 h 36"/>
                    <a:gd name="T6" fmla="*/ 0 w 166"/>
                    <a:gd name="T7" fmla="*/ 21 h 36"/>
                    <a:gd name="T8" fmla="*/ 0 w 166"/>
                    <a:gd name="T9" fmla="*/ 15 h 36"/>
                    <a:gd name="T10" fmla="*/ 14 w 166"/>
                    <a:gd name="T11" fmla="*/ 0 h 36"/>
                    <a:gd name="T12" fmla="*/ 152 w 166"/>
                    <a:gd name="T13" fmla="*/ 0 h 36"/>
                    <a:gd name="T14" fmla="*/ 166 w 166"/>
                    <a:gd name="T15" fmla="*/ 15 h 36"/>
                    <a:gd name="T16" fmla="*/ 166 w 166"/>
                    <a:gd name="T17"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6">
                      <a:moveTo>
                        <a:pt x="166" y="21"/>
                      </a:moveTo>
                      <a:cubicBezTo>
                        <a:pt x="166" y="29"/>
                        <a:pt x="160" y="36"/>
                        <a:pt x="152" y="36"/>
                      </a:cubicBezTo>
                      <a:cubicBezTo>
                        <a:pt x="14" y="36"/>
                        <a:pt x="14" y="36"/>
                        <a:pt x="14" y="36"/>
                      </a:cubicBezTo>
                      <a:cubicBezTo>
                        <a:pt x="7" y="36"/>
                        <a:pt x="0" y="29"/>
                        <a:pt x="0" y="21"/>
                      </a:cubicBezTo>
                      <a:cubicBezTo>
                        <a:pt x="0" y="15"/>
                        <a:pt x="0" y="15"/>
                        <a:pt x="0" y="15"/>
                      </a:cubicBezTo>
                      <a:cubicBezTo>
                        <a:pt x="0" y="7"/>
                        <a:pt x="7" y="0"/>
                        <a:pt x="14" y="0"/>
                      </a:cubicBezTo>
                      <a:cubicBezTo>
                        <a:pt x="152" y="0"/>
                        <a:pt x="152" y="0"/>
                        <a:pt x="152" y="0"/>
                      </a:cubicBezTo>
                      <a:cubicBezTo>
                        <a:pt x="160" y="0"/>
                        <a:pt x="166" y="7"/>
                        <a:pt x="166" y="15"/>
                      </a:cubicBezTo>
                      <a:lnTo>
                        <a:pt x="166" y="21"/>
                      </a:ln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1" name="Freeform 64"/>
                <p:cNvSpPr/>
                <p:nvPr/>
              </p:nvSpPr>
              <p:spPr bwMode="auto">
                <a:xfrm>
                  <a:off x="1127125" y="2816226"/>
                  <a:ext cx="176213" cy="38100"/>
                </a:xfrm>
                <a:custGeom>
                  <a:avLst/>
                  <a:gdLst>
                    <a:gd name="T0" fmla="*/ 166 w 166"/>
                    <a:gd name="T1" fmla="*/ 21 h 35"/>
                    <a:gd name="T2" fmla="*/ 152 w 166"/>
                    <a:gd name="T3" fmla="*/ 35 h 35"/>
                    <a:gd name="T4" fmla="*/ 14 w 166"/>
                    <a:gd name="T5" fmla="*/ 35 h 35"/>
                    <a:gd name="T6" fmla="*/ 0 w 166"/>
                    <a:gd name="T7" fmla="*/ 21 h 35"/>
                    <a:gd name="T8" fmla="*/ 0 w 166"/>
                    <a:gd name="T9" fmla="*/ 14 h 35"/>
                    <a:gd name="T10" fmla="*/ 14 w 166"/>
                    <a:gd name="T11" fmla="*/ 0 h 35"/>
                    <a:gd name="T12" fmla="*/ 152 w 166"/>
                    <a:gd name="T13" fmla="*/ 0 h 35"/>
                    <a:gd name="T14" fmla="*/ 166 w 166"/>
                    <a:gd name="T15" fmla="*/ 14 h 35"/>
                    <a:gd name="T16" fmla="*/ 166 w 166"/>
                    <a:gd name="T17" fmla="*/ 2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5">
                      <a:moveTo>
                        <a:pt x="166" y="21"/>
                      </a:moveTo>
                      <a:cubicBezTo>
                        <a:pt x="166" y="29"/>
                        <a:pt x="160" y="35"/>
                        <a:pt x="152" y="35"/>
                      </a:cubicBezTo>
                      <a:cubicBezTo>
                        <a:pt x="14" y="35"/>
                        <a:pt x="14" y="35"/>
                        <a:pt x="14" y="35"/>
                      </a:cubicBezTo>
                      <a:cubicBezTo>
                        <a:pt x="7" y="35"/>
                        <a:pt x="0" y="29"/>
                        <a:pt x="0" y="21"/>
                      </a:cubicBezTo>
                      <a:cubicBezTo>
                        <a:pt x="0" y="14"/>
                        <a:pt x="0" y="14"/>
                        <a:pt x="0" y="14"/>
                      </a:cubicBezTo>
                      <a:cubicBezTo>
                        <a:pt x="0" y="6"/>
                        <a:pt x="7" y="0"/>
                        <a:pt x="14" y="0"/>
                      </a:cubicBezTo>
                      <a:cubicBezTo>
                        <a:pt x="152" y="0"/>
                        <a:pt x="152" y="0"/>
                        <a:pt x="152" y="0"/>
                      </a:cubicBezTo>
                      <a:cubicBezTo>
                        <a:pt x="160" y="0"/>
                        <a:pt x="166" y="6"/>
                        <a:pt x="166" y="14"/>
                      </a:cubicBezTo>
                      <a:lnTo>
                        <a:pt x="166" y="21"/>
                      </a:ln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2" name="Freeform 65"/>
                <p:cNvSpPr/>
                <p:nvPr/>
              </p:nvSpPr>
              <p:spPr bwMode="auto">
                <a:xfrm>
                  <a:off x="1136650" y="2857501"/>
                  <a:ext cx="158750" cy="36513"/>
                </a:xfrm>
                <a:custGeom>
                  <a:avLst/>
                  <a:gdLst>
                    <a:gd name="T0" fmla="*/ 150 w 150"/>
                    <a:gd name="T1" fmla="*/ 20 h 35"/>
                    <a:gd name="T2" fmla="*/ 137 w 150"/>
                    <a:gd name="T3" fmla="*/ 35 h 35"/>
                    <a:gd name="T4" fmla="*/ 14 w 150"/>
                    <a:gd name="T5" fmla="*/ 35 h 35"/>
                    <a:gd name="T6" fmla="*/ 0 w 150"/>
                    <a:gd name="T7" fmla="*/ 20 h 35"/>
                    <a:gd name="T8" fmla="*/ 0 w 150"/>
                    <a:gd name="T9" fmla="*/ 14 h 35"/>
                    <a:gd name="T10" fmla="*/ 14 w 150"/>
                    <a:gd name="T11" fmla="*/ 0 h 35"/>
                    <a:gd name="T12" fmla="*/ 137 w 150"/>
                    <a:gd name="T13" fmla="*/ 0 h 35"/>
                    <a:gd name="T14" fmla="*/ 150 w 150"/>
                    <a:gd name="T15" fmla="*/ 14 h 35"/>
                    <a:gd name="T16" fmla="*/ 150 w 150"/>
                    <a:gd name="T17"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35">
                      <a:moveTo>
                        <a:pt x="150" y="20"/>
                      </a:moveTo>
                      <a:cubicBezTo>
                        <a:pt x="150" y="28"/>
                        <a:pt x="144" y="35"/>
                        <a:pt x="137" y="35"/>
                      </a:cubicBezTo>
                      <a:cubicBezTo>
                        <a:pt x="14" y="35"/>
                        <a:pt x="14" y="35"/>
                        <a:pt x="14" y="35"/>
                      </a:cubicBezTo>
                      <a:cubicBezTo>
                        <a:pt x="6" y="35"/>
                        <a:pt x="0" y="28"/>
                        <a:pt x="0" y="20"/>
                      </a:cubicBezTo>
                      <a:cubicBezTo>
                        <a:pt x="0" y="14"/>
                        <a:pt x="0" y="14"/>
                        <a:pt x="0" y="14"/>
                      </a:cubicBezTo>
                      <a:cubicBezTo>
                        <a:pt x="0" y="6"/>
                        <a:pt x="6" y="0"/>
                        <a:pt x="14" y="0"/>
                      </a:cubicBezTo>
                      <a:cubicBezTo>
                        <a:pt x="137" y="0"/>
                        <a:pt x="137" y="0"/>
                        <a:pt x="137" y="0"/>
                      </a:cubicBezTo>
                      <a:cubicBezTo>
                        <a:pt x="144" y="0"/>
                        <a:pt x="150" y="6"/>
                        <a:pt x="150" y="14"/>
                      </a:cubicBezTo>
                      <a:lnTo>
                        <a:pt x="150" y="20"/>
                      </a:ln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3" name="Freeform 66"/>
                <p:cNvSpPr/>
                <p:nvPr/>
              </p:nvSpPr>
              <p:spPr bwMode="auto">
                <a:xfrm>
                  <a:off x="1169988" y="2895601"/>
                  <a:ext cx="92075" cy="38100"/>
                </a:xfrm>
                <a:custGeom>
                  <a:avLst/>
                  <a:gdLst>
                    <a:gd name="T0" fmla="*/ 87 w 87"/>
                    <a:gd name="T1" fmla="*/ 21 h 36"/>
                    <a:gd name="T2" fmla="*/ 73 w 87"/>
                    <a:gd name="T3" fmla="*/ 36 h 36"/>
                    <a:gd name="T4" fmla="*/ 13 w 87"/>
                    <a:gd name="T5" fmla="*/ 36 h 36"/>
                    <a:gd name="T6" fmla="*/ 0 w 87"/>
                    <a:gd name="T7" fmla="*/ 21 h 36"/>
                    <a:gd name="T8" fmla="*/ 0 w 87"/>
                    <a:gd name="T9" fmla="*/ 15 h 36"/>
                    <a:gd name="T10" fmla="*/ 13 w 87"/>
                    <a:gd name="T11" fmla="*/ 0 h 36"/>
                    <a:gd name="T12" fmla="*/ 73 w 87"/>
                    <a:gd name="T13" fmla="*/ 0 h 36"/>
                    <a:gd name="T14" fmla="*/ 87 w 87"/>
                    <a:gd name="T15" fmla="*/ 15 h 36"/>
                    <a:gd name="T16" fmla="*/ 87 w 87"/>
                    <a:gd name="T17"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36">
                      <a:moveTo>
                        <a:pt x="87" y="21"/>
                      </a:moveTo>
                      <a:cubicBezTo>
                        <a:pt x="87" y="29"/>
                        <a:pt x="81" y="36"/>
                        <a:pt x="73" y="36"/>
                      </a:cubicBezTo>
                      <a:cubicBezTo>
                        <a:pt x="13" y="36"/>
                        <a:pt x="13" y="36"/>
                        <a:pt x="13" y="36"/>
                      </a:cubicBezTo>
                      <a:cubicBezTo>
                        <a:pt x="6" y="36"/>
                        <a:pt x="0" y="29"/>
                        <a:pt x="0" y="21"/>
                      </a:cubicBezTo>
                      <a:cubicBezTo>
                        <a:pt x="0" y="15"/>
                        <a:pt x="0" y="15"/>
                        <a:pt x="0" y="15"/>
                      </a:cubicBezTo>
                      <a:cubicBezTo>
                        <a:pt x="0" y="7"/>
                        <a:pt x="6" y="0"/>
                        <a:pt x="13" y="0"/>
                      </a:cubicBezTo>
                      <a:cubicBezTo>
                        <a:pt x="73" y="0"/>
                        <a:pt x="73" y="0"/>
                        <a:pt x="73" y="0"/>
                      </a:cubicBezTo>
                      <a:cubicBezTo>
                        <a:pt x="81" y="0"/>
                        <a:pt x="87" y="7"/>
                        <a:pt x="87" y="15"/>
                      </a:cubicBezTo>
                      <a:lnTo>
                        <a:pt x="87" y="21"/>
                      </a:ln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4" name="Freeform 67"/>
                <p:cNvSpPr>
                  <a:spLocks noEditPoints="1"/>
                </p:cNvSpPr>
                <p:nvPr/>
              </p:nvSpPr>
              <p:spPr bwMode="auto">
                <a:xfrm>
                  <a:off x="1228725" y="2700338"/>
                  <a:ext cx="68263" cy="69850"/>
                </a:xfrm>
                <a:custGeom>
                  <a:avLst/>
                  <a:gdLst>
                    <a:gd name="T0" fmla="*/ 59 w 63"/>
                    <a:gd name="T1" fmla="*/ 30 h 65"/>
                    <a:gd name="T2" fmla="*/ 58 w 63"/>
                    <a:gd name="T3" fmla="*/ 25 h 65"/>
                    <a:gd name="T4" fmla="*/ 56 w 63"/>
                    <a:gd name="T5" fmla="*/ 20 h 65"/>
                    <a:gd name="T6" fmla="*/ 53 w 63"/>
                    <a:gd name="T7" fmla="*/ 16 h 65"/>
                    <a:gd name="T8" fmla="*/ 50 w 63"/>
                    <a:gd name="T9" fmla="*/ 12 h 65"/>
                    <a:gd name="T10" fmla="*/ 46 w 63"/>
                    <a:gd name="T11" fmla="*/ 9 h 65"/>
                    <a:gd name="T12" fmla="*/ 42 w 63"/>
                    <a:gd name="T13" fmla="*/ 7 h 65"/>
                    <a:gd name="T14" fmla="*/ 37 w 63"/>
                    <a:gd name="T15" fmla="*/ 5 h 65"/>
                    <a:gd name="T16" fmla="*/ 33 w 63"/>
                    <a:gd name="T17" fmla="*/ 4 h 65"/>
                    <a:gd name="T18" fmla="*/ 28 w 63"/>
                    <a:gd name="T19" fmla="*/ 1 h 65"/>
                    <a:gd name="T20" fmla="*/ 22 w 63"/>
                    <a:gd name="T21" fmla="*/ 2 h 65"/>
                    <a:gd name="T22" fmla="*/ 17 w 63"/>
                    <a:gd name="T23" fmla="*/ 4 h 65"/>
                    <a:gd name="T24" fmla="*/ 12 w 63"/>
                    <a:gd name="T25" fmla="*/ 7 h 65"/>
                    <a:gd name="T26" fmla="*/ 8 w 63"/>
                    <a:gd name="T27" fmla="*/ 11 h 65"/>
                    <a:gd name="T28" fmla="*/ 5 w 63"/>
                    <a:gd name="T29" fmla="*/ 16 h 65"/>
                    <a:gd name="T30" fmla="*/ 3 w 63"/>
                    <a:gd name="T31" fmla="*/ 21 h 65"/>
                    <a:gd name="T32" fmla="*/ 1 w 63"/>
                    <a:gd name="T33" fmla="*/ 27 h 65"/>
                    <a:gd name="T34" fmla="*/ 0 w 63"/>
                    <a:gd name="T35" fmla="*/ 32 h 65"/>
                    <a:gd name="T36" fmla="*/ 1 w 63"/>
                    <a:gd name="T37" fmla="*/ 38 h 65"/>
                    <a:gd name="T38" fmla="*/ 2 w 63"/>
                    <a:gd name="T39" fmla="*/ 44 h 65"/>
                    <a:gd name="T40" fmla="*/ 5 w 63"/>
                    <a:gd name="T41" fmla="*/ 49 h 65"/>
                    <a:gd name="T42" fmla="*/ 8 w 63"/>
                    <a:gd name="T43" fmla="*/ 54 h 65"/>
                    <a:gd name="T44" fmla="*/ 12 w 63"/>
                    <a:gd name="T45" fmla="*/ 58 h 65"/>
                    <a:gd name="T46" fmla="*/ 16 w 63"/>
                    <a:gd name="T47" fmla="*/ 61 h 65"/>
                    <a:gd name="T48" fmla="*/ 21 w 63"/>
                    <a:gd name="T49" fmla="*/ 64 h 65"/>
                    <a:gd name="T50" fmla="*/ 27 w 63"/>
                    <a:gd name="T51" fmla="*/ 65 h 65"/>
                    <a:gd name="T52" fmla="*/ 31 w 63"/>
                    <a:gd name="T53" fmla="*/ 65 h 65"/>
                    <a:gd name="T54" fmla="*/ 36 w 63"/>
                    <a:gd name="T55" fmla="*/ 65 h 65"/>
                    <a:gd name="T56" fmla="*/ 41 w 63"/>
                    <a:gd name="T57" fmla="*/ 64 h 65"/>
                    <a:gd name="T58" fmla="*/ 46 w 63"/>
                    <a:gd name="T59" fmla="*/ 61 h 65"/>
                    <a:gd name="T60" fmla="*/ 51 w 63"/>
                    <a:gd name="T61" fmla="*/ 58 h 65"/>
                    <a:gd name="T62" fmla="*/ 55 w 63"/>
                    <a:gd name="T63" fmla="*/ 54 h 65"/>
                    <a:gd name="T64" fmla="*/ 58 w 63"/>
                    <a:gd name="T65" fmla="*/ 49 h 65"/>
                    <a:gd name="T66" fmla="*/ 61 w 63"/>
                    <a:gd name="T67" fmla="*/ 44 h 65"/>
                    <a:gd name="T68" fmla="*/ 62 w 63"/>
                    <a:gd name="T69" fmla="*/ 39 h 65"/>
                    <a:gd name="T70" fmla="*/ 56 w 63"/>
                    <a:gd name="T71" fmla="*/ 32 h 65"/>
                    <a:gd name="T72" fmla="*/ 56 w 63"/>
                    <a:gd name="T73" fmla="*/ 32 h 65"/>
                    <a:gd name="T74" fmla="*/ 34 w 63"/>
                    <a:gd name="T75" fmla="*/ 33 h 65"/>
                    <a:gd name="T76" fmla="*/ 34 w 63"/>
                    <a:gd name="T77" fmla="*/ 29 h 65"/>
                    <a:gd name="T78" fmla="*/ 34 w 63"/>
                    <a:gd name="T79" fmla="*/ 28 h 65"/>
                    <a:gd name="T80" fmla="*/ 31 w 63"/>
                    <a:gd name="T81" fmla="*/ 7 h 65"/>
                    <a:gd name="T82" fmla="*/ 31 w 63"/>
                    <a:gd name="T83" fmla="*/ 7 h 65"/>
                    <a:gd name="T84" fmla="*/ 10 w 63"/>
                    <a:gd name="T85" fmla="*/ 20 h 65"/>
                    <a:gd name="T86" fmla="*/ 27 w 63"/>
                    <a:gd name="T87" fmla="*/ 32 h 65"/>
                    <a:gd name="T88" fmla="*/ 27 w 63"/>
                    <a:gd name="T89" fmla="*/ 33 h 65"/>
                    <a:gd name="T90" fmla="*/ 10 w 63"/>
                    <a:gd name="T91" fmla="*/ 46 h 65"/>
                    <a:gd name="T92" fmla="*/ 10 w 63"/>
                    <a:gd name="T93" fmla="*/ 46 h 65"/>
                    <a:gd name="T94" fmla="*/ 31 w 63"/>
                    <a:gd name="T95" fmla="*/ 59 h 65"/>
                    <a:gd name="T96" fmla="*/ 34 w 63"/>
                    <a:gd name="T97" fmla="*/ 37 h 65"/>
                    <a:gd name="T98" fmla="*/ 34 w 63"/>
                    <a:gd name="T99" fmla="*/ 37 h 65"/>
                    <a:gd name="T100" fmla="*/ 53 w 63"/>
                    <a:gd name="T101" fmla="*/ 46 h 65"/>
                    <a:gd name="T102" fmla="*/ 53 w 63"/>
                    <a:gd name="T103"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3" h="65">
                      <a:moveTo>
                        <a:pt x="59" y="33"/>
                      </a:moveTo>
                      <a:cubicBezTo>
                        <a:pt x="63" y="33"/>
                        <a:pt x="63" y="33"/>
                        <a:pt x="63" y="33"/>
                      </a:cubicBezTo>
                      <a:cubicBezTo>
                        <a:pt x="63" y="32"/>
                        <a:pt x="62" y="31"/>
                        <a:pt x="62" y="30"/>
                      </a:cubicBezTo>
                      <a:cubicBezTo>
                        <a:pt x="59" y="30"/>
                        <a:pt x="59" y="30"/>
                        <a:pt x="59" y="30"/>
                      </a:cubicBezTo>
                      <a:cubicBezTo>
                        <a:pt x="59" y="29"/>
                        <a:pt x="58" y="29"/>
                        <a:pt x="58" y="28"/>
                      </a:cubicBezTo>
                      <a:cubicBezTo>
                        <a:pt x="62" y="27"/>
                        <a:pt x="62" y="27"/>
                        <a:pt x="62" y="27"/>
                      </a:cubicBezTo>
                      <a:cubicBezTo>
                        <a:pt x="62" y="26"/>
                        <a:pt x="62" y="25"/>
                        <a:pt x="61" y="25"/>
                      </a:cubicBezTo>
                      <a:cubicBezTo>
                        <a:pt x="58" y="25"/>
                        <a:pt x="58" y="25"/>
                        <a:pt x="58" y="25"/>
                      </a:cubicBezTo>
                      <a:cubicBezTo>
                        <a:pt x="57" y="24"/>
                        <a:pt x="57" y="24"/>
                        <a:pt x="57" y="23"/>
                      </a:cubicBezTo>
                      <a:cubicBezTo>
                        <a:pt x="61" y="21"/>
                        <a:pt x="61" y="21"/>
                        <a:pt x="61" y="21"/>
                      </a:cubicBezTo>
                      <a:cubicBezTo>
                        <a:pt x="60" y="21"/>
                        <a:pt x="60" y="20"/>
                        <a:pt x="60" y="19"/>
                      </a:cubicBezTo>
                      <a:cubicBezTo>
                        <a:pt x="56" y="20"/>
                        <a:pt x="56" y="20"/>
                        <a:pt x="56" y="20"/>
                      </a:cubicBezTo>
                      <a:cubicBezTo>
                        <a:pt x="56" y="20"/>
                        <a:pt x="55" y="19"/>
                        <a:pt x="55" y="19"/>
                      </a:cubicBezTo>
                      <a:cubicBezTo>
                        <a:pt x="58" y="16"/>
                        <a:pt x="58" y="16"/>
                        <a:pt x="58" y="16"/>
                      </a:cubicBezTo>
                      <a:cubicBezTo>
                        <a:pt x="58" y="15"/>
                        <a:pt x="57" y="15"/>
                        <a:pt x="57" y="14"/>
                      </a:cubicBezTo>
                      <a:cubicBezTo>
                        <a:pt x="53" y="16"/>
                        <a:pt x="53" y="16"/>
                        <a:pt x="53" y="16"/>
                      </a:cubicBezTo>
                      <a:cubicBezTo>
                        <a:pt x="53" y="15"/>
                        <a:pt x="53" y="15"/>
                        <a:pt x="52" y="14"/>
                      </a:cubicBezTo>
                      <a:cubicBezTo>
                        <a:pt x="55" y="11"/>
                        <a:pt x="55" y="11"/>
                        <a:pt x="55" y="11"/>
                      </a:cubicBezTo>
                      <a:cubicBezTo>
                        <a:pt x="54" y="11"/>
                        <a:pt x="54" y="10"/>
                        <a:pt x="53" y="10"/>
                      </a:cubicBezTo>
                      <a:cubicBezTo>
                        <a:pt x="50" y="12"/>
                        <a:pt x="50" y="12"/>
                        <a:pt x="50" y="12"/>
                      </a:cubicBezTo>
                      <a:cubicBezTo>
                        <a:pt x="50" y="12"/>
                        <a:pt x="49" y="11"/>
                        <a:pt x="49" y="11"/>
                      </a:cubicBezTo>
                      <a:cubicBezTo>
                        <a:pt x="51" y="7"/>
                        <a:pt x="51" y="7"/>
                        <a:pt x="51" y="7"/>
                      </a:cubicBezTo>
                      <a:cubicBezTo>
                        <a:pt x="50" y="7"/>
                        <a:pt x="50" y="6"/>
                        <a:pt x="49" y="6"/>
                      </a:cubicBezTo>
                      <a:cubicBezTo>
                        <a:pt x="46" y="9"/>
                        <a:pt x="46" y="9"/>
                        <a:pt x="46" y="9"/>
                      </a:cubicBezTo>
                      <a:cubicBezTo>
                        <a:pt x="46" y="9"/>
                        <a:pt x="45" y="8"/>
                        <a:pt x="45" y="8"/>
                      </a:cubicBezTo>
                      <a:cubicBezTo>
                        <a:pt x="46" y="4"/>
                        <a:pt x="46" y="4"/>
                        <a:pt x="46" y="4"/>
                      </a:cubicBezTo>
                      <a:cubicBezTo>
                        <a:pt x="45" y="4"/>
                        <a:pt x="45" y="3"/>
                        <a:pt x="44" y="3"/>
                      </a:cubicBezTo>
                      <a:cubicBezTo>
                        <a:pt x="42" y="7"/>
                        <a:pt x="42" y="7"/>
                        <a:pt x="42" y="7"/>
                      </a:cubicBezTo>
                      <a:cubicBezTo>
                        <a:pt x="41" y="6"/>
                        <a:pt x="41" y="6"/>
                        <a:pt x="40" y="6"/>
                      </a:cubicBezTo>
                      <a:cubicBezTo>
                        <a:pt x="41" y="2"/>
                        <a:pt x="41" y="2"/>
                        <a:pt x="41" y="2"/>
                      </a:cubicBezTo>
                      <a:cubicBezTo>
                        <a:pt x="40" y="2"/>
                        <a:pt x="40" y="1"/>
                        <a:pt x="39" y="1"/>
                      </a:cubicBezTo>
                      <a:cubicBezTo>
                        <a:pt x="37" y="5"/>
                        <a:pt x="37" y="5"/>
                        <a:pt x="37" y="5"/>
                      </a:cubicBezTo>
                      <a:cubicBezTo>
                        <a:pt x="37" y="5"/>
                        <a:pt x="36" y="5"/>
                        <a:pt x="36" y="5"/>
                      </a:cubicBezTo>
                      <a:cubicBezTo>
                        <a:pt x="36" y="1"/>
                        <a:pt x="36" y="1"/>
                        <a:pt x="36" y="1"/>
                      </a:cubicBezTo>
                      <a:cubicBezTo>
                        <a:pt x="35" y="1"/>
                        <a:pt x="34" y="0"/>
                        <a:pt x="33" y="0"/>
                      </a:cubicBezTo>
                      <a:cubicBezTo>
                        <a:pt x="33" y="4"/>
                        <a:pt x="33" y="4"/>
                        <a:pt x="33" y="4"/>
                      </a:cubicBezTo>
                      <a:cubicBezTo>
                        <a:pt x="32" y="4"/>
                        <a:pt x="32" y="4"/>
                        <a:pt x="31" y="4"/>
                      </a:cubicBezTo>
                      <a:cubicBezTo>
                        <a:pt x="31" y="4"/>
                        <a:pt x="31" y="4"/>
                        <a:pt x="31" y="4"/>
                      </a:cubicBezTo>
                      <a:cubicBezTo>
                        <a:pt x="30" y="0"/>
                        <a:pt x="30" y="0"/>
                        <a:pt x="30" y="0"/>
                      </a:cubicBezTo>
                      <a:cubicBezTo>
                        <a:pt x="29" y="0"/>
                        <a:pt x="28" y="1"/>
                        <a:pt x="28" y="1"/>
                      </a:cubicBezTo>
                      <a:cubicBezTo>
                        <a:pt x="28" y="5"/>
                        <a:pt x="28" y="5"/>
                        <a:pt x="28" y="5"/>
                      </a:cubicBezTo>
                      <a:cubicBezTo>
                        <a:pt x="27" y="5"/>
                        <a:pt x="26" y="5"/>
                        <a:pt x="26" y="5"/>
                      </a:cubicBezTo>
                      <a:cubicBezTo>
                        <a:pt x="25" y="1"/>
                        <a:pt x="25" y="1"/>
                        <a:pt x="25" y="1"/>
                      </a:cubicBezTo>
                      <a:cubicBezTo>
                        <a:pt x="24" y="1"/>
                        <a:pt x="23" y="2"/>
                        <a:pt x="22" y="2"/>
                      </a:cubicBezTo>
                      <a:cubicBezTo>
                        <a:pt x="23" y="6"/>
                        <a:pt x="23" y="6"/>
                        <a:pt x="23" y="6"/>
                      </a:cubicBezTo>
                      <a:cubicBezTo>
                        <a:pt x="22" y="6"/>
                        <a:pt x="22" y="6"/>
                        <a:pt x="21" y="6"/>
                      </a:cubicBezTo>
                      <a:cubicBezTo>
                        <a:pt x="19" y="3"/>
                        <a:pt x="19" y="3"/>
                        <a:pt x="19" y="3"/>
                      </a:cubicBezTo>
                      <a:cubicBezTo>
                        <a:pt x="19" y="3"/>
                        <a:pt x="18" y="4"/>
                        <a:pt x="17" y="4"/>
                      </a:cubicBezTo>
                      <a:cubicBezTo>
                        <a:pt x="18" y="8"/>
                        <a:pt x="18" y="8"/>
                        <a:pt x="18" y="8"/>
                      </a:cubicBezTo>
                      <a:cubicBezTo>
                        <a:pt x="18" y="8"/>
                        <a:pt x="17" y="8"/>
                        <a:pt x="17" y="9"/>
                      </a:cubicBezTo>
                      <a:cubicBezTo>
                        <a:pt x="14" y="6"/>
                        <a:pt x="14" y="6"/>
                        <a:pt x="14" y="6"/>
                      </a:cubicBezTo>
                      <a:cubicBezTo>
                        <a:pt x="14" y="6"/>
                        <a:pt x="13" y="7"/>
                        <a:pt x="12" y="7"/>
                      </a:cubicBezTo>
                      <a:cubicBezTo>
                        <a:pt x="14" y="11"/>
                        <a:pt x="14" y="11"/>
                        <a:pt x="14" y="11"/>
                      </a:cubicBezTo>
                      <a:cubicBezTo>
                        <a:pt x="14" y="11"/>
                        <a:pt x="13" y="11"/>
                        <a:pt x="13" y="12"/>
                      </a:cubicBezTo>
                      <a:cubicBezTo>
                        <a:pt x="10" y="9"/>
                        <a:pt x="10" y="9"/>
                        <a:pt x="10" y="9"/>
                      </a:cubicBezTo>
                      <a:cubicBezTo>
                        <a:pt x="9" y="10"/>
                        <a:pt x="9" y="10"/>
                        <a:pt x="8" y="11"/>
                      </a:cubicBezTo>
                      <a:cubicBezTo>
                        <a:pt x="11" y="14"/>
                        <a:pt x="11" y="14"/>
                        <a:pt x="11" y="14"/>
                      </a:cubicBezTo>
                      <a:cubicBezTo>
                        <a:pt x="11" y="15"/>
                        <a:pt x="10" y="15"/>
                        <a:pt x="10" y="16"/>
                      </a:cubicBezTo>
                      <a:cubicBezTo>
                        <a:pt x="6" y="14"/>
                        <a:pt x="6" y="14"/>
                        <a:pt x="6" y="14"/>
                      </a:cubicBezTo>
                      <a:cubicBezTo>
                        <a:pt x="6" y="14"/>
                        <a:pt x="5" y="15"/>
                        <a:pt x="5" y="16"/>
                      </a:cubicBezTo>
                      <a:cubicBezTo>
                        <a:pt x="8" y="18"/>
                        <a:pt x="8" y="18"/>
                        <a:pt x="8" y="18"/>
                      </a:cubicBezTo>
                      <a:cubicBezTo>
                        <a:pt x="8" y="19"/>
                        <a:pt x="7" y="19"/>
                        <a:pt x="7" y="20"/>
                      </a:cubicBezTo>
                      <a:cubicBezTo>
                        <a:pt x="4" y="19"/>
                        <a:pt x="4" y="19"/>
                        <a:pt x="4" y="19"/>
                      </a:cubicBezTo>
                      <a:cubicBezTo>
                        <a:pt x="3" y="19"/>
                        <a:pt x="3" y="20"/>
                        <a:pt x="3" y="21"/>
                      </a:cubicBezTo>
                      <a:cubicBezTo>
                        <a:pt x="6" y="23"/>
                        <a:pt x="6" y="23"/>
                        <a:pt x="6" y="23"/>
                      </a:cubicBezTo>
                      <a:cubicBezTo>
                        <a:pt x="6" y="23"/>
                        <a:pt x="6" y="24"/>
                        <a:pt x="5" y="25"/>
                      </a:cubicBezTo>
                      <a:cubicBezTo>
                        <a:pt x="2" y="24"/>
                        <a:pt x="2" y="24"/>
                        <a:pt x="2" y="24"/>
                      </a:cubicBezTo>
                      <a:cubicBezTo>
                        <a:pt x="1" y="25"/>
                        <a:pt x="1" y="26"/>
                        <a:pt x="1" y="27"/>
                      </a:cubicBezTo>
                      <a:cubicBezTo>
                        <a:pt x="5" y="28"/>
                        <a:pt x="5" y="28"/>
                        <a:pt x="5" y="28"/>
                      </a:cubicBezTo>
                      <a:cubicBezTo>
                        <a:pt x="5" y="28"/>
                        <a:pt x="4" y="29"/>
                        <a:pt x="4" y="30"/>
                      </a:cubicBezTo>
                      <a:cubicBezTo>
                        <a:pt x="1" y="30"/>
                        <a:pt x="1" y="30"/>
                        <a:pt x="1" y="30"/>
                      </a:cubicBezTo>
                      <a:cubicBezTo>
                        <a:pt x="0" y="31"/>
                        <a:pt x="0" y="31"/>
                        <a:pt x="0" y="32"/>
                      </a:cubicBezTo>
                      <a:cubicBezTo>
                        <a:pt x="4" y="33"/>
                        <a:pt x="4" y="33"/>
                        <a:pt x="4" y="33"/>
                      </a:cubicBezTo>
                      <a:cubicBezTo>
                        <a:pt x="4" y="34"/>
                        <a:pt x="4" y="34"/>
                        <a:pt x="4" y="35"/>
                      </a:cubicBezTo>
                      <a:cubicBezTo>
                        <a:pt x="1" y="36"/>
                        <a:pt x="1" y="36"/>
                        <a:pt x="1" y="36"/>
                      </a:cubicBezTo>
                      <a:cubicBezTo>
                        <a:pt x="1" y="36"/>
                        <a:pt x="1" y="37"/>
                        <a:pt x="1" y="38"/>
                      </a:cubicBezTo>
                      <a:cubicBezTo>
                        <a:pt x="5" y="38"/>
                        <a:pt x="5" y="38"/>
                        <a:pt x="5" y="38"/>
                      </a:cubicBezTo>
                      <a:cubicBezTo>
                        <a:pt x="5" y="39"/>
                        <a:pt x="5" y="39"/>
                        <a:pt x="5" y="40"/>
                      </a:cubicBezTo>
                      <a:cubicBezTo>
                        <a:pt x="1" y="41"/>
                        <a:pt x="1" y="41"/>
                        <a:pt x="1" y="41"/>
                      </a:cubicBezTo>
                      <a:cubicBezTo>
                        <a:pt x="2" y="42"/>
                        <a:pt x="2" y="43"/>
                        <a:pt x="2" y="44"/>
                      </a:cubicBezTo>
                      <a:cubicBezTo>
                        <a:pt x="6" y="43"/>
                        <a:pt x="6" y="43"/>
                        <a:pt x="6" y="43"/>
                      </a:cubicBezTo>
                      <a:cubicBezTo>
                        <a:pt x="6" y="43"/>
                        <a:pt x="6" y="44"/>
                        <a:pt x="7" y="45"/>
                      </a:cubicBezTo>
                      <a:cubicBezTo>
                        <a:pt x="3" y="47"/>
                        <a:pt x="3" y="47"/>
                        <a:pt x="3" y="47"/>
                      </a:cubicBezTo>
                      <a:cubicBezTo>
                        <a:pt x="4" y="48"/>
                        <a:pt x="4" y="48"/>
                        <a:pt x="5" y="49"/>
                      </a:cubicBezTo>
                      <a:cubicBezTo>
                        <a:pt x="8" y="47"/>
                        <a:pt x="8" y="47"/>
                        <a:pt x="8" y="47"/>
                      </a:cubicBezTo>
                      <a:cubicBezTo>
                        <a:pt x="8" y="48"/>
                        <a:pt x="9" y="49"/>
                        <a:pt x="9" y="49"/>
                      </a:cubicBezTo>
                      <a:cubicBezTo>
                        <a:pt x="6" y="52"/>
                        <a:pt x="6" y="52"/>
                        <a:pt x="6" y="52"/>
                      </a:cubicBezTo>
                      <a:cubicBezTo>
                        <a:pt x="7" y="53"/>
                        <a:pt x="7" y="53"/>
                        <a:pt x="8" y="54"/>
                      </a:cubicBezTo>
                      <a:cubicBezTo>
                        <a:pt x="11" y="52"/>
                        <a:pt x="11" y="52"/>
                        <a:pt x="11" y="52"/>
                      </a:cubicBezTo>
                      <a:cubicBezTo>
                        <a:pt x="11" y="52"/>
                        <a:pt x="12" y="53"/>
                        <a:pt x="12" y="53"/>
                      </a:cubicBezTo>
                      <a:cubicBezTo>
                        <a:pt x="10" y="56"/>
                        <a:pt x="10" y="56"/>
                        <a:pt x="10" y="56"/>
                      </a:cubicBezTo>
                      <a:cubicBezTo>
                        <a:pt x="10" y="57"/>
                        <a:pt x="11" y="57"/>
                        <a:pt x="12" y="58"/>
                      </a:cubicBezTo>
                      <a:cubicBezTo>
                        <a:pt x="15" y="55"/>
                        <a:pt x="15" y="55"/>
                        <a:pt x="15" y="55"/>
                      </a:cubicBezTo>
                      <a:cubicBezTo>
                        <a:pt x="15" y="56"/>
                        <a:pt x="15" y="56"/>
                        <a:pt x="16" y="56"/>
                      </a:cubicBezTo>
                      <a:cubicBezTo>
                        <a:pt x="14" y="60"/>
                        <a:pt x="14" y="60"/>
                        <a:pt x="14" y="60"/>
                      </a:cubicBezTo>
                      <a:cubicBezTo>
                        <a:pt x="15" y="60"/>
                        <a:pt x="16" y="61"/>
                        <a:pt x="16" y="61"/>
                      </a:cubicBezTo>
                      <a:cubicBezTo>
                        <a:pt x="19" y="58"/>
                        <a:pt x="19" y="58"/>
                        <a:pt x="19" y="58"/>
                      </a:cubicBezTo>
                      <a:cubicBezTo>
                        <a:pt x="19" y="58"/>
                        <a:pt x="20" y="59"/>
                        <a:pt x="20" y="59"/>
                      </a:cubicBezTo>
                      <a:cubicBezTo>
                        <a:pt x="19" y="63"/>
                        <a:pt x="19" y="63"/>
                        <a:pt x="19" y="63"/>
                      </a:cubicBezTo>
                      <a:cubicBezTo>
                        <a:pt x="20" y="63"/>
                        <a:pt x="21" y="63"/>
                        <a:pt x="21" y="64"/>
                      </a:cubicBezTo>
                      <a:cubicBezTo>
                        <a:pt x="23" y="60"/>
                        <a:pt x="23" y="60"/>
                        <a:pt x="23" y="60"/>
                      </a:cubicBezTo>
                      <a:cubicBezTo>
                        <a:pt x="24" y="60"/>
                        <a:pt x="24" y="60"/>
                        <a:pt x="25" y="60"/>
                      </a:cubicBezTo>
                      <a:cubicBezTo>
                        <a:pt x="24" y="64"/>
                        <a:pt x="24" y="64"/>
                        <a:pt x="24" y="64"/>
                      </a:cubicBezTo>
                      <a:cubicBezTo>
                        <a:pt x="25" y="65"/>
                        <a:pt x="26" y="65"/>
                        <a:pt x="27" y="65"/>
                      </a:cubicBezTo>
                      <a:cubicBezTo>
                        <a:pt x="28" y="61"/>
                        <a:pt x="28" y="61"/>
                        <a:pt x="28" y="61"/>
                      </a:cubicBezTo>
                      <a:cubicBezTo>
                        <a:pt x="28" y="61"/>
                        <a:pt x="29" y="61"/>
                        <a:pt x="30" y="61"/>
                      </a:cubicBezTo>
                      <a:cubicBezTo>
                        <a:pt x="30" y="65"/>
                        <a:pt x="30" y="65"/>
                        <a:pt x="30" y="65"/>
                      </a:cubicBezTo>
                      <a:cubicBezTo>
                        <a:pt x="30" y="65"/>
                        <a:pt x="31" y="65"/>
                        <a:pt x="31" y="65"/>
                      </a:cubicBezTo>
                      <a:cubicBezTo>
                        <a:pt x="32" y="65"/>
                        <a:pt x="32" y="65"/>
                        <a:pt x="32" y="65"/>
                      </a:cubicBezTo>
                      <a:cubicBezTo>
                        <a:pt x="33" y="61"/>
                        <a:pt x="33" y="61"/>
                        <a:pt x="33" y="61"/>
                      </a:cubicBezTo>
                      <a:cubicBezTo>
                        <a:pt x="33" y="61"/>
                        <a:pt x="34" y="61"/>
                        <a:pt x="35" y="61"/>
                      </a:cubicBezTo>
                      <a:cubicBezTo>
                        <a:pt x="36" y="65"/>
                        <a:pt x="36" y="65"/>
                        <a:pt x="36" y="65"/>
                      </a:cubicBezTo>
                      <a:cubicBezTo>
                        <a:pt x="36" y="65"/>
                        <a:pt x="37" y="65"/>
                        <a:pt x="38" y="65"/>
                      </a:cubicBezTo>
                      <a:cubicBezTo>
                        <a:pt x="38" y="61"/>
                        <a:pt x="38" y="61"/>
                        <a:pt x="38" y="61"/>
                      </a:cubicBezTo>
                      <a:cubicBezTo>
                        <a:pt x="38" y="60"/>
                        <a:pt x="39" y="60"/>
                        <a:pt x="39" y="60"/>
                      </a:cubicBezTo>
                      <a:cubicBezTo>
                        <a:pt x="41" y="64"/>
                        <a:pt x="41" y="64"/>
                        <a:pt x="41" y="64"/>
                      </a:cubicBezTo>
                      <a:cubicBezTo>
                        <a:pt x="42" y="63"/>
                        <a:pt x="43" y="63"/>
                        <a:pt x="43" y="63"/>
                      </a:cubicBezTo>
                      <a:cubicBezTo>
                        <a:pt x="42" y="59"/>
                        <a:pt x="42" y="59"/>
                        <a:pt x="42" y="59"/>
                      </a:cubicBezTo>
                      <a:cubicBezTo>
                        <a:pt x="43" y="59"/>
                        <a:pt x="43" y="58"/>
                        <a:pt x="44" y="58"/>
                      </a:cubicBezTo>
                      <a:cubicBezTo>
                        <a:pt x="46" y="61"/>
                        <a:pt x="46" y="61"/>
                        <a:pt x="46" y="61"/>
                      </a:cubicBezTo>
                      <a:cubicBezTo>
                        <a:pt x="47" y="61"/>
                        <a:pt x="48" y="61"/>
                        <a:pt x="48" y="60"/>
                      </a:cubicBezTo>
                      <a:cubicBezTo>
                        <a:pt x="47" y="57"/>
                        <a:pt x="47" y="57"/>
                        <a:pt x="47" y="57"/>
                      </a:cubicBezTo>
                      <a:cubicBezTo>
                        <a:pt x="47" y="56"/>
                        <a:pt x="48" y="56"/>
                        <a:pt x="48" y="55"/>
                      </a:cubicBezTo>
                      <a:cubicBezTo>
                        <a:pt x="51" y="58"/>
                        <a:pt x="51" y="58"/>
                        <a:pt x="51" y="58"/>
                      </a:cubicBezTo>
                      <a:cubicBezTo>
                        <a:pt x="51" y="58"/>
                        <a:pt x="52" y="57"/>
                        <a:pt x="53" y="57"/>
                      </a:cubicBezTo>
                      <a:cubicBezTo>
                        <a:pt x="50" y="53"/>
                        <a:pt x="50" y="53"/>
                        <a:pt x="50" y="53"/>
                      </a:cubicBezTo>
                      <a:cubicBezTo>
                        <a:pt x="51" y="53"/>
                        <a:pt x="51" y="52"/>
                        <a:pt x="52" y="52"/>
                      </a:cubicBezTo>
                      <a:cubicBezTo>
                        <a:pt x="55" y="54"/>
                        <a:pt x="55" y="54"/>
                        <a:pt x="55" y="54"/>
                      </a:cubicBezTo>
                      <a:cubicBezTo>
                        <a:pt x="55" y="54"/>
                        <a:pt x="56" y="53"/>
                        <a:pt x="56" y="52"/>
                      </a:cubicBezTo>
                      <a:cubicBezTo>
                        <a:pt x="54" y="49"/>
                        <a:pt x="54" y="49"/>
                        <a:pt x="54" y="49"/>
                      </a:cubicBezTo>
                      <a:cubicBezTo>
                        <a:pt x="54" y="49"/>
                        <a:pt x="54" y="48"/>
                        <a:pt x="55" y="48"/>
                      </a:cubicBezTo>
                      <a:cubicBezTo>
                        <a:pt x="58" y="49"/>
                        <a:pt x="58" y="49"/>
                        <a:pt x="58" y="49"/>
                      </a:cubicBezTo>
                      <a:cubicBezTo>
                        <a:pt x="59" y="49"/>
                        <a:pt x="59" y="48"/>
                        <a:pt x="59" y="47"/>
                      </a:cubicBezTo>
                      <a:cubicBezTo>
                        <a:pt x="56" y="45"/>
                        <a:pt x="56" y="45"/>
                        <a:pt x="56" y="45"/>
                      </a:cubicBezTo>
                      <a:cubicBezTo>
                        <a:pt x="56" y="44"/>
                        <a:pt x="57" y="44"/>
                        <a:pt x="57" y="43"/>
                      </a:cubicBezTo>
                      <a:cubicBezTo>
                        <a:pt x="61" y="44"/>
                        <a:pt x="61" y="44"/>
                        <a:pt x="61" y="44"/>
                      </a:cubicBezTo>
                      <a:cubicBezTo>
                        <a:pt x="61" y="43"/>
                        <a:pt x="61" y="43"/>
                        <a:pt x="61" y="42"/>
                      </a:cubicBezTo>
                      <a:cubicBezTo>
                        <a:pt x="58" y="40"/>
                        <a:pt x="58" y="40"/>
                        <a:pt x="58" y="40"/>
                      </a:cubicBezTo>
                      <a:cubicBezTo>
                        <a:pt x="58" y="40"/>
                        <a:pt x="58" y="39"/>
                        <a:pt x="58" y="38"/>
                      </a:cubicBezTo>
                      <a:cubicBezTo>
                        <a:pt x="62" y="39"/>
                        <a:pt x="62" y="39"/>
                        <a:pt x="62" y="39"/>
                      </a:cubicBezTo>
                      <a:cubicBezTo>
                        <a:pt x="62" y="38"/>
                        <a:pt x="62" y="37"/>
                        <a:pt x="62" y="36"/>
                      </a:cubicBezTo>
                      <a:cubicBezTo>
                        <a:pt x="59" y="35"/>
                        <a:pt x="59" y="35"/>
                        <a:pt x="59" y="35"/>
                      </a:cubicBezTo>
                      <a:cubicBezTo>
                        <a:pt x="59" y="35"/>
                        <a:pt x="59" y="34"/>
                        <a:pt x="59" y="33"/>
                      </a:cubicBezTo>
                      <a:close/>
                      <a:moveTo>
                        <a:pt x="56" y="32"/>
                      </a:moveTo>
                      <a:cubicBezTo>
                        <a:pt x="36" y="32"/>
                        <a:pt x="36" y="32"/>
                        <a:pt x="36" y="32"/>
                      </a:cubicBezTo>
                      <a:cubicBezTo>
                        <a:pt x="36" y="32"/>
                        <a:pt x="36" y="31"/>
                        <a:pt x="36" y="31"/>
                      </a:cubicBezTo>
                      <a:cubicBezTo>
                        <a:pt x="53" y="20"/>
                        <a:pt x="53" y="20"/>
                        <a:pt x="53" y="20"/>
                      </a:cubicBezTo>
                      <a:cubicBezTo>
                        <a:pt x="55" y="24"/>
                        <a:pt x="56" y="28"/>
                        <a:pt x="56" y="32"/>
                      </a:cubicBezTo>
                      <a:close/>
                      <a:moveTo>
                        <a:pt x="31" y="35"/>
                      </a:moveTo>
                      <a:cubicBezTo>
                        <a:pt x="30" y="35"/>
                        <a:pt x="29" y="34"/>
                        <a:pt x="29" y="33"/>
                      </a:cubicBezTo>
                      <a:cubicBezTo>
                        <a:pt x="29" y="32"/>
                        <a:pt x="30" y="30"/>
                        <a:pt x="31" y="30"/>
                      </a:cubicBezTo>
                      <a:cubicBezTo>
                        <a:pt x="33" y="30"/>
                        <a:pt x="34" y="32"/>
                        <a:pt x="34" y="33"/>
                      </a:cubicBezTo>
                      <a:cubicBezTo>
                        <a:pt x="34" y="34"/>
                        <a:pt x="33" y="35"/>
                        <a:pt x="31" y="35"/>
                      </a:cubicBezTo>
                      <a:close/>
                      <a:moveTo>
                        <a:pt x="53" y="20"/>
                      </a:moveTo>
                      <a:cubicBezTo>
                        <a:pt x="35" y="30"/>
                        <a:pt x="35" y="30"/>
                        <a:pt x="35" y="30"/>
                      </a:cubicBezTo>
                      <a:cubicBezTo>
                        <a:pt x="35" y="30"/>
                        <a:pt x="35" y="29"/>
                        <a:pt x="34" y="29"/>
                      </a:cubicBezTo>
                      <a:cubicBezTo>
                        <a:pt x="44" y="11"/>
                        <a:pt x="44" y="11"/>
                        <a:pt x="44" y="11"/>
                      </a:cubicBezTo>
                      <a:cubicBezTo>
                        <a:pt x="48" y="13"/>
                        <a:pt x="51" y="16"/>
                        <a:pt x="53" y="20"/>
                      </a:cubicBezTo>
                      <a:close/>
                      <a:moveTo>
                        <a:pt x="44" y="10"/>
                      </a:moveTo>
                      <a:cubicBezTo>
                        <a:pt x="34" y="28"/>
                        <a:pt x="34" y="28"/>
                        <a:pt x="34" y="28"/>
                      </a:cubicBezTo>
                      <a:cubicBezTo>
                        <a:pt x="33" y="28"/>
                        <a:pt x="32" y="28"/>
                        <a:pt x="32" y="28"/>
                      </a:cubicBezTo>
                      <a:cubicBezTo>
                        <a:pt x="32" y="7"/>
                        <a:pt x="32" y="7"/>
                        <a:pt x="32" y="7"/>
                      </a:cubicBezTo>
                      <a:cubicBezTo>
                        <a:pt x="36" y="7"/>
                        <a:pt x="40" y="8"/>
                        <a:pt x="44" y="10"/>
                      </a:cubicBezTo>
                      <a:close/>
                      <a:moveTo>
                        <a:pt x="31" y="7"/>
                      </a:moveTo>
                      <a:cubicBezTo>
                        <a:pt x="31" y="28"/>
                        <a:pt x="31" y="28"/>
                        <a:pt x="31" y="28"/>
                      </a:cubicBezTo>
                      <a:cubicBezTo>
                        <a:pt x="31" y="28"/>
                        <a:pt x="30" y="28"/>
                        <a:pt x="29" y="28"/>
                      </a:cubicBezTo>
                      <a:cubicBezTo>
                        <a:pt x="19" y="10"/>
                        <a:pt x="19" y="10"/>
                        <a:pt x="19" y="10"/>
                      </a:cubicBezTo>
                      <a:cubicBezTo>
                        <a:pt x="23" y="8"/>
                        <a:pt x="27" y="7"/>
                        <a:pt x="31" y="7"/>
                      </a:cubicBezTo>
                      <a:close/>
                      <a:moveTo>
                        <a:pt x="19" y="11"/>
                      </a:moveTo>
                      <a:cubicBezTo>
                        <a:pt x="29" y="29"/>
                        <a:pt x="29" y="29"/>
                        <a:pt x="29" y="29"/>
                      </a:cubicBezTo>
                      <a:cubicBezTo>
                        <a:pt x="28" y="29"/>
                        <a:pt x="28" y="30"/>
                        <a:pt x="28" y="30"/>
                      </a:cubicBezTo>
                      <a:cubicBezTo>
                        <a:pt x="10" y="20"/>
                        <a:pt x="10" y="20"/>
                        <a:pt x="10" y="20"/>
                      </a:cubicBezTo>
                      <a:cubicBezTo>
                        <a:pt x="12" y="16"/>
                        <a:pt x="15" y="13"/>
                        <a:pt x="19" y="11"/>
                      </a:cubicBezTo>
                      <a:close/>
                      <a:moveTo>
                        <a:pt x="10" y="20"/>
                      </a:moveTo>
                      <a:cubicBezTo>
                        <a:pt x="27" y="31"/>
                        <a:pt x="27" y="31"/>
                        <a:pt x="27" y="31"/>
                      </a:cubicBezTo>
                      <a:cubicBezTo>
                        <a:pt x="27" y="31"/>
                        <a:pt x="27" y="32"/>
                        <a:pt x="27" y="32"/>
                      </a:cubicBezTo>
                      <a:cubicBezTo>
                        <a:pt x="7" y="32"/>
                        <a:pt x="7" y="32"/>
                        <a:pt x="7" y="32"/>
                      </a:cubicBezTo>
                      <a:cubicBezTo>
                        <a:pt x="7" y="28"/>
                        <a:pt x="8" y="24"/>
                        <a:pt x="10" y="20"/>
                      </a:cubicBezTo>
                      <a:close/>
                      <a:moveTo>
                        <a:pt x="7" y="33"/>
                      </a:moveTo>
                      <a:cubicBezTo>
                        <a:pt x="27" y="33"/>
                        <a:pt x="27" y="33"/>
                        <a:pt x="27" y="33"/>
                      </a:cubicBezTo>
                      <a:cubicBezTo>
                        <a:pt x="27" y="34"/>
                        <a:pt x="27" y="34"/>
                        <a:pt x="27" y="35"/>
                      </a:cubicBezTo>
                      <a:cubicBezTo>
                        <a:pt x="10" y="46"/>
                        <a:pt x="10" y="46"/>
                        <a:pt x="10" y="46"/>
                      </a:cubicBezTo>
                      <a:cubicBezTo>
                        <a:pt x="8" y="42"/>
                        <a:pt x="7" y="38"/>
                        <a:pt x="7" y="33"/>
                      </a:cubicBezTo>
                      <a:close/>
                      <a:moveTo>
                        <a:pt x="10" y="46"/>
                      </a:moveTo>
                      <a:cubicBezTo>
                        <a:pt x="28" y="36"/>
                        <a:pt x="28" y="36"/>
                        <a:pt x="28" y="36"/>
                      </a:cubicBezTo>
                      <a:cubicBezTo>
                        <a:pt x="28" y="36"/>
                        <a:pt x="28" y="37"/>
                        <a:pt x="29" y="37"/>
                      </a:cubicBezTo>
                      <a:cubicBezTo>
                        <a:pt x="19" y="55"/>
                        <a:pt x="19" y="55"/>
                        <a:pt x="19" y="55"/>
                      </a:cubicBezTo>
                      <a:cubicBezTo>
                        <a:pt x="15" y="53"/>
                        <a:pt x="12" y="50"/>
                        <a:pt x="10" y="46"/>
                      </a:cubicBezTo>
                      <a:close/>
                      <a:moveTo>
                        <a:pt x="19" y="56"/>
                      </a:moveTo>
                      <a:cubicBezTo>
                        <a:pt x="29" y="37"/>
                        <a:pt x="29" y="37"/>
                        <a:pt x="29" y="37"/>
                      </a:cubicBezTo>
                      <a:cubicBezTo>
                        <a:pt x="30" y="38"/>
                        <a:pt x="31" y="38"/>
                        <a:pt x="31" y="38"/>
                      </a:cubicBezTo>
                      <a:cubicBezTo>
                        <a:pt x="31" y="59"/>
                        <a:pt x="31" y="59"/>
                        <a:pt x="31" y="59"/>
                      </a:cubicBezTo>
                      <a:cubicBezTo>
                        <a:pt x="27" y="59"/>
                        <a:pt x="23" y="58"/>
                        <a:pt x="19" y="56"/>
                      </a:cubicBezTo>
                      <a:close/>
                      <a:moveTo>
                        <a:pt x="32" y="59"/>
                      </a:moveTo>
                      <a:cubicBezTo>
                        <a:pt x="32" y="38"/>
                        <a:pt x="32" y="38"/>
                        <a:pt x="32" y="38"/>
                      </a:cubicBezTo>
                      <a:cubicBezTo>
                        <a:pt x="32" y="38"/>
                        <a:pt x="33" y="38"/>
                        <a:pt x="34" y="37"/>
                      </a:cubicBezTo>
                      <a:cubicBezTo>
                        <a:pt x="44" y="56"/>
                        <a:pt x="44" y="56"/>
                        <a:pt x="44" y="56"/>
                      </a:cubicBezTo>
                      <a:cubicBezTo>
                        <a:pt x="40" y="58"/>
                        <a:pt x="36" y="59"/>
                        <a:pt x="32" y="59"/>
                      </a:cubicBezTo>
                      <a:close/>
                      <a:moveTo>
                        <a:pt x="44" y="55"/>
                      </a:moveTo>
                      <a:cubicBezTo>
                        <a:pt x="34" y="37"/>
                        <a:pt x="34" y="37"/>
                        <a:pt x="34" y="37"/>
                      </a:cubicBezTo>
                      <a:cubicBezTo>
                        <a:pt x="35" y="37"/>
                        <a:pt x="35" y="36"/>
                        <a:pt x="35" y="36"/>
                      </a:cubicBezTo>
                      <a:cubicBezTo>
                        <a:pt x="53" y="46"/>
                        <a:pt x="53" y="46"/>
                        <a:pt x="53" y="46"/>
                      </a:cubicBezTo>
                      <a:cubicBezTo>
                        <a:pt x="51" y="50"/>
                        <a:pt x="48" y="53"/>
                        <a:pt x="44" y="55"/>
                      </a:cubicBezTo>
                      <a:close/>
                      <a:moveTo>
                        <a:pt x="53" y="46"/>
                      </a:moveTo>
                      <a:cubicBezTo>
                        <a:pt x="36" y="35"/>
                        <a:pt x="36" y="35"/>
                        <a:pt x="36" y="35"/>
                      </a:cubicBezTo>
                      <a:cubicBezTo>
                        <a:pt x="36" y="34"/>
                        <a:pt x="36" y="34"/>
                        <a:pt x="36" y="33"/>
                      </a:cubicBezTo>
                      <a:cubicBezTo>
                        <a:pt x="56" y="33"/>
                        <a:pt x="56" y="33"/>
                        <a:pt x="56" y="33"/>
                      </a:cubicBezTo>
                      <a:cubicBezTo>
                        <a:pt x="56" y="38"/>
                        <a:pt x="55" y="42"/>
                        <a:pt x="53" y="4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7" name="组合 26"/>
              <p:cNvGrpSpPr/>
              <p:nvPr/>
            </p:nvGrpSpPr>
            <p:grpSpPr>
              <a:xfrm>
                <a:off x="827584" y="984393"/>
                <a:ext cx="2184453" cy="2184453"/>
                <a:chOff x="817563" y="2030413"/>
                <a:chExt cx="765175" cy="765175"/>
              </a:xfrm>
              <a:solidFill>
                <a:schemeClr val="bg1">
                  <a:lumMod val="75000"/>
                </a:schemeClr>
              </a:solidFill>
            </p:grpSpPr>
            <p:grpSp>
              <p:nvGrpSpPr>
                <p:cNvPr id="28" name="组合 27"/>
                <p:cNvGrpSpPr/>
                <p:nvPr/>
              </p:nvGrpSpPr>
              <p:grpSpPr>
                <a:xfrm>
                  <a:off x="1050925" y="2039938"/>
                  <a:ext cx="495300" cy="269876"/>
                  <a:chOff x="1050925" y="2039938"/>
                  <a:chExt cx="495300" cy="269876"/>
                </a:xfrm>
                <a:grpFill/>
              </p:grpSpPr>
              <p:sp>
                <p:nvSpPr>
                  <p:cNvPr id="427" name="Freeform 68"/>
                  <p:cNvSpPr>
                    <a:spLocks noEditPoints="1"/>
                  </p:cNvSpPr>
                  <p:nvPr/>
                </p:nvSpPr>
                <p:spPr bwMode="auto">
                  <a:xfrm>
                    <a:off x="1208088" y="2168526"/>
                    <a:ext cx="179388" cy="82550"/>
                  </a:xfrm>
                  <a:custGeom>
                    <a:avLst/>
                    <a:gdLst>
                      <a:gd name="T0" fmla="*/ 154 w 169"/>
                      <a:gd name="T1" fmla="*/ 62 h 77"/>
                      <a:gd name="T2" fmla="*/ 156 w 169"/>
                      <a:gd name="T3" fmla="*/ 36 h 77"/>
                      <a:gd name="T4" fmla="*/ 151 w 169"/>
                      <a:gd name="T5" fmla="*/ 36 h 77"/>
                      <a:gd name="T6" fmla="*/ 116 w 169"/>
                      <a:gd name="T7" fmla="*/ 57 h 77"/>
                      <a:gd name="T8" fmla="*/ 115 w 169"/>
                      <a:gd name="T9" fmla="*/ 50 h 77"/>
                      <a:gd name="T10" fmla="*/ 98 w 169"/>
                      <a:gd name="T11" fmla="*/ 45 h 77"/>
                      <a:gd name="T12" fmla="*/ 81 w 169"/>
                      <a:gd name="T13" fmla="*/ 67 h 77"/>
                      <a:gd name="T14" fmla="*/ 84 w 169"/>
                      <a:gd name="T15" fmla="*/ 51 h 77"/>
                      <a:gd name="T16" fmla="*/ 107 w 169"/>
                      <a:gd name="T17" fmla="*/ 1 h 77"/>
                      <a:gd name="T18" fmla="*/ 84 w 169"/>
                      <a:gd name="T19" fmla="*/ 37 h 77"/>
                      <a:gd name="T20" fmla="*/ 33 w 169"/>
                      <a:gd name="T21" fmla="*/ 69 h 77"/>
                      <a:gd name="T22" fmla="*/ 36 w 169"/>
                      <a:gd name="T23" fmla="*/ 36 h 77"/>
                      <a:gd name="T24" fmla="*/ 25 w 169"/>
                      <a:gd name="T25" fmla="*/ 50 h 77"/>
                      <a:gd name="T26" fmla="*/ 1 w 169"/>
                      <a:gd name="T27" fmla="*/ 70 h 77"/>
                      <a:gd name="T28" fmla="*/ 4 w 169"/>
                      <a:gd name="T29" fmla="*/ 73 h 77"/>
                      <a:gd name="T30" fmla="*/ 11 w 169"/>
                      <a:gd name="T31" fmla="*/ 70 h 77"/>
                      <a:gd name="T32" fmla="*/ 22 w 169"/>
                      <a:gd name="T33" fmla="*/ 62 h 77"/>
                      <a:gd name="T34" fmla="*/ 48 w 169"/>
                      <a:gd name="T35" fmla="*/ 64 h 77"/>
                      <a:gd name="T36" fmla="*/ 61 w 169"/>
                      <a:gd name="T37" fmla="*/ 72 h 77"/>
                      <a:gd name="T38" fmla="*/ 75 w 169"/>
                      <a:gd name="T39" fmla="*/ 67 h 77"/>
                      <a:gd name="T40" fmla="*/ 121 w 169"/>
                      <a:gd name="T41" fmla="*/ 58 h 77"/>
                      <a:gd name="T42" fmla="*/ 128 w 169"/>
                      <a:gd name="T43" fmla="*/ 68 h 77"/>
                      <a:gd name="T44" fmla="*/ 148 w 169"/>
                      <a:gd name="T45" fmla="*/ 60 h 77"/>
                      <a:gd name="T46" fmla="*/ 163 w 169"/>
                      <a:gd name="T47" fmla="*/ 58 h 77"/>
                      <a:gd name="T48" fmla="*/ 101 w 169"/>
                      <a:gd name="T49" fmla="*/ 12 h 77"/>
                      <a:gd name="T50" fmla="*/ 73 w 169"/>
                      <a:gd name="T51" fmla="*/ 59 h 77"/>
                      <a:gd name="T52" fmla="*/ 59 w 169"/>
                      <a:gd name="T53" fmla="*/ 55 h 77"/>
                      <a:gd name="T54" fmla="*/ 74 w 169"/>
                      <a:gd name="T55" fmla="*/ 59 h 77"/>
                      <a:gd name="T56" fmla="*/ 100 w 169"/>
                      <a:gd name="T57" fmla="*/ 54 h 77"/>
                      <a:gd name="T58" fmla="*/ 103 w 169"/>
                      <a:gd name="T59" fmla="*/ 58 h 77"/>
                      <a:gd name="T60" fmla="*/ 100 w 169"/>
                      <a:gd name="T61" fmla="*/ 54 h 77"/>
                      <a:gd name="T62" fmla="*/ 130 w 169"/>
                      <a:gd name="T63" fmla="*/ 64 h 77"/>
                      <a:gd name="T64" fmla="*/ 149 w 169"/>
                      <a:gd name="T65" fmla="*/ 38 h 77"/>
                      <a:gd name="T66" fmla="*/ 137 w 169"/>
                      <a:gd name="T67" fmla="*/ 6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9" h="77">
                        <a:moveTo>
                          <a:pt x="163" y="58"/>
                        </a:moveTo>
                        <a:cubicBezTo>
                          <a:pt x="161" y="59"/>
                          <a:pt x="157" y="63"/>
                          <a:pt x="154" y="62"/>
                        </a:cubicBezTo>
                        <a:cubicBezTo>
                          <a:pt x="151" y="61"/>
                          <a:pt x="152" y="56"/>
                          <a:pt x="152" y="54"/>
                        </a:cubicBezTo>
                        <a:cubicBezTo>
                          <a:pt x="151" y="48"/>
                          <a:pt x="153" y="41"/>
                          <a:pt x="156" y="36"/>
                        </a:cubicBezTo>
                        <a:cubicBezTo>
                          <a:pt x="158" y="33"/>
                          <a:pt x="154" y="31"/>
                          <a:pt x="153" y="33"/>
                        </a:cubicBezTo>
                        <a:cubicBezTo>
                          <a:pt x="152" y="34"/>
                          <a:pt x="152" y="35"/>
                          <a:pt x="151" y="36"/>
                        </a:cubicBezTo>
                        <a:cubicBezTo>
                          <a:pt x="151" y="35"/>
                          <a:pt x="151" y="34"/>
                          <a:pt x="150" y="34"/>
                        </a:cubicBezTo>
                        <a:cubicBezTo>
                          <a:pt x="132" y="26"/>
                          <a:pt x="125" y="46"/>
                          <a:pt x="116" y="57"/>
                        </a:cubicBezTo>
                        <a:cubicBezTo>
                          <a:pt x="113" y="61"/>
                          <a:pt x="108" y="63"/>
                          <a:pt x="104" y="63"/>
                        </a:cubicBezTo>
                        <a:cubicBezTo>
                          <a:pt x="109" y="58"/>
                          <a:pt x="113" y="53"/>
                          <a:pt x="115" y="50"/>
                        </a:cubicBezTo>
                        <a:cubicBezTo>
                          <a:pt x="118" y="45"/>
                          <a:pt x="120" y="36"/>
                          <a:pt x="113" y="33"/>
                        </a:cubicBezTo>
                        <a:cubicBezTo>
                          <a:pt x="106" y="30"/>
                          <a:pt x="100" y="41"/>
                          <a:pt x="98" y="45"/>
                        </a:cubicBezTo>
                        <a:cubicBezTo>
                          <a:pt x="95" y="51"/>
                          <a:pt x="93" y="59"/>
                          <a:pt x="97" y="64"/>
                        </a:cubicBezTo>
                        <a:cubicBezTo>
                          <a:pt x="92" y="68"/>
                          <a:pt x="85" y="71"/>
                          <a:pt x="81" y="67"/>
                        </a:cubicBezTo>
                        <a:cubicBezTo>
                          <a:pt x="78" y="66"/>
                          <a:pt x="78" y="63"/>
                          <a:pt x="78" y="61"/>
                        </a:cubicBezTo>
                        <a:cubicBezTo>
                          <a:pt x="81" y="57"/>
                          <a:pt x="83" y="54"/>
                          <a:pt x="84" y="51"/>
                        </a:cubicBezTo>
                        <a:cubicBezTo>
                          <a:pt x="94" y="36"/>
                          <a:pt x="102" y="20"/>
                          <a:pt x="110" y="4"/>
                        </a:cubicBezTo>
                        <a:cubicBezTo>
                          <a:pt x="111" y="2"/>
                          <a:pt x="109" y="0"/>
                          <a:pt x="107" y="1"/>
                        </a:cubicBezTo>
                        <a:cubicBezTo>
                          <a:pt x="95" y="8"/>
                          <a:pt x="91" y="23"/>
                          <a:pt x="85" y="34"/>
                        </a:cubicBezTo>
                        <a:cubicBezTo>
                          <a:pt x="85" y="35"/>
                          <a:pt x="84" y="36"/>
                          <a:pt x="84" y="37"/>
                        </a:cubicBezTo>
                        <a:cubicBezTo>
                          <a:pt x="74" y="36"/>
                          <a:pt x="66" y="39"/>
                          <a:pt x="58" y="46"/>
                        </a:cubicBezTo>
                        <a:cubicBezTo>
                          <a:pt x="50" y="53"/>
                          <a:pt x="45" y="66"/>
                          <a:pt x="33" y="69"/>
                        </a:cubicBezTo>
                        <a:cubicBezTo>
                          <a:pt x="25" y="72"/>
                          <a:pt x="27" y="60"/>
                          <a:pt x="30" y="50"/>
                        </a:cubicBezTo>
                        <a:cubicBezTo>
                          <a:pt x="33" y="45"/>
                          <a:pt x="34" y="40"/>
                          <a:pt x="36" y="36"/>
                        </a:cubicBezTo>
                        <a:cubicBezTo>
                          <a:pt x="37" y="33"/>
                          <a:pt x="34" y="32"/>
                          <a:pt x="32" y="34"/>
                        </a:cubicBezTo>
                        <a:cubicBezTo>
                          <a:pt x="30" y="39"/>
                          <a:pt x="27" y="44"/>
                          <a:pt x="25" y="50"/>
                        </a:cubicBezTo>
                        <a:cubicBezTo>
                          <a:pt x="23" y="54"/>
                          <a:pt x="20" y="59"/>
                          <a:pt x="16" y="63"/>
                        </a:cubicBezTo>
                        <a:cubicBezTo>
                          <a:pt x="11" y="66"/>
                          <a:pt x="5" y="66"/>
                          <a:pt x="1" y="70"/>
                        </a:cubicBezTo>
                        <a:cubicBezTo>
                          <a:pt x="0" y="71"/>
                          <a:pt x="1" y="73"/>
                          <a:pt x="2" y="73"/>
                        </a:cubicBezTo>
                        <a:cubicBezTo>
                          <a:pt x="3" y="73"/>
                          <a:pt x="3" y="73"/>
                          <a:pt x="4" y="73"/>
                        </a:cubicBezTo>
                        <a:cubicBezTo>
                          <a:pt x="5" y="73"/>
                          <a:pt x="6" y="73"/>
                          <a:pt x="6" y="72"/>
                        </a:cubicBezTo>
                        <a:cubicBezTo>
                          <a:pt x="8" y="71"/>
                          <a:pt x="10" y="71"/>
                          <a:pt x="11" y="70"/>
                        </a:cubicBezTo>
                        <a:cubicBezTo>
                          <a:pt x="15" y="69"/>
                          <a:pt x="19" y="66"/>
                          <a:pt x="22" y="63"/>
                        </a:cubicBezTo>
                        <a:cubicBezTo>
                          <a:pt x="22" y="63"/>
                          <a:pt x="22" y="62"/>
                          <a:pt x="22" y="62"/>
                        </a:cubicBezTo>
                        <a:cubicBezTo>
                          <a:pt x="22" y="66"/>
                          <a:pt x="23" y="70"/>
                          <a:pt x="26" y="73"/>
                        </a:cubicBezTo>
                        <a:cubicBezTo>
                          <a:pt x="34" y="77"/>
                          <a:pt x="43" y="69"/>
                          <a:pt x="48" y="64"/>
                        </a:cubicBezTo>
                        <a:cubicBezTo>
                          <a:pt x="50" y="62"/>
                          <a:pt x="52" y="60"/>
                          <a:pt x="53" y="58"/>
                        </a:cubicBezTo>
                        <a:cubicBezTo>
                          <a:pt x="51" y="65"/>
                          <a:pt x="52" y="72"/>
                          <a:pt x="61" y="72"/>
                        </a:cubicBezTo>
                        <a:cubicBezTo>
                          <a:pt x="66" y="72"/>
                          <a:pt x="70" y="69"/>
                          <a:pt x="74" y="65"/>
                        </a:cubicBezTo>
                        <a:cubicBezTo>
                          <a:pt x="74" y="66"/>
                          <a:pt x="74" y="66"/>
                          <a:pt x="75" y="67"/>
                        </a:cubicBezTo>
                        <a:cubicBezTo>
                          <a:pt x="80" y="77"/>
                          <a:pt x="91" y="74"/>
                          <a:pt x="100" y="67"/>
                        </a:cubicBezTo>
                        <a:cubicBezTo>
                          <a:pt x="107" y="71"/>
                          <a:pt x="117" y="63"/>
                          <a:pt x="121" y="58"/>
                        </a:cubicBezTo>
                        <a:cubicBezTo>
                          <a:pt x="121" y="57"/>
                          <a:pt x="122" y="56"/>
                          <a:pt x="123" y="55"/>
                        </a:cubicBezTo>
                        <a:cubicBezTo>
                          <a:pt x="121" y="61"/>
                          <a:pt x="122" y="66"/>
                          <a:pt x="128" y="68"/>
                        </a:cubicBezTo>
                        <a:cubicBezTo>
                          <a:pt x="137" y="71"/>
                          <a:pt x="143" y="63"/>
                          <a:pt x="147" y="54"/>
                        </a:cubicBezTo>
                        <a:cubicBezTo>
                          <a:pt x="147" y="56"/>
                          <a:pt x="147" y="58"/>
                          <a:pt x="148" y="60"/>
                        </a:cubicBezTo>
                        <a:cubicBezTo>
                          <a:pt x="150" y="70"/>
                          <a:pt x="161" y="65"/>
                          <a:pt x="166" y="61"/>
                        </a:cubicBezTo>
                        <a:cubicBezTo>
                          <a:pt x="169" y="59"/>
                          <a:pt x="165" y="56"/>
                          <a:pt x="163" y="58"/>
                        </a:cubicBezTo>
                        <a:close/>
                        <a:moveTo>
                          <a:pt x="91" y="32"/>
                        </a:moveTo>
                        <a:cubicBezTo>
                          <a:pt x="94" y="26"/>
                          <a:pt x="97" y="18"/>
                          <a:pt x="101" y="12"/>
                        </a:cubicBezTo>
                        <a:cubicBezTo>
                          <a:pt x="98" y="19"/>
                          <a:pt x="94" y="26"/>
                          <a:pt x="91" y="32"/>
                        </a:cubicBezTo>
                        <a:close/>
                        <a:moveTo>
                          <a:pt x="73" y="59"/>
                        </a:moveTo>
                        <a:cubicBezTo>
                          <a:pt x="70" y="62"/>
                          <a:pt x="67" y="66"/>
                          <a:pt x="63" y="67"/>
                        </a:cubicBezTo>
                        <a:cubicBezTo>
                          <a:pt x="54" y="71"/>
                          <a:pt x="57" y="59"/>
                          <a:pt x="59" y="55"/>
                        </a:cubicBezTo>
                        <a:cubicBezTo>
                          <a:pt x="63" y="46"/>
                          <a:pt x="72" y="42"/>
                          <a:pt x="81" y="41"/>
                        </a:cubicBezTo>
                        <a:cubicBezTo>
                          <a:pt x="78" y="47"/>
                          <a:pt x="75" y="53"/>
                          <a:pt x="74" y="59"/>
                        </a:cubicBezTo>
                        <a:cubicBezTo>
                          <a:pt x="74" y="59"/>
                          <a:pt x="73" y="59"/>
                          <a:pt x="73" y="59"/>
                        </a:cubicBezTo>
                        <a:close/>
                        <a:moveTo>
                          <a:pt x="100" y="54"/>
                        </a:moveTo>
                        <a:cubicBezTo>
                          <a:pt x="100" y="51"/>
                          <a:pt x="108" y="32"/>
                          <a:pt x="113" y="38"/>
                        </a:cubicBezTo>
                        <a:cubicBezTo>
                          <a:pt x="117" y="44"/>
                          <a:pt x="107" y="55"/>
                          <a:pt x="103" y="58"/>
                        </a:cubicBezTo>
                        <a:cubicBezTo>
                          <a:pt x="102" y="59"/>
                          <a:pt x="102" y="60"/>
                          <a:pt x="101" y="61"/>
                        </a:cubicBezTo>
                        <a:cubicBezTo>
                          <a:pt x="99" y="59"/>
                          <a:pt x="99" y="57"/>
                          <a:pt x="100" y="54"/>
                        </a:cubicBezTo>
                        <a:close/>
                        <a:moveTo>
                          <a:pt x="137" y="60"/>
                        </a:moveTo>
                        <a:cubicBezTo>
                          <a:pt x="136" y="63"/>
                          <a:pt x="133" y="65"/>
                          <a:pt x="130" y="64"/>
                        </a:cubicBezTo>
                        <a:cubicBezTo>
                          <a:pt x="124" y="63"/>
                          <a:pt x="127" y="54"/>
                          <a:pt x="129" y="51"/>
                        </a:cubicBezTo>
                        <a:cubicBezTo>
                          <a:pt x="133" y="43"/>
                          <a:pt x="139" y="37"/>
                          <a:pt x="149" y="38"/>
                        </a:cubicBezTo>
                        <a:cubicBezTo>
                          <a:pt x="149" y="38"/>
                          <a:pt x="150" y="38"/>
                          <a:pt x="150" y="37"/>
                        </a:cubicBezTo>
                        <a:cubicBezTo>
                          <a:pt x="146" y="45"/>
                          <a:pt x="143" y="54"/>
                          <a:pt x="13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8" name="Freeform 69"/>
                  <p:cNvSpPr/>
                  <p:nvPr/>
                </p:nvSpPr>
                <p:spPr bwMode="auto">
                  <a:xfrm>
                    <a:off x="1247775" y="2190751"/>
                    <a:ext cx="6350" cy="6350"/>
                  </a:xfrm>
                  <a:custGeom>
                    <a:avLst/>
                    <a:gdLst>
                      <a:gd name="T0" fmla="*/ 2 w 6"/>
                      <a:gd name="T1" fmla="*/ 5 h 6"/>
                      <a:gd name="T2" fmla="*/ 5 w 6"/>
                      <a:gd name="T3" fmla="*/ 4 h 6"/>
                      <a:gd name="T4" fmla="*/ 6 w 6"/>
                      <a:gd name="T5" fmla="*/ 2 h 6"/>
                      <a:gd name="T6" fmla="*/ 3 w 6"/>
                      <a:gd name="T7" fmla="*/ 0 h 6"/>
                      <a:gd name="T8" fmla="*/ 1 w 6"/>
                      <a:gd name="T9" fmla="*/ 2 h 6"/>
                      <a:gd name="T10" fmla="*/ 2 w 6"/>
                      <a:gd name="T11" fmla="*/ 5 h 6"/>
                    </a:gdLst>
                    <a:ahLst/>
                    <a:cxnLst>
                      <a:cxn ang="0">
                        <a:pos x="T0" y="T1"/>
                      </a:cxn>
                      <a:cxn ang="0">
                        <a:pos x="T2" y="T3"/>
                      </a:cxn>
                      <a:cxn ang="0">
                        <a:pos x="T4" y="T5"/>
                      </a:cxn>
                      <a:cxn ang="0">
                        <a:pos x="T6" y="T7"/>
                      </a:cxn>
                      <a:cxn ang="0">
                        <a:pos x="T8" y="T9"/>
                      </a:cxn>
                      <a:cxn ang="0">
                        <a:pos x="T10" y="T11"/>
                      </a:cxn>
                    </a:cxnLst>
                    <a:rect l="0" t="0" r="r" b="b"/>
                    <a:pathLst>
                      <a:path w="6" h="6">
                        <a:moveTo>
                          <a:pt x="2" y="5"/>
                        </a:moveTo>
                        <a:cubicBezTo>
                          <a:pt x="3" y="6"/>
                          <a:pt x="4" y="5"/>
                          <a:pt x="5" y="4"/>
                        </a:cubicBezTo>
                        <a:cubicBezTo>
                          <a:pt x="5" y="4"/>
                          <a:pt x="6" y="3"/>
                          <a:pt x="6" y="2"/>
                        </a:cubicBezTo>
                        <a:cubicBezTo>
                          <a:pt x="5" y="1"/>
                          <a:pt x="4" y="0"/>
                          <a:pt x="3" y="0"/>
                        </a:cubicBezTo>
                        <a:cubicBezTo>
                          <a:pt x="2" y="1"/>
                          <a:pt x="1" y="1"/>
                          <a:pt x="1" y="2"/>
                        </a:cubicBezTo>
                        <a:cubicBezTo>
                          <a:pt x="0" y="3"/>
                          <a:pt x="1" y="5"/>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9" name="Freeform 70"/>
                  <p:cNvSpPr/>
                  <p:nvPr/>
                </p:nvSpPr>
                <p:spPr bwMode="auto">
                  <a:xfrm>
                    <a:off x="1154113" y="2085976"/>
                    <a:ext cx="123825" cy="92075"/>
                  </a:xfrm>
                  <a:custGeom>
                    <a:avLst/>
                    <a:gdLst>
                      <a:gd name="T0" fmla="*/ 0 w 116"/>
                      <a:gd name="T1" fmla="*/ 1 h 87"/>
                      <a:gd name="T2" fmla="*/ 2 w 116"/>
                      <a:gd name="T3" fmla="*/ 40 h 87"/>
                      <a:gd name="T4" fmla="*/ 4 w 116"/>
                      <a:gd name="T5" fmla="*/ 85 h 87"/>
                      <a:gd name="T6" fmla="*/ 5 w 116"/>
                      <a:gd name="T7" fmla="*/ 86 h 87"/>
                      <a:gd name="T8" fmla="*/ 63 w 116"/>
                      <a:gd name="T9" fmla="*/ 82 h 87"/>
                      <a:gd name="T10" fmla="*/ 116 w 116"/>
                      <a:gd name="T11" fmla="*/ 78 h 87"/>
                      <a:gd name="T12" fmla="*/ 116 w 116"/>
                      <a:gd name="T13" fmla="*/ 77 h 87"/>
                      <a:gd name="T14" fmla="*/ 115 w 116"/>
                      <a:gd name="T15" fmla="*/ 75 h 87"/>
                      <a:gd name="T16" fmla="*/ 114 w 116"/>
                      <a:gd name="T17" fmla="*/ 76 h 87"/>
                      <a:gd name="T18" fmla="*/ 91 w 116"/>
                      <a:gd name="T19" fmla="*/ 80 h 87"/>
                      <a:gd name="T20" fmla="*/ 67 w 116"/>
                      <a:gd name="T21" fmla="*/ 81 h 87"/>
                      <a:gd name="T22" fmla="*/ 16 w 116"/>
                      <a:gd name="T23" fmla="*/ 85 h 87"/>
                      <a:gd name="T24" fmla="*/ 5 w 116"/>
                      <a:gd name="T25" fmla="*/ 82 h 87"/>
                      <a:gd name="T26" fmla="*/ 5 w 116"/>
                      <a:gd name="T27" fmla="*/ 71 h 87"/>
                      <a:gd name="T28" fmla="*/ 4 w 116"/>
                      <a:gd name="T29" fmla="*/ 47 h 87"/>
                      <a:gd name="T30" fmla="*/ 2 w 116"/>
                      <a:gd name="T31" fmla="*/ 1 h 87"/>
                      <a:gd name="T32" fmla="*/ 0 w 116"/>
                      <a:gd name="T33"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6" h="87">
                        <a:moveTo>
                          <a:pt x="0" y="1"/>
                        </a:moveTo>
                        <a:cubicBezTo>
                          <a:pt x="0" y="14"/>
                          <a:pt x="1" y="27"/>
                          <a:pt x="2" y="40"/>
                        </a:cubicBezTo>
                        <a:cubicBezTo>
                          <a:pt x="4" y="55"/>
                          <a:pt x="3" y="70"/>
                          <a:pt x="4" y="85"/>
                        </a:cubicBezTo>
                        <a:cubicBezTo>
                          <a:pt x="4" y="86"/>
                          <a:pt x="4" y="86"/>
                          <a:pt x="5" y="86"/>
                        </a:cubicBezTo>
                        <a:cubicBezTo>
                          <a:pt x="24" y="87"/>
                          <a:pt x="44" y="83"/>
                          <a:pt x="63" y="82"/>
                        </a:cubicBezTo>
                        <a:cubicBezTo>
                          <a:pt x="81" y="82"/>
                          <a:pt x="98" y="81"/>
                          <a:pt x="116" y="78"/>
                        </a:cubicBezTo>
                        <a:cubicBezTo>
                          <a:pt x="116" y="78"/>
                          <a:pt x="116" y="77"/>
                          <a:pt x="116" y="77"/>
                        </a:cubicBezTo>
                        <a:cubicBezTo>
                          <a:pt x="116" y="76"/>
                          <a:pt x="115" y="76"/>
                          <a:pt x="115" y="75"/>
                        </a:cubicBezTo>
                        <a:cubicBezTo>
                          <a:pt x="114" y="74"/>
                          <a:pt x="113" y="75"/>
                          <a:pt x="114" y="76"/>
                        </a:cubicBezTo>
                        <a:cubicBezTo>
                          <a:pt x="114" y="77"/>
                          <a:pt x="94" y="80"/>
                          <a:pt x="91" y="80"/>
                        </a:cubicBezTo>
                        <a:cubicBezTo>
                          <a:pt x="83" y="80"/>
                          <a:pt x="75" y="81"/>
                          <a:pt x="67" y="81"/>
                        </a:cubicBezTo>
                        <a:cubicBezTo>
                          <a:pt x="49" y="82"/>
                          <a:pt x="33" y="84"/>
                          <a:pt x="16" y="85"/>
                        </a:cubicBezTo>
                        <a:cubicBezTo>
                          <a:pt x="13" y="85"/>
                          <a:pt x="5" y="86"/>
                          <a:pt x="5" y="82"/>
                        </a:cubicBezTo>
                        <a:cubicBezTo>
                          <a:pt x="5" y="78"/>
                          <a:pt x="5" y="75"/>
                          <a:pt x="5" y="71"/>
                        </a:cubicBezTo>
                        <a:cubicBezTo>
                          <a:pt x="5" y="63"/>
                          <a:pt x="4" y="55"/>
                          <a:pt x="4" y="47"/>
                        </a:cubicBezTo>
                        <a:cubicBezTo>
                          <a:pt x="4" y="31"/>
                          <a:pt x="1" y="16"/>
                          <a:pt x="2" y="1"/>
                        </a:cubicBezTo>
                        <a:cubicBezTo>
                          <a:pt x="2"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0" name="Freeform 71"/>
                  <p:cNvSpPr/>
                  <p:nvPr/>
                </p:nvSpPr>
                <p:spPr bwMode="auto">
                  <a:xfrm>
                    <a:off x="1168400" y="2144713"/>
                    <a:ext cx="19050" cy="31750"/>
                  </a:xfrm>
                  <a:custGeom>
                    <a:avLst/>
                    <a:gdLst>
                      <a:gd name="T0" fmla="*/ 4 w 18"/>
                      <a:gd name="T1" fmla="*/ 29 h 30"/>
                      <a:gd name="T2" fmla="*/ 3 w 18"/>
                      <a:gd name="T3" fmla="*/ 12 h 30"/>
                      <a:gd name="T4" fmla="*/ 3 w 18"/>
                      <a:gd name="T5" fmla="*/ 5 h 30"/>
                      <a:gd name="T6" fmla="*/ 6 w 18"/>
                      <a:gd name="T7" fmla="*/ 2 h 30"/>
                      <a:gd name="T8" fmla="*/ 13 w 18"/>
                      <a:gd name="T9" fmla="*/ 3 h 30"/>
                      <a:gd name="T10" fmla="*/ 14 w 18"/>
                      <a:gd name="T11" fmla="*/ 9 h 30"/>
                      <a:gd name="T12" fmla="*/ 16 w 18"/>
                      <a:gd name="T13" fmla="*/ 29 h 30"/>
                      <a:gd name="T14" fmla="*/ 17 w 18"/>
                      <a:gd name="T15" fmla="*/ 29 h 30"/>
                      <a:gd name="T16" fmla="*/ 15 w 18"/>
                      <a:gd name="T17" fmla="*/ 1 h 30"/>
                      <a:gd name="T18" fmla="*/ 14 w 18"/>
                      <a:gd name="T19" fmla="*/ 0 h 30"/>
                      <a:gd name="T20" fmla="*/ 2 w 18"/>
                      <a:gd name="T21" fmla="*/ 0 h 30"/>
                      <a:gd name="T22" fmla="*/ 1 w 18"/>
                      <a:gd name="T23" fmla="*/ 1 h 30"/>
                      <a:gd name="T24" fmla="*/ 3 w 18"/>
                      <a:gd name="T25" fmla="*/ 29 h 30"/>
                      <a:gd name="T26" fmla="*/ 4 w 18"/>
                      <a:gd name="T27"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30">
                        <a:moveTo>
                          <a:pt x="4" y="29"/>
                        </a:moveTo>
                        <a:cubicBezTo>
                          <a:pt x="3" y="24"/>
                          <a:pt x="3" y="18"/>
                          <a:pt x="3" y="12"/>
                        </a:cubicBezTo>
                        <a:cubicBezTo>
                          <a:pt x="3" y="10"/>
                          <a:pt x="3" y="7"/>
                          <a:pt x="3" y="5"/>
                        </a:cubicBezTo>
                        <a:cubicBezTo>
                          <a:pt x="3" y="2"/>
                          <a:pt x="3" y="2"/>
                          <a:pt x="6" y="2"/>
                        </a:cubicBezTo>
                        <a:cubicBezTo>
                          <a:pt x="7" y="2"/>
                          <a:pt x="13" y="1"/>
                          <a:pt x="13" y="3"/>
                        </a:cubicBezTo>
                        <a:cubicBezTo>
                          <a:pt x="13" y="5"/>
                          <a:pt x="13" y="7"/>
                          <a:pt x="14" y="9"/>
                        </a:cubicBezTo>
                        <a:cubicBezTo>
                          <a:pt x="15" y="16"/>
                          <a:pt x="16" y="22"/>
                          <a:pt x="16" y="29"/>
                        </a:cubicBezTo>
                        <a:cubicBezTo>
                          <a:pt x="16" y="29"/>
                          <a:pt x="17" y="29"/>
                          <a:pt x="17" y="29"/>
                        </a:cubicBezTo>
                        <a:cubicBezTo>
                          <a:pt x="18" y="19"/>
                          <a:pt x="15" y="10"/>
                          <a:pt x="15" y="1"/>
                        </a:cubicBezTo>
                        <a:cubicBezTo>
                          <a:pt x="15" y="1"/>
                          <a:pt x="14" y="0"/>
                          <a:pt x="14" y="0"/>
                        </a:cubicBezTo>
                        <a:cubicBezTo>
                          <a:pt x="10" y="0"/>
                          <a:pt x="6" y="0"/>
                          <a:pt x="2" y="0"/>
                        </a:cubicBezTo>
                        <a:cubicBezTo>
                          <a:pt x="1" y="0"/>
                          <a:pt x="1" y="1"/>
                          <a:pt x="1" y="1"/>
                        </a:cubicBezTo>
                        <a:cubicBezTo>
                          <a:pt x="3" y="11"/>
                          <a:pt x="0" y="20"/>
                          <a:pt x="3" y="29"/>
                        </a:cubicBezTo>
                        <a:cubicBezTo>
                          <a:pt x="3" y="30"/>
                          <a:pt x="5" y="30"/>
                          <a:pt x="4"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1" name="Freeform 72"/>
                  <p:cNvSpPr/>
                  <p:nvPr/>
                </p:nvSpPr>
                <p:spPr bwMode="auto">
                  <a:xfrm>
                    <a:off x="1168400" y="2144713"/>
                    <a:ext cx="15875" cy="31750"/>
                  </a:xfrm>
                  <a:custGeom>
                    <a:avLst/>
                    <a:gdLst>
                      <a:gd name="T0" fmla="*/ 5 w 15"/>
                      <a:gd name="T1" fmla="*/ 1 h 29"/>
                      <a:gd name="T2" fmla="*/ 1 w 15"/>
                      <a:gd name="T3" fmla="*/ 6 h 29"/>
                      <a:gd name="T4" fmla="*/ 6 w 15"/>
                      <a:gd name="T5" fmla="*/ 3 h 29"/>
                      <a:gd name="T6" fmla="*/ 2 w 15"/>
                      <a:gd name="T7" fmla="*/ 8 h 29"/>
                      <a:gd name="T8" fmla="*/ 9 w 15"/>
                      <a:gd name="T9" fmla="*/ 4 h 29"/>
                      <a:gd name="T10" fmla="*/ 2 w 15"/>
                      <a:gd name="T11" fmla="*/ 11 h 29"/>
                      <a:gd name="T12" fmla="*/ 11 w 15"/>
                      <a:gd name="T13" fmla="*/ 2 h 29"/>
                      <a:gd name="T14" fmla="*/ 2 w 15"/>
                      <a:gd name="T15" fmla="*/ 13 h 29"/>
                      <a:gd name="T16" fmla="*/ 10 w 15"/>
                      <a:gd name="T17" fmla="*/ 6 h 29"/>
                      <a:gd name="T18" fmla="*/ 2 w 15"/>
                      <a:gd name="T19" fmla="*/ 16 h 29"/>
                      <a:gd name="T20" fmla="*/ 10 w 15"/>
                      <a:gd name="T21" fmla="*/ 8 h 29"/>
                      <a:gd name="T22" fmla="*/ 2 w 15"/>
                      <a:gd name="T23" fmla="*/ 19 h 29"/>
                      <a:gd name="T24" fmla="*/ 11 w 15"/>
                      <a:gd name="T25" fmla="*/ 11 h 29"/>
                      <a:gd name="T26" fmla="*/ 3 w 15"/>
                      <a:gd name="T27" fmla="*/ 22 h 29"/>
                      <a:gd name="T28" fmla="*/ 12 w 15"/>
                      <a:gd name="T29" fmla="*/ 12 h 29"/>
                      <a:gd name="T30" fmla="*/ 2 w 15"/>
                      <a:gd name="T31" fmla="*/ 26 h 29"/>
                      <a:gd name="T32" fmla="*/ 12 w 15"/>
                      <a:gd name="T33" fmla="*/ 13 h 29"/>
                      <a:gd name="T34" fmla="*/ 6 w 15"/>
                      <a:gd name="T35" fmla="*/ 23 h 29"/>
                      <a:gd name="T36" fmla="*/ 14 w 15"/>
                      <a:gd name="T37" fmla="*/ 14 h 29"/>
                      <a:gd name="T38" fmla="*/ 6 w 15"/>
                      <a:gd name="T39" fmla="*/ 26 h 29"/>
                      <a:gd name="T40" fmla="*/ 13 w 15"/>
                      <a:gd name="T41" fmla="*/ 18 h 29"/>
                      <a:gd name="T42" fmla="*/ 7 w 15"/>
                      <a:gd name="T43" fmla="*/ 26 h 29"/>
                      <a:gd name="T44" fmla="*/ 13 w 15"/>
                      <a:gd name="T45" fmla="*/ 20 h 29"/>
                      <a:gd name="T46" fmla="*/ 9 w 15"/>
                      <a:gd name="T47" fmla="*/ 27 h 29"/>
                      <a:gd name="T48" fmla="*/ 14 w 15"/>
                      <a:gd name="T49" fmla="*/ 22 h 29"/>
                      <a:gd name="T50" fmla="*/ 10 w 15"/>
                      <a:gd name="T51" fmla="*/ 26 h 29"/>
                      <a:gd name="T52" fmla="*/ 13 w 15"/>
                      <a:gd name="T53" fmla="*/ 26 h 29"/>
                      <a:gd name="T54" fmla="*/ 14 w 15"/>
                      <a:gd name="T55" fmla="*/ 23 h 29"/>
                      <a:gd name="T56" fmla="*/ 10 w 15"/>
                      <a:gd name="T57" fmla="*/ 26 h 29"/>
                      <a:gd name="T58" fmla="*/ 14 w 15"/>
                      <a:gd name="T59" fmla="*/ 22 h 29"/>
                      <a:gd name="T60" fmla="*/ 9 w 15"/>
                      <a:gd name="T61" fmla="*/ 27 h 29"/>
                      <a:gd name="T62" fmla="*/ 14 w 15"/>
                      <a:gd name="T63" fmla="*/ 20 h 29"/>
                      <a:gd name="T64" fmla="*/ 7 w 15"/>
                      <a:gd name="T65" fmla="*/ 26 h 29"/>
                      <a:gd name="T66" fmla="*/ 13 w 15"/>
                      <a:gd name="T67" fmla="*/ 18 h 29"/>
                      <a:gd name="T68" fmla="*/ 6 w 15"/>
                      <a:gd name="T69" fmla="*/ 26 h 29"/>
                      <a:gd name="T70" fmla="*/ 14 w 15"/>
                      <a:gd name="T71" fmla="*/ 14 h 29"/>
                      <a:gd name="T72" fmla="*/ 6 w 15"/>
                      <a:gd name="T73" fmla="*/ 23 h 29"/>
                      <a:gd name="T74" fmla="*/ 12 w 15"/>
                      <a:gd name="T75" fmla="*/ 13 h 29"/>
                      <a:gd name="T76" fmla="*/ 2 w 15"/>
                      <a:gd name="T77" fmla="*/ 26 h 29"/>
                      <a:gd name="T78" fmla="*/ 12 w 15"/>
                      <a:gd name="T79" fmla="*/ 12 h 29"/>
                      <a:gd name="T80" fmla="*/ 3 w 15"/>
                      <a:gd name="T81" fmla="*/ 22 h 29"/>
                      <a:gd name="T82" fmla="*/ 11 w 15"/>
                      <a:gd name="T83" fmla="*/ 11 h 29"/>
                      <a:gd name="T84" fmla="*/ 2 w 15"/>
                      <a:gd name="T85" fmla="*/ 19 h 29"/>
                      <a:gd name="T86" fmla="*/ 10 w 15"/>
                      <a:gd name="T87" fmla="*/ 8 h 29"/>
                      <a:gd name="T88" fmla="*/ 2 w 15"/>
                      <a:gd name="T89" fmla="*/ 16 h 29"/>
                      <a:gd name="T90" fmla="*/ 10 w 15"/>
                      <a:gd name="T91" fmla="*/ 6 h 29"/>
                      <a:gd name="T92" fmla="*/ 2 w 15"/>
                      <a:gd name="T93" fmla="*/ 13 h 29"/>
                      <a:gd name="T94" fmla="*/ 11 w 15"/>
                      <a:gd name="T95" fmla="*/ 2 h 29"/>
                      <a:gd name="T96" fmla="*/ 2 w 15"/>
                      <a:gd name="T97" fmla="*/ 11 h 29"/>
                      <a:gd name="T98" fmla="*/ 9 w 15"/>
                      <a:gd name="T99" fmla="*/ 3 h 29"/>
                      <a:gd name="T100" fmla="*/ 2 w 15"/>
                      <a:gd name="T101" fmla="*/ 8 h 29"/>
                      <a:gd name="T102" fmla="*/ 6 w 15"/>
                      <a:gd name="T103" fmla="*/ 3 h 29"/>
                      <a:gd name="T104" fmla="*/ 1 w 15"/>
                      <a:gd name="T105" fmla="*/ 6 h 29"/>
                      <a:gd name="T106" fmla="*/ 6 w 15"/>
                      <a:gd name="T107" fmla="*/ 1 h 29"/>
                      <a:gd name="T108" fmla="*/ 1 w 15"/>
                      <a:gd name="T109"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 h="29">
                        <a:moveTo>
                          <a:pt x="2" y="3"/>
                        </a:moveTo>
                        <a:cubicBezTo>
                          <a:pt x="3" y="3"/>
                          <a:pt x="4" y="2"/>
                          <a:pt x="5" y="1"/>
                        </a:cubicBezTo>
                        <a:cubicBezTo>
                          <a:pt x="5" y="1"/>
                          <a:pt x="5" y="1"/>
                          <a:pt x="4" y="0"/>
                        </a:cubicBezTo>
                        <a:cubicBezTo>
                          <a:pt x="3" y="2"/>
                          <a:pt x="2" y="4"/>
                          <a:pt x="1" y="6"/>
                        </a:cubicBezTo>
                        <a:cubicBezTo>
                          <a:pt x="1" y="7"/>
                          <a:pt x="1" y="8"/>
                          <a:pt x="2" y="7"/>
                        </a:cubicBezTo>
                        <a:cubicBezTo>
                          <a:pt x="4" y="6"/>
                          <a:pt x="5" y="5"/>
                          <a:pt x="6" y="3"/>
                        </a:cubicBezTo>
                        <a:cubicBezTo>
                          <a:pt x="6" y="3"/>
                          <a:pt x="6" y="3"/>
                          <a:pt x="5" y="2"/>
                        </a:cubicBezTo>
                        <a:cubicBezTo>
                          <a:pt x="4" y="4"/>
                          <a:pt x="3" y="6"/>
                          <a:pt x="2" y="8"/>
                        </a:cubicBezTo>
                        <a:cubicBezTo>
                          <a:pt x="1" y="9"/>
                          <a:pt x="2" y="10"/>
                          <a:pt x="3" y="9"/>
                        </a:cubicBezTo>
                        <a:cubicBezTo>
                          <a:pt x="5" y="7"/>
                          <a:pt x="7" y="5"/>
                          <a:pt x="9" y="4"/>
                        </a:cubicBezTo>
                        <a:cubicBezTo>
                          <a:pt x="9" y="3"/>
                          <a:pt x="9" y="3"/>
                          <a:pt x="8" y="3"/>
                        </a:cubicBezTo>
                        <a:cubicBezTo>
                          <a:pt x="6" y="5"/>
                          <a:pt x="4" y="8"/>
                          <a:pt x="2" y="11"/>
                        </a:cubicBezTo>
                        <a:cubicBezTo>
                          <a:pt x="2" y="12"/>
                          <a:pt x="3" y="12"/>
                          <a:pt x="3" y="12"/>
                        </a:cubicBezTo>
                        <a:cubicBezTo>
                          <a:pt x="6" y="8"/>
                          <a:pt x="8" y="5"/>
                          <a:pt x="11" y="2"/>
                        </a:cubicBezTo>
                        <a:cubicBezTo>
                          <a:pt x="10" y="2"/>
                          <a:pt x="10" y="2"/>
                          <a:pt x="10" y="2"/>
                        </a:cubicBezTo>
                        <a:cubicBezTo>
                          <a:pt x="7" y="5"/>
                          <a:pt x="5" y="9"/>
                          <a:pt x="2" y="13"/>
                        </a:cubicBezTo>
                        <a:cubicBezTo>
                          <a:pt x="2" y="14"/>
                          <a:pt x="3" y="14"/>
                          <a:pt x="4" y="14"/>
                        </a:cubicBezTo>
                        <a:cubicBezTo>
                          <a:pt x="6" y="11"/>
                          <a:pt x="8" y="9"/>
                          <a:pt x="10" y="6"/>
                        </a:cubicBezTo>
                        <a:cubicBezTo>
                          <a:pt x="10" y="5"/>
                          <a:pt x="9" y="5"/>
                          <a:pt x="9" y="5"/>
                        </a:cubicBezTo>
                        <a:cubicBezTo>
                          <a:pt x="6" y="9"/>
                          <a:pt x="3" y="12"/>
                          <a:pt x="2" y="16"/>
                        </a:cubicBezTo>
                        <a:cubicBezTo>
                          <a:pt x="1" y="17"/>
                          <a:pt x="2" y="18"/>
                          <a:pt x="3" y="17"/>
                        </a:cubicBezTo>
                        <a:cubicBezTo>
                          <a:pt x="5" y="14"/>
                          <a:pt x="8" y="11"/>
                          <a:pt x="10" y="8"/>
                        </a:cubicBezTo>
                        <a:cubicBezTo>
                          <a:pt x="11" y="7"/>
                          <a:pt x="10" y="7"/>
                          <a:pt x="9" y="7"/>
                        </a:cubicBezTo>
                        <a:cubicBezTo>
                          <a:pt x="7" y="11"/>
                          <a:pt x="4" y="15"/>
                          <a:pt x="2" y="19"/>
                        </a:cubicBezTo>
                        <a:cubicBezTo>
                          <a:pt x="2" y="19"/>
                          <a:pt x="3" y="20"/>
                          <a:pt x="3" y="20"/>
                        </a:cubicBezTo>
                        <a:cubicBezTo>
                          <a:pt x="6" y="17"/>
                          <a:pt x="8" y="14"/>
                          <a:pt x="11" y="11"/>
                        </a:cubicBezTo>
                        <a:cubicBezTo>
                          <a:pt x="10" y="11"/>
                          <a:pt x="10" y="11"/>
                          <a:pt x="9" y="10"/>
                        </a:cubicBezTo>
                        <a:cubicBezTo>
                          <a:pt x="8" y="15"/>
                          <a:pt x="5" y="18"/>
                          <a:pt x="3" y="22"/>
                        </a:cubicBezTo>
                        <a:cubicBezTo>
                          <a:pt x="3" y="23"/>
                          <a:pt x="4" y="23"/>
                          <a:pt x="4" y="23"/>
                        </a:cubicBezTo>
                        <a:cubicBezTo>
                          <a:pt x="7" y="19"/>
                          <a:pt x="9" y="16"/>
                          <a:pt x="12" y="12"/>
                        </a:cubicBezTo>
                        <a:cubicBezTo>
                          <a:pt x="12" y="12"/>
                          <a:pt x="11" y="12"/>
                          <a:pt x="11" y="11"/>
                        </a:cubicBezTo>
                        <a:cubicBezTo>
                          <a:pt x="8" y="16"/>
                          <a:pt x="4" y="21"/>
                          <a:pt x="2" y="26"/>
                        </a:cubicBezTo>
                        <a:cubicBezTo>
                          <a:pt x="2" y="26"/>
                          <a:pt x="3" y="26"/>
                          <a:pt x="3" y="27"/>
                        </a:cubicBezTo>
                        <a:cubicBezTo>
                          <a:pt x="6" y="22"/>
                          <a:pt x="9" y="18"/>
                          <a:pt x="12" y="13"/>
                        </a:cubicBezTo>
                        <a:cubicBezTo>
                          <a:pt x="12" y="13"/>
                          <a:pt x="11" y="13"/>
                          <a:pt x="11" y="13"/>
                        </a:cubicBezTo>
                        <a:cubicBezTo>
                          <a:pt x="9" y="16"/>
                          <a:pt x="7" y="20"/>
                          <a:pt x="6" y="23"/>
                        </a:cubicBezTo>
                        <a:cubicBezTo>
                          <a:pt x="5" y="24"/>
                          <a:pt x="6" y="25"/>
                          <a:pt x="7" y="24"/>
                        </a:cubicBezTo>
                        <a:cubicBezTo>
                          <a:pt x="10" y="21"/>
                          <a:pt x="13" y="18"/>
                          <a:pt x="14" y="14"/>
                        </a:cubicBezTo>
                        <a:cubicBezTo>
                          <a:pt x="15" y="13"/>
                          <a:pt x="14" y="12"/>
                          <a:pt x="13" y="13"/>
                        </a:cubicBezTo>
                        <a:cubicBezTo>
                          <a:pt x="11" y="17"/>
                          <a:pt x="8" y="21"/>
                          <a:pt x="6" y="26"/>
                        </a:cubicBezTo>
                        <a:cubicBezTo>
                          <a:pt x="6" y="27"/>
                          <a:pt x="7" y="27"/>
                          <a:pt x="7" y="27"/>
                        </a:cubicBezTo>
                        <a:cubicBezTo>
                          <a:pt x="9" y="24"/>
                          <a:pt x="11" y="21"/>
                          <a:pt x="13" y="18"/>
                        </a:cubicBezTo>
                        <a:cubicBezTo>
                          <a:pt x="13" y="17"/>
                          <a:pt x="12" y="17"/>
                          <a:pt x="12" y="17"/>
                        </a:cubicBezTo>
                        <a:cubicBezTo>
                          <a:pt x="10" y="20"/>
                          <a:pt x="9" y="23"/>
                          <a:pt x="7" y="26"/>
                        </a:cubicBezTo>
                        <a:cubicBezTo>
                          <a:pt x="7" y="27"/>
                          <a:pt x="8" y="27"/>
                          <a:pt x="9" y="26"/>
                        </a:cubicBezTo>
                        <a:cubicBezTo>
                          <a:pt x="10" y="24"/>
                          <a:pt x="12" y="22"/>
                          <a:pt x="13" y="20"/>
                        </a:cubicBezTo>
                        <a:cubicBezTo>
                          <a:pt x="13" y="20"/>
                          <a:pt x="13" y="20"/>
                          <a:pt x="12" y="19"/>
                        </a:cubicBezTo>
                        <a:cubicBezTo>
                          <a:pt x="11" y="22"/>
                          <a:pt x="10" y="25"/>
                          <a:pt x="9" y="27"/>
                        </a:cubicBezTo>
                        <a:cubicBezTo>
                          <a:pt x="8" y="28"/>
                          <a:pt x="10" y="29"/>
                          <a:pt x="10" y="28"/>
                        </a:cubicBezTo>
                        <a:cubicBezTo>
                          <a:pt x="11" y="26"/>
                          <a:pt x="13" y="24"/>
                          <a:pt x="14" y="22"/>
                        </a:cubicBezTo>
                        <a:cubicBezTo>
                          <a:pt x="13" y="22"/>
                          <a:pt x="13" y="21"/>
                          <a:pt x="13" y="21"/>
                        </a:cubicBezTo>
                        <a:cubicBezTo>
                          <a:pt x="12" y="23"/>
                          <a:pt x="11" y="25"/>
                          <a:pt x="10" y="26"/>
                        </a:cubicBezTo>
                        <a:cubicBezTo>
                          <a:pt x="10" y="27"/>
                          <a:pt x="11" y="28"/>
                          <a:pt x="11" y="27"/>
                        </a:cubicBezTo>
                        <a:cubicBezTo>
                          <a:pt x="12" y="27"/>
                          <a:pt x="12" y="27"/>
                          <a:pt x="13" y="26"/>
                        </a:cubicBezTo>
                        <a:cubicBezTo>
                          <a:pt x="13" y="27"/>
                          <a:pt x="14" y="27"/>
                          <a:pt x="14" y="26"/>
                        </a:cubicBezTo>
                        <a:cubicBezTo>
                          <a:pt x="14" y="25"/>
                          <a:pt x="15" y="25"/>
                          <a:pt x="14" y="23"/>
                        </a:cubicBezTo>
                        <a:cubicBezTo>
                          <a:pt x="14" y="23"/>
                          <a:pt x="13" y="23"/>
                          <a:pt x="13" y="23"/>
                        </a:cubicBezTo>
                        <a:cubicBezTo>
                          <a:pt x="12" y="24"/>
                          <a:pt x="11" y="25"/>
                          <a:pt x="10" y="26"/>
                        </a:cubicBezTo>
                        <a:cubicBezTo>
                          <a:pt x="11" y="26"/>
                          <a:pt x="11" y="27"/>
                          <a:pt x="12" y="27"/>
                        </a:cubicBezTo>
                        <a:cubicBezTo>
                          <a:pt x="12" y="25"/>
                          <a:pt x="13" y="23"/>
                          <a:pt x="14" y="22"/>
                        </a:cubicBezTo>
                        <a:cubicBezTo>
                          <a:pt x="14" y="21"/>
                          <a:pt x="13" y="20"/>
                          <a:pt x="13" y="21"/>
                        </a:cubicBezTo>
                        <a:cubicBezTo>
                          <a:pt x="11" y="23"/>
                          <a:pt x="10" y="25"/>
                          <a:pt x="9" y="27"/>
                        </a:cubicBezTo>
                        <a:cubicBezTo>
                          <a:pt x="9" y="27"/>
                          <a:pt x="10" y="28"/>
                          <a:pt x="10" y="28"/>
                        </a:cubicBezTo>
                        <a:cubicBezTo>
                          <a:pt x="12" y="25"/>
                          <a:pt x="13" y="23"/>
                          <a:pt x="14" y="20"/>
                        </a:cubicBezTo>
                        <a:cubicBezTo>
                          <a:pt x="14" y="19"/>
                          <a:pt x="13" y="19"/>
                          <a:pt x="12" y="19"/>
                        </a:cubicBezTo>
                        <a:cubicBezTo>
                          <a:pt x="11" y="21"/>
                          <a:pt x="9" y="24"/>
                          <a:pt x="7" y="26"/>
                        </a:cubicBezTo>
                        <a:cubicBezTo>
                          <a:pt x="8" y="26"/>
                          <a:pt x="8" y="26"/>
                          <a:pt x="9" y="26"/>
                        </a:cubicBezTo>
                        <a:cubicBezTo>
                          <a:pt x="10" y="23"/>
                          <a:pt x="11" y="21"/>
                          <a:pt x="13" y="18"/>
                        </a:cubicBezTo>
                        <a:cubicBezTo>
                          <a:pt x="12" y="18"/>
                          <a:pt x="12" y="18"/>
                          <a:pt x="12" y="17"/>
                        </a:cubicBezTo>
                        <a:cubicBezTo>
                          <a:pt x="10" y="20"/>
                          <a:pt x="8" y="23"/>
                          <a:pt x="6" y="26"/>
                        </a:cubicBezTo>
                        <a:cubicBezTo>
                          <a:pt x="6" y="26"/>
                          <a:pt x="7" y="26"/>
                          <a:pt x="7" y="27"/>
                        </a:cubicBezTo>
                        <a:cubicBezTo>
                          <a:pt x="10" y="22"/>
                          <a:pt x="12" y="18"/>
                          <a:pt x="14" y="14"/>
                        </a:cubicBezTo>
                        <a:cubicBezTo>
                          <a:pt x="14" y="13"/>
                          <a:pt x="14" y="13"/>
                          <a:pt x="13" y="13"/>
                        </a:cubicBezTo>
                        <a:cubicBezTo>
                          <a:pt x="11" y="17"/>
                          <a:pt x="9" y="20"/>
                          <a:pt x="6" y="23"/>
                        </a:cubicBezTo>
                        <a:cubicBezTo>
                          <a:pt x="6" y="23"/>
                          <a:pt x="6" y="24"/>
                          <a:pt x="7" y="24"/>
                        </a:cubicBezTo>
                        <a:cubicBezTo>
                          <a:pt x="9" y="20"/>
                          <a:pt x="10" y="17"/>
                          <a:pt x="12" y="13"/>
                        </a:cubicBezTo>
                        <a:cubicBezTo>
                          <a:pt x="13" y="12"/>
                          <a:pt x="11" y="12"/>
                          <a:pt x="11" y="13"/>
                        </a:cubicBezTo>
                        <a:cubicBezTo>
                          <a:pt x="8" y="17"/>
                          <a:pt x="4" y="21"/>
                          <a:pt x="2" y="26"/>
                        </a:cubicBezTo>
                        <a:cubicBezTo>
                          <a:pt x="2" y="27"/>
                          <a:pt x="3" y="27"/>
                          <a:pt x="3" y="27"/>
                        </a:cubicBezTo>
                        <a:cubicBezTo>
                          <a:pt x="6" y="21"/>
                          <a:pt x="9" y="17"/>
                          <a:pt x="12" y="12"/>
                        </a:cubicBezTo>
                        <a:cubicBezTo>
                          <a:pt x="13" y="11"/>
                          <a:pt x="11" y="11"/>
                          <a:pt x="11" y="11"/>
                        </a:cubicBezTo>
                        <a:cubicBezTo>
                          <a:pt x="8" y="15"/>
                          <a:pt x="6" y="18"/>
                          <a:pt x="3" y="22"/>
                        </a:cubicBezTo>
                        <a:cubicBezTo>
                          <a:pt x="3" y="22"/>
                          <a:pt x="4" y="22"/>
                          <a:pt x="4" y="23"/>
                        </a:cubicBezTo>
                        <a:cubicBezTo>
                          <a:pt x="6" y="19"/>
                          <a:pt x="9" y="15"/>
                          <a:pt x="11" y="11"/>
                        </a:cubicBezTo>
                        <a:cubicBezTo>
                          <a:pt x="11" y="10"/>
                          <a:pt x="10" y="10"/>
                          <a:pt x="10" y="10"/>
                        </a:cubicBezTo>
                        <a:cubicBezTo>
                          <a:pt x="7" y="13"/>
                          <a:pt x="5" y="16"/>
                          <a:pt x="2" y="19"/>
                        </a:cubicBezTo>
                        <a:cubicBezTo>
                          <a:pt x="3" y="19"/>
                          <a:pt x="3" y="19"/>
                          <a:pt x="4" y="19"/>
                        </a:cubicBezTo>
                        <a:cubicBezTo>
                          <a:pt x="5" y="15"/>
                          <a:pt x="8" y="12"/>
                          <a:pt x="10" y="8"/>
                        </a:cubicBezTo>
                        <a:cubicBezTo>
                          <a:pt x="10" y="8"/>
                          <a:pt x="10" y="8"/>
                          <a:pt x="9" y="7"/>
                        </a:cubicBezTo>
                        <a:cubicBezTo>
                          <a:pt x="7" y="11"/>
                          <a:pt x="4" y="13"/>
                          <a:pt x="2" y="16"/>
                        </a:cubicBezTo>
                        <a:cubicBezTo>
                          <a:pt x="2" y="17"/>
                          <a:pt x="2" y="17"/>
                          <a:pt x="3" y="17"/>
                        </a:cubicBezTo>
                        <a:cubicBezTo>
                          <a:pt x="5" y="13"/>
                          <a:pt x="8" y="10"/>
                          <a:pt x="10" y="6"/>
                        </a:cubicBezTo>
                        <a:cubicBezTo>
                          <a:pt x="10" y="5"/>
                          <a:pt x="9" y="4"/>
                          <a:pt x="9" y="5"/>
                        </a:cubicBezTo>
                        <a:cubicBezTo>
                          <a:pt x="7" y="8"/>
                          <a:pt x="5" y="10"/>
                          <a:pt x="2" y="13"/>
                        </a:cubicBezTo>
                        <a:cubicBezTo>
                          <a:pt x="3" y="13"/>
                          <a:pt x="3" y="13"/>
                          <a:pt x="4" y="14"/>
                        </a:cubicBezTo>
                        <a:cubicBezTo>
                          <a:pt x="6" y="10"/>
                          <a:pt x="9" y="6"/>
                          <a:pt x="11" y="2"/>
                        </a:cubicBezTo>
                        <a:cubicBezTo>
                          <a:pt x="11" y="2"/>
                          <a:pt x="10" y="1"/>
                          <a:pt x="10" y="1"/>
                        </a:cubicBezTo>
                        <a:cubicBezTo>
                          <a:pt x="7" y="5"/>
                          <a:pt x="4" y="8"/>
                          <a:pt x="2" y="11"/>
                        </a:cubicBezTo>
                        <a:cubicBezTo>
                          <a:pt x="2" y="11"/>
                          <a:pt x="3" y="11"/>
                          <a:pt x="3" y="12"/>
                        </a:cubicBezTo>
                        <a:cubicBezTo>
                          <a:pt x="5" y="8"/>
                          <a:pt x="7" y="6"/>
                          <a:pt x="9" y="3"/>
                        </a:cubicBezTo>
                        <a:cubicBezTo>
                          <a:pt x="10" y="3"/>
                          <a:pt x="9" y="2"/>
                          <a:pt x="9" y="2"/>
                        </a:cubicBezTo>
                        <a:cubicBezTo>
                          <a:pt x="6" y="4"/>
                          <a:pt x="4" y="6"/>
                          <a:pt x="2" y="8"/>
                        </a:cubicBezTo>
                        <a:cubicBezTo>
                          <a:pt x="2" y="8"/>
                          <a:pt x="3" y="9"/>
                          <a:pt x="3" y="9"/>
                        </a:cubicBezTo>
                        <a:cubicBezTo>
                          <a:pt x="4" y="7"/>
                          <a:pt x="5" y="5"/>
                          <a:pt x="6" y="3"/>
                        </a:cubicBezTo>
                        <a:cubicBezTo>
                          <a:pt x="7" y="2"/>
                          <a:pt x="6" y="1"/>
                          <a:pt x="5" y="2"/>
                        </a:cubicBezTo>
                        <a:cubicBezTo>
                          <a:pt x="4" y="4"/>
                          <a:pt x="2" y="5"/>
                          <a:pt x="1" y="6"/>
                        </a:cubicBezTo>
                        <a:cubicBezTo>
                          <a:pt x="1" y="7"/>
                          <a:pt x="2" y="7"/>
                          <a:pt x="2" y="7"/>
                        </a:cubicBezTo>
                        <a:cubicBezTo>
                          <a:pt x="3" y="5"/>
                          <a:pt x="4" y="3"/>
                          <a:pt x="6" y="1"/>
                        </a:cubicBezTo>
                        <a:cubicBezTo>
                          <a:pt x="6" y="0"/>
                          <a:pt x="5" y="0"/>
                          <a:pt x="5" y="0"/>
                        </a:cubicBezTo>
                        <a:cubicBezTo>
                          <a:pt x="4" y="1"/>
                          <a:pt x="2" y="1"/>
                          <a:pt x="1" y="2"/>
                        </a:cubicBezTo>
                        <a:cubicBezTo>
                          <a:pt x="0" y="2"/>
                          <a:pt x="1" y="4"/>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2" name="Freeform 73"/>
                  <p:cNvSpPr/>
                  <p:nvPr/>
                </p:nvSpPr>
                <p:spPr bwMode="auto">
                  <a:xfrm>
                    <a:off x="1187450" y="2135188"/>
                    <a:ext cx="20638" cy="39688"/>
                  </a:xfrm>
                  <a:custGeom>
                    <a:avLst/>
                    <a:gdLst>
                      <a:gd name="T0" fmla="*/ 1 w 19"/>
                      <a:gd name="T1" fmla="*/ 37 h 37"/>
                      <a:gd name="T2" fmla="*/ 3 w 19"/>
                      <a:gd name="T3" fmla="*/ 37 h 37"/>
                      <a:gd name="T4" fmla="*/ 4 w 19"/>
                      <a:gd name="T5" fmla="*/ 36 h 37"/>
                      <a:gd name="T6" fmla="*/ 3 w 19"/>
                      <a:gd name="T7" fmla="*/ 18 h 37"/>
                      <a:gd name="T8" fmla="*/ 2 w 19"/>
                      <a:gd name="T9" fmla="*/ 8 h 37"/>
                      <a:gd name="T10" fmla="*/ 6 w 19"/>
                      <a:gd name="T11" fmla="*/ 3 h 37"/>
                      <a:gd name="T12" fmla="*/ 15 w 19"/>
                      <a:gd name="T13" fmla="*/ 12 h 37"/>
                      <a:gd name="T14" fmla="*/ 17 w 19"/>
                      <a:gd name="T15" fmla="*/ 34 h 37"/>
                      <a:gd name="T16" fmla="*/ 19 w 19"/>
                      <a:gd name="T17" fmla="*/ 34 h 37"/>
                      <a:gd name="T18" fmla="*/ 18 w 19"/>
                      <a:gd name="T19" fmla="*/ 19 h 37"/>
                      <a:gd name="T20" fmla="*/ 15 w 19"/>
                      <a:gd name="T21" fmla="*/ 5 h 37"/>
                      <a:gd name="T22" fmla="*/ 2 w 19"/>
                      <a:gd name="T23" fmla="*/ 2 h 37"/>
                      <a:gd name="T24" fmla="*/ 1 w 19"/>
                      <a:gd name="T25" fmla="*/ 2 h 37"/>
                      <a:gd name="T26" fmla="*/ 2 w 19"/>
                      <a:gd name="T27" fmla="*/ 18 h 37"/>
                      <a:gd name="T28" fmla="*/ 2 w 19"/>
                      <a:gd name="T29" fmla="*/ 35 h 37"/>
                      <a:gd name="T30" fmla="*/ 1 w 19"/>
                      <a:gd name="T31"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37">
                        <a:moveTo>
                          <a:pt x="1" y="37"/>
                        </a:moveTo>
                        <a:cubicBezTo>
                          <a:pt x="2" y="37"/>
                          <a:pt x="2" y="37"/>
                          <a:pt x="3" y="37"/>
                        </a:cubicBezTo>
                        <a:cubicBezTo>
                          <a:pt x="4" y="37"/>
                          <a:pt x="4" y="37"/>
                          <a:pt x="4" y="36"/>
                        </a:cubicBezTo>
                        <a:cubicBezTo>
                          <a:pt x="4" y="30"/>
                          <a:pt x="4" y="24"/>
                          <a:pt x="3" y="18"/>
                        </a:cubicBezTo>
                        <a:cubicBezTo>
                          <a:pt x="3" y="15"/>
                          <a:pt x="2" y="11"/>
                          <a:pt x="2" y="8"/>
                        </a:cubicBezTo>
                        <a:cubicBezTo>
                          <a:pt x="2" y="4"/>
                          <a:pt x="3" y="3"/>
                          <a:pt x="6" y="3"/>
                        </a:cubicBezTo>
                        <a:cubicBezTo>
                          <a:pt x="13" y="2"/>
                          <a:pt x="14" y="7"/>
                          <a:pt x="15" y="12"/>
                        </a:cubicBezTo>
                        <a:cubicBezTo>
                          <a:pt x="16" y="20"/>
                          <a:pt x="17" y="27"/>
                          <a:pt x="17" y="34"/>
                        </a:cubicBezTo>
                        <a:cubicBezTo>
                          <a:pt x="17" y="35"/>
                          <a:pt x="19" y="35"/>
                          <a:pt x="19" y="34"/>
                        </a:cubicBezTo>
                        <a:cubicBezTo>
                          <a:pt x="19" y="29"/>
                          <a:pt x="18" y="24"/>
                          <a:pt x="18" y="19"/>
                        </a:cubicBezTo>
                        <a:cubicBezTo>
                          <a:pt x="17" y="15"/>
                          <a:pt x="17" y="9"/>
                          <a:pt x="15" y="5"/>
                        </a:cubicBezTo>
                        <a:cubicBezTo>
                          <a:pt x="12" y="0"/>
                          <a:pt x="7" y="1"/>
                          <a:pt x="2" y="2"/>
                        </a:cubicBezTo>
                        <a:cubicBezTo>
                          <a:pt x="1" y="2"/>
                          <a:pt x="1" y="2"/>
                          <a:pt x="1" y="2"/>
                        </a:cubicBezTo>
                        <a:cubicBezTo>
                          <a:pt x="1" y="8"/>
                          <a:pt x="1" y="13"/>
                          <a:pt x="2" y="18"/>
                        </a:cubicBezTo>
                        <a:cubicBezTo>
                          <a:pt x="2" y="19"/>
                          <a:pt x="3" y="36"/>
                          <a:pt x="2" y="35"/>
                        </a:cubicBezTo>
                        <a:cubicBezTo>
                          <a:pt x="1" y="35"/>
                          <a:pt x="0" y="36"/>
                          <a:pt x="1"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3" name="Freeform 74"/>
                  <p:cNvSpPr/>
                  <p:nvPr/>
                </p:nvSpPr>
                <p:spPr bwMode="auto">
                  <a:xfrm>
                    <a:off x="1187450" y="2138363"/>
                    <a:ext cx="19050" cy="36513"/>
                  </a:xfrm>
                  <a:custGeom>
                    <a:avLst/>
                    <a:gdLst>
                      <a:gd name="T0" fmla="*/ 1 w 17"/>
                      <a:gd name="T1" fmla="*/ 5 h 34"/>
                      <a:gd name="T2" fmla="*/ 5 w 17"/>
                      <a:gd name="T3" fmla="*/ 2 h 34"/>
                      <a:gd name="T4" fmla="*/ 0 w 17"/>
                      <a:gd name="T5" fmla="*/ 7 h 34"/>
                      <a:gd name="T6" fmla="*/ 7 w 17"/>
                      <a:gd name="T7" fmla="*/ 2 h 34"/>
                      <a:gd name="T8" fmla="*/ 1 w 17"/>
                      <a:gd name="T9" fmla="*/ 9 h 34"/>
                      <a:gd name="T10" fmla="*/ 10 w 17"/>
                      <a:gd name="T11" fmla="*/ 1 h 34"/>
                      <a:gd name="T12" fmla="*/ 2 w 17"/>
                      <a:gd name="T13" fmla="*/ 10 h 34"/>
                      <a:gd name="T14" fmla="*/ 10 w 17"/>
                      <a:gd name="T15" fmla="*/ 2 h 34"/>
                      <a:gd name="T16" fmla="*/ 2 w 17"/>
                      <a:gd name="T17" fmla="*/ 14 h 34"/>
                      <a:gd name="T18" fmla="*/ 11 w 17"/>
                      <a:gd name="T19" fmla="*/ 6 h 34"/>
                      <a:gd name="T20" fmla="*/ 4 w 17"/>
                      <a:gd name="T21" fmla="*/ 15 h 34"/>
                      <a:gd name="T22" fmla="*/ 14 w 17"/>
                      <a:gd name="T23" fmla="*/ 5 h 34"/>
                      <a:gd name="T24" fmla="*/ 5 w 17"/>
                      <a:gd name="T25" fmla="*/ 16 h 34"/>
                      <a:gd name="T26" fmla="*/ 15 w 17"/>
                      <a:gd name="T27" fmla="*/ 6 h 34"/>
                      <a:gd name="T28" fmla="*/ 3 w 17"/>
                      <a:gd name="T29" fmla="*/ 21 h 34"/>
                      <a:gd name="T30" fmla="*/ 11 w 17"/>
                      <a:gd name="T31" fmla="*/ 13 h 34"/>
                      <a:gd name="T32" fmla="*/ 2 w 17"/>
                      <a:gd name="T33" fmla="*/ 25 h 34"/>
                      <a:gd name="T34" fmla="*/ 14 w 17"/>
                      <a:gd name="T35" fmla="*/ 12 h 34"/>
                      <a:gd name="T36" fmla="*/ 3 w 17"/>
                      <a:gd name="T37" fmla="*/ 29 h 34"/>
                      <a:gd name="T38" fmla="*/ 15 w 17"/>
                      <a:gd name="T39" fmla="*/ 15 h 34"/>
                      <a:gd name="T40" fmla="*/ 8 w 17"/>
                      <a:gd name="T41" fmla="*/ 27 h 34"/>
                      <a:gd name="T42" fmla="*/ 17 w 17"/>
                      <a:gd name="T43" fmla="*/ 18 h 34"/>
                      <a:gd name="T44" fmla="*/ 7 w 17"/>
                      <a:gd name="T45" fmla="*/ 33 h 34"/>
                      <a:gd name="T46" fmla="*/ 17 w 17"/>
                      <a:gd name="T47" fmla="*/ 22 h 34"/>
                      <a:gd name="T48" fmla="*/ 10 w 17"/>
                      <a:gd name="T49" fmla="*/ 31 h 34"/>
                      <a:gd name="T50" fmla="*/ 17 w 17"/>
                      <a:gd name="T51" fmla="*/ 27 h 34"/>
                      <a:gd name="T52" fmla="*/ 13 w 17"/>
                      <a:gd name="T53" fmla="*/ 31 h 34"/>
                      <a:gd name="T54" fmla="*/ 17 w 17"/>
                      <a:gd name="T55" fmla="*/ 27 h 34"/>
                      <a:gd name="T56" fmla="*/ 10 w 17"/>
                      <a:gd name="T57" fmla="*/ 31 h 34"/>
                      <a:gd name="T58" fmla="*/ 17 w 17"/>
                      <a:gd name="T59" fmla="*/ 22 h 34"/>
                      <a:gd name="T60" fmla="*/ 7 w 17"/>
                      <a:gd name="T61" fmla="*/ 32 h 34"/>
                      <a:gd name="T62" fmla="*/ 17 w 17"/>
                      <a:gd name="T63" fmla="*/ 18 h 34"/>
                      <a:gd name="T64" fmla="*/ 8 w 17"/>
                      <a:gd name="T65" fmla="*/ 27 h 34"/>
                      <a:gd name="T66" fmla="*/ 15 w 17"/>
                      <a:gd name="T67" fmla="*/ 15 h 34"/>
                      <a:gd name="T68" fmla="*/ 4 w 17"/>
                      <a:gd name="T69" fmla="*/ 29 h 34"/>
                      <a:gd name="T70" fmla="*/ 14 w 17"/>
                      <a:gd name="T71" fmla="*/ 12 h 34"/>
                      <a:gd name="T72" fmla="*/ 2 w 17"/>
                      <a:gd name="T73" fmla="*/ 25 h 34"/>
                      <a:gd name="T74" fmla="*/ 11 w 17"/>
                      <a:gd name="T75" fmla="*/ 13 h 34"/>
                      <a:gd name="T76" fmla="*/ 3 w 17"/>
                      <a:gd name="T77" fmla="*/ 21 h 34"/>
                      <a:gd name="T78" fmla="*/ 15 w 17"/>
                      <a:gd name="T79" fmla="*/ 6 h 34"/>
                      <a:gd name="T80" fmla="*/ 5 w 17"/>
                      <a:gd name="T81" fmla="*/ 16 h 34"/>
                      <a:gd name="T82" fmla="*/ 14 w 17"/>
                      <a:gd name="T83" fmla="*/ 5 h 34"/>
                      <a:gd name="T84" fmla="*/ 4 w 17"/>
                      <a:gd name="T85" fmla="*/ 15 h 34"/>
                      <a:gd name="T86" fmla="*/ 11 w 17"/>
                      <a:gd name="T87" fmla="*/ 6 h 34"/>
                      <a:gd name="T88" fmla="*/ 2 w 17"/>
                      <a:gd name="T89" fmla="*/ 14 h 34"/>
                      <a:gd name="T90" fmla="*/ 11 w 17"/>
                      <a:gd name="T91" fmla="*/ 2 h 34"/>
                      <a:gd name="T92" fmla="*/ 2 w 17"/>
                      <a:gd name="T93" fmla="*/ 10 h 34"/>
                      <a:gd name="T94" fmla="*/ 10 w 17"/>
                      <a:gd name="T95" fmla="*/ 1 h 34"/>
                      <a:gd name="T96" fmla="*/ 1 w 17"/>
                      <a:gd name="T97" fmla="*/ 9 h 34"/>
                      <a:gd name="T98" fmla="*/ 7 w 17"/>
                      <a:gd name="T99" fmla="*/ 2 h 34"/>
                      <a:gd name="T100" fmla="*/ 0 w 17"/>
                      <a:gd name="T101" fmla="*/ 7 h 34"/>
                      <a:gd name="T102" fmla="*/ 5 w 17"/>
                      <a:gd name="T103" fmla="*/ 2 h 34"/>
                      <a:gd name="T104" fmla="*/ 1 w 17"/>
                      <a:gd name="T105" fmla="*/ 5 h 34"/>
                      <a:gd name="T106" fmla="*/ 3 w 17"/>
                      <a:gd name="T107"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 h="34">
                        <a:moveTo>
                          <a:pt x="2" y="3"/>
                        </a:moveTo>
                        <a:cubicBezTo>
                          <a:pt x="2" y="3"/>
                          <a:pt x="1" y="4"/>
                          <a:pt x="1" y="5"/>
                        </a:cubicBezTo>
                        <a:cubicBezTo>
                          <a:pt x="0" y="6"/>
                          <a:pt x="1" y="6"/>
                          <a:pt x="2" y="6"/>
                        </a:cubicBezTo>
                        <a:cubicBezTo>
                          <a:pt x="3" y="5"/>
                          <a:pt x="4" y="3"/>
                          <a:pt x="5" y="2"/>
                        </a:cubicBezTo>
                        <a:cubicBezTo>
                          <a:pt x="5" y="2"/>
                          <a:pt x="4" y="2"/>
                          <a:pt x="4" y="1"/>
                        </a:cubicBezTo>
                        <a:cubicBezTo>
                          <a:pt x="3" y="3"/>
                          <a:pt x="1" y="5"/>
                          <a:pt x="0" y="7"/>
                        </a:cubicBezTo>
                        <a:cubicBezTo>
                          <a:pt x="0" y="8"/>
                          <a:pt x="1" y="8"/>
                          <a:pt x="1" y="8"/>
                        </a:cubicBezTo>
                        <a:cubicBezTo>
                          <a:pt x="3" y="5"/>
                          <a:pt x="5" y="4"/>
                          <a:pt x="7" y="2"/>
                        </a:cubicBezTo>
                        <a:cubicBezTo>
                          <a:pt x="7" y="2"/>
                          <a:pt x="6" y="1"/>
                          <a:pt x="6" y="1"/>
                        </a:cubicBezTo>
                        <a:cubicBezTo>
                          <a:pt x="4" y="4"/>
                          <a:pt x="3" y="6"/>
                          <a:pt x="1" y="9"/>
                        </a:cubicBezTo>
                        <a:cubicBezTo>
                          <a:pt x="1" y="9"/>
                          <a:pt x="2" y="10"/>
                          <a:pt x="2" y="10"/>
                        </a:cubicBezTo>
                        <a:cubicBezTo>
                          <a:pt x="5" y="7"/>
                          <a:pt x="7" y="4"/>
                          <a:pt x="10" y="1"/>
                        </a:cubicBezTo>
                        <a:cubicBezTo>
                          <a:pt x="9" y="1"/>
                          <a:pt x="9" y="1"/>
                          <a:pt x="9" y="0"/>
                        </a:cubicBezTo>
                        <a:cubicBezTo>
                          <a:pt x="7" y="4"/>
                          <a:pt x="4" y="7"/>
                          <a:pt x="2" y="10"/>
                        </a:cubicBezTo>
                        <a:cubicBezTo>
                          <a:pt x="1" y="11"/>
                          <a:pt x="2" y="12"/>
                          <a:pt x="3" y="11"/>
                        </a:cubicBezTo>
                        <a:cubicBezTo>
                          <a:pt x="6" y="8"/>
                          <a:pt x="8" y="5"/>
                          <a:pt x="10" y="2"/>
                        </a:cubicBezTo>
                        <a:cubicBezTo>
                          <a:pt x="10" y="2"/>
                          <a:pt x="10" y="2"/>
                          <a:pt x="9" y="2"/>
                        </a:cubicBezTo>
                        <a:cubicBezTo>
                          <a:pt x="7" y="6"/>
                          <a:pt x="5" y="10"/>
                          <a:pt x="2" y="14"/>
                        </a:cubicBezTo>
                        <a:cubicBezTo>
                          <a:pt x="2" y="14"/>
                          <a:pt x="3" y="15"/>
                          <a:pt x="3" y="15"/>
                        </a:cubicBezTo>
                        <a:cubicBezTo>
                          <a:pt x="6" y="12"/>
                          <a:pt x="8" y="9"/>
                          <a:pt x="11" y="6"/>
                        </a:cubicBezTo>
                        <a:cubicBezTo>
                          <a:pt x="11" y="6"/>
                          <a:pt x="10" y="5"/>
                          <a:pt x="10" y="5"/>
                        </a:cubicBezTo>
                        <a:cubicBezTo>
                          <a:pt x="8" y="8"/>
                          <a:pt x="6" y="11"/>
                          <a:pt x="4" y="15"/>
                        </a:cubicBezTo>
                        <a:cubicBezTo>
                          <a:pt x="4" y="15"/>
                          <a:pt x="5" y="16"/>
                          <a:pt x="5" y="16"/>
                        </a:cubicBezTo>
                        <a:cubicBezTo>
                          <a:pt x="8" y="12"/>
                          <a:pt x="11" y="9"/>
                          <a:pt x="14" y="5"/>
                        </a:cubicBezTo>
                        <a:cubicBezTo>
                          <a:pt x="13" y="5"/>
                          <a:pt x="13" y="4"/>
                          <a:pt x="12" y="4"/>
                        </a:cubicBezTo>
                        <a:cubicBezTo>
                          <a:pt x="10" y="9"/>
                          <a:pt x="8" y="13"/>
                          <a:pt x="5" y="16"/>
                        </a:cubicBezTo>
                        <a:cubicBezTo>
                          <a:pt x="5" y="17"/>
                          <a:pt x="6" y="17"/>
                          <a:pt x="6" y="17"/>
                        </a:cubicBezTo>
                        <a:cubicBezTo>
                          <a:pt x="9" y="13"/>
                          <a:pt x="12" y="10"/>
                          <a:pt x="15" y="6"/>
                        </a:cubicBezTo>
                        <a:cubicBezTo>
                          <a:pt x="15" y="5"/>
                          <a:pt x="14" y="4"/>
                          <a:pt x="14" y="5"/>
                        </a:cubicBezTo>
                        <a:cubicBezTo>
                          <a:pt x="9" y="10"/>
                          <a:pt x="6" y="16"/>
                          <a:pt x="3" y="21"/>
                        </a:cubicBezTo>
                        <a:cubicBezTo>
                          <a:pt x="2" y="22"/>
                          <a:pt x="3" y="23"/>
                          <a:pt x="4" y="22"/>
                        </a:cubicBezTo>
                        <a:cubicBezTo>
                          <a:pt x="6" y="19"/>
                          <a:pt x="9" y="16"/>
                          <a:pt x="11" y="13"/>
                        </a:cubicBezTo>
                        <a:cubicBezTo>
                          <a:pt x="11" y="12"/>
                          <a:pt x="10" y="12"/>
                          <a:pt x="10" y="12"/>
                        </a:cubicBezTo>
                        <a:cubicBezTo>
                          <a:pt x="7" y="16"/>
                          <a:pt x="4" y="21"/>
                          <a:pt x="2" y="25"/>
                        </a:cubicBezTo>
                        <a:cubicBezTo>
                          <a:pt x="1" y="26"/>
                          <a:pt x="2" y="26"/>
                          <a:pt x="3" y="26"/>
                        </a:cubicBezTo>
                        <a:cubicBezTo>
                          <a:pt x="8" y="23"/>
                          <a:pt x="11" y="17"/>
                          <a:pt x="14" y="12"/>
                        </a:cubicBezTo>
                        <a:cubicBezTo>
                          <a:pt x="14" y="12"/>
                          <a:pt x="13" y="12"/>
                          <a:pt x="13" y="12"/>
                        </a:cubicBezTo>
                        <a:cubicBezTo>
                          <a:pt x="10" y="17"/>
                          <a:pt x="7" y="23"/>
                          <a:pt x="3" y="29"/>
                        </a:cubicBezTo>
                        <a:cubicBezTo>
                          <a:pt x="3" y="30"/>
                          <a:pt x="4" y="30"/>
                          <a:pt x="5" y="30"/>
                        </a:cubicBezTo>
                        <a:cubicBezTo>
                          <a:pt x="9" y="25"/>
                          <a:pt x="12" y="20"/>
                          <a:pt x="15" y="15"/>
                        </a:cubicBezTo>
                        <a:cubicBezTo>
                          <a:pt x="15" y="15"/>
                          <a:pt x="14" y="15"/>
                          <a:pt x="14" y="15"/>
                        </a:cubicBezTo>
                        <a:cubicBezTo>
                          <a:pt x="12" y="19"/>
                          <a:pt x="10" y="23"/>
                          <a:pt x="8" y="27"/>
                        </a:cubicBezTo>
                        <a:cubicBezTo>
                          <a:pt x="7" y="28"/>
                          <a:pt x="9" y="28"/>
                          <a:pt x="9" y="27"/>
                        </a:cubicBezTo>
                        <a:cubicBezTo>
                          <a:pt x="12" y="24"/>
                          <a:pt x="14" y="21"/>
                          <a:pt x="17" y="18"/>
                        </a:cubicBezTo>
                        <a:cubicBezTo>
                          <a:pt x="16" y="18"/>
                          <a:pt x="16" y="17"/>
                          <a:pt x="15" y="17"/>
                        </a:cubicBezTo>
                        <a:cubicBezTo>
                          <a:pt x="12" y="22"/>
                          <a:pt x="9" y="27"/>
                          <a:pt x="7" y="33"/>
                        </a:cubicBezTo>
                        <a:cubicBezTo>
                          <a:pt x="6" y="33"/>
                          <a:pt x="7" y="34"/>
                          <a:pt x="8" y="33"/>
                        </a:cubicBezTo>
                        <a:cubicBezTo>
                          <a:pt x="11" y="30"/>
                          <a:pt x="14" y="26"/>
                          <a:pt x="17" y="22"/>
                        </a:cubicBezTo>
                        <a:cubicBezTo>
                          <a:pt x="17" y="21"/>
                          <a:pt x="16" y="21"/>
                          <a:pt x="15" y="21"/>
                        </a:cubicBezTo>
                        <a:cubicBezTo>
                          <a:pt x="13" y="24"/>
                          <a:pt x="11" y="28"/>
                          <a:pt x="10" y="31"/>
                        </a:cubicBezTo>
                        <a:cubicBezTo>
                          <a:pt x="9" y="32"/>
                          <a:pt x="10" y="33"/>
                          <a:pt x="11" y="32"/>
                        </a:cubicBezTo>
                        <a:cubicBezTo>
                          <a:pt x="13" y="31"/>
                          <a:pt x="15" y="29"/>
                          <a:pt x="17" y="27"/>
                        </a:cubicBezTo>
                        <a:cubicBezTo>
                          <a:pt x="16" y="27"/>
                          <a:pt x="16" y="27"/>
                          <a:pt x="15" y="27"/>
                        </a:cubicBezTo>
                        <a:cubicBezTo>
                          <a:pt x="15" y="28"/>
                          <a:pt x="14" y="29"/>
                          <a:pt x="13" y="31"/>
                        </a:cubicBezTo>
                        <a:cubicBezTo>
                          <a:pt x="12" y="31"/>
                          <a:pt x="13" y="32"/>
                          <a:pt x="14" y="32"/>
                        </a:cubicBezTo>
                        <a:cubicBezTo>
                          <a:pt x="16" y="30"/>
                          <a:pt x="16" y="29"/>
                          <a:pt x="17" y="27"/>
                        </a:cubicBezTo>
                        <a:cubicBezTo>
                          <a:pt x="17" y="26"/>
                          <a:pt x="16" y="26"/>
                          <a:pt x="16" y="26"/>
                        </a:cubicBezTo>
                        <a:cubicBezTo>
                          <a:pt x="14" y="28"/>
                          <a:pt x="12" y="29"/>
                          <a:pt x="10" y="31"/>
                        </a:cubicBezTo>
                        <a:cubicBezTo>
                          <a:pt x="10" y="31"/>
                          <a:pt x="11" y="32"/>
                          <a:pt x="11" y="32"/>
                        </a:cubicBezTo>
                        <a:cubicBezTo>
                          <a:pt x="12" y="28"/>
                          <a:pt x="14" y="25"/>
                          <a:pt x="17" y="22"/>
                        </a:cubicBezTo>
                        <a:cubicBezTo>
                          <a:pt x="16" y="22"/>
                          <a:pt x="16" y="22"/>
                          <a:pt x="15" y="21"/>
                        </a:cubicBezTo>
                        <a:cubicBezTo>
                          <a:pt x="13" y="25"/>
                          <a:pt x="10" y="29"/>
                          <a:pt x="7" y="32"/>
                        </a:cubicBezTo>
                        <a:cubicBezTo>
                          <a:pt x="7" y="33"/>
                          <a:pt x="7" y="33"/>
                          <a:pt x="8" y="33"/>
                        </a:cubicBezTo>
                        <a:cubicBezTo>
                          <a:pt x="11" y="28"/>
                          <a:pt x="13" y="23"/>
                          <a:pt x="17" y="18"/>
                        </a:cubicBezTo>
                        <a:cubicBezTo>
                          <a:pt x="17" y="17"/>
                          <a:pt x="16" y="16"/>
                          <a:pt x="16" y="17"/>
                        </a:cubicBezTo>
                        <a:cubicBezTo>
                          <a:pt x="13" y="20"/>
                          <a:pt x="10" y="23"/>
                          <a:pt x="8" y="27"/>
                        </a:cubicBezTo>
                        <a:cubicBezTo>
                          <a:pt x="8" y="27"/>
                          <a:pt x="9" y="27"/>
                          <a:pt x="9" y="27"/>
                        </a:cubicBezTo>
                        <a:cubicBezTo>
                          <a:pt x="11" y="23"/>
                          <a:pt x="13" y="19"/>
                          <a:pt x="15" y="15"/>
                        </a:cubicBezTo>
                        <a:cubicBezTo>
                          <a:pt x="16" y="15"/>
                          <a:pt x="15" y="14"/>
                          <a:pt x="14" y="15"/>
                        </a:cubicBezTo>
                        <a:cubicBezTo>
                          <a:pt x="11" y="19"/>
                          <a:pt x="8" y="24"/>
                          <a:pt x="4" y="29"/>
                        </a:cubicBezTo>
                        <a:cubicBezTo>
                          <a:pt x="4" y="29"/>
                          <a:pt x="4" y="29"/>
                          <a:pt x="5" y="30"/>
                        </a:cubicBezTo>
                        <a:cubicBezTo>
                          <a:pt x="8" y="24"/>
                          <a:pt x="11" y="18"/>
                          <a:pt x="14" y="12"/>
                        </a:cubicBezTo>
                        <a:cubicBezTo>
                          <a:pt x="15" y="12"/>
                          <a:pt x="13" y="11"/>
                          <a:pt x="13" y="12"/>
                        </a:cubicBezTo>
                        <a:cubicBezTo>
                          <a:pt x="10" y="16"/>
                          <a:pt x="7" y="21"/>
                          <a:pt x="2" y="25"/>
                        </a:cubicBezTo>
                        <a:cubicBezTo>
                          <a:pt x="2" y="25"/>
                          <a:pt x="2" y="25"/>
                          <a:pt x="3" y="26"/>
                        </a:cubicBezTo>
                        <a:cubicBezTo>
                          <a:pt x="5" y="21"/>
                          <a:pt x="8" y="17"/>
                          <a:pt x="11" y="13"/>
                        </a:cubicBezTo>
                        <a:cubicBezTo>
                          <a:pt x="12" y="12"/>
                          <a:pt x="10" y="11"/>
                          <a:pt x="10" y="12"/>
                        </a:cubicBezTo>
                        <a:cubicBezTo>
                          <a:pt x="8" y="15"/>
                          <a:pt x="5" y="18"/>
                          <a:pt x="3" y="21"/>
                        </a:cubicBezTo>
                        <a:cubicBezTo>
                          <a:pt x="3" y="21"/>
                          <a:pt x="4" y="22"/>
                          <a:pt x="4" y="22"/>
                        </a:cubicBezTo>
                        <a:cubicBezTo>
                          <a:pt x="8" y="17"/>
                          <a:pt x="10" y="11"/>
                          <a:pt x="15" y="6"/>
                        </a:cubicBezTo>
                        <a:cubicBezTo>
                          <a:pt x="14" y="6"/>
                          <a:pt x="14" y="5"/>
                          <a:pt x="14" y="5"/>
                        </a:cubicBezTo>
                        <a:cubicBezTo>
                          <a:pt x="10" y="9"/>
                          <a:pt x="8" y="13"/>
                          <a:pt x="5" y="16"/>
                        </a:cubicBezTo>
                        <a:cubicBezTo>
                          <a:pt x="4" y="17"/>
                          <a:pt x="5" y="18"/>
                          <a:pt x="6" y="17"/>
                        </a:cubicBezTo>
                        <a:cubicBezTo>
                          <a:pt x="9" y="14"/>
                          <a:pt x="12" y="9"/>
                          <a:pt x="14" y="5"/>
                        </a:cubicBezTo>
                        <a:cubicBezTo>
                          <a:pt x="14" y="4"/>
                          <a:pt x="13" y="3"/>
                          <a:pt x="12" y="4"/>
                        </a:cubicBezTo>
                        <a:cubicBezTo>
                          <a:pt x="10" y="8"/>
                          <a:pt x="7" y="11"/>
                          <a:pt x="4" y="15"/>
                        </a:cubicBezTo>
                        <a:cubicBezTo>
                          <a:pt x="5" y="15"/>
                          <a:pt x="5" y="15"/>
                          <a:pt x="6" y="15"/>
                        </a:cubicBezTo>
                        <a:cubicBezTo>
                          <a:pt x="7" y="12"/>
                          <a:pt x="9" y="9"/>
                          <a:pt x="11" y="6"/>
                        </a:cubicBezTo>
                        <a:cubicBezTo>
                          <a:pt x="12" y="5"/>
                          <a:pt x="11" y="4"/>
                          <a:pt x="10" y="5"/>
                        </a:cubicBezTo>
                        <a:cubicBezTo>
                          <a:pt x="7" y="8"/>
                          <a:pt x="5" y="11"/>
                          <a:pt x="2" y="14"/>
                        </a:cubicBezTo>
                        <a:cubicBezTo>
                          <a:pt x="3" y="14"/>
                          <a:pt x="3" y="14"/>
                          <a:pt x="3" y="14"/>
                        </a:cubicBezTo>
                        <a:cubicBezTo>
                          <a:pt x="6" y="10"/>
                          <a:pt x="9" y="6"/>
                          <a:pt x="11" y="2"/>
                        </a:cubicBezTo>
                        <a:cubicBezTo>
                          <a:pt x="11" y="1"/>
                          <a:pt x="10" y="1"/>
                          <a:pt x="9" y="1"/>
                        </a:cubicBezTo>
                        <a:cubicBezTo>
                          <a:pt x="7" y="4"/>
                          <a:pt x="4" y="7"/>
                          <a:pt x="2" y="10"/>
                        </a:cubicBezTo>
                        <a:cubicBezTo>
                          <a:pt x="2" y="10"/>
                          <a:pt x="2" y="11"/>
                          <a:pt x="3" y="11"/>
                        </a:cubicBezTo>
                        <a:cubicBezTo>
                          <a:pt x="5" y="8"/>
                          <a:pt x="8" y="5"/>
                          <a:pt x="10" y="1"/>
                        </a:cubicBezTo>
                        <a:cubicBezTo>
                          <a:pt x="10" y="0"/>
                          <a:pt x="9" y="0"/>
                          <a:pt x="9" y="0"/>
                        </a:cubicBezTo>
                        <a:cubicBezTo>
                          <a:pt x="6" y="3"/>
                          <a:pt x="4" y="6"/>
                          <a:pt x="1" y="9"/>
                        </a:cubicBezTo>
                        <a:cubicBezTo>
                          <a:pt x="2" y="9"/>
                          <a:pt x="2" y="9"/>
                          <a:pt x="3" y="9"/>
                        </a:cubicBezTo>
                        <a:cubicBezTo>
                          <a:pt x="4" y="7"/>
                          <a:pt x="5" y="4"/>
                          <a:pt x="7" y="2"/>
                        </a:cubicBezTo>
                        <a:cubicBezTo>
                          <a:pt x="7" y="1"/>
                          <a:pt x="7" y="0"/>
                          <a:pt x="6" y="1"/>
                        </a:cubicBezTo>
                        <a:cubicBezTo>
                          <a:pt x="4" y="3"/>
                          <a:pt x="2" y="5"/>
                          <a:pt x="0" y="7"/>
                        </a:cubicBezTo>
                        <a:cubicBezTo>
                          <a:pt x="0" y="7"/>
                          <a:pt x="1" y="7"/>
                          <a:pt x="1" y="8"/>
                        </a:cubicBezTo>
                        <a:cubicBezTo>
                          <a:pt x="2" y="6"/>
                          <a:pt x="4" y="4"/>
                          <a:pt x="5" y="2"/>
                        </a:cubicBezTo>
                        <a:cubicBezTo>
                          <a:pt x="6" y="2"/>
                          <a:pt x="5" y="1"/>
                          <a:pt x="4" y="1"/>
                        </a:cubicBezTo>
                        <a:cubicBezTo>
                          <a:pt x="3" y="2"/>
                          <a:pt x="2" y="4"/>
                          <a:pt x="1" y="5"/>
                        </a:cubicBezTo>
                        <a:cubicBezTo>
                          <a:pt x="1" y="5"/>
                          <a:pt x="2" y="5"/>
                          <a:pt x="2" y="6"/>
                        </a:cubicBezTo>
                        <a:cubicBezTo>
                          <a:pt x="2" y="5"/>
                          <a:pt x="3" y="4"/>
                          <a:pt x="3" y="3"/>
                        </a:cubicBezTo>
                        <a:cubicBezTo>
                          <a:pt x="4" y="3"/>
                          <a:pt x="3" y="2"/>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4" name="Freeform 75"/>
                  <p:cNvSpPr/>
                  <p:nvPr/>
                </p:nvSpPr>
                <p:spPr bwMode="auto">
                  <a:xfrm>
                    <a:off x="1209675" y="2119313"/>
                    <a:ext cx="19050" cy="52388"/>
                  </a:xfrm>
                  <a:custGeom>
                    <a:avLst/>
                    <a:gdLst>
                      <a:gd name="T0" fmla="*/ 2 w 18"/>
                      <a:gd name="T1" fmla="*/ 50 h 50"/>
                      <a:gd name="T2" fmla="*/ 4 w 18"/>
                      <a:gd name="T3" fmla="*/ 38 h 50"/>
                      <a:gd name="T4" fmla="*/ 2 w 18"/>
                      <a:gd name="T5" fmla="*/ 14 h 50"/>
                      <a:gd name="T6" fmla="*/ 8 w 18"/>
                      <a:gd name="T7" fmla="*/ 2 h 50"/>
                      <a:gd name="T8" fmla="*/ 14 w 18"/>
                      <a:gd name="T9" fmla="*/ 13 h 50"/>
                      <a:gd name="T10" fmla="*/ 17 w 18"/>
                      <a:gd name="T11" fmla="*/ 49 h 50"/>
                      <a:gd name="T12" fmla="*/ 18 w 18"/>
                      <a:gd name="T13" fmla="*/ 49 h 50"/>
                      <a:gd name="T14" fmla="*/ 16 w 18"/>
                      <a:gd name="T15" fmla="*/ 1 h 50"/>
                      <a:gd name="T16" fmla="*/ 15 w 18"/>
                      <a:gd name="T17" fmla="*/ 0 h 50"/>
                      <a:gd name="T18" fmla="*/ 2 w 18"/>
                      <a:gd name="T19" fmla="*/ 0 h 50"/>
                      <a:gd name="T20" fmla="*/ 1 w 18"/>
                      <a:gd name="T21" fmla="*/ 1 h 50"/>
                      <a:gd name="T22" fmla="*/ 2 w 18"/>
                      <a:gd name="T23" fmla="*/ 26 h 50"/>
                      <a:gd name="T24" fmla="*/ 1 w 18"/>
                      <a:gd name="T25" fmla="*/ 49 h 50"/>
                      <a:gd name="T26" fmla="*/ 2 w 18"/>
                      <a:gd name="T2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50">
                        <a:moveTo>
                          <a:pt x="2" y="50"/>
                        </a:moveTo>
                        <a:cubicBezTo>
                          <a:pt x="5" y="47"/>
                          <a:pt x="4" y="42"/>
                          <a:pt x="4" y="38"/>
                        </a:cubicBezTo>
                        <a:cubicBezTo>
                          <a:pt x="4" y="30"/>
                          <a:pt x="3" y="22"/>
                          <a:pt x="2" y="14"/>
                        </a:cubicBezTo>
                        <a:cubicBezTo>
                          <a:pt x="2" y="7"/>
                          <a:pt x="0" y="2"/>
                          <a:pt x="8" y="2"/>
                        </a:cubicBezTo>
                        <a:cubicBezTo>
                          <a:pt x="17" y="1"/>
                          <a:pt x="14" y="7"/>
                          <a:pt x="14" y="13"/>
                        </a:cubicBezTo>
                        <a:cubicBezTo>
                          <a:pt x="14" y="25"/>
                          <a:pt x="16" y="37"/>
                          <a:pt x="17" y="49"/>
                        </a:cubicBezTo>
                        <a:cubicBezTo>
                          <a:pt x="17" y="50"/>
                          <a:pt x="18" y="50"/>
                          <a:pt x="18" y="49"/>
                        </a:cubicBezTo>
                        <a:cubicBezTo>
                          <a:pt x="18" y="33"/>
                          <a:pt x="14" y="17"/>
                          <a:pt x="16" y="1"/>
                        </a:cubicBezTo>
                        <a:cubicBezTo>
                          <a:pt x="16" y="1"/>
                          <a:pt x="16" y="0"/>
                          <a:pt x="15" y="0"/>
                        </a:cubicBezTo>
                        <a:cubicBezTo>
                          <a:pt x="11" y="0"/>
                          <a:pt x="6" y="1"/>
                          <a:pt x="2" y="0"/>
                        </a:cubicBezTo>
                        <a:cubicBezTo>
                          <a:pt x="1" y="0"/>
                          <a:pt x="1" y="0"/>
                          <a:pt x="1" y="1"/>
                        </a:cubicBezTo>
                        <a:cubicBezTo>
                          <a:pt x="0" y="9"/>
                          <a:pt x="1" y="18"/>
                          <a:pt x="2" y="26"/>
                        </a:cubicBezTo>
                        <a:cubicBezTo>
                          <a:pt x="3" y="31"/>
                          <a:pt x="6" y="45"/>
                          <a:pt x="1" y="49"/>
                        </a:cubicBezTo>
                        <a:cubicBezTo>
                          <a:pt x="0" y="49"/>
                          <a:pt x="1" y="50"/>
                          <a:pt x="2"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5" name="Freeform 76"/>
                  <p:cNvSpPr/>
                  <p:nvPr/>
                </p:nvSpPr>
                <p:spPr bwMode="auto">
                  <a:xfrm>
                    <a:off x="1208088" y="2120901"/>
                    <a:ext cx="17463" cy="50800"/>
                  </a:xfrm>
                  <a:custGeom>
                    <a:avLst/>
                    <a:gdLst>
                      <a:gd name="T0" fmla="*/ 5 w 16"/>
                      <a:gd name="T1" fmla="*/ 4 h 48"/>
                      <a:gd name="T2" fmla="*/ 0 w 16"/>
                      <a:gd name="T3" fmla="*/ 11 h 48"/>
                      <a:gd name="T4" fmla="*/ 6 w 16"/>
                      <a:gd name="T5" fmla="*/ 5 h 48"/>
                      <a:gd name="T6" fmla="*/ 3 w 16"/>
                      <a:gd name="T7" fmla="*/ 13 h 48"/>
                      <a:gd name="T8" fmla="*/ 9 w 16"/>
                      <a:gd name="T9" fmla="*/ 6 h 48"/>
                      <a:gd name="T10" fmla="*/ 6 w 16"/>
                      <a:gd name="T11" fmla="*/ 14 h 48"/>
                      <a:gd name="T12" fmla="*/ 9 w 16"/>
                      <a:gd name="T13" fmla="*/ 6 h 48"/>
                      <a:gd name="T14" fmla="*/ 4 w 16"/>
                      <a:gd name="T15" fmla="*/ 16 h 48"/>
                      <a:gd name="T16" fmla="*/ 12 w 16"/>
                      <a:gd name="T17" fmla="*/ 6 h 48"/>
                      <a:gd name="T18" fmla="*/ 4 w 16"/>
                      <a:gd name="T19" fmla="*/ 18 h 48"/>
                      <a:gd name="T20" fmla="*/ 10 w 16"/>
                      <a:gd name="T21" fmla="*/ 12 h 48"/>
                      <a:gd name="T22" fmla="*/ 12 w 16"/>
                      <a:gd name="T23" fmla="*/ 7 h 48"/>
                      <a:gd name="T24" fmla="*/ 7 w 16"/>
                      <a:gd name="T25" fmla="*/ 21 h 48"/>
                      <a:gd name="T26" fmla="*/ 13 w 16"/>
                      <a:gd name="T27" fmla="*/ 12 h 48"/>
                      <a:gd name="T28" fmla="*/ 4 w 16"/>
                      <a:gd name="T29" fmla="*/ 30 h 48"/>
                      <a:gd name="T30" fmla="*/ 6 w 16"/>
                      <a:gd name="T31" fmla="*/ 31 h 48"/>
                      <a:gd name="T32" fmla="*/ 13 w 16"/>
                      <a:gd name="T33" fmla="*/ 24 h 48"/>
                      <a:gd name="T34" fmla="*/ 7 w 16"/>
                      <a:gd name="T35" fmla="*/ 36 h 48"/>
                      <a:gd name="T36" fmla="*/ 13 w 16"/>
                      <a:gd name="T37" fmla="*/ 25 h 48"/>
                      <a:gd name="T38" fmla="*/ 4 w 16"/>
                      <a:gd name="T39" fmla="*/ 41 h 48"/>
                      <a:gd name="T40" fmla="*/ 12 w 16"/>
                      <a:gd name="T41" fmla="*/ 31 h 48"/>
                      <a:gd name="T42" fmla="*/ 4 w 16"/>
                      <a:gd name="T43" fmla="*/ 43 h 48"/>
                      <a:gd name="T44" fmla="*/ 11 w 16"/>
                      <a:gd name="T45" fmla="*/ 37 h 48"/>
                      <a:gd name="T46" fmla="*/ 7 w 16"/>
                      <a:gd name="T47" fmla="*/ 44 h 48"/>
                      <a:gd name="T48" fmla="*/ 14 w 16"/>
                      <a:gd name="T49" fmla="*/ 37 h 48"/>
                      <a:gd name="T50" fmla="*/ 9 w 16"/>
                      <a:gd name="T51" fmla="*/ 47 h 48"/>
                      <a:gd name="T52" fmla="*/ 13 w 16"/>
                      <a:gd name="T53" fmla="*/ 47 h 48"/>
                      <a:gd name="T54" fmla="*/ 14 w 16"/>
                      <a:gd name="T55" fmla="*/ 43 h 48"/>
                      <a:gd name="T56" fmla="*/ 14 w 16"/>
                      <a:gd name="T57" fmla="*/ 38 h 48"/>
                      <a:gd name="T58" fmla="*/ 11 w 16"/>
                      <a:gd name="T59" fmla="*/ 44 h 48"/>
                      <a:gd name="T60" fmla="*/ 15 w 16"/>
                      <a:gd name="T61" fmla="*/ 34 h 48"/>
                      <a:gd name="T62" fmla="*/ 10 w 16"/>
                      <a:gd name="T63" fmla="*/ 43 h 48"/>
                      <a:gd name="T64" fmla="*/ 13 w 16"/>
                      <a:gd name="T65" fmla="*/ 32 h 48"/>
                      <a:gd name="T66" fmla="*/ 15 w 16"/>
                      <a:gd name="T67" fmla="*/ 29 h 48"/>
                      <a:gd name="T68" fmla="*/ 5 w 16"/>
                      <a:gd name="T69" fmla="*/ 38 h 48"/>
                      <a:gd name="T70" fmla="*/ 12 w 16"/>
                      <a:gd name="T71" fmla="*/ 28 h 48"/>
                      <a:gd name="T72" fmla="*/ 9 w 16"/>
                      <a:gd name="T73" fmla="*/ 33 h 48"/>
                      <a:gd name="T74" fmla="*/ 14 w 16"/>
                      <a:gd name="T75" fmla="*/ 20 h 48"/>
                      <a:gd name="T76" fmla="*/ 10 w 16"/>
                      <a:gd name="T77" fmla="*/ 27 h 48"/>
                      <a:gd name="T78" fmla="*/ 13 w 16"/>
                      <a:gd name="T79" fmla="*/ 19 h 48"/>
                      <a:gd name="T80" fmla="*/ 7 w 16"/>
                      <a:gd name="T81" fmla="*/ 25 h 48"/>
                      <a:gd name="T82" fmla="*/ 15 w 16"/>
                      <a:gd name="T83" fmla="*/ 9 h 48"/>
                      <a:gd name="T84" fmla="*/ 15 w 16"/>
                      <a:gd name="T85" fmla="*/ 5 h 48"/>
                      <a:gd name="T86" fmla="*/ 6 w 16"/>
                      <a:gd name="T87" fmla="*/ 16 h 48"/>
                      <a:gd name="T88" fmla="*/ 10 w 16"/>
                      <a:gd name="T89" fmla="*/ 11 h 48"/>
                      <a:gd name="T90" fmla="*/ 13 w 16"/>
                      <a:gd name="T91" fmla="*/ 3 h 48"/>
                      <a:gd name="T92" fmla="*/ 6 w 16"/>
                      <a:gd name="T93" fmla="*/ 14 h 48"/>
                      <a:gd name="T94" fmla="*/ 11 w 16"/>
                      <a:gd name="T95" fmla="*/ 3 h 48"/>
                      <a:gd name="T96" fmla="*/ 7 w 16"/>
                      <a:gd name="T97" fmla="*/ 11 h 48"/>
                      <a:gd name="T98" fmla="*/ 11 w 16"/>
                      <a:gd name="T99" fmla="*/ 1 h 48"/>
                      <a:gd name="T100" fmla="*/ 6 w 16"/>
                      <a:gd name="T101" fmla="*/ 8 h 48"/>
                      <a:gd name="T102" fmla="*/ 7 w 16"/>
                      <a:gd name="T103" fmla="*/ 2 h 48"/>
                      <a:gd name="T104" fmla="*/ 2 w 16"/>
                      <a:gd name="T105"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 h="48">
                        <a:moveTo>
                          <a:pt x="3" y="8"/>
                        </a:moveTo>
                        <a:cubicBezTo>
                          <a:pt x="4" y="7"/>
                          <a:pt x="4" y="6"/>
                          <a:pt x="5" y="4"/>
                        </a:cubicBezTo>
                        <a:cubicBezTo>
                          <a:pt x="5" y="4"/>
                          <a:pt x="4" y="3"/>
                          <a:pt x="3" y="4"/>
                        </a:cubicBezTo>
                        <a:cubicBezTo>
                          <a:pt x="2" y="6"/>
                          <a:pt x="1" y="8"/>
                          <a:pt x="0" y="11"/>
                        </a:cubicBezTo>
                        <a:cubicBezTo>
                          <a:pt x="0" y="12"/>
                          <a:pt x="1" y="12"/>
                          <a:pt x="2" y="11"/>
                        </a:cubicBezTo>
                        <a:cubicBezTo>
                          <a:pt x="3" y="10"/>
                          <a:pt x="6" y="4"/>
                          <a:pt x="6" y="5"/>
                        </a:cubicBezTo>
                        <a:cubicBezTo>
                          <a:pt x="4" y="7"/>
                          <a:pt x="3" y="10"/>
                          <a:pt x="2" y="12"/>
                        </a:cubicBezTo>
                        <a:cubicBezTo>
                          <a:pt x="2" y="13"/>
                          <a:pt x="2" y="13"/>
                          <a:pt x="3" y="13"/>
                        </a:cubicBezTo>
                        <a:cubicBezTo>
                          <a:pt x="6" y="10"/>
                          <a:pt x="8" y="7"/>
                          <a:pt x="11" y="4"/>
                        </a:cubicBezTo>
                        <a:cubicBezTo>
                          <a:pt x="10" y="3"/>
                          <a:pt x="9" y="3"/>
                          <a:pt x="9" y="6"/>
                        </a:cubicBezTo>
                        <a:cubicBezTo>
                          <a:pt x="7" y="8"/>
                          <a:pt x="6" y="11"/>
                          <a:pt x="4" y="13"/>
                        </a:cubicBezTo>
                        <a:cubicBezTo>
                          <a:pt x="4" y="14"/>
                          <a:pt x="5" y="15"/>
                          <a:pt x="6" y="14"/>
                        </a:cubicBezTo>
                        <a:cubicBezTo>
                          <a:pt x="7" y="12"/>
                          <a:pt x="8" y="11"/>
                          <a:pt x="9" y="9"/>
                        </a:cubicBezTo>
                        <a:cubicBezTo>
                          <a:pt x="11" y="7"/>
                          <a:pt x="11" y="6"/>
                          <a:pt x="9" y="6"/>
                        </a:cubicBezTo>
                        <a:cubicBezTo>
                          <a:pt x="7" y="9"/>
                          <a:pt x="5" y="12"/>
                          <a:pt x="3" y="16"/>
                        </a:cubicBezTo>
                        <a:cubicBezTo>
                          <a:pt x="3" y="16"/>
                          <a:pt x="4" y="17"/>
                          <a:pt x="4" y="16"/>
                        </a:cubicBezTo>
                        <a:cubicBezTo>
                          <a:pt x="7" y="13"/>
                          <a:pt x="10" y="10"/>
                          <a:pt x="12" y="7"/>
                        </a:cubicBezTo>
                        <a:cubicBezTo>
                          <a:pt x="12" y="6"/>
                          <a:pt x="12" y="6"/>
                          <a:pt x="12" y="6"/>
                        </a:cubicBezTo>
                        <a:cubicBezTo>
                          <a:pt x="11" y="8"/>
                          <a:pt x="10" y="9"/>
                          <a:pt x="9" y="11"/>
                        </a:cubicBezTo>
                        <a:cubicBezTo>
                          <a:pt x="7" y="13"/>
                          <a:pt x="6" y="16"/>
                          <a:pt x="4" y="18"/>
                        </a:cubicBezTo>
                        <a:cubicBezTo>
                          <a:pt x="4" y="19"/>
                          <a:pt x="5" y="20"/>
                          <a:pt x="6" y="19"/>
                        </a:cubicBezTo>
                        <a:cubicBezTo>
                          <a:pt x="7" y="16"/>
                          <a:pt x="8" y="14"/>
                          <a:pt x="10" y="12"/>
                        </a:cubicBezTo>
                        <a:cubicBezTo>
                          <a:pt x="11" y="11"/>
                          <a:pt x="11" y="10"/>
                          <a:pt x="12" y="10"/>
                        </a:cubicBezTo>
                        <a:cubicBezTo>
                          <a:pt x="14" y="8"/>
                          <a:pt x="14" y="7"/>
                          <a:pt x="12" y="7"/>
                        </a:cubicBezTo>
                        <a:cubicBezTo>
                          <a:pt x="10" y="11"/>
                          <a:pt x="8" y="16"/>
                          <a:pt x="6" y="20"/>
                        </a:cubicBezTo>
                        <a:cubicBezTo>
                          <a:pt x="6" y="21"/>
                          <a:pt x="7" y="21"/>
                          <a:pt x="7" y="21"/>
                        </a:cubicBezTo>
                        <a:cubicBezTo>
                          <a:pt x="9" y="19"/>
                          <a:pt x="11" y="17"/>
                          <a:pt x="13" y="14"/>
                        </a:cubicBezTo>
                        <a:cubicBezTo>
                          <a:pt x="15" y="12"/>
                          <a:pt x="13" y="12"/>
                          <a:pt x="13" y="12"/>
                        </a:cubicBezTo>
                        <a:cubicBezTo>
                          <a:pt x="10" y="18"/>
                          <a:pt x="6" y="23"/>
                          <a:pt x="3" y="29"/>
                        </a:cubicBezTo>
                        <a:cubicBezTo>
                          <a:pt x="3" y="30"/>
                          <a:pt x="4" y="31"/>
                          <a:pt x="4" y="30"/>
                        </a:cubicBezTo>
                        <a:cubicBezTo>
                          <a:pt x="7" y="27"/>
                          <a:pt x="10" y="25"/>
                          <a:pt x="12" y="22"/>
                        </a:cubicBezTo>
                        <a:cubicBezTo>
                          <a:pt x="11" y="23"/>
                          <a:pt x="8" y="28"/>
                          <a:pt x="6" y="31"/>
                        </a:cubicBezTo>
                        <a:cubicBezTo>
                          <a:pt x="5" y="31"/>
                          <a:pt x="6" y="32"/>
                          <a:pt x="7" y="31"/>
                        </a:cubicBezTo>
                        <a:cubicBezTo>
                          <a:pt x="7" y="32"/>
                          <a:pt x="13" y="23"/>
                          <a:pt x="13" y="24"/>
                        </a:cubicBezTo>
                        <a:cubicBezTo>
                          <a:pt x="10" y="27"/>
                          <a:pt x="8" y="31"/>
                          <a:pt x="5" y="35"/>
                        </a:cubicBezTo>
                        <a:cubicBezTo>
                          <a:pt x="5" y="36"/>
                          <a:pt x="6" y="37"/>
                          <a:pt x="7" y="36"/>
                        </a:cubicBezTo>
                        <a:cubicBezTo>
                          <a:pt x="9" y="33"/>
                          <a:pt x="12" y="29"/>
                          <a:pt x="15" y="26"/>
                        </a:cubicBezTo>
                        <a:cubicBezTo>
                          <a:pt x="15" y="25"/>
                          <a:pt x="14" y="25"/>
                          <a:pt x="13" y="25"/>
                        </a:cubicBezTo>
                        <a:cubicBezTo>
                          <a:pt x="9" y="30"/>
                          <a:pt x="6" y="35"/>
                          <a:pt x="3" y="40"/>
                        </a:cubicBezTo>
                        <a:cubicBezTo>
                          <a:pt x="3" y="41"/>
                          <a:pt x="3" y="42"/>
                          <a:pt x="4" y="41"/>
                        </a:cubicBezTo>
                        <a:cubicBezTo>
                          <a:pt x="7" y="38"/>
                          <a:pt x="10" y="35"/>
                          <a:pt x="13" y="32"/>
                        </a:cubicBezTo>
                        <a:cubicBezTo>
                          <a:pt x="12" y="31"/>
                          <a:pt x="12" y="31"/>
                          <a:pt x="12" y="31"/>
                        </a:cubicBezTo>
                        <a:cubicBezTo>
                          <a:pt x="11" y="32"/>
                          <a:pt x="10" y="34"/>
                          <a:pt x="9" y="36"/>
                        </a:cubicBezTo>
                        <a:cubicBezTo>
                          <a:pt x="7" y="38"/>
                          <a:pt x="6" y="41"/>
                          <a:pt x="4" y="43"/>
                        </a:cubicBezTo>
                        <a:cubicBezTo>
                          <a:pt x="4" y="44"/>
                          <a:pt x="5" y="45"/>
                          <a:pt x="5" y="44"/>
                        </a:cubicBezTo>
                        <a:cubicBezTo>
                          <a:pt x="7" y="42"/>
                          <a:pt x="9" y="39"/>
                          <a:pt x="11" y="37"/>
                        </a:cubicBezTo>
                        <a:cubicBezTo>
                          <a:pt x="13" y="34"/>
                          <a:pt x="13" y="34"/>
                          <a:pt x="11" y="37"/>
                        </a:cubicBezTo>
                        <a:cubicBezTo>
                          <a:pt x="10" y="39"/>
                          <a:pt x="8" y="42"/>
                          <a:pt x="7" y="44"/>
                        </a:cubicBezTo>
                        <a:cubicBezTo>
                          <a:pt x="7" y="45"/>
                          <a:pt x="8" y="46"/>
                          <a:pt x="8" y="45"/>
                        </a:cubicBezTo>
                        <a:cubicBezTo>
                          <a:pt x="10" y="42"/>
                          <a:pt x="12" y="40"/>
                          <a:pt x="14" y="37"/>
                        </a:cubicBezTo>
                        <a:cubicBezTo>
                          <a:pt x="13" y="39"/>
                          <a:pt x="10" y="43"/>
                          <a:pt x="8" y="46"/>
                        </a:cubicBezTo>
                        <a:cubicBezTo>
                          <a:pt x="8" y="47"/>
                          <a:pt x="9" y="48"/>
                          <a:pt x="9" y="47"/>
                        </a:cubicBezTo>
                        <a:cubicBezTo>
                          <a:pt x="13" y="42"/>
                          <a:pt x="14" y="38"/>
                          <a:pt x="11" y="46"/>
                        </a:cubicBezTo>
                        <a:cubicBezTo>
                          <a:pt x="11" y="46"/>
                          <a:pt x="12" y="47"/>
                          <a:pt x="13" y="47"/>
                        </a:cubicBezTo>
                        <a:cubicBezTo>
                          <a:pt x="14" y="45"/>
                          <a:pt x="14" y="45"/>
                          <a:pt x="15" y="43"/>
                        </a:cubicBezTo>
                        <a:cubicBezTo>
                          <a:pt x="16" y="43"/>
                          <a:pt x="14" y="42"/>
                          <a:pt x="14" y="43"/>
                        </a:cubicBezTo>
                        <a:cubicBezTo>
                          <a:pt x="12" y="45"/>
                          <a:pt x="15" y="39"/>
                          <a:pt x="15" y="39"/>
                        </a:cubicBezTo>
                        <a:cubicBezTo>
                          <a:pt x="15" y="38"/>
                          <a:pt x="14" y="37"/>
                          <a:pt x="14" y="38"/>
                        </a:cubicBezTo>
                        <a:cubicBezTo>
                          <a:pt x="13" y="39"/>
                          <a:pt x="13" y="40"/>
                          <a:pt x="12" y="41"/>
                        </a:cubicBezTo>
                        <a:cubicBezTo>
                          <a:pt x="9" y="42"/>
                          <a:pt x="9" y="43"/>
                          <a:pt x="11" y="44"/>
                        </a:cubicBezTo>
                        <a:cubicBezTo>
                          <a:pt x="13" y="41"/>
                          <a:pt x="14" y="38"/>
                          <a:pt x="16" y="35"/>
                        </a:cubicBezTo>
                        <a:cubicBezTo>
                          <a:pt x="16" y="34"/>
                          <a:pt x="15" y="33"/>
                          <a:pt x="15" y="34"/>
                        </a:cubicBezTo>
                        <a:cubicBezTo>
                          <a:pt x="13" y="36"/>
                          <a:pt x="12" y="37"/>
                          <a:pt x="11" y="39"/>
                        </a:cubicBezTo>
                        <a:cubicBezTo>
                          <a:pt x="9" y="40"/>
                          <a:pt x="8" y="41"/>
                          <a:pt x="10" y="43"/>
                        </a:cubicBezTo>
                        <a:cubicBezTo>
                          <a:pt x="11" y="39"/>
                          <a:pt x="13" y="36"/>
                          <a:pt x="14" y="32"/>
                        </a:cubicBezTo>
                        <a:cubicBezTo>
                          <a:pt x="15" y="31"/>
                          <a:pt x="13" y="31"/>
                          <a:pt x="13" y="32"/>
                        </a:cubicBezTo>
                        <a:cubicBezTo>
                          <a:pt x="11" y="35"/>
                          <a:pt x="9" y="38"/>
                          <a:pt x="7" y="41"/>
                        </a:cubicBezTo>
                        <a:cubicBezTo>
                          <a:pt x="9" y="37"/>
                          <a:pt x="12" y="33"/>
                          <a:pt x="15" y="29"/>
                        </a:cubicBezTo>
                        <a:cubicBezTo>
                          <a:pt x="15" y="28"/>
                          <a:pt x="14" y="28"/>
                          <a:pt x="13" y="28"/>
                        </a:cubicBezTo>
                        <a:cubicBezTo>
                          <a:pt x="11" y="32"/>
                          <a:pt x="8" y="35"/>
                          <a:pt x="5" y="38"/>
                        </a:cubicBezTo>
                        <a:cubicBezTo>
                          <a:pt x="6" y="39"/>
                          <a:pt x="6" y="39"/>
                          <a:pt x="7" y="36"/>
                        </a:cubicBezTo>
                        <a:cubicBezTo>
                          <a:pt x="9" y="33"/>
                          <a:pt x="11" y="31"/>
                          <a:pt x="12" y="28"/>
                        </a:cubicBezTo>
                        <a:cubicBezTo>
                          <a:pt x="10" y="29"/>
                          <a:pt x="9" y="31"/>
                          <a:pt x="8" y="33"/>
                        </a:cubicBezTo>
                        <a:cubicBezTo>
                          <a:pt x="7" y="33"/>
                          <a:pt x="7" y="33"/>
                          <a:pt x="9" y="33"/>
                        </a:cubicBezTo>
                        <a:cubicBezTo>
                          <a:pt x="11" y="29"/>
                          <a:pt x="13" y="25"/>
                          <a:pt x="16" y="21"/>
                        </a:cubicBezTo>
                        <a:cubicBezTo>
                          <a:pt x="16" y="21"/>
                          <a:pt x="15" y="20"/>
                          <a:pt x="14" y="20"/>
                        </a:cubicBezTo>
                        <a:cubicBezTo>
                          <a:pt x="12" y="23"/>
                          <a:pt x="10" y="25"/>
                          <a:pt x="8" y="28"/>
                        </a:cubicBezTo>
                        <a:cubicBezTo>
                          <a:pt x="8" y="30"/>
                          <a:pt x="9" y="29"/>
                          <a:pt x="10" y="27"/>
                        </a:cubicBezTo>
                        <a:cubicBezTo>
                          <a:pt x="11" y="24"/>
                          <a:pt x="13" y="22"/>
                          <a:pt x="14" y="20"/>
                        </a:cubicBezTo>
                        <a:cubicBezTo>
                          <a:pt x="15" y="19"/>
                          <a:pt x="14" y="18"/>
                          <a:pt x="13" y="19"/>
                        </a:cubicBezTo>
                        <a:cubicBezTo>
                          <a:pt x="11" y="21"/>
                          <a:pt x="9" y="23"/>
                          <a:pt x="7" y="25"/>
                        </a:cubicBezTo>
                        <a:cubicBezTo>
                          <a:pt x="4" y="28"/>
                          <a:pt x="5" y="28"/>
                          <a:pt x="7" y="25"/>
                        </a:cubicBezTo>
                        <a:cubicBezTo>
                          <a:pt x="10" y="20"/>
                          <a:pt x="13" y="15"/>
                          <a:pt x="16" y="10"/>
                        </a:cubicBezTo>
                        <a:cubicBezTo>
                          <a:pt x="16" y="9"/>
                          <a:pt x="15" y="8"/>
                          <a:pt x="15" y="9"/>
                        </a:cubicBezTo>
                        <a:cubicBezTo>
                          <a:pt x="13" y="12"/>
                          <a:pt x="9" y="16"/>
                          <a:pt x="9" y="18"/>
                        </a:cubicBezTo>
                        <a:cubicBezTo>
                          <a:pt x="11" y="13"/>
                          <a:pt x="13" y="9"/>
                          <a:pt x="15" y="5"/>
                        </a:cubicBezTo>
                        <a:cubicBezTo>
                          <a:pt x="16" y="4"/>
                          <a:pt x="15" y="4"/>
                          <a:pt x="14" y="4"/>
                        </a:cubicBezTo>
                        <a:cubicBezTo>
                          <a:pt x="11" y="8"/>
                          <a:pt x="8" y="12"/>
                          <a:pt x="6" y="16"/>
                        </a:cubicBezTo>
                        <a:cubicBezTo>
                          <a:pt x="6" y="16"/>
                          <a:pt x="6" y="16"/>
                          <a:pt x="7" y="16"/>
                        </a:cubicBezTo>
                        <a:cubicBezTo>
                          <a:pt x="8" y="15"/>
                          <a:pt x="9" y="13"/>
                          <a:pt x="10" y="11"/>
                        </a:cubicBezTo>
                        <a:cubicBezTo>
                          <a:pt x="12" y="9"/>
                          <a:pt x="13" y="7"/>
                          <a:pt x="14" y="4"/>
                        </a:cubicBezTo>
                        <a:cubicBezTo>
                          <a:pt x="15" y="3"/>
                          <a:pt x="14" y="3"/>
                          <a:pt x="13" y="3"/>
                        </a:cubicBezTo>
                        <a:cubicBezTo>
                          <a:pt x="12" y="5"/>
                          <a:pt x="11" y="7"/>
                          <a:pt x="9" y="8"/>
                        </a:cubicBezTo>
                        <a:cubicBezTo>
                          <a:pt x="5" y="10"/>
                          <a:pt x="4" y="12"/>
                          <a:pt x="6" y="14"/>
                        </a:cubicBezTo>
                        <a:cubicBezTo>
                          <a:pt x="8" y="11"/>
                          <a:pt x="10" y="7"/>
                          <a:pt x="12" y="4"/>
                        </a:cubicBezTo>
                        <a:cubicBezTo>
                          <a:pt x="12" y="3"/>
                          <a:pt x="11" y="3"/>
                          <a:pt x="11" y="3"/>
                        </a:cubicBezTo>
                        <a:cubicBezTo>
                          <a:pt x="9" y="5"/>
                          <a:pt x="8" y="7"/>
                          <a:pt x="7" y="8"/>
                        </a:cubicBezTo>
                        <a:cubicBezTo>
                          <a:pt x="5" y="10"/>
                          <a:pt x="5" y="11"/>
                          <a:pt x="7" y="11"/>
                        </a:cubicBezTo>
                        <a:cubicBezTo>
                          <a:pt x="9" y="8"/>
                          <a:pt x="11" y="5"/>
                          <a:pt x="13" y="2"/>
                        </a:cubicBezTo>
                        <a:cubicBezTo>
                          <a:pt x="13" y="1"/>
                          <a:pt x="12" y="0"/>
                          <a:pt x="11" y="1"/>
                        </a:cubicBezTo>
                        <a:cubicBezTo>
                          <a:pt x="9" y="4"/>
                          <a:pt x="7" y="7"/>
                          <a:pt x="4" y="10"/>
                        </a:cubicBezTo>
                        <a:cubicBezTo>
                          <a:pt x="5" y="11"/>
                          <a:pt x="5" y="10"/>
                          <a:pt x="6" y="8"/>
                        </a:cubicBezTo>
                        <a:cubicBezTo>
                          <a:pt x="7" y="6"/>
                          <a:pt x="7" y="5"/>
                          <a:pt x="8" y="3"/>
                        </a:cubicBezTo>
                        <a:cubicBezTo>
                          <a:pt x="9" y="2"/>
                          <a:pt x="8" y="2"/>
                          <a:pt x="7" y="2"/>
                        </a:cubicBezTo>
                        <a:cubicBezTo>
                          <a:pt x="5" y="4"/>
                          <a:pt x="3" y="6"/>
                          <a:pt x="2" y="8"/>
                        </a:cubicBezTo>
                        <a:cubicBezTo>
                          <a:pt x="3" y="6"/>
                          <a:pt x="3" y="4"/>
                          <a:pt x="2" y="8"/>
                        </a:cubicBezTo>
                        <a:cubicBezTo>
                          <a:pt x="1" y="9"/>
                          <a:pt x="3" y="9"/>
                          <a:pt x="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6" name="Freeform 77"/>
                  <p:cNvSpPr/>
                  <p:nvPr/>
                </p:nvSpPr>
                <p:spPr bwMode="auto">
                  <a:xfrm>
                    <a:off x="1227138" y="2103438"/>
                    <a:ext cx="22225" cy="68263"/>
                  </a:xfrm>
                  <a:custGeom>
                    <a:avLst/>
                    <a:gdLst>
                      <a:gd name="T0" fmla="*/ 7 w 20"/>
                      <a:gd name="T1" fmla="*/ 63 h 64"/>
                      <a:gd name="T2" fmla="*/ 6 w 20"/>
                      <a:gd name="T3" fmla="*/ 36 h 64"/>
                      <a:gd name="T4" fmla="*/ 3 w 20"/>
                      <a:gd name="T5" fmla="*/ 16 h 64"/>
                      <a:gd name="T6" fmla="*/ 7 w 20"/>
                      <a:gd name="T7" fmla="*/ 3 h 64"/>
                      <a:gd name="T8" fmla="*/ 13 w 20"/>
                      <a:gd name="T9" fmla="*/ 2 h 64"/>
                      <a:gd name="T10" fmla="*/ 16 w 20"/>
                      <a:gd name="T11" fmla="*/ 11 h 64"/>
                      <a:gd name="T12" fmla="*/ 17 w 20"/>
                      <a:gd name="T13" fmla="*/ 28 h 64"/>
                      <a:gd name="T14" fmla="*/ 19 w 20"/>
                      <a:gd name="T15" fmla="*/ 60 h 64"/>
                      <a:gd name="T16" fmla="*/ 20 w 20"/>
                      <a:gd name="T17" fmla="*/ 60 h 64"/>
                      <a:gd name="T18" fmla="*/ 16 w 20"/>
                      <a:gd name="T19" fmla="*/ 1 h 64"/>
                      <a:gd name="T20" fmla="*/ 16 w 20"/>
                      <a:gd name="T21" fmla="*/ 0 h 64"/>
                      <a:gd name="T22" fmla="*/ 1 w 20"/>
                      <a:gd name="T23" fmla="*/ 2 h 64"/>
                      <a:gd name="T24" fmla="*/ 0 w 20"/>
                      <a:gd name="T25" fmla="*/ 2 h 64"/>
                      <a:gd name="T26" fmla="*/ 4 w 20"/>
                      <a:gd name="T27" fmla="*/ 33 h 64"/>
                      <a:gd name="T28" fmla="*/ 5 w 20"/>
                      <a:gd name="T29" fmla="*/ 51 h 64"/>
                      <a:gd name="T30" fmla="*/ 6 w 20"/>
                      <a:gd name="T31" fmla="*/ 64 h 64"/>
                      <a:gd name="T32" fmla="*/ 7 w 20"/>
                      <a:gd name="T33" fmla="*/ 6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64">
                        <a:moveTo>
                          <a:pt x="7" y="63"/>
                        </a:moveTo>
                        <a:cubicBezTo>
                          <a:pt x="5" y="55"/>
                          <a:pt x="7" y="45"/>
                          <a:pt x="6" y="36"/>
                        </a:cubicBezTo>
                        <a:cubicBezTo>
                          <a:pt x="5" y="29"/>
                          <a:pt x="4" y="23"/>
                          <a:pt x="3" y="16"/>
                        </a:cubicBezTo>
                        <a:cubicBezTo>
                          <a:pt x="3" y="11"/>
                          <a:pt x="0" y="3"/>
                          <a:pt x="7" y="3"/>
                        </a:cubicBezTo>
                        <a:cubicBezTo>
                          <a:pt x="9" y="2"/>
                          <a:pt x="11" y="2"/>
                          <a:pt x="13" y="2"/>
                        </a:cubicBezTo>
                        <a:cubicBezTo>
                          <a:pt x="16" y="2"/>
                          <a:pt x="15" y="10"/>
                          <a:pt x="16" y="11"/>
                        </a:cubicBezTo>
                        <a:cubicBezTo>
                          <a:pt x="16" y="17"/>
                          <a:pt x="16" y="22"/>
                          <a:pt x="17" y="28"/>
                        </a:cubicBezTo>
                        <a:cubicBezTo>
                          <a:pt x="18" y="39"/>
                          <a:pt x="19" y="49"/>
                          <a:pt x="19" y="60"/>
                        </a:cubicBezTo>
                        <a:cubicBezTo>
                          <a:pt x="19" y="61"/>
                          <a:pt x="20" y="61"/>
                          <a:pt x="20" y="60"/>
                        </a:cubicBezTo>
                        <a:cubicBezTo>
                          <a:pt x="20" y="41"/>
                          <a:pt x="17" y="21"/>
                          <a:pt x="16" y="1"/>
                        </a:cubicBezTo>
                        <a:cubicBezTo>
                          <a:pt x="16" y="1"/>
                          <a:pt x="16" y="0"/>
                          <a:pt x="16" y="0"/>
                        </a:cubicBezTo>
                        <a:cubicBezTo>
                          <a:pt x="11" y="0"/>
                          <a:pt x="6" y="1"/>
                          <a:pt x="1" y="2"/>
                        </a:cubicBezTo>
                        <a:cubicBezTo>
                          <a:pt x="1" y="2"/>
                          <a:pt x="0" y="2"/>
                          <a:pt x="0" y="2"/>
                        </a:cubicBezTo>
                        <a:cubicBezTo>
                          <a:pt x="1" y="13"/>
                          <a:pt x="2" y="23"/>
                          <a:pt x="4" y="33"/>
                        </a:cubicBezTo>
                        <a:cubicBezTo>
                          <a:pt x="5" y="39"/>
                          <a:pt x="6" y="45"/>
                          <a:pt x="5" y="51"/>
                        </a:cubicBezTo>
                        <a:cubicBezTo>
                          <a:pt x="5" y="55"/>
                          <a:pt x="5" y="59"/>
                          <a:pt x="6" y="64"/>
                        </a:cubicBezTo>
                        <a:cubicBezTo>
                          <a:pt x="6" y="64"/>
                          <a:pt x="8" y="64"/>
                          <a:pt x="7"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7" name="Freeform 78"/>
                  <p:cNvSpPr/>
                  <p:nvPr/>
                </p:nvSpPr>
                <p:spPr bwMode="auto">
                  <a:xfrm>
                    <a:off x="1228725" y="2106613"/>
                    <a:ext cx="17463" cy="65088"/>
                  </a:xfrm>
                  <a:custGeom>
                    <a:avLst/>
                    <a:gdLst>
                      <a:gd name="T0" fmla="*/ 0 w 17"/>
                      <a:gd name="T1" fmla="*/ 10 h 61"/>
                      <a:gd name="T2" fmla="*/ 6 w 17"/>
                      <a:gd name="T3" fmla="*/ 4 h 61"/>
                      <a:gd name="T4" fmla="*/ 3 w 17"/>
                      <a:gd name="T5" fmla="*/ 12 h 61"/>
                      <a:gd name="T6" fmla="*/ 3 w 17"/>
                      <a:gd name="T7" fmla="*/ 16 h 61"/>
                      <a:gd name="T8" fmla="*/ 7 w 17"/>
                      <a:gd name="T9" fmla="*/ 12 h 61"/>
                      <a:gd name="T10" fmla="*/ 10 w 17"/>
                      <a:gd name="T11" fmla="*/ 7 h 61"/>
                      <a:gd name="T12" fmla="*/ 4 w 17"/>
                      <a:gd name="T13" fmla="*/ 21 h 61"/>
                      <a:gd name="T14" fmla="*/ 6 w 17"/>
                      <a:gd name="T15" fmla="*/ 23 h 61"/>
                      <a:gd name="T16" fmla="*/ 10 w 17"/>
                      <a:gd name="T17" fmla="*/ 19 h 61"/>
                      <a:gd name="T18" fmla="*/ 13 w 17"/>
                      <a:gd name="T19" fmla="*/ 14 h 61"/>
                      <a:gd name="T20" fmla="*/ 6 w 17"/>
                      <a:gd name="T21" fmla="*/ 30 h 61"/>
                      <a:gd name="T22" fmla="*/ 10 w 17"/>
                      <a:gd name="T23" fmla="*/ 22 h 61"/>
                      <a:gd name="T24" fmla="*/ 6 w 17"/>
                      <a:gd name="T25" fmla="*/ 32 h 61"/>
                      <a:gd name="T26" fmla="*/ 12 w 17"/>
                      <a:gd name="T27" fmla="*/ 26 h 61"/>
                      <a:gd name="T28" fmla="*/ 4 w 17"/>
                      <a:gd name="T29" fmla="*/ 38 h 61"/>
                      <a:gd name="T30" fmla="*/ 11 w 17"/>
                      <a:gd name="T31" fmla="*/ 29 h 61"/>
                      <a:gd name="T32" fmla="*/ 7 w 17"/>
                      <a:gd name="T33" fmla="*/ 42 h 61"/>
                      <a:gd name="T34" fmla="*/ 5 w 17"/>
                      <a:gd name="T35" fmla="*/ 47 h 61"/>
                      <a:gd name="T36" fmla="*/ 12 w 17"/>
                      <a:gd name="T37" fmla="*/ 39 h 61"/>
                      <a:gd name="T38" fmla="*/ 7 w 17"/>
                      <a:gd name="T39" fmla="*/ 51 h 61"/>
                      <a:gd name="T40" fmla="*/ 8 w 17"/>
                      <a:gd name="T41" fmla="*/ 54 h 61"/>
                      <a:gd name="T42" fmla="*/ 15 w 17"/>
                      <a:gd name="T43" fmla="*/ 47 h 61"/>
                      <a:gd name="T44" fmla="*/ 9 w 17"/>
                      <a:gd name="T45" fmla="*/ 59 h 61"/>
                      <a:gd name="T46" fmla="*/ 13 w 17"/>
                      <a:gd name="T47" fmla="*/ 52 h 61"/>
                      <a:gd name="T48" fmla="*/ 10 w 17"/>
                      <a:gd name="T49" fmla="*/ 60 h 61"/>
                      <a:gd name="T50" fmla="*/ 11 w 17"/>
                      <a:gd name="T51" fmla="*/ 58 h 61"/>
                      <a:gd name="T52" fmla="*/ 15 w 17"/>
                      <a:gd name="T53" fmla="*/ 49 h 61"/>
                      <a:gd name="T54" fmla="*/ 11 w 17"/>
                      <a:gd name="T55" fmla="*/ 56 h 61"/>
                      <a:gd name="T56" fmla="*/ 15 w 17"/>
                      <a:gd name="T57" fmla="*/ 43 h 61"/>
                      <a:gd name="T58" fmla="*/ 11 w 17"/>
                      <a:gd name="T59" fmla="*/ 50 h 61"/>
                      <a:gd name="T60" fmla="*/ 15 w 17"/>
                      <a:gd name="T61" fmla="*/ 39 h 61"/>
                      <a:gd name="T62" fmla="*/ 15 w 17"/>
                      <a:gd name="T63" fmla="*/ 36 h 61"/>
                      <a:gd name="T64" fmla="*/ 6 w 17"/>
                      <a:gd name="T65" fmla="*/ 45 h 61"/>
                      <a:gd name="T66" fmla="*/ 10 w 17"/>
                      <a:gd name="T67" fmla="*/ 40 h 61"/>
                      <a:gd name="T68" fmla="*/ 14 w 17"/>
                      <a:gd name="T69" fmla="*/ 31 h 61"/>
                      <a:gd name="T70" fmla="*/ 14 w 17"/>
                      <a:gd name="T71" fmla="*/ 27 h 61"/>
                      <a:gd name="T72" fmla="*/ 8 w 17"/>
                      <a:gd name="T73" fmla="*/ 33 h 61"/>
                      <a:gd name="T74" fmla="*/ 14 w 17"/>
                      <a:gd name="T75" fmla="*/ 21 h 61"/>
                      <a:gd name="T76" fmla="*/ 13 w 17"/>
                      <a:gd name="T77" fmla="*/ 20 h 61"/>
                      <a:gd name="T78" fmla="*/ 8 w 17"/>
                      <a:gd name="T79" fmla="*/ 24 h 61"/>
                      <a:gd name="T80" fmla="*/ 16 w 17"/>
                      <a:gd name="T81" fmla="*/ 12 h 61"/>
                      <a:gd name="T82" fmla="*/ 7 w 17"/>
                      <a:gd name="T83" fmla="*/ 21 h 61"/>
                      <a:gd name="T84" fmla="*/ 12 w 17"/>
                      <a:gd name="T85" fmla="*/ 10 h 61"/>
                      <a:gd name="T86" fmla="*/ 12 w 17"/>
                      <a:gd name="T87" fmla="*/ 5 h 61"/>
                      <a:gd name="T88" fmla="*/ 8 w 17"/>
                      <a:gd name="T89" fmla="*/ 9 h 61"/>
                      <a:gd name="T90" fmla="*/ 11 w 17"/>
                      <a:gd name="T91" fmla="*/ 1 h 61"/>
                      <a:gd name="T92" fmla="*/ 5 w 17"/>
                      <a:gd name="T93" fmla="*/ 7 h 61"/>
                      <a:gd name="T94" fmla="*/ 9 w 17"/>
                      <a:gd name="T95" fmla="*/ 3 h 61"/>
                      <a:gd name="T96" fmla="*/ 5 w 17"/>
                      <a:gd name="T97" fmla="*/ 2 h 61"/>
                      <a:gd name="T98" fmla="*/ 0 w 17"/>
                      <a:gd name="T99" fmla="*/ 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 h="61">
                        <a:moveTo>
                          <a:pt x="1" y="8"/>
                        </a:moveTo>
                        <a:cubicBezTo>
                          <a:pt x="5" y="1"/>
                          <a:pt x="1" y="7"/>
                          <a:pt x="0" y="10"/>
                        </a:cubicBezTo>
                        <a:cubicBezTo>
                          <a:pt x="0" y="10"/>
                          <a:pt x="1" y="11"/>
                          <a:pt x="2" y="10"/>
                        </a:cubicBezTo>
                        <a:cubicBezTo>
                          <a:pt x="0" y="12"/>
                          <a:pt x="7" y="3"/>
                          <a:pt x="6" y="4"/>
                        </a:cubicBezTo>
                        <a:cubicBezTo>
                          <a:pt x="5" y="7"/>
                          <a:pt x="3" y="9"/>
                          <a:pt x="2" y="12"/>
                        </a:cubicBezTo>
                        <a:cubicBezTo>
                          <a:pt x="2" y="13"/>
                          <a:pt x="3" y="13"/>
                          <a:pt x="3" y="12"/>
                        </a:cubicBezTo>
                        <a:cubicBezTo>
                          <a:pt x="5" y="10"/>
                          <a:pt x="9" y="6"/>
                          <a:pt x="9" y="4"/>
                        </a:cubicBezTo>
                        <a:cubicBezTo>
                          <a:pt x="8" y="8"/>
                          <a:pt x="5" y="12"/>
                          <a:pt x="3" y="16"/>
                        </a:cubicBezTo>
                        <a:cubicBezTo>
                          <a:pt x="2" y="16"/>
                          <a:pt x="3" y="17"/>
                          <a:pt x="4" y="17"/>
                        </a:cubicBezTo>
                        <a:cubicBezTo>
                          <a:pt x="6" y="14"/>
                          <a:pt x="6" y="14"/>
                          <a:pt x="7" y="12"/>
                        </a:cubicBezTo>
                        <a:cubicBezTo>
                          <a:pt x="8" y="11"/>
                          <a:pt x="9" y="10"/>
                          <a:pt x="9" y="10"/>
                        </a:cubicBezTo>
                        <a:cubicBezTo>
                          <a:pt x="11" y="8"/>
                          <a:pt x="11" y="7"/>
                          <a:pt x="10" y="7"/>
                        </a:cubicBezTo>
                        <a:cubicBezTo>
                          <a:pt x="7" y="11"/>
                          <a:pt x="5" y="15"/>
                          <a:pt x="3" y="20"/>
                        </a:cubicBezTo>
                        <a:cubicBezTo>
                          <a:pt x="3" y="21"/>
                          <a:pt x="4" y="21"/>
                          <a:pt x="4" y="21"/>
                        </a:cubicBezTo>
                        <a:cubicBezTo>
                          <a:pt x="7" y="18"/>
                          <a:pt x="9" y="15"/>
                          <a:pt x="10" y="13"/>
                        </a:cubicBezTo>
                        <a:cubicBezTo>
                          <a:pt x="9" y="16"/>
                          <a:pt x="7" y="20"/>
                          <a:pt x="6" y="23"/>
                        </a:cubicBezTo>
                        <a:cubicBezTo>
                          <a:pt x="5" y="24"/>
                          <a:pt x="7" y="25"/>
                          <a:pt x="7" y="24"/>
                        </a:cubicBezTo>
                        <a:cubicBezTo>
                          <a:pt x="8" y="22"/>
                          <a:pt x="9" y="21"/>
                          <a:pt x="10" y="19"/>
                        </a:cubicBezTo>
                        <a:cubicBezTo>
                          <a:pt x="12" y="18"/>
                          <a:pt x="13" y="16"/>
                          <a:pt x="14" y="15"/>
                        </a:cubicBezTo>
                        <a:cubicBezTo>
                          <a:pt x="14" y="14"/>
                          <a:pt x="14" y="14"/>
                          <a:pt x="13" y="14"/>
                        </a:cubicBezTo>
                        <a:cubicBezTo>
                          <a:pt x="10" y="19"/>
                          <a:pt x="7" y="24"/>
                          <a:pt x="5" y="29"/>
                        </a:cubicBezTo>
                        <a:cubicBezTo>
                          <a:pt x="4" y="30"/>
                          <a:pt x="5" y="30"/>
                          <a:pt x="6" y="30"/>
                        </a:cubicBezTo>
                        <a:cubicBezTo>
                          <a:pt x="7" y="28"/>
                          <a:pt x="8" y="26"/>
                          <a:pt x="9" y="25"/>
                        </a:cubicBezTo>
                        <a:cubicBezTo>
                          <a:pt x="11" y="24"/>
                          <a:pt x="12" y="22"/>
                          <a:pt x="10" y="22"/>
                        </a:cubicBezTo>
                        <a:cubicBezTo>
                          <a:pt x="9" y="25"/>
                          <a:pt x="7" y="28"/>
                          <a:pt x="5" y="31"/>
                        </a:cubicBezTo>
                        <a:cubicBezTo>
                          <a:pt x="5" y="32"/>
                          <a:pt x="6" y="33"/>
                          <a:pt x="6" y="32"/>
                        </a:cubicBezTo>
                        <a:cubicBezTo>
                          <a:pt x="8" y="31"/>
                          <a:pt x="9" y="30"/>
                          <a:pt x="10" y="28"/>
                        </a:cubicBezTo>
                        <a:cubicBezTo>
                          <a:pt x="11" y="28"/>
                          <a:pt x="11" y="27"/>
                          <a:pt x="12" y="26"/>
                        </a:cubicBezTo>
                        <a:cubicBezTo>
                          <a:pt x="14" y="25"/>
                          <a:pt x="14" y="24"/>
                          <a:pt x="12" y="24"/>
                        </a:cubicBezTo>
                        <a:cubicBezTo>
                          <a:pt x="10" y="29"/>
                          <a:pt x="6" y="33"/>
                          <a:pt x="4" y="38"/>
                        </a:cubicBezTo>
                        <a:cubicBezTo>
                          <a:pt x="4" y="38"/>
                          <a:pt x="5" y="39"/>
                          <a:pt x="5" y="38"/>
                        </a:cubicBezTo>
                        <a:cubicBezTo>
                          <a:pt x="8" y="35"/>
                          <a:pt x="10" y="32"/>
                          <a:pt x="11" y="29"/>
                        </a:cubicBezTo>
                        <a:cubicBezTo>
                          <a:pt x="9" y="33"/>
                          <a:pt x="7" y="37"/>
                          <a:pt x="5" y="41"/>
                        </a:cubicBezTo>
                        <a:cubicBezTo>
                          <a:pt x="5" y="42"/>
                          <a:pt x="6" y="43"/>
                          <a:pt x="7" y="42"/>
                        </a:cubicBezTo>
                        <a:cubicBezTo>
                          <a:pt x="7" y="42"/>
                          <a:pt x="15" y="29"/>
                          <a:pt x="11" y="37"/>
                        </a:cubicBezTo>
                        <a:cubicBezTo>
                          <a:pt x="9" y="40"/>
                          <a:pt x="6" y="43"/>
                          <a:pt x="5" y="47"/>
                        </a:cubicBezTo>
                        <a:cubicBezTo>
                          <a:pt x="4" y="48"/>
                          <a:pt x="5" y="48"/>
                          <a:pt x="6" y="48"/>
                        </a:cubicBezTo>
                        <a:cubicBezTo>
                          <a:pt x="7" y="46"/>
                          <a:pt x="12" y="39"/>
                          <a:pt x="12" y="39"/>
                        </a:cubicBezTo>
                        <a:cubicBezTo>
                          <a:pt x="9" y="42"/>
                          <a:pt x="7" y="46"/>
                          <a:pt x="6" y="50"/>
                        </a:cubicBezTo>
                        <a:cubicBezTo>
                          <a:pt x="5" y="51"/>
                          <a:pt x="6" y="51"/>
                          <a:pt x="7" y="51"/>
                        </a:cubicBezTo>
                        <a:cubicBezTo>
                          <a:pt x="9" y="48"/>
                          <a:pt x="13" y="43"/>
                          <a:pt x="14" y="41"/>
                        </a:cubicBezTo>
                        <a:cubicBezTo>
                          <a:pt x="12" y="46"/>
                          <a:pt x="9" y="50"/>
                          <a:pt x="8" y="54"/>
                        </a:cubicBezTo>
                        <a:cubicBezTo>
                          <a:pt x="7" y="55"/>
                          <a:pt x="9" y="56"/>
                          <a:pt x="9" y="55"/>
                        </a:cubicBezTo>
                        <a:cubicBezTo>
                          <a:pt x="11" y="52"/>
                          <a:pt x="13" y="49"/>
                          <a:pt x="15" y="47"/>
                        </a:cubicBezTo>
                        <a:cubicBezTo>
                          <a:pt x="12" y="50"/>
                          <a:pt x="10" y="54"/>
                          <a:pt x="8" y="58"/>
                        </a:cubicBezTo>
                        <a:cubicBezTo>
                          <a:pt x="7" y="59"/>
                          <a:pt x="9" y="60"/>
                          <a:pt x="9" y="59"/>
                        </a:cubicBezTo>
                        <a:cubicBezTo>
                          <a:pt x="10" y="57"/>
                          <a:pt x="11" y="56"/>
                          <a:pt x="12" y="54"/>
                        </a:cubicBezTo>
                        <a:cubicBezTo>
                          <a:pt x="15" y="53"/>
                          <a:pt x="15" y="52"/>
                          <a:pt x="13" y="52"/>
                        </a:cubicBezTo>
                        <a:cubicBezTo>
                          <a:pt x="12" y="54"/>
                          <a:pt x="10" y="57"/>
                          <a:pt x="9" y="60"/>
                        </a:cubicBezTo>
                        <a:cubicBezTo>
                          <a:pt x="9" y="60"/>
                          <a:pt x="10" y="61"/>
                          <a:pt x="10" y="60"/>
                        </a:cubicBezTo>
                        <a:cubicBezTo>
                          <a:pt x="11" y="60"/>
                          <a:pt x="11" y="60"/>
                          <a:pt x="12" y="59"/>
                        </a:cubicBezTo>
                        <a:cubicBezTo>
                          <a:pt x="13" y="58"/>
                          <a:pt x="12" y="57"/>
                          <a:pt x="11" y="58"/>
                        </a:cubicBezTo>
                        <a:cubicBezTo>
                          <a:pt x="13" y="56"/>
                          <a:pt x="14" y="52"/>
                          <a:pt x="16" y="50"/>
                        </a:cubicBezTo>
                        <a:cubicBezTo>
                          <a:pt x="16" y="49"/>
                          <a:pt x="15" y="48"/>
                          <a:pt x="15" y="49"/>
                        </a:cubicBezTo>
                        <a:cubicBezTo>
                          <a:pt x="13" y="50"/>
                          <a:pt x="12" y="52"/>
                          <a:pt x="11" y="54"/>
                        </a:cubicBezTo>
                        <a:cubicBezTo>
                          <a:pt x="9" y="55"/>
                          <a:pt x="9" y="56"/>
                          <a:pt x="11" y="56"/>
                        </a:cubicBezTo>
                        <a:cubicBezTo>
                          <a:pt x="13" y="52"/>
                          <a:pt x="15" y="48"/>
                          <a:pt x="17" y="44"/>
                        </a:cubicBezTo>
                        <a:cubicBezTo>
                          <a:pt x="17" y="43"/>
                          <a:pt x="16" y="43"/>
                          <a:pt x="15" y="43"/>
                        </a:cubicBezTo>
                        <a:cubicBezTo>
                          <a:pt x="14" y="45"/>
                          <a:pt x="13" y="47"/>
                          <a:pt x="11" y="49"/>
                        </a:cubicBezTo>
                        <a:cubicBezTo>
                          <a:pt x="9" y="52"/>
                          <a:pt x="9" y="52"/>
                          <a:pt x="11" y="50"/>
                        </a:cubicBezTo>
                        <a:cubicBezTo>
                          <a:pt x="13" y="46"/>
                          <a:pt x="15" y="43"/>
                          <a:pt x="16" y="40"/>
                        </a:cubicBezTo>
                        <a:cubicBezTo>
                          <a:pt x="17" y="39"/>
                          <a:pt x="16" y="38"/>
                          <a:pt x="15" y="39"/>
                        </a:cubicBezTo>
                        <a:cubicBezTo>
                          <a:pt x="13" y="42"/>
                          <a:pt x="10" y="45"/>
                          <a:pt x="8" y="48"/>
                        </a:cubicBezTo>
                        <a:cubicBezTo>
                          <a:pt x="11" y="45"/>
                          <a:pt x="13" y="40"/>
                          <a:pt x="15" y="36"/>
                        </a:cubicBezTo>
                        <a:cubicBezTo>
                          <a:pt x="15" y="36"/>
                          <a:pt x="14" y="35"/>
                          <a:pt x="14" y="36"/>
                        </a:cubicBezTo>
                        <a:cubicBezTo>
                          <a:pt x="11" y="38"/>
                          <a:pt x="8" y="41"/>
                          <a:pt x="6" y="45"/>
                        </a:cubicBezTo>
                        <a:cubicBezTo>
                          <a:pt x="7" y="45"/>
                          <a:pt x="7" y="45"/>
                          <a:pt x="7" y="45"/>
                        </a:cubicBezTo>
                        <a:cubicBezTo>
                          <a:pt x="8" y="43"/>
                          <a:pt x="9" y="42"/>
                          <a:pt x="10" y="40"/>
                        </a:cubicBezTo>
                        <a:cubicBezTo>
                          <a:pt x="12" y="37"/>
                          <a:pt x="13" y="35"/>
                          <a:pt x="15" y="32"/>
                        </a:cubicBezTo>
                        <a:cubicBezTo>
                          <a:pt x="15" y="32"/>
                          <a:pt x="14" y="31"/>
                          <a:pt x="14" y="31"/>
                        </a:cubicBezTo>
                        <a:cubicBezTo>
                          <a:pt x="11" y="34"/>
                          <a:pt x="9" y="36"/>
                          <a:pt x="7" y="39"/>
                        </a:cubicBezTo>
                        <a:cubicBezTo>
                          <a:pt x="10" y="35"/>
                          <a:pt x="12" y="31"/>
                          <a:pt x="14" y="27"/>
                        </a:cubicBezTo>
                        <a:cubicBezTo>
                          <a:pt x="14" y="26"/>
                          <a:pt x="13" y="26"/>
                          <a:pt x="13" y="26"/>
                        </a:cubicBezTo>
                        <a:cubicBezTo>
                          <a:pt x="11" y="29"/>
                          <a:pt x="4" y="40"/>
                          <a:pt x="8" y="33"/>
                        </a:cubicBezTo>
                        <a:cubicBezTo>
                          <a:pt x="10" y="29"/>
                          <a:pt x="13" y="26"/>
                          <a:pt x="15" y="22"/>
                        </a:cubicBezTo>
                        <a:cubicBezTo>
                          <a:pt x="16" y="22"/>
                          <a:pt x="15" y="21"/>
                          <a:pt x="14" y="21"/>
                        </a:cubicBezTo>
                        <a:cubicBezTo>
                          <a:pt x="12" y="24"/>
                          <a:pt x="10" y="27"/>
                          <a:pt x="7" y="29"/>
                        </a:cubicBezTo>
                        <a:cubicBezTo>
                          <a:pt x="9" y="27"/>
                          <a:pt x="11" y="23"/>
                          <a:pt x="13" y="20"/>
                        </a:cubicBezTo>
                        <a:cubicBezTo>
                          <a:pt x="13" y="19"/>
                          <a:pt x="12" y="18"/>
                          <a:pt x="12" y="19"/>
                        </a:cubicBezTo>
                        <a:cubicBezTo>
                          <a:pt x="10" y="21"/>
                          <a:pt x="9" y="22"/>
                          <a:pt x="8" y="24"/>
                        </a:cubicBezTo>
                        <a:cubicBezTo>
                          <a:pt x="6" y="26"/>
                          <a:pt x="6" y="27"/>
                          <a:pt x="7" y="27"/>
                        </a:cubicBezTo>
                        <a:cubicBezTo>
                          <a:pt x="10" y="22"/>
                          <a:pt x="13" y="17"/>
                          <a:pt x="16" y="12"/>
                        </a:cubicBezTo>
                        <a:cubicBezTo>
                          <a:pt x="16" y="11"/>
                          <a:pt x="15" y="11"/>
                          <a:pt x="15" y="11"/>
                        </a:cubicBezTo>
                        <a:cubicBezTo>
                          <a:pt x="12" y="15"/>
                          <a:pt x="10" y="18"/>
                          <a:pt x="7" y="21"/>
                        </a:cubicBezTo>
                        <a:cubicBezTo>
                          <a:pt x="9" y="19"/>
                          <a:pt x="11" y="14"/>
                          <a:pt x="13" y="11"/>
                        </a:cubicBezTo>
                        <a:cubicBezTo>
                          <a:pt x="13" y="10"/>
                          <a:pt x="12" y="10"/>
                          <a:pt x="12" y="10"/>
                        </a:cubicBezTo>
                        <a:cubicBezTo>
                          <a:pt x="10" y="12"/>
                          <a:pt x="6" y="15"/>
                          <a:pt x="5" y="18"/>
                        </a:cubicBezTo>
                        <a:cubicBezTo>
                          <a:pt x="7" y="13"/>
                          <a:pt x="10" y="9"/>
                          <a:pt x="12" y="5"/>
                        </a:cubicBezTo>
                        <a:cubicBezTo>
                          <a:pt x="13" y="4"/>
                          <a:pt x="11" y="3"/>
                          <a:pt x="11" y="4"/>
                        </a:cubicBezTo>
                        <a:cubicBezTo>
                          <a:pt x="10" y="6"/>
                          <a:pt x="9" y="7"/>
                          <a:pt x="8" y="9"/>
                        </a:cubicBezTo>
                        <a:cubicBezTo>
                          <a:pt x="7" y="10"/>
                          <a:pt x="3" y="18"/>
                          <a:pt x="7" y="12"/>
                        </a:cubicBezTo>
                        <a:cubicBezTo>
                          <a:pt x="9" y="9"/>
                          <a:pt x="10" y="5"/>
                          <a:pt x="11" y="1"/>
                        </a:cubicBezTo>
                        <a:cubicBezTo>
                          <a:pt x="12" y="1"/>
                          <a:pt x="11" y="0"/>
                          <a:pt x="10" y="1"/>
                        </a:cubicBezTo>
                        <a:cubicBezTo>
                          <a:pt x="8" y="3"/>
                          <a:pt x="7" y="5"/>
                          <a:pt x="5" y="7"/>
                        </a:cubicBezTo>
                        <a:cubicBezTo>
                          <a:pt x="3" y="9"/>
                          <a:pt x="3" y="10"/>
                          <a:pt x="5" y="10"/>
                        </a:cubicBezTo>
                        <a:cubicBezTo>
                          <a:pt x="6" y="8"/>
                          <a:pt x="7" y="5"/>
                          <a:pt x="9" y="3"/>
                        </a:cubicBezTo>
                        <a:cubicBezTo>
                          <a:pt x="9" y="2"/>
                          <a:pt x="8" y="1"/>
                          <a:pt x="8" y="2"/>
                        </a:cubicBezTo>
                        <a:cubicBezTo>
                          <a:pt x="3" y="5"/>
                          <a:pt x="0" y="11"/>
                          <a:pt x="5" y="2"/>
                        </a:cubicBezTo>
                        <a:cubicBezTo>
                          <a:pt x="5" y="2"/>
                          <a:pt x="4" y="1"/>
                          <a:pt x="4" y="2"/>
                        </a:cubicBezTo>
                        <a:cubicBezTo>
                          <a:pt x="1" y="5"/>
                          <a:pt x="2" y="3"/>
                          <a:pt x="0" y="7"/>
                        </a:cubicBezTo>
                        <a:cubicBezTo>
                          <a:pt x="0" y="8"/>
                          <a:pt x="1" y="8"/>
                          <a:pt x="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8" name="Freeform 79"/>
                  <p:cNvSpPr/>
                  <p:nvPr/>
                </p:nvSpPr>
                <p:spPr bwMode="auto">
                  <a:xfrm>
                    <a:off x="1163638" y="2068513"/>
                    <a:ext cx="68263" cy="50800"/>
                  </a:xfrm>
                  <a:custGeom>
                    <a:avLst/>
                    <a:gdLst>
                      <a:gd name="T0" fmla="*/ 1 w 64"/>
                      <a:gd name="T1" fmla="*/ 47 h 48"/>
                      <a:gd name="T2" fmla="*/ 35 w 64"/>
                      <a:gd name="T3" fmla="*/ 35 h 48"/>
                      <a:gd name="T4" fmla="*/ 60 w 64"/>
                      <a:gd name="T5" fmla="*/ 1 h 48"/>
                      <a:gd name="T6" fmla="*/ 59 w 64"/>
                      <a:gd name="T7" fmla="*/ 0 h 48"/>
                      <a:gd name="T8" fmla="*/ 49 w 64"/>
                      <a:gd name="T9" fmla="*/ 7 h 48"/>
                      <a:gd name="T10" fmla="*/ 49 w 64"/>
                      <a:gd name="T11" fmla="*/ 8 h 48"/>
                      <a:gd name="T12" fmla="*/ 58 w 64"/>
                      <a:gd name="T13" fmla="*/ 3 h 48"/>
                      <a:gd name="T14" fmla="*/ 62 w 64"/>
                      <a:gd name="T15" fmla="*/ 13 h 48"/>
                      <a:gd name="T16" fmla="*/ 64 w 64"/>
                      <a:gd name="T17" fmla="*/ 13 h 48"/>
                      <a:gd name="T18" fmla="*/ 61 w 64"/>
                      <a:gd name="T19" fmla="*/ 1 h 48"/>
                      <a:gd name="T20" fmla="*/ 60 w 64"/>
                      <a:gd name="T21" fmla="*/ 0 h 48"/>
                      <a:gd name="T22" fmla="*/ 51 w 64"/>
                      <a:gd name="T23" fmla="*/ 5 h 48"/>
                      <a:gd name="T24" fmla="*/ 58 w 64"/>
                      <a:gd name="T25" fmla="*/ 4 h 48"/>
                      <a:gd name="T26" fmla="*/ 44 w 64"/>
                      <a:gd name="T27" fmla="*/ 27 h 48"/>
                      <a:gd name="T28" fmla="*/ 2 w 64"/>
                      <a:gd name="T29" fmla="*/ 45 h 48"/>
                      <a:gd name="T30" fmla="*/ 1 w 64"/>
                      <a:gd name="T31"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8">
                        <a:moveTo>
                          <a:pt x="1" y="47"/>
                        </a:moveTo>
                        <a:cubicBezTo>
                          <a:pt x="14" y="48"/>
                          <a:pt x="25" y="42"/>
                          <a:pt x="35" y="35"/>
                        </a:cubicBezTo>
                        <a:cubicBezTo>
                          <a:pt x="48" y="26"/>
                          <a:pt x="54" y="15"/>
                          <a:pt x="60" y="1"/>
                        </a:cubicBezTo>
                        <a:cubicBezTo>
                          <a:pt x="61" y="1"/>
                          <a:pt x="60" y="0"/>
                          <a:pt x="59" y="0"/>
                        </a:cubicBezTo>
                        <a:cubicBezTo>
                          <a:pt x="55" y="2"/>
                          <a:pt x="52" y="4"/>
                          <a:pt x="49" y="7"/>
                        </a:cubicBezTo>
                        <a:cubicBezTo>
                          <a:pt x="48" y="7"/>
                          <a:pt x="49" y="9"/>
                          <a:pt x="49" y="8"/>
                        </a:cubicBezTo>
                        <a:cubicBezTo>
                          <a:pt x="52" y="7"/>
                          <a:pt x="55" y="5"/>
                          <a:pt x="58" y="3"/>
                        </a:cubicBezTo>
                        <a:cubicBezTo>
                          <a:pt x="61" y="2"/>
                          <a:pt x="62" y="11"/>
                          <a:pt x="62" y="13"/>
                        </a:cubicBezTo>
                        <a:cubicBezTo>
                          <a:pt x="62" y="14"/>
                          <a:pt x="64" y="13"/>
                          <a:pt x="64" y="13"/>
                        </a:cubicBezTo>
                        <a:cubicBezTo>
                          <a:pt x="63" y="8"/>
                          <a:pt x="63" y="5"/>
                          <a:pt x="61" y="1"/>
                        </a:cubicBezTo>
                        <a:cubicBezTo>
                          <a:pt x="61" y="0"/>
                          <a:pt x="60" y="0"/>
                          <a:pt x="60" y="0"/>
                        </a:cubicBezTo>
                        <a:cubicBezTo>
                          <a:pt x="57" y="2"/>
                          <a:pt x="54" y="4"/>
                          <a:pt x="51" y="5"/>
                        </a:cubicBezTo>
                        <a:cubicBezTo>
                          <a:pt x="48" y="7"/>
                          <a:pt x="58" y="4"/>
                          <a:pt x="58" y="4"/>
                        </a:cubicBezTo>
                        <a:cubicBezTo>
                          <a:pt x="54" y="12"/>
                          <a:pt x="51" y="20"/>
                          <a:pt x="44" y="27"/>
                        </a:cubicBezTo>
                        <a:cubicBezTo>
                          <a:pt x="34" y="37"/>
                          <a:pt x="17" y="47"/>
                          <a:pt x="2" y="45"/>
                        </a:cubicBezTo>
                        <a:cubicBezTo>
                          <a:pt x="1" y="45"/>
                          <a:pt x="0" y="46"/>
                          <a:pt x="1"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9" name="Freeform 80"/>
                  <p:cNvSpPr/>
                  <p:nvPr/>
                </p:nvSpPr>
                <p:spPr bwMode="auto">
                  <a:xfrm>
                    <a:off x="1265238" y="2162176"/>
                    <a:ext cx="14288" cy="15875"/>
                  </a:xfrm>
                  <a:custGeom>
                    <a:avLst/>
                    <a:gdLst>
                      <a:gd name="T0" fmla="*/ 2 w 14"/>
                      <a:gd name="T1" fmla="*/ 0 h 15"/>
                      <a:gd name="T2" fmla="*/ 1 w 14"/>
                      <a:gd name="T3" fmla="*/ 0 h 15"/>
                      <a:gd name="T4" fmla="*/ 1 w 14"/>
                      <a:gd name="T5" fmla="*/ 1 h 15"/>
                      <a:gd name="T6" fmla="*/ 13 w 14"/>
                      <a:gd name="T7" fmla="*/ 4 h 15"/>
                      <a:gd name="T8" fmla="*/ 13 w 14"/>
                      <a:gd name="T9" fmla="*/ 3 h 15"/>
                      <a:gd name="T10" fmla="*/ 8 w 14"/>
                      <a:gd name="T11" fmla="*/ 13 h 15"/>
                      <a:gd name="T12" fmla="*/ 9 w 14"/>
                      <a:gd name="T13" fmla="*/ 14 h 15"/>
                      <a:gd name="T14" fmla="*/ 14 w 14"/>
                      <a:gd name="T15" fmla="*/ 4 h 15"/>
                      <a:gd name="T16" fmla="*/ 13 w 14"/>
                      <a:gd name="T17" fmla="*/ 3 h 15"/>
                      <a:gd name="T18" fmla="*/ 1 w 14"/>
                      <a:gd name="T19" fmla="*/ 0 h 15"/>
                      <a:gd name="T20" fmla="*/ 0 w 14"/>
                      <a:gd name="T21" fmla="*/ 1 h 15"/>
                      <a:gd name="T22" fmla="*/ 1 w 14"/>
                      <a:gd name="T23" fmla="*/ 1 h 15"/>
                      <a:gd name="T24" fmla="*/ 2 w 14"/>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5">
                        <a:moveTo>
                          <a:pt x="2" y="0"/>
                        </a:moveTo>
                        <a:cubicBezTo>
                          <a:pt x="2" y="0"/>
                          <a:pt x="2" y="0"/>
                          <a:pt x="1" y="0"/>
                        </a:cubicBezTo>
                        <a:cubicBezTo>
                          <a:pt x="1" y="0"/>
                          <a:pt x="1" y="1"/>
                          <a:pt x="1" y="1"/>
                        </a:cubicBezTo>
                        <a:cubicBezTo>
                          <a:pt x="5" y="1"/>
                          <a:pt x="9" y="3"/>
                          <a:pt x="13" y="4"/>
                        </a:cubicBezTo>
                        <a:cubicBezTo>
                          <a:pt x="13" y="4"/>
                          <a:pt x="13" y="4"/>
                          <a:pt x="13" y="3"/>
                        </a:cubicBezTo>
                        <a:cubicBezTo>
                          <a:pt x="12" y="7"/>
                          <a:pt x="10" y="10"/>
                          <a:pt x="8" y="13"/>
                        </a:cubicBezTo>
                        <a:cubicBezTo>
                          <a:pt x="7" y="14"/>
                          <a:pt x="8" y="15"/>
                          <a:pt x="9" y="14"/>
                        </a:cubicBezTo>
                        <a:cubicBezTo>
                          <a:pt x="11" y="11"/>
                          <a:pt x="13" y="7"/>
                          <a:pt x="14" y="4"/>
                        </a:cubicBezTo>
                        <a:cubicBezTo>
                          <a:pt x="14" y="3"/>
                          <a:pt x="14" y="3"/>
                          <a:pt x="13" y="3"/>
                        </a:cubicBezTo>
                        <a:cubicBezTo>
                          <a:pt x="9" y="2"/>
                          <a:pt x="5" y="0"/>
                          <a:pt x="1" y="0"/>
                        </a:cubicBezTo>
                        <a:cubicBezTo>
                          <a:pt x="0" y="0"/>
                          <a:pt x="0" y="0"/>
                          <a:pt x="0" y="1"/>
                        </a:cubicBezTo>
                        <a:cubicBezTo>
                          <a:pt x="1" y="1"/>
                          <a:pt x="1" y="1"/>
                          <a:pt x="1" y="1"/>
                        </a:cubicBezTo>
                        <a:cubicBezTo>
                          <a:pt x="2" y="2"/>
                          <a:pt x="3"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0" name="Freeform 81"/>
                  <p:cNvSpPr/>
                  <p:nvPr/>
                </p:nvSpPr>
                <p:spPr bwMode="auto">
                  <a:xfrm>
                    <a:off x="1144588" y="2081213"/>
                    <a:ext cx="20638" cy="17463"/>
                  </a:xfrm>
                  <a:custGeom>
                    <a:avLst/>
                    <a:gdLst>
                      <a:gd name="T0" fmla="*/ 1 w 19"/>
                      <a:gd name="T1" fmla="*/ 16 h 16"/>
                      <a:gd name="T2" fmla="*/ 12 w 19"/>
                      <a:gd name="T3" fmla="*/ 1 h 16"/>
                      <a:gd name="T4" fmla="*/ 11 w 19"/>
                      <a:gd name="T5" fmla="*/ 1 h 16"/>
                      <a:gd name="T6" fmla="*/ 17 w 19"/>
                      <a:gd name="T7" fmla="*/ 13 h 16"/>
                      <a:gd name="T8" fmla="*/ 18 w 19"/>
                      <a:gd name="T9" fmla="*/ 12 h 16"/>
                      <a:gd name="T10" fmla="*/ 12 w 19"/>
                      <a:gd name="T11" fmla="*/ 1 h 16"/>
                      <a:gd name="T12" fmla="*/ 11 w 19"/>
                      <a:gd name="T13" fmla="*/ 1 h 16"/>
                      <a:gd name="T14" fmla="*/ 1 w 19"/>
                      <a:gd name="T15" fmla="*/ 14 h 16"/>
                      <a:gd name="T16" fmla="*/ 1 w 19"/>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6">
                        <a:moveTo>
                          <a:pt x="1" y="16"/>
                        </a:moveTo>
                        <a:cubicBezTo>
                          <a:pt x="7" y="14"/>
                          <a:pt x="10" y="6"/>
                          <a:pt x="12" y="1"/>
                        </a:cubicBezTo>
                        <a:cubicBezTo>
                          <a:pt x="12" y="1"/>
                          <a:pt x="11" y="1"/>
                          <a:pt x="11" y="1"/>
                        </a:cubicBezTo>
                        <a:cubicBezTo>
                          <a:pt x="13" y="5"/>
                          <a:pt x="14" y="10"/>
                          <a:pt x="17" y="13"/>
                        </a:cubicBezTo>
                        <a:cubicBezTo>
                          <a:pt x="18" y="14"/>
                          <a:pt x="19" y="13"/>
                          <a:pt x="18" y="12"/>
                        </a:cubicBezTo>
                        <a:cubicBezTo>
                          <a:pt x="15" y="9"/>
                          <a:pt x="15" y="4"/>
                          <a:pt x="12" y="1"/>
                        </a:cubicBezTo>
                        <a:cubicBezTo>
                          <a:pt x="12" y="0"/>
                          <a:pt x="11" y="0"/>
                          <a:pt x="11" y="1"/>
                        </a:cubicBezTo>
                        <a:cubicBezTo>
                          <a:pt x="9" y="5"/>
                          <a:pt x="6" y="13"/>
                          <a:pt x="1" y="14"/>
                        </a:cubicBezTo>
                        <a:cubicBezTo>
                          <a:pt x="0" y="15"/>
                          <a:pt x="0" y="16"/>
                          <a:pt x="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1" name="Freeform 95"/>
                  <p:cNvSpPr/>
                  <p:nvPr/>
                </p:nvSpPr>
                <p:spPr bwMode="auto">
                  <a:xfrm>
                    <a:off x="1050925" y="2143126"/>
                    <a:ext cx="92075" cy="84138"/>
                  </a:xfrm>
                  <a:custGeom>
                    <a:avLst/>
                    <a:gdLst>
                      <a:gd name="T0" fmla="*/ 55 w 87"/>
                      <a:gd name="T1" fmla="*/ 6 h 79"/>
                      <a:gd name="T2" fmla="*/ 28 w 87"/>
                      <a:gd name="T3" fmla="*/ 10 h 79"/>
                      <a:gd name="T4" fmla="*/ 7 w 87"/>
                      <a:gd name="T5" fmla="*/ 38 h 79"/>
                      <a:gd name="T6" fmla="*/ 44 w 87"/>
                      <a:gd name="T7" fmla="*/ 78 h 79"/>
                      <a:gd name="T8" fmla="*/ 81 w 87"/>
                      <a:gd name="T9" fmla="*/ 35 h 79"/>
                      <a:gd name="T10" fmla="*/ 47 w 87"/>
                      <a:gd name="T11" fmla="*/ 3 h 79"/>
                      <a:gd name="T12" fmla="*/ 48 w 87"/>
                      <a:gd name="T13" fmla="*/ 5 h 79"/>
                      <a:gd name="T14" fmla="*/ 79 w 87"/>
                      <a:gd name="T15" fmla="*/ 32 h 79"/>
                      <a:gd name="T16" fmla="*/ 47 w 87"/>
                      <a:gd name="T17" fmla="*/ 77 h 79"/>
                      <a:gd name="T18" fmla="*/ 7 w 87"/>
                      <a:gd name="T19" fmla="*/ 43 h 79"/>
                      <a:gd name="T20" fmla="*/ 25 w 87"/>
                      <a:gd name="T21" fmla="*/ 13 h 79"/>
                      <a:gd name="T22" fmla="*/ 54 w 87"/>
                      <a:gd name="T23" fmla="*/ 7 h 79"/>
                      <a:gd name="T24" fmla="*/ 55 w 87"/>
                      <a:gd name="T25"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79">
                        <a:moveTo>
                          <a:pt x="55" y="6"/>
                        </a:moveTo>
                        <a:cubicBezTo>
                          <a:pt x="47" y="0"/>
                          <a:pt x="36" y="6"/>
                          <a:pt x="28" y="10"/>
                        </a:cubicBezTo>
                        <a:cubicBezTo>
                          <a:pt x="17" y="15"/>
                          <a:pt x="10" y="26"/>
                          <a:pt x="7" y="38"/>
                        </a:cubicBezTo>
                        <a:cubicBezTo>
                          <a:pt x="0" y="60"/>
                          <a:pt x="23" y="78"/>
                          <a:pt x="44" y="78"/>
                        </a:cubicBezTo>
                        <a:cubicBezTo>
                          <a:pt x="65" y="79"/>
                          <a:pt x="86" y="55"/>
                          <a:pt x="81" y="35"/>
                        </a:cubicBezTo>
                        <a:cubicBezTo>
                          <a:pt x="79" y="24"/>
                          <a:pt x="62" y="0"/>
                          <a:pt x="47" y="3"/>
                        </a:cubicBezTo>
                        <a:cubicBezTo>
                          <a:pt x="46" y="4"/>
                          <a:pt x="47" y="5"/>
                          <a:pt x="48" y="5"/>
                        </a:cubicBezTo>
                        <a:cubicBezTo>
                          <a:pt x="60" y="1"/>
                          <a:pt x="75" y="23"/>
                          <a:pt x="79" y="32"/>
                        </a:cubicBezTo>
                        <a:cubicBezTo>
                          <a:pt x="87" y="52"/>
                          <a:pt x="66" y="75"/>
                          <a:pt x="47" y="77"/>
                        </a:cubicBezTo>
                        <a:cubicBezTo>
                          <a:pt x="27" y="79"/>
                          <a:pt x="6" y="63"/>
                          <a:pt x="7" y="43"/>
                        </a:cubicBezTo>
                        <a:cubicBezTo>
                          <a:pt x="7" y="32"/>
                          <a:pt x="16" y="20"/>
                          <a:pt x="25" y="13"/>
                        </a:cubicBezTo>
                        <a:cubicBezTo>
                          <a:pt x="33" y="8"/>
                          <a:pt x="46" y="1"/>
                          <a:pt x="54" y="7"/>
                        </a:cubicBezTo>
                        <a:cubicBezTo>
                          <a:pt x="55" y="8"/>
                          <a:pt x="55" y="6"/>
                          <a:pt x="55"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2" name="Freeform 96"/>
                  <p:cNvSpPr/>
                  <p:nvPr/>
                </p:nvSpPr>
                <p:spPr bwMode="auto">
                  <a:xfrm>
                    <a:off x="1063625" y="2144713"/>
                    <a:ext cx="73025" cy="74613"/>
                  </a:xfrm>
                  <a:custGeom>
                    <a:avLst/>
                    <a:gdLst>
                      <a:gd name="T0" fmla="*/ 0 w 70"/>
                      <a:gd name="T1" fmla="*/ 24 h 70"/>
                      <a:gd name="T2" fmla="*/ 13 w 70"/>
                      <a:gd name="T3" fmla="*/ 37 h 70"/>
                      <a:gd name="T4" fmla="*/ 27 w 70"/>
                      <a:gd name="T5" fmla="*/ 39 h 70"/>
                      <a:gd name="T6" fmla="*/ 43 w 70"/>
                      <a:gd name="T7" fmla="*/ 40 h 70"/>
                      <a:gd name="T8" fmla="*/ 44 w 70"/>
                      <a:gd name="T9" fmla="*/ 47 h 70"/>
                      <a:gd name="T10" fmla="*/ 49 w 70"/>
                      <a:gd name="T11" fmla="*/ 68 h 70"/>
                      <a:gd name="T12" fmla="*/ 50 w 70"/>
                      <a:gd name="T13" fmla="*/ 69 h 70"/>
                      <a:gd name="T14" fmla="*/ 61 w 70"/>
                      <a:gd name="T15" fmla="*/ 48 h 70"/>
                      <a:gd name="T16" fmla="*/ 64 w 70"/>
                      <a:gd name="T17" fmla="*/ 36 h 70"/>
                      <a:gd name="T18" fmla="*/ 48 w 70"/>
                      <a:gd name="T19" fmla="*/ 32 h 70"/>
                      <a:gd name="T20" fmla="*/ 33 w 70"/>
                      <a:gd name="T21" fmla="*/ 35 h 70"/>
                      <a:gd name="T22" fmla="*/ 28 w 70"/>
                      <a:gd name="T23" fmla="*/ 34 h 70"/>
                      <a:gd name="T24" fmla="*/ 30 w 70"/>
                      <a:gd name="T25" fmla="*/ 26 h 70"/>
                      <a:gd name="T26" fmla="*/ 36 w 70"/>
                      <a:gd name="T27" fmla="*/ 22 h 70"/>
                      <a:gd name="T28" fmla="*/ 42 w 70"/>
                      <a:gd name="T29" fmla="*/ 11 h 70"/>
                      <a:gd name="T30" fmla="*/ 41 w 70"/>
                      <a:gd name="T31" fmla="*/ 1 h 70"/>
                      <a:gd name="T32" fmla="*/ 41 w 70"/>
                      <a:gd name="T33" fmla="*/ 0 h 70"/>
                      <a:gd name="T34" fmla="*/ 37 w 70"/>
                      <a:gd name="T35" fmla="*/ 6 h 70"/>
                      <a:gd name="T36" fmla="*/ 39 w 70"/>
                      <a:gd name="T37" fmla="*/ 10 h 70"/>
                      <a:gd name="T38" fmla="*/ 37 w 70"/>
                      <a:gd name="T39" fmla="*/ 18 h 70"/>
                      <a:gd name="T40" fmla="*/ 24 w 70"/>
                      <a:gd name="T41" fmla="*/ 28 h 70"/>
                      <a:gd name="T42" fmla="*/ 56 w 70"/>
                      <a:gd name="T43" fmla="*/ 32 h 70"/>
                      <a:gd name="T44" fmla="*/ 55 w 70"/>
                      <a:gd name="T45" fmla="*/ 57 h 70"/>
                      <a:gd name="T46" fmla="*/ 52 w 70"/>
                      <a:gd name="T47" fmla="*/ 62 h 70"/>
                      <a:gd name="T48" fmla="*/ 51 w 70"/>
                      <a:gd name="T49" fmla="*/ 67 h 70"/>
                      <a:gd name="T50" fmla="*/ 53 w 70"/>
                      <a:gd name="T51" fmla="*/ 62 h 70"/>
                      <a:gd name="T52" fmla="*/ 50 w 70"/>
                      <a:gd name="T53" fmla="*/ 54 h 70"/>
                      <a:gd name="T54" fmla="*/ 45 w 70"/>
                      <a:gd name="T55" fmla="*/ 40 h 70"/>
                      <a:gd name="T56" fmla="*/ 27 w 70"/>
                      <a:gd name="T57" fmla="*/ 38 h 70"/>
                      <a:gd name="T58" fmla="*/ 6 w 70"/>
                      <a:gd name="T59" fmla="*/ 26 h 70"/>
                      <a:gd name="T60" fmla="*/ 0 w 70"/>
                      <a:gd name="T61" fmla="*/ 23 h 70"/>
                      <a:gd name="T62" fmla="*/ 0 w 70"/>
                      <a:gd name="T63" fmla="*/ 2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 h="70">
                        <a:moveTo>
                          <a:pt x="0" y="24"/>
                        </a:moveTo>
                        <a:cubicBezTo>
                          <a:pt x="5" y="24"/>
                          <a:pt x="9" y="35"/>
                          <a:pt x="13" y="37"/>
                        </a:cubicBezTo>
                        <a:cubicBezTo>
                          <a:pt x="18" y="40"/>
                          <a:pt x="23" y="40"/>
                          <a:pt x="27" y="39"/>
                        </a:cubicBezTo>
                        <a:cubicBezTo>
                          <a:pt x="31" y="38"/>
                          <a:pt x="41" y="35"/>
                          <a:pt x="43" y="40"/>
                        </a:cubicBezTo>
                        <a:cubicBezTo>
                          <a:pt x="44" y="42"/>
                          <a:pt x="44" y="45"/>
                          <a:pt x="44" y="47"/>
                        </a:cubicBezTo>
                        <a:cubicBezTo>
                          <a:pt x="45" y="55"/>
                          <a:pt x="55" y="57"/>
                          <a:pt x="49" y="68"/>
                        </a:cubicBezTo>
                        <a:cubicBezTo>
                          <a:pt x="48" y="69"/>
                          <a:pt x="49" y="70"/>
                          <a:pt x="50" y="69"/>
                        </a:cubicBezTo>
                        <a:cubicBezTo>
                          <a:pt x="54" y="62"/>
                          <a:pt x="58" y="55"/>
                          <a:pt x="61" y="48"/>
                        </a:cubicBezTo>
                        <a:cubicBezTo>
                          <a:pt x="62" y="45"/>
                          <a:pt x="65" y="40"/>
                          <a:pt x="64" y="36"/>
                        </a:cubicBezTo>
                        <a:cubicBezTo>
                          <a:pt x="62" y="29"/>
                          <a:pt x="53" y="31"/>
                          <a:pt x="48" y="32"/>
                        </a:cubicBezTo>
                        <a:cubicBezTo>
                          <a:pt x="43" y="33"/>
                          <a:pt x="38" y="35"/>
                          <a:pt x="33" y="35"/>
                        </a:cubicBezTo>
                        <a:cubicBezTo>
                          <a:pt x="31" y="35"/>
                          <a:pt x="30" y="35"/>
                          <a:pt x="28" y="34"/>
                        </a:cubicBezTo>
                        <a:cubicBezTo>
                          <a:pt x="26" y="30"/>
                          <a:pt x="27" y="27"/>
                          <a:pt x="30" y="26"/>
                        </a:cubicBezTo>
                        <a:cubicBezTo>
                          <a:pt x="32" y="25"/>
                          <a:pt x="34" y="24"/>
                          <a:pt x="36" y="22"/>
                        </a:cubicBezTo>
                        <a:cubicBezTo>
                          <a:pt x="38" y="21"/>
                          <a:pt x="42" y="14"/>
                          <a:pt x="42" y="11"/>
                        </a:cubicBezTo>
                        <a:cubicBezTo>
                          <a:pt x="42" y="10"/>
                          <a:pt x="33" y="1"/>
                          <a:pt x="41" y="1"/>
                        </a:cubicBezTo>
                        <a:cubicBezTo>
                          <a:pt x="42" y="1"/>
                          <a:pt x="42" y="0"/>
                          <a:pt x="41" y="0"/>
                        </a:cubicBezTo>
                        <a:cubicBezTo>
                          <a:pt x="36" y="0"/>
                          <a:pt x="35" y="2"/>
                          <a:pt x="37" y="6"/>
                        </a:cubicBezTo>
                        <a:cubicBezTo>
                          <a:pt x="37" y="7"/>
                          <a:pt x="39" y="8"/>
                          <a:pt x="39" y="10"/>
                        </a:cubicBezTo>
                        <a:cubicBezTo>
                          <a:pt x="41" y="12"/>
                          <a:pt x="39" y="15"/>
                          <a:pt x="37" y="18"/>
                        </a:cubicBezTo>
                        <a:cubicBezTo>
                          <a:pt x="35" y="24"/>
                          <a:pt x="27" y="23"/>
                          <a:pt x="24" y="28"/>
                        </a:cubicBezTo>
                        <a:cubicBezTo>
                          <a:pt x="16" y="43"/>
                          <a:pt x="52" y="32"/>
                          <a:pt x="56" y="32"/>
                        </a:cubicBezTo>
                        <a:cubicBezTo>
                          <a:pt x="70" y="32"/>
                          <a:pt x="58" y="52"/>
                          <a:pt x="55" y="57"/>
                        </a:cubicBezTo>
                        <a:cubicBezTo>
                          <a:pt x="54" y="59"/>
                          <a:pt x="53" y="61"/>
                          <a:pt x="52" y="62"/>
                        </a:cubicBezTo>
                        <a:cubicBezTo>
                          <a:pt x="50" y="64"/>
                          <a:pt x="50" y="65"/>
                          <a:pt x="51" y="67"/>
                        </a:cubicBezTo>
                        <a:cubicBezTo>
                          <a:pt x="52" y="65"/>
                          <a:pt x="53" y="63"/>
                          <a:pt x="53" y="62"/>
                        </a:cubicBezTo>
                        <a:cubicBezTo>
                          <a:pt x="53" y="59"/>
                          <a:pt x="53" y="56"/>
                          <a:pt x="50" y="54"/>
                        </a:cubicBezTo>
                        <a:cubicBezTo>
                          <a:pt x="45" y="49"/>
                          <a:pt x="46" y="46"/>
                          <a:pt x="45" y="40"/>
                        </a:cubicBezTo>
                        <a:cubicBezTo>
                          <a:pt x="44" y="33"/>
                          <a:pt x="31" y="37"/>
                          <a:pt x="27" y="38"/>
                        </a:cubicBezTo>
                        <a:cubicBezTo>
                          <a:pt x="17" y="40"/>
                          <a:pt x="11" y="35"/>
                          <a:pt x="6" y="26"/>
                        </a:cubicBezTo>
                        <a:cubicBezTo>
                          <a:pt x="5" y="24"/>
                          <a:pt x="3" y="23"/>
                          <a:pt x="0" y="23"/>
                        </a:cubicBezTo>
                        <a:cubicBezTo>
                          <a:pt x="0" y="22"/>
                          <a:pt x="0" y="24"/>
                          <a:pt x="0"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3" name="Freeform 99"/>
                  <p:cNvSpPr/>
                  <p:nvPr/>
                </p:nvSpPr>
                <p:spPr bwMode="auto">
                  <a:xfrm>
                    <a:off x="1104900" y="2179638"/>
                    <a:ext cx="25400" cy="30163"/>
                  </a:xfrm>
                  <a:custGeom>
                    <a:avLst/>
                    <a:gdLst>
                      <a:gd name="T0" fmla="*/ 2 w 24"/>
                      <a:gd name="T1" fmla="*/ 6 h 28"/>
                      <a:gd name="T2" fmla="*/ 5 w 24"/>
                      <a:gd name="T3" fmla="*/ 6 h 28"/>
                      <a:gd name="T4" fmla="*/ 5 w 24"/>
                      <a:gd name="T5" fmla="*/ 13 h 28"/>
                      <a:gd name="T6" fmla="*/ 8 w 24"/>
                      <a:gd name="T7" fmla="*/ 19 h 28"/>
                      <a:gd name="T8" fmla="*/ 11 w 24"/>
                      <a:gd name="T9" fmla="*/ 22 h 28"/>
                      <a:gd name="T10" fmla="*/ 13 w 24"/>
                      <a:gd name="T11" fmla="*/ 25 h 28"/>
                      <a:gd name="T12" fmla="*/ 14 w 24"/>
                      <a:gd name="T13" fmla="*/ 27 h 28"/>
                      <a:gd name="T14" fmla="*/ 16 w 24"/>
                      <a:gd name="T15" fmla="*/ 17 h 28"/>
                      <a:gd name="T16" fmla="*/ 17 w 24"/>
                      <a:gd name="T17" fmla="*/ 16 h 28"/>
                      <a:gd name="T18" fmla="*/ 18 w 24"/>
                      <a:gd name="T19" fmla="*/ 16 h 28"/>
                      <a:gd name="T20" fmla="*/ 20 w 24"/>
                      <a:gd name="T21" fmla="*/ 14 h 28"/>
                      <a:gd name="T22" fmla="*/ 21 w 24"/>
                      <a:gd name="T23" fmla="*/ 8 h 28"/>
                      <a:gd name="T24" fmla="*/ 14 w 24"/>
                      <a:gd name="T25" fmla="*/ 10 h 28"/>
                      <a:gd name="T26" fmla="*/ 13 w 24"/>
                      <a:gd name="T27" fmla="*/ 14 h 28"/>
                      <a:gd name="T28" fmla="*/ 9 w 24"/>
                      <a:gd name="T29" fmla="*/ 11 h 28"/>
                      <a:gd name="T30" fmla="*/ 10 w 24"/>
                      <a:gd name="T31" fmla="*/ 15 h 28"/>
                      <a:gd name="T32" fmla="*/ 7 w 24"/>
                      <a:gd name="T33" fmla="*/ 6 h 28"/>
                      <a:gd name="T34" fmla="*/ 20 w 24"/>
                      <a:gd name="T35" fmla="*/ 10 h 28"/>
                      <a:gd name="T36" fmla="*/ 18 w 24"/>
                      <a:gd name="T37" fmla="*/ 16 h 28"/>
                      <a:gd name="T38" fmla="*/ 14 w 24"/>
                      <a:gd name="T39" fmla="*/ 16 h 28"/>
                      <a:gd name="T40" fmla="*/ 11 w 24"/>
                      <a:gd name="T41" fmla="*/ 18 h 28"/>
                      <a:gd name="T42" fmla="*/ 7 w 24"/>
                      <a:gd name="T43" fmla="*/ 19 h 28"/>
                      <a:gd name="T44" fmla="*/ 17 w 24"/>
                      <a:gd name="T45" fmla="*/ 4 h 28"/>
                      <a:gd name="T46" fmla="*/ 11 w 24"/>
                      <a:gd name="T47" fmla="*/ 14 h 28"/>
                      <a:gd name="T48" fmla="*/ 9 w 24"/>
                      <a:gd name="T49" fmla="*/ 18 h 28"/>
                      <a:gd name="T50" fmla="*/ 10 w 24"/>
                      <a:gd name="T51" fmla="*/ 11 h 28"/>
                      <a:gd name="T52" fmla="*/ 10 w 24"/>
                      <a:gd name="T53" fmla="*/ 6 h 28"/>
                      <a:gd name="T54" fmla="*/ 13 w 24"/>
                      <a:gd name="T55" fmla="*/ 8 h 28"/>
                      <a:gd name="T56" fmla="*/ 12 w 24"/>
                      <a:gd name="T57" fmla="*/ 11 h 28"/>
                      <a:gd name="T58" fmla="*/ 17 w 24"/>
                      <a:gd name="T59" fmla="*/ 4 h 28"/>
                      <a:gd name="T60" fmla="*/ 8 w 24"/>
                      <a:gd name="T61" fmla="*/ 21 h 28"/>
                      <a:gd name="T62" fmla="*/ 11 w 24"/>
                      <a:gd name="T63" fmla="*/ 18 h 28"/>
                      <a:gd name="T64" fmla="*/ 13 w 24"/>
                      <a:gd name="T65" fmla="*/ 25 h 28"/>
                      <a:gd name="T66" fmla="*/ 15 w 24"/>
                      <a:gd name="T67" fmla="*/ 23 h 28"/>
                      <a:gd name="T68" fmla="*/ 15 w 24"/>
                      <a:gd name="T69" fmla="*/ 14 h 28"/>
                      <a:gd name="T70" fmla="*/ 7 w 24"/>
                      <a:gd name="T71" fmla="*/ 6 h 28"/>
                      <a:gd name="T72" fmla="*/ 10 w 24"/>
                      <a:gd name="T73" fmla="*/ 15 h 28"/>
                      <a:gd name="T74" fmla="*/ 9 w 24"/>
                      <a:gd name="T75" fmla="*/ 12 h 28"/>
                      <a:gd name="T76" fmla="*/ 13 w 24"/>
                      <a:gd name="T77" fmla="*/ 15 h 28"/>
                      <a:gd name="T78" fmla="*/ 14 w 24"/>
                      <a:gd name="T79" fmla="*/ 10 h 28"/>
                      <a:gd name="T80" fmla="*/ 22 w 24"/>
                      <a:gd name="T81" fmla="*/ 8 h 28"/>
                      <a:gd name="T82" fmla="*/ 22 w 24"/>
                      <a:gd name="T83" fmla="*/ 14 h 28"/>
                      <a:gd name="T84" fmla="*/ 20 w 24"/>
                      <a:gd name="T85" fmla="*/ 16 h 28"/>
                      <a:gd name="T86" fmla="*/ 18 w 24"/>
                      <a:gd name="T87" fmla="*/ 16 h 28"/>
                      <a:gd name="T88" fmla="*/ 18 w 24"/>
                      <a:gd name="T89" fmla="*/ 18 h 28"/>
                      <a:gd name="T90" fmla="*/ 15 w 24"/>
                      <a:gd name="T91" fmla="*/ 27 h 28"/>
                      <a:gd name="T92" fmla="*/ 15 w 24"/>
                      <a:gd name="T93" fmla="*/ 25 h 28"/>
                      <a:gd name="T94" fmla="*/ 12 w 24"/>
                      <a:gd name="T95" fmla="*/ 22 h 28"/>
                      <a:gd name="T96" fmla="*/ 9 w 24"/>
                      <a:gd name="T97" fmla="*/ 19 h 28"/>
                      <a:gd name="T98" fmla="*/ 6 w 24"/>
                      <a:gd name="T99" fmla="*/ 14 h 28"/>
                      <a:gd name="T100" fmla="*/ 6 w 24"/>
                      <a:gd name="T101" fmla="*/ 6 h 28"/>
                      <a:gd name="T102" fmla="*/ 0 w 24"/>
                      <a:gd name="T10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 h="28">
                        <a:moveTo>
                          <a:pt x="2" y="4"/>
                        </a:moveTo>
                        <a:cubicBezTo>
                          <a:pt x="2" y="4"/>
                          <a:pt x="2" y="4"/>
                          <a:pt x="2" y="4"/>
                        </a:cubicBezTo>
                        <a:cubicBezTo>
                          <a:pt x="1" y="4"/>
                          <a:pt x="1" y="4"/>
                          <a:pt x="1" y="5"/>
                        </a:cubicBezTo>
                        <a:cubicBezTo>
                          <a:pt x="1" y="5"/>
                          <a:pt x="1" y="6"/>
                          <a:pt x="2" y="6"/>
                        </a:cubicBezTo>
                        <a:cubicBezTo>
                          <a:pt x="2" y="7"/>
                          <a:pt x="3" y="7"/>
                          <a:pt x="3" y="7"/>
                        </a:cubicBezTo>
                        <a:cubicBezTo>
                          <a:pt x="4" y="6"/>
                          <a:pt x="5" y="5"/>
                          <a:pt x="6" y="4"/>
                        </a:cubicBezTo>
                        <a:cubicBezTo>
                          <a:pt x="5" y="4"/>
                          <a:pt x="5" y="4"/>
                          <a:pt x="4" y="3"/>
                        </a:cubicBezTo>
                        <a:cubicBezTo>
                          <a:pt x="5" y="4"/>
                          <a:pt x="5" y="5"/>
                          <a:pt x="5" y="6"/>
                        </a:cubicBezTo>
                        <a:cubicBezTo>
                          <a:pt x="5" y="7"/>
                          <a:pt x="6" y="7"/>
                          <a:pt x="6" y="6"/>
                        </a:cubicBezTo>
                        <a:cubicBezTo>
                          <a:pt x="7" y="5"/>
                          <a:pt x="7" y="4"/>
                          <a:pt x="7" y="3"/>
                        </a:cubicBezTo>
                        <a:cubicBezTo>
                          <a:pt x="7" y="3"/>
                          <a:pt x="7" y="3"/>
                          <a:pt x="6" y="3"/>
                        </a:cubicBezTo>
                        <a:cubicBezTo>
                          <a:pt x="6" y="7"/>
                          <a:pt x="5" y="10"/>
                          <a:pt x="5" y="13"/>
                        </a:cubicBezTo>
                        <a:cubicBezTo>
                          <a:pt x="4" y="14"/>
                          <a:pt x="6" y="15"/>
                          <a:pt x="6" y="14"/>
                        </a:cubicBezTo>
                        <a:cubicBezTo>
                          <a:pt x="7" y="10"/>
                          <a:pt x="8" y="7"/>
                          <a:pt x="9" y="3"/>
                        </a:cubicBezTo>
                        <a:cubicBezTo>
                          <a:pt x="9" y="3"/>
                          <a:pt x="8" y="3"/>
                          <a:pt x="8" y="3"/>
                        </a:cubicBezTo>
                        <a:cubicBezTo>
                          <a:pt x="9" y="8"/>
                          <a:pt x="7" y="14"/>
                          <a:pt x="8" y="19"/>
                        </a:cubicBezTo>
                        <a:cubicBezTo>
                          <a:pt x="8" y="20"/>
                          <a:pt x="9" y="20"/>
                          <a:pt x="9" y="19"/>
                        </a:cubicBezTo>
                        <a:cubicBezTo>
                          <a:pt x="11" y="15"/>
                          <a:pt x="11" y="10"/>
                          <a:pt x="12" y="5"/>
                        </a:cubicBezTo>
                        <a:cubicBezTo>
                          <a:pt x="11" y="5"/>
                          <a:pt x="11" y="5"/>
                          <a:pt x="11" y="5"/>
                        </a:cubicBezTo>
                        <a:cubicBezTo>
                          <a:pt x="11" y="11"/>
                          <a:pt x="11" y="16"/>
                          <a:pt x="11" y="22"/>
                        </a:cubicBezTo>
                        <a:cubicBezTo>
                          <a:pt x="11" y="23"/>
                          <a:pt x="12" y="23"/>
                          <a:pt x="12" y="22"/>
                        </a:cubicBezTo>
                        <a:cubicBezTo>
                          <a:pt x="13" y="15"/>
                          <a:pt x="15" y="8"/>
                          <a:pt x="16" y="2"/>
                        </a:cubicBezTo>
                        <a:cubicBezTo>
                          <a:pt x="16" y="1"/>
                          <a:pt x="16" y="1"/>
                          <a:pt x="15" y="1"/>
                        </a:cubicBezTo>
                        <a:cubicBezTo>
                          <a:pt x="15" y="9"/>
                          <a:pt x="14" y="17"/>
                          <a:pt x="13" y="25"/>
                        </a:cubicBezTo>
                        <a:cubicBezTo>
                          <a:pt x="14" y="25"/>
                          <a:pt x="14" y="25"/>
                          <a:pt x="15" y="25"/>
                        </a:cubicBezTo>
                        <a:cubicBezTo>
                          <a:pt x="15" y="18"/>
                          <a:pt x="16" y="11"/>
                          <a:pt x="17" y="3"/>
                        </a:cubicBezTo>
                        <a:cubicBezTo>
                          <a:pt x="17" y="3"/>
                          <a:pt x="16" y="3"/>
                          <a:pt x="16" y="3"/>
                        </a:cubicBezTo>
                        <a:cubicBezTo>
                          <a:pt x="16" y="11"/>
                          <a:pt x="14" y="19"/>
                          <a:pt x="14" y="27"/>
                        </a:cubicBezTo>
                        <a:cubicBezTo>
                          <a:pt x="14" y="28"/>
                          <a:pt x="15" y="28"/>
                          <a:pt x="15" y="27"/>
                        </a:cubicBezTo>
                        <a:cubicBezTo>
                          <a:pt x="16" y="19"/>
                          <a:pt x="18" y="12"/>
                          <a:pt x="20" y="5"/>
                        </a:cubicBezTo>
                        <a:cubicBezTo>
                          <a:pt x="19" y="5"/>
                          <a:pt x="19" y="5"/>
                          <a:pt x="18" y="5"/>
                        </a:cubicBezTo>
                        <a:cubicBezTo>
                          <a:pt x="18" y="9"/>
                          <a:pt x="17" y="13"/>
                          <a:pt x="16" y="17"/>
                        </a:cubicBezTo>
                        <a:cubicBezTo>
                          <a:pt x="17" y="17"/>
                          <a:pt x="17" y="17"/>
                          <a:pt x="18" y="17"/>
                        </a:cubicBezTo>
                        <a:cubicBezTo>
                          <a:pt x="18" y="12"/>
                          <a:pt x="19" y="7"/>
                          <a:pt x="20" y="3"/>
                        </a:cubicBezTo>
                        <a:cubicBezTo>
                          <a:pt x="19" y="3"/>
                          <a:pt x="19" y="2"/>
                          <a:pt x="18" y="2"/>
                        </a:cubicBezTo>
                        <a:cubicBezTo>
                          <a:pt x="19" y="7"/>
                          <a:pt x="18" y="11"/>
                          <a:pt x="17" y="16"/>
                        </a:cubicBezTo>
                        <a:cubicBezTo>
                          <a:pt x="18" y="16"/>
                          <a:pt x="18" y="16"/>
                          <a:pt x="18" y="16"/>
                        </a:cubicBezTo>
                        <a:cubicBezTo>
                          <a:pt x="18" y="12"/>
                          <a:pt x="19" y="9"/>
                          <a:pt x="20" y="5"/>
                        </a:cubicBezTo>
                        <a:cubicBezTo>
                          <a:pt x="20" y="5"/>
                          <a:pt x="19" y="5"/>
                          <a:pt x="19" y="5"/>
                        </a:cubicBezTo>
                        <a:cubicBezTo>
                          <a:pt x="19" y="9"/>
                          <a:pt x="19" y="12"/>
                          <a:pt x="18" y="16"/>
                        </a:cubicBezTo>
                        <a:cubicBezTo>
                          <a:pt x="19" y="16"/>
                          <a:pt x="19" y="16"/>
                          <a:pt x="20" y="16"/>
                        </a:cubicBezTo>
                        <a:cubicBezTo>
                          <a:pt x="20" y="11"/>
                          <a:pt x="21" y="7"/>
                          <a:pt x="22" y="3"/>
                        </a:cubicBezTo>
                        <a:cubicBezTo>
                          <a:pt x="22" y="3"/>
                          <a:pt x="21" y="3"/>
                          <a:pt x="21" y="3"/>
                        </a:cubicBezTo>
                        <a:cubicBezTo>
                          <a:pt x="21" y="6"/>
                          <a:pt x="20" y="10"/>
                          <a:pt x="20" y="14"/>
                        </a:cubicBezTo>
                        <a:cubicBezTo>
                          <a:pt x="21" y="14"/>
                          <a:pt x="21" y="14"/>
                          <a:pt x="22" y="14"/>
                        </a:cubicBezTo>
                        <a:cubicBezTo>
                          <a:pt x="22" y="9"/>
                          <a:pt x="23" y="5"/>
                          <a:pt x="24" y="1"/>
                        </a:cubicBezTo>
                        <a:cubicBezTo>
                          <a:pt x="24" y="1"/>
                          <a:pt x="23" y="1"/>
                          <a:pt x="23" y="1"/>
                        </a:cubicBezTo>
                        <a:cubicBezTo>
                          <a:pt x="22" y="3"/>
                          <a:pt x="22" y="6"/>
                          <a:pt x="21" y="8"/>
                        </a:cubicBezTo>
                        <a:cubicBezTo>
                          <a:pt x="21" y="8"/>
                          <a:pt x="22" y="8"/>
                          <a:pt x="22" y="8"/>
                        </a:cubicBezTo>
                        <a:cubicBezTo>
                          <a:pt x="21" y="6"/>
                          <a:pt x="20" y="5"/>
                          <a:pt x="19" y="3"/>
                        </a:cubicBezTo>
                        <a:cubicBezTo>
                          <a:pt x="19" y="3"/>
                          <a:pt x="18" y="3"/>
                          <a:pt x="18" y="3"/>
                        </a:cubicBezTo>
                        <a:cubicBezTo>
                          <a:pt x="16" y="5"/>
                          <a:pt x="15" y="7"/>
                          <a:pt x="14" y="10"/>
                        </a:cubicBezTo>
                        <a:cubicBezTo>
                          <a:pt x="15" y="10"/>
                          <a:pt x="15" y="10"/>
                          <a:pt x="16" y="10"/>
                        </a:cubicBezTo>
                        <a:cubicBezTo>
                          <a:pt x="16" y="8"/>
                          <a:pt x="16" y="6"/>
                          <a:pt x="17" y="3"/>
                        </a:cubicBezTo>
                        <a:cubicBezTo>
                          <a:pt x="17" y="2"/>
                          <a:pt x="15" y="2"/>
                          <a:pt x="15" y="3"/>
                        </a:cubicBezTo>
                        <a:cubicBezTo>
                          <a:pt x="14" y="7"/>
                          <a:pt x="14" y="11"/>
                          <a:pt x="13" y="14"/>
                        </a:cubicBezTo>
                        <a:cubicBezTo>
                          <a:pt x="14" y="14"/>
                          <a:pt x="14" y="15"/>
                          <a:pt x="15" y="15"/>
                        </a:cubicBezTo>
                        <a:cubicBezTo>
                          <a:pt x="15" y="10"/>
                          <a:pt x="15" y="6"/>
                          <a:pt x="14" y="2"/>
                        </a:cubicBezTo>
                        <a:cubicBezTo>
                          <a:pt x="14" y="1"/>
                          <a:pt x="13" y="1"/>
                          <a:pt x="13" y="2"/>
                        </a:cubicBezTo>
                        <a:cubicBezTo>
                          <a:pt x="11" y="5"/>
                          <a:pt x="10" y="8"/>
                          <a:pt x="9" y="11"/>
                        </a:cubicBezTo>
                        <a:cubicBezTo>
                          <a:pt x="10" y="11"/>
                          <a:pt x="10" y="12"/>
                          <a:pt x="11" y="12"/>
                        </a:cubicBezTo>
                        <a:cubicBezTo>
                          <a:pt x="10" y="8"/>
                          <a:pt x="11" y="5"/>
                          <a:pt x="11" y="1"/>
                        </a:cubicBezTo>
                        <a:cubicBezTo>
                          <a:pt x="11" y="1"/>
                          <a:pt x="10" y="1"/>
                          <a:pt x="10" y="1"/>
                        </a:cubicBezTo>
                        <a:cubicBezTo>
                          <a:pt x="11" y="6"/>
                          <a:pt x="10" y="10"/>
                          <a:pt x="10" y="15"/>
                        </a:cubicBezTo>
                        <a:cubicBezTo>
                          <a:pt x="10" y="16"/>
                          <a:pt x="11" y="16"/>
                          <a:pt x="11" y="15"/>
                        </a:cubicBezTo>
                        <a:cubicBezTo>
                          <a:pt x="12" y="11"/>
                          <a:pt x="12" y="7"/>
                          <a:pt x="11" y="3"/>
                        </a:cubicBezTo>
                        <a:cubicBezTo>
                          <a:pt x="11" y="3"/>
                          <a:pt x="10" y="3"/>
                          <a:pt x="10" y="3"/>
                        </a:cubicBezTo>
                        <a:cubicBezTo>
                          <a:pt x="9" y="4"/>
                          <a:pt x="8" y="5"/>
                          <a:pt x="7" y="6"/>
                        </a:cubicBezTo>
                        <a:cubicBezTo>
                          <a:pt x="8" y="7"/>
                          <a:pt x="8" y="7"/>
                          <a:pt x="9" y="7"/>
                        </a:cubicBezTo>
                        <a:cubicBezTo>
                          <a:pt x="12" y="1"/>
                          <a:pt x="14" y="12"/>
                          <a:pt x="14" y="14"/>
                        </a:cubicBezTo>
                        <a:cubicBezTo>
                          <a:pt x="15" y="15"/>
                          <a:pt x="15" y="15"/>
                          <a:pt x="16" y="15"/>
                        </a:cubicBezTo>
                        <a:cubicBezTo>
                          <a:pt x="17" y="13"/>
                          <a:pt x="18" y="11"/>
                          <a:pt x="20" y="10"/>
                        </a:cubicBezTo>
                        <a:cubicBezTo>
                          <a:pt x="20" y="10"/>
                          <a:pt x="19" y="9"/>
                          <a:pt x="19" y="9"/>
                        </a:cubicBezTo>
                        <a:cubicBezTo>
                          <a:pt x="19" y="14"/>
                          <a:pt x="18" y="18"/>
                          <a:pt x="15" y="23"/>
                        </a:cubicBezTo>
                        <a:cubicBezTo>
                          <a:pt x="16" y="23"/>
                          <a:pt x="16" y="23"/>
                          <a:pt x="17" y="23"/>
                        </a:cubicBezTo>
                        <a:cubicBezTo>
                          <a:pt x="17" y="20"/>
                          <a:pt x="17" y="18"/>
                          <a:pt x="18" y="16"/>
                        </a:cubicBezTo>
                        <a:cubicBezTo>
                          <a:pt x="18" y="16"/>
                          <a:pt x="17" y="16"/>
                          <a:pt x="17" y="16"/>
                        </a:cubicBezTo>
                        <a:cubicBezTo>
                          <a:pt x="16" y="19"/>
                          <a:pt x="14" y="22"/>
                          <a:pt x="13" y="25"/>
                        </a:cubicBezTo>
                        <a:cubicBezTo>
                          <a:pt x="14" y="25"/>
                          <a:pt x="14" y="25"/>
                          <a:pt x="15" y="25"/>
                        </a:cubicBezTo>
                        <a:cubicBezTo>
                          <a:pt x="15" y="22"/>
                          <a:pt x="15" y="19"/>
                          <a:pt x="14" y="16"/>
                        </a:cubicBezTo>
                        <a:cubicBezTo>
                          <a:pt x="13" y="14"/>
                          <a:pt x="10" y="14"/>
                          <a:pt x="9" y="11"/>
                        </a:cubicBezTo>
                        <a:cubicBezTo>
                          <a:pt x="9" y="11"/>
                          <a:pt x="7" y="11"/>
                          <a:pt x="8" y="12"/>
                        </a:cubicBezTo>
                        <a:cubicBezTo>
                          <a:pt x="9" y="14"/>
                          <a:pt x="9" y="16"/>
                          <a:pt x="10" y="18"/>
                        </a:cubicBezTo>
                        <a:cubicBezTo>
                          <a:pt x="10" y="19"/>
                          <a:pt x="12" y="19"/>
                          <a:pt x="11" y="18"/>
                        </a:cubicBezTo>
                        <a:cubicBezTo>
                          <a:pt x="11" y="15"/>
                          <a:pt x="10" y="12"/>
                          <a:pt x="10" y="9"/>
                        </a:cubicBezTo>
                        <a:cubicBezTo>
                          <a:pt x="10" y="8"/>
                          <a:pt x="9" y="8"/>
                          <a:pt x="9" y="9"/>
                        </a:cubicBezTo>
                        <a:cubicBezTo>
                          <a:pt x="9" y="11"/>
                          <a:pt x="9" y="13"/>
                          <a:pt x="9" y="15"/>
                        </a:cubicBezTo>
                        <a:cubicBezTo>
                          <a:pt x="9" y="15"/>
                          <a:pt x="8" y="20"/>
                          <a:pt x="7" y="19"/>
                        </a:cubicBezTo>
                        <a:cubicBezTo>
                          <a:pt x="6" y="18"/>
                          <a:pt x="6" y="16"/>
                          <a:pt x="6" y="15"/>
                        </a:cubicBezTo>
                        <a:cubicBezTo>
                          <a:pt x="5" y="11"/>
                          <a:pt x="6" y="11"/>
                          <a:pt x="9" y="9"/>
                        </a:cubicBezTo>
                        <a:cubicBezTo>
                          <a:pt x="11" y="7"/>
                          <a:pt x="2" y="12"/>
                          <a:pt x="12" y="5"/>
                        </a:cubicBezTo>
                        <a:cubicBezTo>
                          <a:pt x="13" y="4"/>
                          <a:pt x="15" y="4"/>
                          <a:pt x="17" y="4"/>
                        </a:cubicBezTo>
                        <a:cubicBezTo>
                          <a:pt x="18" y="4"/>
                          <a:pt x="18" y="2"/>
                          <a:pt x="17" y="2"/>
                        </a:cubicBezTo>
                        <a:cubicBezTo>
                          <a:pt x="16" y="2"/>
                          <a:pt x="15" y="2"/>
                          <a:pt x="15" y="2"/>
                        </a:cubicBezTo>
                        <a:cubicBezTo>
                          <a:pt x="14" y="2"/>
                          <a:pt x="14" y="3"/>
                          <a:pt x="14" y="3"/>
                        </a:cubicBezTo>
                        <a:cubicBezTo>
                          <a:pt x="14" y="7"/>
                          <a:pt x="12" y="10"/>
                          <a:pt x="11" y="14"/>
                        </a:cubicBezTo>
                        <a:cubicBezTo>
                          <a:pt x="11" y="14"/>
                          <a:pt x="11" y="14"/>
                          <a:pt x="12" y="14"/>
                        </a:cubicBezTo>
                        <a:cubicBezTo>
                          <a:pt x="12" y="13"/>
                          <a:pt x="12" y="12"/>
                          <a:pt x="12" y="11"/>
                        </a:cubicBezTo>
                        <a:cubicBezTo>
                          <a:pt x="11" y="11"/>
                          <a:pt x="10" y="11"/>
                          <a:pt x="10" y="11"/>
                        </a:cubicBezTo>
                        <a:cubicBezTo>
                          <a:pt x="10" y="14"/>
                          <a:pt x="10" y="16"/>
                          <a:pt x="9" y="18"/>
                        </a:cubicBezTo>
                        <a:cubicBezTo>
                          <a:pt x="9" y="19"/>
                          <a:pt x="11" y="19"/>
                          <a:pt x="11" y="18"/>
                        </a:cubicBezTo>
                        <a:cubicBezTo>
                          <a:pt x="12" y="15"/>
                          <a:pt x="12" y="11"/>
                          <a:pt x="13" y="8"/>
                        </a:cubicBezTo>
                        <a:cubicBezTo>
                          <a:pt x="13" y="7"/>
                          <a:pt x="12" y="7"/>
                          <a:pt x="11" y="7"/>
                        </a:cubicBezTo>
                        <a:cubicBezTo>
                          <a:pt x="11" y="9"/>
                          <a:pt x="11" y="10"/>
                          <a:pt x="10" y="11"/>
                        </a:cubicBezTo>
                        <a:cubicBezTo>
                          <a:pt x="9" y="11"/>
                          <a:pt x="8" y="11"/>
                          <a:pt x="8" y="11"/>
                        </a:cubicBezTo>
                        <a:cubicBezTo>
                          <a:pt x="8" y="9"/>
                          <a:pt x="9" y="8"/>
                          <a:pt x="11" y="8"/>
                        </a:cubicBezTo>
                        <a:cubicBezTo>
                          <a:pt x="12" y="9"/>
                          <a:pt x="13" y="8"/>
                          <a:pt x="13" y="8"/>
                        </a:cubicBezTo>
                        <a:cubicBezTo>
                          <a:pt x="12" y="6"/>
                          <a:pt x="12" y="7"/>
                          <a:pt x="10" y="6"/>
                        </a:cubicBezTo>
                        <a:cubicBezTo>
                          <a:pt x="10" y="6"/>
                          <a:pt x="10" y="6"/>
                          <a:pt x="10" y="6"/>
                        </a:cubicBezTo>
                        <a:cubicBezTo>
                          <a:pt x="7" y="8"/>
                          <a:pt x="6" y="10"/>
                          <a:pt x="5" y="13"/>
                        </a:cubicBezTo>
                        <a:cubicBezTo>
                          <a:pt x="5" y="13"/>
                          <a:pt x="5" y="14"/>
                          <a:pt x="5" y="14"/>
                        </a:cubicBezTo>
                        <a:cubicBezTo>
                          <a:pt x="10" y="15"/>
                          <a:pt x="12" y="12"/>
                          <a:pt x="13" y="8"/>
                        </a:cubicBezTo>
                        <a:cubicBezTo>
                          <a:pt x="12" y="8"/>
                          <a:pt x="12" y="8"/>
                          <a:pt x="11" y="8"/>
                        </a:cubicBezTo>
                        <a:cubicBezTo>
                          <a:pt x="11" y="11"/>
                          <a:pt x="11" y="14"/>
                          <a:pt x="9" y="18"/>
                        </a:cubicBezTo>
                        <a:cubicBezTo>
                          <a:pt x="10" y="18"/>
                          <a:pt x="10" y="18"/>
                          <a:pt x="11" y="18"/>
                        </a:cubicBezTo>
                        <a:cubicBezTo>
                          <a:pt x="11" y="16"/>
                          <a:pt x="11" y="14"/>
                          <a:pt x="12" y="11"/>
                        </a:cubicBezTo>
                        <a:cubicBezTo>
                          <a:pt x="11" y="11"/>
                          <a:pt x="11" y="11"/>
                          <a:pt x="10" y="11"/>
                        </a:cubicBezTo>
                        <a:cubicBezTo>
                          <a:pt x="10" y="13"/>
                          <a:pt x="10" y="13"/>
                          <a:pt x="11" y="14"/>
                        </a:cubicBezTo>
                        <a:cubicBezTo>
                          <a:pt x="11" y="15"/>
                          <a:pt x="12" y="15"/>
                          <a:pt x="12" y="14"/>
                        </a:cubicBezTo>
                        <a:cubicBezTo>
                          <a:pt x="13" y="12"/>
                          <a:pt x="14" y="4"/>
                          <a:pt x="17" y="4"/>
                        </a:cubicBezTo>
                        <a:cubicBezTo>
                          <a:pt x="17" y="3"/>
                          <a:pt x="17" y="3"/>
                          <a:pt x="17" y="2"/>
                        </a:cubicBezTo>
                        <a:cubicBezTo>
                          <a:pt x="11" y="3"/>
                          <a:pt x="9" y="6"/>
                          <a:pt x="5" y="9"/>
                        </a:cubicBezTo>
                        <a:cubicBezTo>
                          <a:pt x="2" y="12"/>
                          <a:pt x="5" y="19"/>
                          <a:pt x="7" y="21"/>
                        </a:cubicBezTo>
                        <a:cubicBezTo>
                          <a:pt x="8" y="22"/>
                          <a:pt x="8" y="21"/>
                          <a:pt x="8" y="21"/>
                        </a:cubicBezTo>
                        <a:cubicBezTo>
                          <a:pt x="12" y="18"/>
                          <a:pt x="10" y="13"/>
                          <a:pt x="10" y="9"/>
                        </a:cubicBezTo>
                        <a:cubicBezTo>
                          <a:pt x="10" y="9"/>
                          <a:pt x="9" y="9"/>
                          <a:pt x="9" y="9"/>
                        </a:cubicBezTo>
                        <a:cubicBezTo>
                          <a:pt x="9" y="12"/>
                          <a:pt x="10" y="15"/>
                          <a:pt x="10" y="18"/>
                        </a:cubicBezTo>
                        <a:cubicBezTo>
                          <a:pt x="10" y="18"/>
                          <a:pt x="11" y="18"/>
                          <a:pt x="11" y="18"/>
                        </a:cubicBezTo>
                        <a:cubicBezTo>
                          <a:pt x="11" y="16"/>
                          <a:pt x="10" y="14"/>
                          <a:pt x="9" y="12"/>
                        </a:cubicBezTo>
                        <a:cubicBezTo>
                          <a:pt x="9" y="12"/>
                          <a:pt x="8" y="12"/>
                          <a:pt x="8" y="12"/>
                        </a:cubicBezTo>
                        <a:cubicBezTo>
                          <a:pt x="9" y="14"/>
                          <a:pt x="9" y="15"/>
                          <a:pt x="11" y="15"/>
                        </a:cubicBezTo>
                        <a:cubicBezTo>
                          <a:pt x="14" y="17"/>
                          <a:pt x="13" y="22"/>
                          <a:pt x="13" y="25"/>
                        </a:cubicBezTo>
                        <a:cubicBezTo>
                          <a:pt x="13" y="26"/>
                          <a:pt x="15" y="26"/>
                          <a:pt x="15" y="25"/>
                        </a:cubicBezTo>
                        <a:cubicBezTo>
                          <a:pt x="16" y="22"/>
                          <a:pt x="17" y="19"/>
                          <a:pt x="18" y="16"/>
                        </a:cubicBezTo>
                        <a:cubicBezTo>
                          <a:pt x="19" y="15"/>
                          <a:pt x="17" y="15"/>
                          <a:pt x="17" y="16"/>
                        </a:cubicBezTo>
                        <a:cubicBezTo>
                          <a:pt x="16" y="18"/>
                          <a:pt x="15" y="20"/>
                          <a:pt x="15" y="23"/>
                        </a:cubicBezTo>
                        <a:cubicBezTo>
                          <a:pt x="15" y="24"/>
                          <a:pt x="16" y="24"/>
                          <a:pt x="17" y="23"/>
                        </a:cubicBezTo>
                        <a:cubicBezTo>
                          <a:pt x="19" y="19"/>
                          <a:pt x="21" y="14"/>
                          <a:pt x="20" y="9"/>
                        </a:cubicBezTo>
                        <a:cubicBezTo>
                          <a:pt x="20" y="9"/>
                          <a:pt x="20" y="8"/>
                          <a:pt x="19" y="9"/>
                        </a:cubicBezTo>
                        <a:cubicBezTo>
                          <a:pt x="17" y="10"/>
                          <a:pt x="16" y="12"/>
                          <a:pt x="15" y="14"/>
                        </a:cubicBezTo>
                        <a:cubicBezTo>
                          <a:pt x="15" y="14"/>
                          <a:pt x="15" y="14"/>
                          <a:pt x="16" y="14"/>
                        </a:cubicBezTo>
                        <a:cubicBezTo>
                          <a:pt x="15" y="10"/>
                          <a:pt x="15" y="6"/>
                          <a:pt x="11" y="3"/>
                        </a:cubicBezTo>
                        <a:cubicBezTo>
                          <a:pt x="11" y="3"/>
                          <a:pt x="10" y="3"/>
                          <a:pt x="10" y="3"/>
                        </a:cubicBezTo>
                        <a:cubicBezTo>
                          <a:pt x="9" y="4"/>
                          <a:pt x="8" y="5"/>
                          <a:pt x="7" y="6"/>
                        </a:cubicBezTo>
                        <a:cubicBezTo>
                          <a:pt x="7" y="7"/>
                          <a:pt x="8" y="8"/>
                          <a:pt x="9" y="7"/>
                        </a:cubicBezTo>
                        <a:cubicBezTo>
                          <a:pt x="9" y="6"/>
                          <a:pt x="10" y="5"/>
                          <a:pt x="11" y="4"/>
                        </a:cubicBezTo>
                        <a:cubicBezTo>
                          <a:pt x="10" y="4"/>
                          <a:pt x="10" y="4"/>
                          <a:pt x="9" y="4"/>
                        </a:cubicBezTo>
                        <a:cubicBezTo>
                          <a:pt x="10" y="7"/>
                          <a:pt x="10" y="11"/>
                          <a:pt x="10" y="15"/>
                        </a:cubicBezTo>
                        <a:cubicBezTo>
                          <a:pt x="11" y="15"/>
                          <a:pt x="11" y="15"/>
                          <a:pt x="11" y="15"/>
                        </a:cubicBezTo>
                        <a:cubicBezTo>
                          <a:pt x="12" y="10"/>
                          <a:pt x="12" y="5"/>
                          <a:pt x="11" y="1"/>
                        </a:cubicBezTo>
                        <a:cubicBezTo>
                          <a:pt x="11" y="0"/>
                          <a:pt x="10" y="0"/>
                          <a:pt x="10" y="1"/>
                        </a:cubicBezTo>
                        <a:cubicBezTo>
                          <a:pt x="9" y="4"/>
                          <a:pt x="9" y="8"/>
                          <a:pt x="9" y="12"/>
                        </a:cubicBezTo>
                        <a:cubicBezTo>
                          <a:pt x="9" y="12"/>
                          <a:pt x="10" y="13"/>
                          <a:pt x="11" y="12"/>
                        </a:cubicBezTo>
                        <a:cubicBezTo>
                          <a:pt x="11" y="8"/>
                          <a:pt x="12" y="5"/>
                          <a:pt x="14" y="2"/>
                        </a:cubicBezTo>
                        <a:cubicBezTo>
                          <a:pt x="14" y="2"/>
                          <a:pt x="13" y="2"/>
                          <a:pt x="13" y="2"/>
                        </a:cubicBezTo>
                        <a:cubicBezTo>
                          <a:pt x="14" y="6"/>
                          <a:pt x="13" y="10"/>
                          <a:pt x="13" y="15"/>
                        </a:cubicBezTo>
                        <a:cubicBezTo>
                          <a:pt x="13" y="15"/>
                          <a:pt x="14" y="16"/>
                          <a:pt x="15" y="15"/>
                        </a:cubicBezTo>
                        <a:cubicBezTo>
                          <a:pt x="15" y="11"/>
                          <a:pt x="15" y="7"/>
                          <a:pt x="16" y="3"/>
                        </a:cubicBezTo>
                        <a:cubicBezTo>
                          <a:pt x="16" y="3"/>
                          <a:pt x="16" y="3"/>
                          <a:pt x="15" y="3"/>
                        </a:cubicBezTo>
                        <a:cubicBezTo>
                          <a:pt x="15" y="6"/>
                          <a:pt x="15" y="8"/>
                          <a:pt x="14" y="10"/>
                        </a:cubicBezTo>
                        <a:cubicBezTo>
                          <a:pt x="14" y="11"/>
                          <a:pt x="16" y="11"/>
                          <a:pt x="16" y="10"/>
                        </a:cubicBezTo>
                        <a:cubicBezTo>
                          <a:pt x="16" y="10"/>
                          <a:pt x="18" y="4"/>
                          <a:pt x="19" y="5"/>
                        </a:cubicBezTo>
                        <a:cubicBezTo>
                          <a:pt x="19" y="6"/>
                          <a:pt x="20" y="7"/>
                          <a:pt x="21" y="8"/>
                        </a:cubicBezTo>
                        <a:cubicBezTo>
                          <a:pt x="21" y="9"/>
                          <a:pt x="22" y="9"/>
                          <a:pt x="22" y="8"/>
                        </a:cubicBezTo>
                        <a:cubicBezTo>
                          <a:pt x="23" y="6"/>
                          <a:pt x="24" y="4"/>
                          <a:pt x="24" y="1"/>
                        </a:cubicBezTo>
                        <a:cubicBezTo>
                          <a:pt x="24" y="0"/>
                          <a:pt x="23" y="0"/>
                          <a:pt x="23" y="1"/>
                        </a:cubicBezTo>
                        <a:cubicBezTo>
                          <a:pt x="21" y="5"/>
                          <a:pt x="20" y="9"/>
                          <a:pt x="20" y="14"/>
                        </a:cubicBezTo>
                        <a:cubicBezTo>
                          <a:pt x="20" y="15"/>
                          <a:pt x="22" y="15"/>
                          <a:pt x="22" y="14"/>
                        </a:cubicBezTo>
                        <a:cubicBezTo>
                          <a:pt x="22" y="10"/>
                          <a:pt x="22" y="6"/>
                          <a:pt x="22" y="3"/>
                        </a:cubicBezTo>
                        <a:cubicBezTo>
                          <a:pt x="22" y="2"/>
                          <a:pt x="21" y="2"/>
                          <a:pt x="21" y="3"/>
                        </a:cubicBezTo>
                        <a:cubicBezTo>
                          <a:pt x="20" y="7"/>
                          <a:pt x="19" y="11"/>
                          <a:pt x="18" y="16"/>
                        </a:cubicBezTo>
                        <a:cubicBezTo>
                          <a:pt x="18" y="16"/>
                          <a:pt x="20" y="16"/>
                          <a:pt x="20" y="16"/>
                        </a:cubicBezTo>
                        <a:cubicBezTo>
                          <a:pt x="20" y="12"/>
                          <a:pt x="21" y="9"/>
                          <a:pt x="20" y="5"/>
                        </a:cubicBezTo>
                        <a:cubicBezTo>
                          <a:pt x="20" y="4"/>
                          <a:pt x="19" y="4"/>
                          <a:pt x="19" y="5"/>
                        </a:cubicBezTo>
                        <a:cubicBezTo>
                          <a:pt x="18" y="8"/>
                          <a:pt x="17" y="12"/>
                          <a:pt x="17" y="16"/>
                        </a:cubicBezTo>
                        <a:cubicBezTo>
                          <a:pt x="17" y="17"/>
                          <a:pt x="18" y="17"/>
                          <a:pt x="18" y="16"/>
                        </a:cubicBezTo>
                        <a:cubicBezTo>
                          <a:pt x="20" y="12"/>
                          <a:pt x="20" y="7"/>
                          <a:pt x="20" y="2"/>
                        </a:cubicBezTo>
                        <a:cubicBezTo>
                          <a:pt x="20" y="2"/>
                          <a:pt x="18" y="1"/>
                          <a:pt x="18" y="2"/>
                        </a:cubicBezTo>
                        <a:cubicBezTo>
                          <a:pt x="17" y="7"/>
                          <a:pt x="17" y="12"/>
                          <a:pt x="16" y="17"/>
                        </a:cubicBezTo>
                        <a:cubicBezTo>
                          <a:pt x="16" y="18"/>
                          <a:pt x="18" y="18"/>
                          <a:pt x="18" y="18"/>
                        </a:cubicBezTo>
                        <a:cubicBezTo>
                          <a:pt x="19" y="13"/>
                          <a:pt x="19" y="9"/>
                          <a:pt x="20" y="5"/>
                        </a:cubicBezTo>
                        <a:cubicBezTo>
                          <a:pt x="20" y="4"/>
                          <a:pt x="19" y="4"/>
                          <a:pt x="18" y="5"/>
                        </a:cubicBezTo>
                        <a:cubicBezTo>
                          <a:pt x="16" y="12"/>
                          <a:pt x="15" y="19"/>
                          <a:pt x="14" y="27"/>
                        </a:cubicBezTo>
                        <a:cubicBezTo>
                          <a:pt x="14" y="27"/>
                          <a:pt x="15" y="27"/>
                          <a:pt x="15" y="27"/>
                        </a:cubicBezTo>
                        <a:cubicBezTo>
                          <a:pt x="16" y="19"/>
                          <a:pt x="17" y="11"/>
                          <a:pt x="17" y="3"/>
                        </a:cubicBezTo>
                        <a:cubicBezTo>
                          <a:pt x="17" y="2"/>
                          <a:pt x="16" y="2"/>
                          <a:pt x="16" y="3"/>
                        </a:cubicBezTo>
                        <a:cubicBezTo>
                          <a:pt x="14" y="10"/>
                          <a:pt x="14" y="18"/>
                          <a:pt x="13" y="25"/>
                        </a:cubicBezTo>
                        <a:cubicBezTo>
                          <a:pt x="13" y="26"/>
                          <a:pt x="15" y="26"/>
                          <a:pt x="15" y="25"/>
                        </a:cubicBezTo>
                        <a:cubicBezTo>
                          <a:pt x="15" y="17"/>
                          <a:pt x="16" y="9"/>
                          <a:pt x="16" y="1"/>
                        </a:cubicBezTo>
                        <a:cubicBezTo>
                          <a:pt x="17" y="1"/>
                          <a:pt x="15" y="0"/>
                          <a:pt x="15" y="1"/>
                        </a:cubicBezTo>
                        <a:cubicBezTo>
                          <a:pt x="14" y="8"/>
                          <a:pt x="11" y="15"/>
                          <a:pt x="11" y="22"/>
                        </a:cubicBezTo>
                        <a:cubicBezTo>
                          <a:pt x="11" y="22"/>
                          <a:pt x="12" y="22"/>
                          <a:pt x="12" y="22"/>
                        </a:cubicBezTo>
                        <a:cubicBezTo>
                          <a:pt x="12" y="16"/>
                          <a:pt x="12" y="11"/>
                          <a:pt x="12" y="5"/>
                        </a:cubicBezTo>
                        <a:cubicBezTo>
                          <a:pt x="12" y="4"/>
                          <a:pt x="11" y="4"/>
                          <a:pt x="11" y="5"/>
                        </a:cubicBezTo>
                        <a:cubicBezTo>
                          <a:pt x="10" y="9"/>
                          <a:pt x="9" y="14"/>
                          <a:pt x="8" y="19"/>
                        </a:cubicBezTo>
                        <a:cubicBezTo>
                          <a:pt x="8" y="19"/>
                          <a:pt x="9" y="19"/>
                          <a:pt x="9" y="19"/>
                        </a:cubicBezTo>
                        <a:cubicBezTo>
                          <a:pt x="9" y="13"/>
                          <a:pt x="10" y="8"/>
                          <a:pt x="9" y="3"/>
                        </a:cubicBezTo>
                        <a:cubicBezTo>
                          <a:pt x="9" y="2"/>
                          <a:pt x="8" y="2"/>
                          <a:pt x="8" y="3"/>
                        </a:cubicBezTo>
                        <a:cubicBezTo>
                          <a:pt x="6" y="6"/>
                          <a:pt x="5" y="10"/>
                          <a:pt x="5" y="13"/>
                        </a:cubicBezTo>
                        <a:cubicBezTo>
                          <a:pt x="5" y="13"/>
                          <a:pt x="5" y="14"/>
                          <a:pt x="6" y="14"/>
                        </a:cubicBezTo>
                        <a:cubicBezTo>
                          <a:pt x="7" y="10"/>
                          <a:pt x="8" y="7"/>
                          <a:pt x="8" y="3"/>
                        </a:cubicBezTo>
                        <a:cubicBezTo>
                          <a:pt x="8" y="2"/>
                          <a:pt x="6" y="2"/>
                          <a:pt x="6" y="3"/>
                        </a:cubicBezTo>
                        <a:cubicBezTo>
                          <a:pt x="6" y="4"/>
                          <a:pt x="5" y="5"/>
                          <a:pt x="5" y="6"/>
                        </a:cubicBezTo>
                        <a:cubicBezTo>
                          <a:pt x="5" y="6"/>
                          <a:pt x="6" y="6"/>
                          <a:pt x="6" y="6"/>
                        </a:cubicBezTo>
                        <a:cubicBezTo>
                          <a:pt x="6" y="4"/>
                          <a:pt x="6" y="5"/>
                          <a:pt x="6" y="3"/>
                        </a:cubicBezTo>
                        <a:cubicBezTo>
                          <a:pt x="6" y="3"/>
                          <a:pt x="5" y="2"/>
                          <a:pt x="5" y="3"/>
                        </a:cubicBezTo>
                        <a:cubicBezTo>
                          <a:pt x="3" y="5"/>
                          <a:pt x="3" y="6"/>
                          <a:pt x="2" y="4"/>
                        </a:cubicBezTo>
                        <a:cubicBezTo>
                          <a:pt x="1" y="3"/>
                          <a:pt x="1" y="3"/>
                          <a:pt x="0" y="4"/>
                        </a:cubicBezTo>
                        <a:cubicBezTo>
                          <a:pt x="0" y="4"/>
                          <a:pt x="0" y="4"/>
                          <a:pt x="0" y="4"/>
                        </a:cubicBezTo>
                        <a:cubicBezTo>
                          <a:pt x="0" y="5"/>
                          <a:pt x="2" y="5"/>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4" name="Freeform 167"/>
                  <p:cNvSpPr/>
                  <p:nvPr/>
                </p:nvSpPr>
                <p:spPr bwMode="auto">
                  <a:xfrm>
                    <a:off x="1460500" y="2222501"/>
                    <a:ext cx="85725" cy="87313"/>
                  </a:xfrm>
                  <a:custGeom>
                    <a:avLst/>
                    <a:gdLst>
                      <a:gd name="T0" fmla="*/ 47 w 81"/>
                      <a:gd name="T1" fmla="*/ 2 h 82"/>
                      <a:gd name="T2" fmla="*/ 6 w 81"/>
                      <a:gd name="T3" fmla="*/ 34 h 82"/>
                      <a:gd name="T4" fmla="*/ 34 w 81"/>
                      <a:gd name="T5" fmla="*/ 77 h 82"/>
                      <a:gd name="T6" fmla="*/ 81 w 81"/>
                      <a:gd name="T7" fmla="*/ 37 h 82"/>
                      <a:gd name="T8" fmla="*/ 65 w 81"/>
                      <a:gd name="T9" fmla="*/ 13 h 82"/>
                      <a:gd name="T10" fmla="*/ 41 w 81"/>
                      <a:gd name="T11" fmla="*/ 2 h 82"/>
                      <a:gd name="T12" fmla="*/ 41 w 81"/>
                      <a:gd name="T13" fmla="*/ 3 h 82"/>
                      <a:gd name="T14" fmla="*/ 65 w 81"/>
                      <a:gd name="T15" fmla="*/ 16 h 82"/>
                      <a:gd name="T16" fmla="*/ 79 w 81"/>
                      <a:gd name="T17" fmla="*/ 40 h 82"/>
                      <a:gd name="T18" fmla="*/ 59 w 81"/>
                      <a:gd name="T19" fmla="*/ 70 h 82"/>
                      <a:gd name="T20" fmla="*/ 24 w 81"/>
                      <a:gd name="T21" fmla="*/ 72 h 82"/>
                      <a:gd name="T22" fmla="*/ 8 w 81"/>
                      <a:gd name="T23" fmla="*/ 31 h 82"/>
                      <a:gd name="T24" fmla="*/ 47 w 81"/>
                      <a:gd name="T25" fmla="*/ 4 h 82"/>
                      <a:gd name="T26" fmla="*/ 47 w 81"/>
                      <a:gd name="T27" fmla="*/ 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82">
                        <a:moveTo>
                          <a:pt x="47" y="2"/>
                        </a:moveTo>
                        <a:cubicBezTo>
                          <a:pt x="27" y="3"/>
                          <a:pt x="10" y="15"/>
                          <a:pt x="6" y="34"/>
                        </a:cubicBezTo>
                        <a:cubicBezTo>
                          <a:pt x="0" y="53"/>
                          <a:pt x="14" y="73"/>
                          <a:pt x="34" y="77"/>
                        </a:cubicBezTo>
                        <a:cubicBezTo>
                          <a:pt x="57" y="82"/>
                          <a:pt x="80" y="59"/>
                          <a:pt x="81" y="37"/>
                        </a:cubicBezTo>
                        <a:cubicBezTo>
                          <a:pt x="81" y="27"/>
                          <a:pt x="71" y="19"/>
                          <a:pt x="65" y="13"/>
                        </a:cubicBezTo>
                        <a:cubicBezTo>
                          <a:pt x="58" y="7"/>
                          <a:pt x="50" y="0"/>
                          <a:pt x="41" y="2"/>
                        </a:cubicBezTo>
                        <a:cubicBezTo>
                          <a:pt x="40" y="2"/>
                          <a:pt x="40" y="3"/>
                          <a:pt x="41" y="3"/>
                        </a:cubicBezTo>
                        <a:cubicBezTo>
                          <a:pt x="50" y="1"/>
                          <a:pt x="59" y="10"/>
                          <a:pt x="65" y="16"/>
                        </a:cubicBezTo>
                        <a:cubicBezTo>
                          <a:pt x="73" y="22"/>
                          <a:pt x="79" y="29"/>
                          <a:pt x="79" y="40"/>
                        </a:cubicBezTo>
                        <a:cubicBezTo>
                          <a:pt x="79" y="52"/>
                          <a:pt x="69" y="64"/>
                          <a:pt x="59" y="70"/>
                        </a:cubicBezTo>
                        <a:cubicBezTo>
                          <a:pt x="49" y="77"/>
                          <a:pt x="35" y="78"/>
                          <a:pt x="24" y="72"/>
                        </a:cubicBezTo>
                        <a:cubicBezTo>
                          <a:pt x="9" y="65"/>
                          <a:pt x="3" y="46"/>
                          <a:pt x="8" y="31"/>
                        </a:cubicBezTo>
                        <a:cubicBezTo>
                          <a:pt x="13" y="14"/>
                          <a:pt x="30" y="4"/>
                          <a:pt x="47" y="4"/>
                        </a:cubicBezTo>
                        <a:cubicBezTo>
                          <a:pt x="48" y="4"/>
                          <a:pt x="48" y="2"/>
                          <a:pt x="4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5" name="Freeform 168"/>
                  <p:cNvSpPr/>
                  <p:nvPr/>
                </p:nvSpPr>
                <p:spPr bwMode="auto">
                  <a:xfrm>
                    <a:off x="1503363" y="2225676"/>
                    <a:ext cx="38100" cy="55563"/>
                  </a:xfrm>
                  <a:custGeom>
                    <a:avLst/>
                    <a:gdLst>
                      <a:gd name="T0" fmla="*/ 7 w 35"/>
                      <a:gd name="T1" fmla="*/ 1 h 52"/>
                      <a:gd name="T2" fmla="*/ 0 w 35"/>
                      <a:gd name="T3" fmla="*/ 6 h 52"/>
                      <a:gd name="T4" fmla="*/ 3 w 35"/>
                      <a:gd name="T5" fmla="*/ 16 h 52"/>
                      <a:gd name="T6" fmla="*/ 11 w 35"/>
                      <a:gd name="T7" fmla="*/ 18 h 52"/>
                      <a:gd name="T8" fmla="*/ 16 w 35"/>
                      <a:gd name="T9" fmla="*/ 11 h 52"/>
                      <a:gd name="T10" fmla="*/ 19 w 35"/>
                      <a:gd name="T11" fmla="*/ 15 h 52"/>
                      <a:gd name="T12" fmla="*/ 16 w 35"/>
                      <a:gd name="T13" fmla="*/ 18 h 52"/>
                      <a:gd name="T14" fmla="*/ 12 w 35"/>
                      <a:gd name="T15" fmla="*/ 29 h 52"/>
                      <a:gd name="T16" fmla="*/ 18 w 35"/>
                      <a:gd name="T17" fmla="*/ 36 h 52"/>
                      <a:gd name="T18" fmla="*/ 24 w 35"/>
                      <a:gd name="T19" fmla="*/ 36 h 52"/>
                      <a:gd name="T20" fmla="*/ 32 w 35"/>
                      <a:gd name="T21" fmla="*/ 51 h 52"/>
                      <a:gd name="T22" fmla="*/ 34 w 35"/>
                      <a:gd name="T23" fmla="*/ 52 h 52"/>
                      <a:gd name="T24" fmla="*/ 27 w 35"/>
                      <a:gd name="T25" fmla="*/ 33 h 52"/>
                      <a:gd name="T26" fmla="*/ 25 w 35"/>
                      <a:gd name="T27" fmla="*/ 34 h 52"/>
                      <a:gd name="T28" fmla="*/ 17 w 35"/>
                      <a:gd name="T29" fmla="*/ 19 h 52"/>
                      <a:gd name="T30" fmla="*/ 23 w 35"/>
                      <a:gd name="T31" fmla="*/ 12 h 52"/>
                      <a:gd name="T32" fmla="*/ 12 w 35"/>
                      <a:gd name="T33" fmla="*/ 12 h 52"/>
                      <a:gd name="T34" fmla="*/ 10 w 35"/>
                      <a:gd name="T35" fmla="*/ 15 h 52"/>
                      <a:gd name="T36" fmla="*/ 9 w 35"/>
                      <a:gd name="T37" fmla="*/ 19 h 52"/>
                      <a:gd name="T38" fmla="*/ 5 w 35"/>
                      <a:gd name="T39" fmla="*/ 15 h 52"/>
                      <a:gd name="T40" fmla="*/ 6 w 35"/>
                      <a:gd name="T41" fmla="*/ 13 h 52"/>
                      <a:gd name="T42" fmla="*/ 6 w 35"/>
                      <a:gd name="T43" fmla="*/ 11 h 52"/>
                      <a:gd name="T44" fmla="*/ 5 w 35"/>
                      <a:gd name="T45" fmla="*/ 10 h 52"/>
                      <a:gd name="T46" fmla="*/ 5 w 35"/>
                      <a:gd name="T47" fmla="*/ 10 h 52"/>
                      <a:gd name="T48" fmla="*/ 7 w 35"/>
                      <a:gd name="T49" fmla="*/ 2 h 52"/>
                      <a:gd name="T50" fmla="*/ 7 w 35"/>
                      <a:gd name="T51" fmla="*/ 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52">
                        <a:moveTo>
                          <a:pt x="7" y="1"/>
                        </a:moveTo>
                        <a:cubicBezTo>
                          <a:pt x="4" y="0"/>
                          <a:pt x="0" y="2"/>
                          <a:pt x="0" y="6"/>
                        </a:cubicBezTo>
                        <a:cubicBezTo>
                          <a:pt x="0" y="10"/>
                          <a:pt x="5" y="11"/>
                          <a:pt x="3" y="16"/>
                        </a:cubicBezTo>
                        <a:cubicBezTo>
                          <a:pt x="2" y="22"/>
                          <a:pt x="9" y="24"/>
                          <a:pt x="11" y="18"/>
                        </a:cubicBezTo>
                        <a:cubicBezTo>
                          <a:pt x="12" y="15"/>
                          <a:pt x="12" y="12"/>
                          <a:pt x="16" y="11"/>
                        </a:cubicBezTo>
                        <a:cubicBezTo>
                          <a:pt x="20" y="13"/>
                          <a:pt x="21" y="15"/>
                          <a:pt x="19" y="15"/>
                        </a:cubicBezTo>
                        <a:cubicBezTo>
                          <a:pt x="17" y="16"/>
                          <a:pt x="18" y="16"/>
                          <a:pt x="16" y="18"/>
                        </a:cubicBezTo>
                        <a:cubicBezTo>
                          <a:pt x="13" y="20"/>
                          <a:pt x="11" y="25"/>
                          <a:pt x="12" y="29"/>
                        </a:cubicBezTo>
                        <a:cubicBezTo>
                          <a:pt x="12" y="32"/>
                          <a:pt x="14" y="36"/>
                          <a:pt x="18" y="36"/>
                        </a:cubicBezTo>
                        <a:cubicBezTo>
                          <a:pt x="20" y="37"/>
                          <a:pt x="22" y="37"/>
                          <a:pt x="24" y="36"/>
                        </a:cubicBezTo>
                        <a:cubicBezTo>
                          <a:pt x="33" y="32"/>
                          <a:pt x="34" y="47"/>
                          <a:pt x="32" y="51"/>
                        </a:cubicBezTo>
                        <a:cubicBezTo>
                          <a:pt x="32" y="52"/>
                          <a:pt x="34" y="52"/>
                          <a:pt x="34" y="52"/>
                        </a:cubicBezTo>
                        <a:cubicBezTo>
                          <a:pt x="35" y="47"/>
                          <a:pt x="34" y="33"/>
                          <a:pt x="27" y="33"/>
                        </a:cubicBezTo>
                        <a:cubicBezTo>
                          <a:pt x="27" y="33"/>
                          <a:pt x="26" y="33"/>
                          <a:pt x="25" y="34"/>
                        </a:cubicBezTo>
                        <a:cubicBezTo>
                          <a:pt x="13" y="39"/>
                          <a:pt x="11" y="25"/>
                          <a:pt x="17" y="19"/>
                        </a:cubicBezTo>
                        <a:cubicBezTo>
                          <a:pt x="19" y="16"/>
                          <a:pt x="24" y="16"/>
                          <a:pt x="23" y="12"/>
                        </a:cubicBezTo>
                        <a:cubicBezTo>
                          <a:pt x="23" y="7"/>
                          <a:pt x="14" y="9"/>
                          <a:pt x="12" y="12"/>
                        </a:cubicBezTo>
                        <a:cubicBezTo>
                          <a:pt x="11" y="13"/>
                          <a:pt x="11" y="14"/>
                          <a:pt x="10" y="15"/>
                        </a:cubicBezTo>
                        <a:cubicBezTo>
                          <a:pt x="10" y="16"/>
                          <a:pt x="9" y="18"/>
                          <a:pt x="9" y="19"/>
                        </a:cubicBezTo>
                        <a:cubicBezTo>
                          <a:pt x="8" y="18"/>
                          <a:pt x="7" y="16"/>
                          <a:pt x="5" y="15"/>
                        </a:cubicBezTo>
                        <a:cubicBezTo>
                          <a:pt x="6" y="15"/>
                          <a:pt x="6" y="14"/>
                          <a:pt x="6" y="13"/>
                        </a:cubicBezTo>
                        <a:cubicBezTo>
                          <a:pt x="6" y="13"/>
                          <a:pt x="7" y="12"/>
                          <a:pt x="6" y="11"/>
                        </a:cubicBezTo>
                        <a:cubicBezTo>
                          <a:pt x="6" y="11"/>
                          <a:pt x="6" y="10"/>
                          <a:pt x="5" y="10"/>
                        </a:cubicBezTo>
                        <a:cubicBezTo>
                          <a:pt x="5" y="10"/>
                          <a:pt x="5" y="10"/>
                          <a:pt x="5" y="10"/>
                        </a:cubicBezTo>
                        <a:cubicBezTo>
                          <a:pt x="1" y="9"/>
                          <a:pt x="2" y="6"/>
                          <a:pt x="7" y="2"/>
                        </a:cubicBezTo>
                        <a:cubicBezTo>
                          <a:pt x="8" y="2"/>
                          <a:pt x="8" y="1"/>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6" name="Freeform 169"/>
                  <p:cNvSpPr/>
                  <p:nvPr/>
                </p:nvSpPr>
                <p:spPr bwMode="auto">
                  <a:xfrm>
                    <a:off x="1465263" y="2232026"/>
                    <a:ext cx="50800" cy="73025"/>
                  </a:xfrm>
                  <a:custGeom>
                    <a:avLst/>
                    <a:gdLst>
                      <a:gd name="T0" fmla="*/ 15 w 49"/>
                      <a:gd name="T1" fmla="*/ 5 h 68"/>
                      <a:gd name="T2" fmla="*/ 20 w 49"/>
                      <a:gd name="T3" fmla="*/ 3 h 68"/>
                      <a:gd name="T4" fmla="*/ 20 w 49"/>
                      <a:gd name="T5" fmla="*/ 9 h 68"/>
                      <a:gd name="T6" fmla="*/ 18 w 49"/>
                      <a:gd name="T7" fmla="*/ 8 h 68"/>
                      <a:gd name="T8" fmla="*/ 15 w 49"/>
                      <a:gd name="T9" fmla="*/ 9 h 68"/>
                      <a:gd name="T10" fmla="*/ 19 w 49"/>
                      <a:gd name="T11" fmla="*/ 17 h 68"/>
                      <a:gd name="T12" fmla="*/ 17 w 49"/>
                      <a:gd name="T13" fmla="*/ 26 h 68"/>
                      <a:gd name="T14" fmla="*/ 13 w 49"/>
                      <a:gd name="T15" fmla="*/ 37 h 68"/>
                      <a:gd name="T16" fmla="*/ 12 w 49"/>
                      <a:gd name="T17" fmla="*/ 42 h 68"/>
                      <a:gd name="T18" fmla="*/ 25 w 49"/>
                      <a:gd name="T19" fmla="*/ 47 h 68"/>
                      <a:gd name="T20" fmla="*/ 38 w 49"/>
                      <a:gd name="T21" fmla="*/ 47 h 68"/>
                      <a:gd name="T22" fmla="*/ 47 w 49"/>
                      <a:gd name="T23" fmla="*/ 46 h 68"/>
                      <a:gd name="T24" fmla="*/ 45 w 49"/>
                      <a:gd name="T25" fmla="*/ 58 h 68"/>
                      <a:gd name="T26" fmla="*/ 40 w 49"/>
                      <a:gd name="T27" fmla="*/ 65 h 68"/>
                      <a:gd name="T28" fmla="*/ 34 w 49"/>
                      <a:gd name="T29" fmla="*/ 61 h 68"/>
                      <a:gd name="T30" fmla="*/ 21 w 49"/>
                      <a:gd name="T31" fmla="*/ 50 h 68"/>
                      <a:gd name="T32" fmla="*/ 15 w 49"/>
                      <a:gd name="T33" fmla="*/ 44 h 68"/>
                      <a:gd name="T34" fmla="*/ 2 w 49"/>
                      <a:gd name="T35" fmla="*/ 32 h 68"/>
                      <a:gd name="T36" fmla="*/ 0 w 49"/>
                      <a:gd name="T37" fmla="*/ 33 h 68"/>
                      <a:gd name="T38" fmla="*/ 20 w 49"/>
                      <a:gd name="T39" fmla="*/ 51 h 68"/>
                      <a:gd name="T40" fmla="*/ 44 w 49"/>
                      <a:gd name="T41" fmla="*/ 68 h 68"/>
                      <a:gd name="T42" fmla="*/ 44 w 49"/>
                      <a:gd name="T43" fmla="*/ 67 h 68"/>
                      <a:gd name="T44" fmla="*/ 49 w 49"/>
                      <a:gd name="T45" fmla="*/ 44 h 68"/>
                      <a:gd name="T46" fmla="*/ 48 w 49"/>
                      <a:gd name="T47" fmla="*/ 43 h 68"/>
                      <a:gd name="T48" fmla="*/ 28 w 49"/>
                      <a:gd name="T49" fmla="*/ 45 h 68"/>
                      <a:gd name="T50" fmla="*/ 17 w 49"/>
                      <a:gd name="T51" fmla="*/ 43 h 68"/>
                      <a:gd name="T52" fmla="*/ 15 w 49"/>
                      <a:gd name="T53" fmla="*/ 38 h 68"/>
                      <a:gd name="T54" fmla="*/ 20 w 49"/>
                      <a:gd name="T55" fmla="*/ 26 h 68"/>
                      <a:gd name="T56" fmla="*/ 24 w 49"/>
                      <a:gd name="T57" fmla="*/ 18 h 68"/>
                      <a:gd name="T58" fmla="*/ 20 w 49"/>
                      <a:gd name="T59" fmla="*/ 10 h 68"/>
                      <a:gd name="T60" fmla="*/ 27 w 49"/>
                      <a:gd name="T61" fmla="*/ 8 h 68"/>
                      <a:gd name="T62" fmla="*/ 14 w 49"/>
                      <a:gd name="T63" fmla="*/ 4 h 68"/>
                      <a:gd name="T64" fmla="*/ 15 w 49"/>
                      <a:gd name="T65"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 h="68">
                        <a:moveTo>
                          <a:pt x="15" y="5"/>
                        </a:moveTo>
                        <a:cubicBezTo>
                          <a:pt x="16" y="4"/>
                          <a:pt x="18" y="4"/>
                          <a:pt x="20" y="3"/>
                        </a:cubicBezTo>
                        <a:cubicBezTo>
                          <a:pt x="20" y="5"/>
                          <a:pt x="20" y="7"/>
                          <a:pt x="20" y="9"/>
                        </a:cubicBezTo>
                        <a:cubicBezTo>
                          <a:pt x="20" y="8"/>
                          <a:pt x="19" y="8"/>
                          <a:pt x="18" y="8"/>
                        </a:cubicBezTo>
                        <a:cubicBezTo>
                          <a:pt x="17" y="8"/>
                          <a:pt x="16" y="8"/>
                          <a:pt x="15" y="9"/>
                        </a:cubicBezTo>
                        <a:cubicBezTo>
                          <a:pt x="12" y="12"/>
                          <a:pt x="17" y="16"/>
                          <a:pt x="19" y="17"/>
                        </a:cubicBezTo>
                        <a:cubicBezTo>
                          <a:pt x="24" y="20"/>
                          <a:pt x="20" y="24"/>
                          <a:pt x="17" y="26"/>
                        </a:cubicBezTo>
                        <a:cubicBezTo>
                          <a:pt x="15" y="28"/>
                          <a:pt x="15" y="36"/>
                          <a:pt x="13" y="37"/>
                        </a:cubicBezTo>
                        <a:cubicBezTo>
                          <a:pt x="11" y="37"/>
                          <a:pt x="10" y="40"/>
                          <a:pt x="12" y="42"/>
                        </a:cubicBezTo>
                        <a:cubicBezTo>
                          <a:pt x="15" y="45"/>
                          <a:pt x="21" y="46"/>
                          <a:pt x="25" y="47"/>
                        </a:cubicBezTo>
                        <a:cubicBezTo>
                          <a:pt x="29" y="47"/>
                          <a:pt x="35" y="48"/>
                          <a:pt x="38" y="47"/>
                        </a:cubicBezTo>
                        <a:cubicBezTo>
                          <a:pt x="39" y="46"/>
                          <a:pt x="48" y="43"/>
                          <a:pt x="47" y="46"/>
                        </a:cubicBezTo>
                        <a:cubicBezTo>
                          <a:pt x="47" y="50"/>
                          <a:pt x="46" y="54"/>
                          <a:pt x="45" y="58"/>
                        </a:cubicBezTo>
                        <a:cubicBezTo>
                          <a:pt x="45" y="60"/>
                          <a:pt x="44" y="67"/>
                          <a:pt x="40" y="65"/>
                        </a:cubicBezTo>
                        <a:cubicBezTo>
                          <a:pt x="38" y="64"/>
                          <a:pt x="36" y="62"/>
                          <a:pt x="34" y="61"/>
                        </a:cubicBezTo>
                        <a:cubicBezTo>
                          <a:pt x="30" y="58"/>
                          <a:pt x="25" y="54"/>
                          <a:pt x="21" y="50"/>
                        </a:cubicBezTo>
                        <a:cubicBezTo>
                          <a:pt x="19" y="48"/>
                          <a:pt x="17" y="45"/>
                          <a:pt x="15" y="44"/>
                        </a:cubicBezTo>
                        <a:cubicBezTo>
                          <a:pt x="9" y="40"/>
                          <a:pt x="5" y="38"/>
                          <a:pt x="2" y="32"/>
                        </a:cubicBezTo>
                        <a:cubicBezTo>
                          <a:pt x="1" y="31"/>
                          <a:pt x="0" y="32"/>
                          <a:pt x="0" y="33"/>
                        </a:cubicBezTo>
                        <a:cubicBezTo>
                          <a:pt x="5" y="41"/>
                          <a:pt x="14" y="44"/>
                          <a:pt x="20" y="51"/>
                        </a:cubicBezTo>
                        <a:cubicBezTo>
                          <a:pt x="26" y="58"/>
                          <a:pt x="35" y="64"/>
                          <a:pt x="44" y="68"/>
                        </a:cubicBezTo>
                        <a:cubicBezTo>
                          <a:pt x="44" y="68"/>
                          <a:pt x="44" y="68"/>
                          <a:pt x="44" y="67"/>
                        </a:cubicBezTo>
                        <a:cubicBezTo>
                          <a:pt x="46" y="59"/>
                          <a:pt x="49" y="52"/>
                          <a:pt x="49" y="44"/>
                        </a:cubicBezTo>
                        <a:cubicBezTo>
                          <a:pt x="49" y="43"/>
                          <a:pt x="49" y="43"/>
                          <a:pt x="48" y="43"/>
                        </a:cubicBezTo>
                        <a:cubicBezTo>
                          <a:pt x="41" y="43"/>
                          <a:pt x="35" y="45"/>
                          <a:pt x="28" y="45"/>
                        </a:cubicBezTo>
                        <a:cubicBezTo>
                          <a:pt x="24" y="45"/>
                          <a:pt x="21" y="45"/>
                          <a:pt x="17" y="43"/>
                        </a:cubicBezTo>
                        <a:cubicBezTo>
                          <a:pt x="16" y="42"/>
                          <a:pt x="10" y="39"/>
                          <a:pt x="15" y="38"/>
                        </a:cubicBezTo>
                        <a:cubicBezTo>
                          <a:pt x="16" y="37"/>
                          <a:pt x="19" y="26"/>
                          <a:pt x="20" y="26"/>
                        </a:cubicBezTo>
                        <a:cubicBezTo>
                          <a:pt x="22" y="24"/>
                          <a:pt x="25" y="21"/>
                          <a:pt x="24" y="18"/>
                        </a:cubicBezTo>
                        <a:cubicBezTo>
                          <a:pt x="24" y="18"/>
                          <a:pt x="12" y="9"/>
                          <a:pt x="20" y="10"/>
                        </a:cubicBezTo>
                        <a:cubicBezTo>
                          <a:pt x="22" y="10"/>
                          <a:pt x="25" y="11"/>
                          <a:pt x="27" y="8"/>
                        </a:cubicBezTo>
                        <a:cubicBezTo>
                          <a:pt x="33" y="0"/>
                          <a:pt x="18" y="2"/>
                          <a:pt x="14" y="4"/>
                        </a:cubicBezTo>
                        <a:cubicBezTo>
                          <a:pt x="13" y="4"/>
                          <a:pt x="14" y="5"/>
                          <a:pt x="15"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7" name="Freeform 170"/>
                  <p:cNvSpPr/>
                  <p:nvPr/>
                </p:nvSpPr>
                <p:spPr bwMode="auto">
                  <a:xfrm>
                    <a:off x="1466850" y="2235201"/>
                    <a:ext cx="20638" cy="39688"/>
                  </a:xfrm>
                  <a:custGeom>
                    <a:avLst/>
                    <a:gdLst>
                      <a:gd name="T0" fmla="*/ 5 w 20"/>
                      <a:gd name="T1" fmla="*/ 19 h 38"/>
                      <a:gd name="T2" fmla="*/ 0 w 20"/>
                      <a:gd name="T3" fmla="*/ 29 h 38"/>
                      <a:gd name="T4" fmla="*/ 5 w 20"/>
                      <a:gd name="T5" fmla="*/ 20 h 38"/>
                      <a:gd name="T6" fmla="*/ 2 w 20"/>
                      <a:gd name="T7" fmla="*/ 29 h 38"/>
                      <a:gd name="T8" fmla="*/ 8 w 20"/>
                      <a:gd name="T9" fmla="*/ 18 h 38"/>
                      <a:gd name="T10" fmla="*/ 6 w 20"/>
                      <a:gd name="T11" fmla="*/ 24 h 38"/>
                      <a:gd name="T12" fmla="*/ 7 w 20"/>
                      <a:gd name="T13" fmla="*/ 34 h 38"/>
                      <a:gd name="T14" fmla="*/ 7 w 20"/>
                      <a:gd name="T15" fmla="*/ 21 h 38"/>
                      <a:gd name="T16" fmla="*/ 8 w 20"/>
                      <a:gd name="T17" fmla="*/ 34 h 38"/>
                      <a:gd name="T18" fmla="*/ 7 w 20"/>
                      <a:gd name="T19" fmla="*/ 25 h 38"/>
                      <a:gd name="T20" fmla="*/ 2 w 20"/>
                      <a:gd name="T21" fmla="*/ 29 h 38"/>
                      <a:gd name="T22" fmla="*/ 3 w 20"/>
                      <a:gd name="T23" fmla="*/ 36 h 38"/>
                      <a:gd name="T24" fmla="*/ 4 w 20"/>
                      <a:gd name="T25" fmla="*/ 34 h 38"/>
                      <a:gd name="T26" fmla="*/ 5 w 20"/>
                      <a:gd name="T27" fmla="*/ 38 h 38"/>
                      <a:gd name="T28" fmla="*/ 7 w 20"/>
                      <a:gd name="T29" fmla="*/ 34 h 38"/>
                      <a:gd name="T30" fmla="*/ 7 w 20"/>
                      <a:gd name="T31" fmla="*/ 37 h 38"/>
                      <a:gd name="T32" fmla="*/ 11 w 20"/>
                      <a:gd name="T33" fmla="*/ 21 h 38"/>
                      <a:gd name="T34" fmla="*/ 15 w 20"/>
                      <a:gd name="T35" fmla="*/ 19 h 38"/>
                      <a:gd name="T36" fmla="*/ 11 w 20"/>
                      <a:gd name="T37" fmla="*/ 28 h 38"/>
                      <a:gd name="T38" fmla="*/ 15 w 20"/>
                      <a:gd name="T39" fmla="*/ 19 h 38"/>
                      <a:gd name="T40" fmla="*/ 11 w 20"/>
                      <a:gd name="T41" fmla="*/ 27 h 38"/>
                      <a:gd name="T42" fmla="*/ 14 w 20"/>
                      <a:gd name="T43" fmla="*/ 23 h 38"/>
                      <a:gd name="T44" fmla="*/ 15 w 20"/>
                      <a:gd name="T45" fmla="*/ 17 h 38"/>
                      <a:gd name="T46" fmla="*/ 14 w 20"/>
                      <a:gd name="T47" fmla="*/ 15 h 38"/>
                      <a:gd name="T48" fmla="*/ 9 w 20"/>
                      <a:gd name="T49" fmla="*/ 17 h 38"/>
                      <a:gd name="T50" fmla="*/ 11 w 20"/>
                      <a:gd name="T51" fmla="*/ 14 h 38"/>
                      <a:gd name="T52" fmla="*/ 9 w 20"/>
                      <a:gd name="T53" fmla="*/ 10 h 38"/>
                      <a:gd name="T54" fmla="*/ 11 w 20"/>
                      <a:gd name="T55" fmla="*/ 5 h 38"/>
                      <a:gd name="T56" fmla="*/ 17 w 20"/>
                      <a:gd name="T57" fmla="*/ 3 h 38"/>
                      <a:gd name="T58" fmla="*/ 18 w 20"/>
                      <a:gd name="T59" fmla="*/ 2 h 38"/>
                      <a:gd name="T60" fmla="*/ 20 w 20"/>
                      <a:gd name="T61" fmla="*/ 1 h 38"/>
                      <a:gd name="T62" fmla="*/ 15 w 20"/>
                      <a:gd name="T63" fmla="*/ 2 h 38"/>
                      <a:gd name="T64" fmla="*/ 11 w 20"/>
                      <a:gd name="T65" fmla="*/ 5 h 38"/>
                      <a:gd name="T66" fmla="*/ 8 w 20"/>
                      <a:gd name="T67" fmla="*/ 9 h 38"/>
                      <a:gd name="T68" fmla="*/ 12 w 20"/>
                      <a:gd name="T69" fmla="*/ 4 h 38"/>
                      <a:gd name="T70" fmla="*/ 6 w 20"/>
                      <a:gd name="T71" fmla="*/ 15 h 38"/>
                      <a:gd name="T72" fmla="*/ 9 w 20"/>
                      <a:gd name="T73" fmla="*/ 21 h 38"/>
                      <a:gd name="T74" fmla="*/ 13 w 20"/>
                      <a:gd name="T75" fmla="*/ 10 h 38"/>
                      <a:gd name="T76" fmla="*/ 9 w 20"/>
                      <a:gd name="T77" fmla="*/ 19 h 38"/>
                      <a:gd name="T78" fmla="*/ 12 w 20"/>
                      <a:gd name="T79" fmla="*/ 10 h 38"/>
                      <a:gd name="T80" fmla="*/ 7 w 20"/>
                      <a:gd name="T81" fmla="*/ 20 h 38"/>
                      <a:gd name="T82" fmla="*/ 13 w 20"/>
                      <a:gd name="T83" fmla="*/ 21 h 38"/>
                      <a:gd name="T84" fmla="*/ 17 w 20"/>
                      <a:gd name="T85" fmla="*/ 16 h 38"/>
                      <a:gd name="T86" fmla="*/ 16 w 20"/>
                      <a:gd name="T87" fmla="*/ 16 h 38"/>
                      <a:gd name="T88" fmla="*/ 14 w 20"/>
                      <a:gd name="T89" fmla="*/ 21 h 38"/>
                      <a:gd name="T90" fmla="*/ 12 w 20"/>
                      <a:gd name="T91" fmla="*/ 24 h 38"/>
                      <a:gd name="T92" fmla="*/ 12 w 20"/>
                      <a:gd name="T93" fmla="*/ 31 h 38"/>
                      <a:gd name="T94" fmla="*/ 14 w 20"/>
                      <a:gd name="T95" fmla="*/ 24 h 38"/>
                      <a:gd name="T96" fmla="*/ 10 w 20"/>
                      <a:gd name="T97" fmla="*/ 31 h 38"/>
                      <a:gd name="T98" fmla="*/ 13 w 20"/>
                      <a:gd name="T99" fmla="*/ 19 h 38"/>
                      <a:gd name="T100" fmla="*/ 9 w 20"/>
                      <a:gd name="T101" fmla="*/ 28 h 38"/>
                      <a:gd name="T102" fmla="*/ 7 w 20"/>
                      <a:gd name="T103" fmla="*/ 31 h 38"/>
                      <a:gd name="T104" fmla="*/ 2 w 20"/>
                      <a:gd name="T105" fmla="*/ 30 h 38"/>
                      <a:gd name="T106" fmla="*/ 2 w 20"/>
                      <a:gd name="T107" fmla="*/ 34 h 38"/>
                      <a:gd name="T108" fmla="*/ 8 w 20"/>
                      <a:gd name="T109" fmla="*/ 35 h 38"/>
                      <a:gd name="T110" fmla="*/ 8 w 20"/>
                      <a:gd name="T111" fmla="*/ 28 h 38"/>
                      <a:gd name="T112" fmla="*/ 8 w 20"/>
                      <a:gd name="T113" fmla="*/ 27 h 38"/>
                      <a:gd name="T114" fmla="*/ 7 w 20"/>
                      <a:gd name="T115" fmla="*/ 31 h 38"/>
                      <a:gd name="T116" fmla="*/ 8 w 20"/>
                      <a:gd name="T117" fmla="*/ 15 h 38"/>
                      <a:gd name="T118" fmla="*/ 4 w 20"/>
                      <a:gd name="T119" fmla="*/ 28 h 38"/>
                      <a:gd name="T120" fmla="*/ 4 w 20"/>
                      <a:gd name="T121" fmla="*/ 16 h 38"/>
                      <a:gd name="T122" fmla="*/ 7 w 20"/>
                      <a:gd name="T123" fmla="*/ 17 h 38"/>
                      <a:gd name="T124" fmla="*/ 0 w 20"/>
                      <a:gd name="T125"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 h="38">
                        <a:moveTo>
                          <a:pt x="2" y="25"/>
                        </a:moveTo>
                        <a:cubicBezTo>
                          <a:pt x="2" y="23"/>
                          <a:pt x="3" y="21"/>
                          <a:pt x="5" y="19"/>
                        </a:cubicBezTo>
                        <a:cubicBezTo>
                          <a:pt x="4" y="18"/>
                          <a:pt x="3" y="18"/>
                          <a:pt x="3" y="20"/>
                        </a:cubicBezTo>
                        <a:cubicBezTo>
                          <a:pt x="1" y="23"/>
                          <a:pt x="1" y="26"/>
                          <a:pt x="0" y="29"/>
                        </a:cubicBezTo>
                        <a:cubicBezTo>
                          <a:pt x="0" y="30"/>
                          <a:pt x="1" y="30"/>
                          <a:pt x="2" y="29"/>
                        </a:cubicBezTo>
                        <a:cubicBezTo>
                          <a:pt x="4" y="27"/>
                          <a:pt x="4" y="24"/>
                          <a:pt x="5" y="20"/>
                        </a:cubicBezTo>
                        <a:cubicBezTo>
                          <a:pt x="6" y="16"/>
                          <a:pt x="4" y="20"/>
                          <a:pt x="4" y="22"/>
                        </a:cubicBezTo>
                        <a:cubicBezTo>
                          <a:pt x="3" y="24"/>
                          <a:pt x="3" y="27"/>
                          <a:pt x="2" y="29"/>
                        </a:cubicBezTo>
                        <a:cubicBezTo>
                          <a:pt x="2" y="30"/>
                          <a:pt x="3" y="31"/>
                          <a:pt x="4" y="30"/>
                        </a:cubicBezTo>
                        <a:cubicBezTo>
                          <a:pt x="6" y="26"/>
                          <a:pt x="7" y="22"/>
                          <a:pt x="8" y="18"/>
                        </a:cubicBezTo>
                        <a:cubicBezTo>
                          <a:pt x="6" y="17"/>
                          <a:pt x="6" y="18"/>
                          <a:pt x="6" y="20"/>
                        </a:cubicBezTo>
                        <a:cubicBezTo>
                          <a:pt x="6" y="21"/>
                          <a:pt x="6" y="23"/>
                          <a:pt x="6" y="24"/>
                        </a:cubicBezTo>
                        <a:cubicBezTo>
                          <a:pt x="5" y="27"/>
                          <a:pt x="6" y="30"/>
                          <a:pt x="6" y="33"/>
                        </a:cubicBezTo>
                        <a:cubicBezTo>
                          <a:pt x="6" y="34"/>
                          <a:pt x="7" y="34"/>
                          <a:pt x="7" y="34"/>
                        </a:cubicBezTo>
                        <a:cubicBezTo>
                          <a:pt x="9" y="29"/>
                          <a:pt x="9" y="25"/>
                          <a:pt x="9" y="21"/>
                        </a:cubicBezTo>
                        <a:cubicBezTo>
                          <a:pt x="8" y="20"/>
                          <a:pt x="7" y="20"/>
                          <a:pt x="7" y="21"/>
                        </a:cubicBezTo>
                        <a:cubicBezTo>
                          <a:pt x="6" y="25"/>
                          <a:pt x="6" y="29"/>
                          <a:pt x="6" y="34"/>
                        </a:cubicBezTo>
                        <a:cubicBezTo>
                          <a:pt x="6" y="34"/>
                          <a:pt x="8" y="35"/>
                          <a:pt x="8" y="34"/>
                        </a:cubicBezTo>
                        <a:cubicBezTo>
                          <a:pt x="8" y="31"/>
                          <a:pt x="9" y="28"/>
                          <a:pt x="9" y="25"/>
                        </a:cubicBezTo>
                        <a:cubicBezTo>
                          <a:pt x="8" y="24"/>
                          <a:pt x="7" y="24"/>
                          <a:pt x="7" y="25"/>
                        </a:cubicBezTo>
                        <a:cubicBezTo>
                          <a:pt x="7" y="27"/>
                          <a:pt x="6" y="32"/>
                          <a:pt x="8" y="33"/>
                        </a:cubicBezTo>
                        <a:cubicBezTo>
                          <a:pt x="6" y="31"/>
                          <a:pt x="4" y="30"/>
                          <a:pt x="2" y="29"/>
                        </a:cubicBezTo>
                        <a:cubicBezTo>
                          <a:pt x="2" y="28"/>
                          <a:pt x="1" y="29"/>
                          <a:pt x="1" y="29"/>
                        </a:cubicBezTo>
                        <a:cubicBezTo>
                          <a:pt x="1" y="32"/>
                          <a:pt x="2" y="34"/>
                          <a:pt x="3" y="36"/>
                        </a:cubicBezTo>
                        <a:cubicBezTo>
                          <a:pt x="3" y="37"/>
                          <a:pt x="4" y="36"/>
                          <a:pt x="4" y="36"/>
                        </a:cubicBezTo>
                        <a:cubicBezTo>
                          <a:pt x="4" y="35"/>
                          <a:pt x="4" y="34"/>
                          <a:pt x="4" y="34"/>
                        </a:cubicBezTo>
                        <a:cubicBezTo>
                          <a:pt x="4" y="32"/>
                          <a:pt x="3" y="31"/>
                          <a:pt x="2" y="32"/>
                        </a:cubicBezTo>
                        <a:cubicBezTo>
                          <a:pt x="3" y="34"/>
                          <a:pt x="4" y="36"/>
                          <a:pt x="5" y="38"/>
                        </a:cubicBezTo>
                        <a:cubicBezTo>
                          <a:pt x="6" y="38"/>
                          <a:pt x="7" y="38"/>
                          <a:pt x="7" y="38"/>
                        </a:cubicBezTo>
                        <a:cubicBezTo>
                          <a:pt x="7" y="36"/>
                          <a:pt x="7" y="35"/>
                          <a:pt x="7" y="34"/>
                        </a:cubicBezTo>
                        <a:cubicBezTo>
                          <a:pt x="7" y="34"/>
                          <a:pt x="7" y="34"/>
                          <a:pt x="6" y="34"/>
                        </a:cubicBezTo>
                        <a:cubicBezTo>
                          <a:pt x="7" y="35"/>
                          <a:pt x="7" y="36"/>
                          <a:pt x="7" y="37"/>
                        </a:cubicBezTo>
                        <a:cubicBezTo>
                          <a:pt x="7" y="38"/>
                          <a:pt x="9" y="38"/>
                          <a:pt x="9" y="37"/>
                        </a:cubicBezTo>
                        <a:cubicBezTo>
                          <a:pt x="10" y="32"/>
                          <a:pt x="11" y="27"/>
                          <a:pt x="11" y="21"/>
                        </a:cubicBezTo>
                        <a:cubicBezTo>
                          <a:pt x="11" y="22"/>
                          <a:pt x="10" y="34"/>
                          <a:pt x="12" y="27"/>
                        </a:cubicBezTo>
                        <a:cubicBezTo>
                          <a:pt x="13" y="24"/>
                          <a:pt x="14" y="22"/>
                          <a:pt x="15" y="19"/>
                        </a:cubicBezTo>
                        <a:cubicBezTo>
                          <a:pt x="15" y="18"/>
                          <a:pt x="14" y="17"/>
                          <a:pt x="14" y="18"/>
                        </a:cubicBezTo>
                        <a:cubicBezTo>
                          <a:pt x="13" y="21"/>
                          <a:pt x="12" y="25"/>
                          <a:pt x="11" y="28"/>
                        </a:cubicBezTo>
                        <a:cubicBezTo>
                          <a:pt x="12" y="29"/>
                          <a:pt x="13" y="29"/>
                          <a:pt x="13" y="26"/>
                        </a:cubicBezTo>
                        <a:cubicBezTo>
                          <a:pt x="13" y="24"/>
                          <a:pt x="14" y="22"/>
                          <a:pt x="15" y="19"/>
                        </a:cubicBezTo>
                        <a:cubicBezTo>
                          <a:pt x="15" y="18"/>
                          <a:pt x="13" y="18"/>
                          <a:pt x="13" y="19"/>
                        </a:cubicBezTo>
                        <a:cubicBezTo>
                          <a:pt x="12" y="22"/>
                          <a:pt x="12" y="24"/>
                          <a:pt x="11" y="27"/>
                        </a:cubicBezTo>
                        <a:cubicBezTo>
                          <a:pt x="11" y="28"/>
                          <a:pt x="12" y="29"/>
                          <a:pt x="12" y="28"/>
                        </a:cubicBezTo>
                        <a:cubicBezTo>
                          <a:pt x="14" y="25"/>
                          <a:pt x="13" y="26"/>
                          <a:pt x="14" y="23"/>
                        </a:cubicBezTo>
                        <a:cubicBezTo>
                          <a:pt x="15" y="22"/>
                          <a:pt x="15" y="22"/>
                          <a:pt x="15" y="21"/>
                        </a:cubicBezTo>
                        <a:cubicBezTo>
                          <a:pt x="16" y="19"/>
                          <a:pt x="16" y="18"/>
                          <a:pt x="15" y="17"/>
                        </a:cubicBezTo>
                        <a:cubicBezTo>
                          <a:pt x="14" y="18"/>
                          <a:pt x="15" y="19"/>
                          <a:pt x="16" y="18"/>
                        </a:cubicBezTo>
                        <a:cubicBezTo>
                          <a:pt x="14" y="22"/>
                          <a:pt x="14" y="17"/>
                          <a:pt x="14" y="15"/>
                        </a:cubicBezTo>
                        <a:cubicBezTo>
                          <a:pt x="14" y="15"/>
                          <a:pt x="13" y="15"/>
                          <a:pt x="13" y="15"/>
                        </a:cubicBezTo>
                        <a:cubicBezTo>
                          <a:pt x="11" y="16"/>
                          <a:pt x="11" y="15"/>
                          <a:pt x="9" y="17"/>
                        </a:cubicBezTo>
                        <a:cubicBezTo>
                          <a:pt x="5" y="21"/>
                          <a:pt x="10" y="14"/>
                          <a:pt x="11" y="12"/>
                        </a:cubicBezTo>
                        <a:cubicBezTo>
                          <a:pt x="10" y="19"/>
                          <a:pt x="13" y="7"/>
                          <a:pt x="11" y="14"/>
                        </a:cubicBezTo>
                        <a:cubicBezTo>
                          <a:pt x="10" y="20"/>
                          <a:pt x="10" y="12"/>
                          <a:pt x="10" y="11"/>
                        </a:cubicBezTo>
                        <a:cubicBezTo>
                          <a:pt x="10" y="10"/>
                          <a:pt x="9" y="10"/>
                          <a:pt x="9" y="10"/>
                        </a:cubicBezTo>
                        <a:cubicBezTo>
                          <a:pt x="4" y="16"/>
                          <a:pt x="10" y="7"/>
                          <a:pt x="12" y="6"/>
                        </a:cubicBezTo>
                        <a:cubicBezTo>
                          <a:pt x="12" y="6"/>
                          <a:pt x="11" y="6"/>
                          <a:pt x="11" y="5"/>
                        </a:cubicBezTo>
                        <a:cubicBezTo>
                          <a:pt x="12" y="7"/>
                          <a:pt x="13" y="7"/>
                          <a:pt x="14" y="5"/>
                        </a:cubicBezTo>
                        <a:cubicBezTo>
                          <a:pt x="16" y="4"/>
                          <a:pt x="16" y="4"/>
                          <a:pt x="17" y="3"/>
                        </a:cubicBezTo>
                        <a:cubicBezTo>
                          <a:pt x="18" y="2"/>
                          <a:pt x="17" y="1"/>
                          <a:pt x="17" y="2"/>
                        </a:cubicBezTo>
                        <a:cubicBezTo>
                          <a:pt x="14" y="2"/>
                          <a:pt x="17" y="2"/>
                          <a:pt x="18" y="2"/>
                        </a:cubicBezTo>
                        <a:cubicBezTo>
                          <a:pt x="17" y="3"/>
                          <a:pt x="18" y="3"/>
                          <a:pt x="19" y="3"/>
                        </a:cubicBezTo>
                        <a:cubicBezTo>
                          <a:pt x="19" y="2"/>
                          <a:pt x="20" y="1"/>
                          <a:pt x="20" y="1"/>
                        </a:cubicBezTo>
                        <a:cubicBezTo>
                          <a:pt x="20" y="0"/>
                          <a:pt x="19" y="0"/>
                          <a:pt x="19" y="0"/>
                        </a:cubicBezTo>
                        <a:cubicBezTo>
                          <a:pt x="18" y="1"/>
                          <a:pt x="16" y="1"/>
                          <a:pt x="15" y="2"/>
                        </a:cubicBezTo>
                        <a:cubicBezTo>
                          <a:pt x="14" y="2"/>
                          <a:pt x="15" y="4"/>
                          <a:pt x="16" y="3"/>
                        </a:cubicBezTo>
                        <a:cubicBezTo>
                          <a:pt x="18" y="2"/>
                          <a:pt x="11" y="5"/>
                          <a:pt x="11" y="5"/>
                        </a:cubicBezTo>
                        <a:cubicBezTo>
                          <a:pt x="10" y="6"/>
                          <a:pt x="9" y="7"/>
                          <a:pt x="8" y="8"/>
                        </a:cubicBezTo>
                        <a:cubicBezTo>
                          <a:pt x="7" y="8"/>
                          <a:pt x="8" y="9"/>
                          <a:pt x="8" y="9"/>
                        </a:cubicBezTo>
                        <a:cubicBezTo>
                          <a:pt x="11" y="8"/>
                          <a:pt x="12" y="7"/>
                          <a:pt x="14" y="5"/>
                        </a:cubicBezTo>
                        <a:cubicBezTo>
                          <a:pt x="14" y="4"/>
                          <a:pt x="13" y="3"/>
                          <a:pt x="12" y="4"/>
                        </a:cubicBezTo>
                        <a:cubicBezTo>
                          <a:pt x="9" y="7"/>
                          <a:pt x="5" y="9"/>
                          <a:pt x="5" y="14"/>
                        </a:cubicBezTo>
                        <a:cubicBezTo>
                          <a:pt x="5" y="15"/>
                          <a:pt x="6" y="15"/>
                          <a:pt x="6" y="15"/>
                        </a:cubicBezTo>
                        <a:cubicBezTo>
                          <a:pt x="7" y="14"/>
                          <a:pt x="8" y="11"/>
                          <a:pt x="8" y="13"/>
                        </a:cubicBezTo>
                        <a:cubicBezTo>
                          <a:pt x="8" y="16"/>
                          <a:pt x="8" y="18"/>
                          <a:pt x="9" y="21"/>
                        </a:cubicBezTo>
                        <a:cubicBezTo>
                          <a:pt x="9" y="22"/>
                          <a:pt x="10" y="22"/>
                          <a:pt x="10" y="21"/>
                        </a:cubicBezTo>
                        <a:cubicBezTo>
                          <a:pt x="12" y="17"/>
                          <a:pt x="13" y="14"/>
                          <a:pt x="13" y="10"/>
                        </a:cubicBezTo>
                        <a:cubicBezTo>
                          <a:pt x="13" y="9"/>
                          <a:pt x="12" y="9"/>
                          <a:pt x="12" y="10"/>
                        </a:cubicBezTo>
                        <a:cubicBezTo>
                          <a:pt x="10" y="13"/>
                          <a:pt x="9" y="15"/>
                          <a:pt x="9" y="19"/>
                        </a:cubicBezTo>
                        <a:cubicBezTo>
                          <a:pt x="9" y="19"/>
                          <a:pt x="10" y="20"/>
                          <a:pt x="10" y="19"/>
                        </a:cubicBezTo>
                        <a:cubicBezTo>
                          <a:pt x="11" y="16"/>
                          <a:pt x="12" y="14"/>
                          <a:pt x="12" y="10"/>
                        </a:cubicBezTo>
                        <a:cubicBezTo>
                          <a:pt x="13" y="10"/>
                          <a:pt x="12" y="9"/>
                          <a:pt x="11" y="10"/>
                        </a:cubicBezTo>
                        <a:cubicBezTo>
                          <a:pt x="9" y="13"/>
                          <a:pt x="7" y="16"/>
                          <a:pt x="7" y="20"/>
                        </a:cubicBezTo>
                        <a:cubicBezTo>
                          <a:pt x="7" y="21"/>
                          <a:pt x="7" y="21"/>
                          <a:pt x="8" y="21"/>
                        </a:cubicBezTo>
                        <a:cubicBezTo>
                          <a:pt x="10" y="18"/>
                          <a:pt x="13" y="15"/>
                          <a:pt x="13" y="21"/>
                        </a:cubicBezTo>
                        <a:cubicBezTo>
                          <a:pt x="13" y="22"/>
                          <a:pt x="14" y="22"/>
                          <a:pt x="14" y="22"/>
                        </a:cubicBezTo>
                        <a:cubicBezTo>
                          <a:pt x="16" y="20"/>
                          <a:pt x="17" y="18"/>
                          <a:pt x="17" y="16"/>
                        </a:cubicBezTo>
                        <a:cubicBezTo>
                          <a:pt x="18" y="15"/>
                          <a:pt x="17" y="15"/>
                          <a:pt x="16" y="15"/>
                        </a:cubicBezTo>
                        <a:cubicBezTo>
                          <a:pt x="13" y="19"/>
                          <a:pt x="17" y="14"/>
                          <a:pt x="16" y="16"/>
                        </a:cubicBezTo>
                        <a:cubicBezTo>
                          <a:pt x="17" y="16"/>
                          <a:pt x="15" y="15"/>
                          <a:pt x="15" y="16"/>
                        </a:cubicBezTo>
                        <a:cubicBezTo>
                          <a:pt x="15" y="18"/>
                          <a:pt x="14" y="19"/>
                          <a:pt x="14" y="21"/>
                        </a:cubicBezTo>
                        <a:cubicBezTo>
                          <a:pt x="13" y="22"/>
                          <a:pt x="12" y="29"/>
                          <a:pt x="14" y="22"/>
                        </a:cubicBezTo>
                        <a:cubicBezTo>
                          <a:pt x="12" y="21"/>
                          <a:pt x="12" y="21"/>
                          <a:pt x="12" y="24"/>
                        </a:cubicBezTo>
                        <a:cubicBezTo>
                          <a:pt x="11" y="26"/>
                          <a:pt x="11" y="28"/>
                          <a:pt x="10" y="31"/>
                        </a:cubicBezTo>
                        <a:cubicBezTo>
                          <a:pt x="10" y="32"/>
                          <a:pt x="11" y="32"/>
                          <a:pt x="12" y="31"/>
                        </a:cubicBezTo>
                        <a:cubicBezTo>
                          <a:pt x="12" y="29"/>
                          <a:pt x="12" y="28"/>
                          <a:pt x="13" y="26"/>
                        </a:cubicBezTo>
                        <a:cubicBezTo>
                          <a:pt x="13" y="25"/>
                          <a:pt x="13" y="24"/>
                          <a:pt x="14" y="24"/>
                        </a:cubicBezTo>
                        <a:cubicBezTo>
                          <a:pt x="15" y="22"/>
                          <a:pt x="15" y="21"/>
                          <a:pt x="13" y="20"/>
                        </a:cubicBezTo>
                        <a:cubicBezTo>
                          <a:pt x="12" y="24"/>
                          <a:pt x="10" y="27"/>
                          <a:pt x="10" y="31"/>
                        </a:cubicBezTo>
                        <a:cubicBezTo>
                          <a:pt x="10" y="32"/>
                          <a:pt x="11" y="32"/>
                          <a:pt x="11" y="31"/>
                        </a:cubicBezTo>
                        <a:cubicBezTo>
                          <a:pt x="12" y="27"/>
                          <a:pt x="13" y="23"/>
                          <a:pt x="13" y="19"/>
                        </a:cubicBezTo>
                        <a:cubicBezTo>
                          <a:pt x="13" y="18"/>
                          <a:pt x="12" y="18"/>
                          <a:pt x="12" y="19"/>
                        </a:cubicBezTo>
                        <a:cubicBezTo>
                          <a:pt x="10" y="22"/>
                          <a:pt x="9" y="24"/>
                          <a:pt x="9" y="28"/>
                        </a:cubicBezTo>
                        <a:cubicBezTo>
                          <a:pt x="8" y="30"/>
                          <a:pt x="8" y="32"/>
                          <a:pt x="8" y="35"/>
                        </a:cubicBezTo>
                        <a:cubicBezTo>
                          <a:pt x="8" y="36"/>
                          <a:pt x="7" y="32"/>
                          <a:pt x="7" y="31"/>
                        </a:cubicBezTo>
                        <a:cubicBezTo>
                          <a:pt x="7" y="31"/>
                          <a:pt x="6" y="31"/>
                          <a:pt x="6" y="32"/>
                        </a:cubicBezTo>
                        <a:cubicBezTo>
                          <a:pt x="6" y="38"/>
                          <a:pt x="4" y="32"/>
                          <a:pt x="2" y="30"/>
                        </a:cubicBezTo>
                        <a:cubicBezTo>
                          <a:pt x="2" y="29"/>
                          <a:pt x="1" y="29"/>
                          <a:pt x="1" y="30"/>
                        </a:cubicBezTo>
                        <a:cubicBezTo>
                          <a:pt x="1" y="31"/>
                          <a:pt x="2" y="33"/>
                          <a:pt x="2" y="34"/>
                        </a:cubicBezTo>
                        <a:cubicBezTo>
                          <a:pt x="1" y="30"/>
                          <a:pt x="2" y="29"/>
                          <a:pt x="4" y="33"/>
                        </a:cubicBezTo>
                        <a:cubicBezTo>
                          <a:pt x="5" y="34"/>
                          <a:pt x="7" y="34"/>
                          <a:pt x="8" y="35"/>
                        </a:cubicBezTo>
                        <a:cubicBezTo>
                          <a:pt x="9" y="35"/>
                          <a:pt x="9" y="35"/>
                          <a:pt x="9" y="34"/>
                        </a:cubicBezTo>
                        <a:cubicBezTo>
                          <a:pt x="9" y="32"/>
                          <a:pt x="8" y="30"/>
                          <a:pt x="8" y="28"/>
                        </a:cubicBezTo>
                        <a:cubicBezTo>
                          <a:pt x="7" y="28"/>
                          <a:pt x="6" y="29"/>
                          <a:pt x="8" y="32"/>
                        </a:cubicBezTo>
                        <a:cubicBezTo>
                          <a:pt x="8" y="30"/>
                          <a:pt x="8" y="29"/>
                          <a:pt x="8" y="27"/>
                        </a:cubicBezTo>
                        <a:cubicBezTo>
                          <a:pt x="8" y="26"/>
                          <a:pt x="7" y="19"/>
                          <a:pt x="7" y="25"/>
                        </a:cubicBezTo>
                        <a:cubicBezTo>
                          <a:pt x="8" y="27"/>
                          <a:pt x="7" y="29"/>
                          <a:pt x="7" y="31"/>
                        </a:cubicBezTo>
                        <a:cubicBezTo>
                          <a:pt x="7" y="30"/>
                          <a:pt x="7" y="28"/>
                          <a:pt x="7" y="27"/>
                        </a:cubicBezTo>
                        <a:cubicBezTo>
                          <a:pt x="7" y="23"/>
                          <a:pt x="8" y="19"/>
                          <a:pt x="8" y="15"/>
                        </a:cubicBezTo>
                        <a:cubicBezTo>
                          <a:pt x="8" y="15"/>
                          <a:pt x="7" y="14"/>
                          <a:pt x="7" y="15"/>
                        </a:cubicBezTo>
                        <a:cubicBezTo>
                          <a:pt x="6" y="19"/>
                          <a:pt x="5" y="24"/>
                          <a:pt x="4" y="28"/>
                        </a:cubicBezTo>
                        <a:cubicBezTo>
                          <a:pt x="5" y="25"/>
                          <a:pt x="5" y="20"/>
                          <a:pt x="6" y="17"/>
                        </a:cubicBezTo>
                        <a:cubicBezTo>
                          <a:pt x="6" y="16"/>
                          <a:pt x="5" y="15"/>
                          <a:pt x="4" y="16"/>
                        </a:cubicBezTo>
                        <a:cubicBezTo>
                          <a:pt x="4" y="20"/>
                          <a:pt x="3" y="24"/>
                          <a:pt x="2" y="27"/>
                        </a:cubicBezTo>
                        <a:cubicBezTo>
                          <a:pt x="3" y="24"/>
                          <a:pt x="4" y="20"/>
                          <a:pt x="7" y="17"/>
                        </a:cubicBezTo>
                        <a:cubicBezTo>
                          <a:pt x="7" y="16"/>
                          <a:pt x="6" y="16"/>
                          <a:pt x="5" y="16"/>
                        </a:cubicBezTo>
                        <a:cubicBezTo>
                          <a:pt x="2" y="19"/>
                          <a:pt x="1" y="21"/>
                          <a:pt x="0" y="25"/>
                        </a:cubicBezTo>
                        <a:cubicBezTo>
                          <a:pt x="0" y="26"/>
                          <a:pt x="1" y="26"/>
                          <a:pt x="2"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8" name="Freeform 171"/>
                  <p:cNvSpPr/>
                  <p:nvPr/>
                </p:nvSpPr>
                <p:spPr bwMode="auto">
                  <a:xfrm>
                    <a:off x="1482725" y="2279651"/>
                    <a:ext cx="22225" cy="20638"/>
                  </a:xfrm>
                  <a:custGeom>
                    <a:avLst/>
                    <a:gdLst>
                      <a:gd name="T0" fmla="*/ 9 w 21"/>
                      <a:gd name="T1" fmla="*/ 4 h 19"/>
                      <a:gd name="T2" fmla="*/ 8 w 21"/>
                      <a:gd name="T3" fmla="*/ 2 h 19"/>
                      <a:gd name="T4" fmla="*/ 7 w 21"/>
                      <a:gd name="T5" fmla="*/ 3 h 19"/>
                      <a:gd name="T6" fmla="*/ 11 w 21"/>
                      <a:gd name="T7" fmla="*/ 7 h 19"/>
                      <a:gd name="T8" fmla="*/ 12 w 21"/>
                      <a:gd name="T9" fmla="*/ 6 h 19"/>
                      <a:gd name="T10" fmla="*/ 2 w 21"/>
                      <a:gd name="T11" fmla="*/ 0 h 19"/>
                      <a:gd name="T12" fmla="*/ 1 w 21"/>
                      <a:gd name="T13" fmla="*/ 2 h 19"/>
                      <a:gd name="T14" fmla="*/ 9 w 21"/>
                      <a:gd name="T15" fmla="*/ 8 h 19"/>
                      <a:gd name="T16" fmla="*/ 10 w 21"/>
                      <a:gd name="T17" fmla="*/ 7 h 19"/>
                      <a:gd name="T18" fmla="*/ 4 w 21"/>
                      <a:gd name="T19" fmla="*/ 2 h 19"/>
                      <a:gd name="T20" fmla="*/ 3 w 21"/>
                      <a:gd name="T21" fmla="*/ 3 h 19"/>
                      <a:gd name="T22" fmla="*/ 12 w 21"/>
                      <a:gd name="T23" fmla="*/ 10 h 19"/>
                      <a:gd name="T24" fmla="*/ 13 w 21"/>
                      <a:gd name="T25" fmla="*/ 9 h 19"/>
                      <a:gd name="T26" fmla="*/ 10 w 21"/>
                      <a:gd name="T27" fmla="*/ 6 h 19"/>
                      <a:gd name="T28" fmla="*/ 9 w 21"/>
                      <a:gd name="T29" fmla="*/ 7 h 19"/>
                      <a:gd name="T30" fmla="*/ 19 w 21"/>
                      <a:gd name="T31" fmla="*/ 12 h 19"/>
                      <a:gd name="T32" fmla="*/ 20 w 21"/>
                      <a:gd name="T33" fmla="*/ 11 h 19"/>
                      <a:gd name="T34" fmla="*/ 11 w 21"/>
                      <a:gd name="T35" fmla="*/ 3 h 19"/>
                      <a:gd name="T36" fmla="*/ 10 w 21"/>
                      <a:gd name="T37" fmla="*/ 4 h 19"/>
                      <a:gd name="T38" fmla="*/ 20 w 21"/>
                      <a:gd name="T39" fmla="*/ 18 h 19"/>
                      <a:gd name="T40" fmla="*/ 21 w 21"/>
                      <a:gd name="T41" fmla="*/ 17 h 19"/>
                      <a:gd name="T42" fmla="*/ 9 w 21"/>
                      <a:gd name="T43" fmla="*/ 7 h 19"/>
                      <a:gd name="T44" fmla="*/ 8 w 21"/>
                      <a:gd name="T45" fmla="*/ 8 h 19"/>
                      <a:gd name="T46" fmla="*/ 18 w 21"/>
                      <a:gd name="T47" fmla="*/ 16 h 19"/>
                      <a:gd name="T48" fmla="*/ 19 w 21"/>
                      <a:gd name="T49" fmla="*/ 15 h 19"/>
                      <a:gd name="T50" fmla="*/ 16 w 21"/>
                      <a:gd name="T51" fmla="*/ 9 h 19"/>
                      <a:gd name="T52" fmla="*/ 15 w 21"/>
                      <a:gd name="T53" fmla="*/ 8 h 19"/>
                      <a:gd name="T54" fmla="*/ 18 w 21"/>
                      <a:gd name="T55" fmla="*/ 16 h 19"/>
                      <a:gd name="T56" fmla="*/ 19 w 21"/>
                      <a:gd name="T57" fmla="*/ 15 h 19"/>
                      <a:gd name="T58" fmla="*/ 9 w 21"/>
                      <a:gd name="T59" fmla="*/ 7 h 19"/>
                      <a:gd name="T60" fmla="*/ 8 w 21"/>
                      <a:gd name="T61" fmla="*/ 8 h 19"/>
                      <a:gd name="T62" fmla="*/ 20 w 21"/>
                      <a:gd name="T63" fmla="*/ 18 h 19"/>
                      <a:gd name="T64" fmla="*/ 21 w 21"/>
                      <a:gd name="T65" fmla="*/ 18 h 19"/>
                      <a:gd name="T66" fmla="*/ 11 w 21"/>
                      <a:gd name="T67" fmla="*/ 3 h 19"/>
                      <a:gd name="T68" fmla="*/ 10 w 21"/>
                      <a:gd name="T69" fmla="*/ 4 h 19"/>
                      <a:gd name="T70" fmla="*/ 19 w 21"/>
                      <a:gd name="T71" fmla="*/ 12 h 19"/>
                      <a:gd name="T72" fmla="*/ 20 w 21"/>
                      <a:gd name="T73" fmla="*/ 11 h 19"/>
                      <a:gd name="T74" fmla="*/ 9 w 21"/>
                      <a:gd name="T75" fmla="*/ 5 h 19"/>
                      <a:gd name="T76" fmla="*/ 9 w 21"/>
                      <a:gd name="T77" fmla="*/ 7 h 19"/>
                      <a:gd name="T78" fmla="*/ 12 w 21"/>
                      <a:gd name="T79" fmla="*/ 10 h 19"/>
                      <a:gd name="T80" fmla="*/ 13 w 21"/>
                      <a:gd name="T81" fmla="*/ 9 h 19"/>
                      <a:gd name="T82" fmla="*/ 4 w 21"/>
                      <a:gd name="T83" fmla="*/ 2 h 19"/>
                      <a:gd name="T84" fmla="*/ 3 w 21"/>
                      <a:gd name="T85" fmla="*/ 3 h 19"/>
                      <a:gd name="T86" fmla="*/ 9 w 21"/>
                      <a:gd name="T87" fmla="*/ 8 h 19"/>
                      <a:gd name="T88" fmla="*/ 10 w 21"/>
                      <a:gd name="T89" fmla="*/ 7 h 19"/>
                      <a:gd name="T90" fmla="*/ 2 w 21"/>
                      <a:gd name="T91" fmla="*/ 1 h 19"/>
                      <a:gd name="T92" fmla="*/ 1 w 21"/>
                      <a:gd name="T93" fmla="*/ 2 h 19"/>
                      <a:gd name="T94" fmla="*/ 12 w 21"/>
                      <a:gd name="T95" fmla="*/ 7 h 19"/>
                      <a:gd name="T96" fmla="*/ 12 w 21"/>
                      <a:gd name="T97" fmla="*/ 6 h 19"/>
                      <a:gd name="T98" fmla="*/ 8 w 21"/>
                      <a:gd name="T99" fmla="*/ 2 h 19"/>
                      <a:gd name="T100" fmla="*/ 6 w 21"/>
                      <a:gd name="T101" fmla="*/ 3 h 19"/>
                      <a:gd name="T102" fmla="*/ 8 w 21"/>
                      <a:gd name="T103" fmla="*/ 5 h 19"/>
                      <a:gd name="T104" fmla="*/ 9 w 21"/>
                      <a:gd name="T105"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 h="19">
                        <a:moveTo>
                          <a:pt x="9" y="4"/>
                        </a:moveTo>
                        <a:cubicBezTo>
                          <a:pt x="8" y="3"/>
                          <a:pt x="8" y="3"/>
                          <a:pt x="8" y="2"/>
                        </a:cubicBezTo>
                        <a:cubicBezTo>
                          <a:pt x="7" y="2"/>
                          <a:pt x="7" y="3"/>
                          <a:pt x="7" y="3"/>
                        </a:cubicBezTo>
                        <a:cubicBezTo>
                          <a:pt x="8" y="4"/>
                          <a:pt x="10" y="6"/>
                          <a:pt x="11" y="7"/>
                        </a:cubicBezTo>
                        <a:cubicBezTo>
                          <a:pt x="12" y="7"/>
                          <a:pt x="12" y="6"/>
                          <a:pt x="12" y="6"/>
                        </a:cubicBezTo>
                        <a:cubicBezTo>
                          <a:pt x="8" y="4"/>
                          <a:pt x="5" y="2"/>
                          <a:pt x="2" y="0"/>
                        </a:cubicBezTo>
                        <a:cubicBezTo>
                          <a:pt x="1" y="0"/>
                          <a:pt x="0" y="1"/>
                          <a:pt x="1" y="2"/>
                        </a:cubicBezTo>
                        <a:cubicBezTo>
                          <a:pt x="3" y="4"/>
                          <a:pt x="6" y="6"/>
                          <a:pt x="9" y="8"/>
                        </a:cubicBezTo>
                        <a:cubicBezTo>
                          <a:pt x="10" y="9"/>
                          <a:pt x="11" y="8"/>
                          <a:pt x="10" y="7"/>
                        </a:cubicBezTo>
                        <a:cubicBezTo>
                          <a:pt x="8" y="5"/>
                          <a:pt x="6" y="4"/>
                          <a:pt x="4" y="2"/>
                        </a:cubicBezTo>
                        <a:cubicBezTo>
                          <a:pt x="3" y="2"/>
                          <a:pt x="3" y="3"/>
                          <a:pt x="3" y="3"/>
                        </a:cubicBezTo>
                        <a:cubicBezTo>
                          <a:pt x="6" y="5"/>
                          <a:pt x="9" y="8"/>
                          <a:pt x="12" y="10"/>
                        </a:cubicBezTo>
                        <a:cubicBezTo>
                          <a:pt x="13" y="10"/>
                          <a:pt x="14" y="9"/>
                          <a:pt x="13" y="9"/>
                        </a:cubicBezTo>
                        <a:cubicBezTo>
                          <a:pt x="12" y="8"/>
                          <a:pt x="11" y="7"/>
                          <a:pt x="10" y="6"/>
                        </a:cubicBezTo>
                        <a:cubicBezTo>
                          <a:pt x="10" y="6"/>
                          <a:pt x="9" y="6"/>
                          <a:pt x="9" y="7"/>
                        </a:cubicBezTo>
                        <a:cubicBezTo>
                          <a:pt x="13" y="8"/>
                          <a:pt x="16" y="10"/>
                          <a:pt x="19" y="12"/>
                        </a:cubicBezTo>
                        <a:cubicBezTo>
                          <a:pt x="20" y="12"/>
                          <a:pt x="21" y="11"/>
                          <a:pt x="20" y="11"/>
                        </a:cubicBezTo>
                        <a:cubicBezTo>
                          <a:pt x="17" y="9"/>
                          <a:pt x="14" y="6"/>
                          <a:pt x="11" y="3"/>
                        </a:cubicBezTo>
                        <a:cubicBezTo>
                          <a:pt x="11" y="3"/>
                          <a:pt x="11" y="4"/>
                          <a:pt x="10" y="4"/>
                        </a:cubicBezTo>
                        <a:cubicBezTo>
                          <a:pt x="14" y="8"/>
                          <a:pt x="18" y="13"/>
                          <a:pt x="20" y="18"/>
                        </a:cubicBezTo>
                        <a:cubicBezTo>
                          <a:pt x="20" y="18"/>
                          <a:pt x="20" y="17"/>
                          <a:pt x="21" y="17"/>
                        </a:cubicBezTo>
                        <a:cubicBezTo>
                          <a:pt x="16" y="14"/>
                          <a:pt x="12" y="11"/>
                          <a:pt x="9" y="7"/>
                        </a:cubicBezTo>
                        <a:cubicBezTo>
                          <a:pt x="9" y="7"/>
                          <a:pt x="8" y="8"/>
                          <a:pt x="8" y="8"/>
                        </a:cubicBezTo>
                        <a:cubicBezTo>
                          <a:pt x="11" y="11"/>
                          <a:pt x="14" y="14"/>
                          <a:pt x="18" y="16"/>
                        </a:cubicBezTo>
                        <a:cubicBezTo>
                          <a:pt x="19" y="16"/>
                          <a:pt x="19" y="15"/>
                          <a:pt x="19" y="15"/>
                        </a:cubicBezTo>
                        <a:cubicBezTo>
                          <a:pt x="17" y="13"/>
                          <a:pt x="14" y="12"/>
                          <a:pt x="16" y="9"/>
                        </a:cubicBezTo>
                        <a:cubicBezTo>
                          <a:pt x="17" y="8"/>
                          <a:pt x="15" y="7"/>
                          <a:pt x="15" y="8"/>
                        </a:cubicBezTo>
                        <a:cubicBezTo>
                          <a:pt x="12" y="11"/>
                          <a:pt x="15" y="13"/>
                          <a:pt x="18" y="16"/>
                        </a:cubicBezTo>
                        <a:cubicBezTo>
                          <a:pt x="18" y="15"/>
                          <a:pt x="18" y="15"/>
                          <a:pt x="19" y="15"/>
                        </a:cubicBezTo>
                        <a:cubicBezTo>
                          <a:pt x="15" y="13"/>
                          <a:pt x="12" y="10"/>
                          <a:pt x="9" y="7"/>
                        </a:cubicBezTo>
                        <a:cubicBezTo>
                          <a:pt x="8" y="6"/>
                          <a:pt x="7" y="7"/>
                          <a:pt x="8" y="8"/>
                        </a:cubicBezTo>
                        <a:cubicBezTo>
                          <a:pt x="11" y="12"/>
                          <a:pt x="15" y="16"/>
                          <a:pt x="20" y="18"/>
                        </a:cubicBezTo>
                        <a:cubicBezTo>
                          <a:pt x="20" y="19"/>
                          <a:pt x="21" y="18"/>
                          <a:pt x="21" y="18"/>
                        </a:cubicBezTo>
                        <a:cubicBezTo>
                          <a:pt x="19" y="12"/>
                          <a:pt x="15" y="7"/>
                          <a:pt x="11" y="3"/>
                        </a:cubicBezTo>
                        <a:cubicBezTo>
                          <a:pt x="11" y="2"/>
                          <a:pt x="10" y="3"/>
                          <a:pt x="10" y="4"/>
                        </a:cubicBezTo>
                        <a:cubicBezTo>
                          <a:pt x="13" y="7"/>
                          <a:pt x="16" y="10"/>
                          <a:pt x="19" y="12"/>
                        </a:cubicBezTo>
                        <a:cubicBezTo>
                          <a:pt x="19" y="12"/>
                          <a:pt x="20" y="11"/>
                          <a:pt x="20" y="11"/>
                        </a:cubicBezTo>
                        <a:cubicBezTo>
                          <a:pt x="17" y="9"/>
                          <a:pt x="13" y="7"/>
                          <a:pt x="9" y="5"/>
                        </a:cubicBezTo>
                        <a:cubicBezTo>
                          <a:pt x="9" y="5"/>
                          <a:pt x="8" y="6"/>
                          <a:pt x="9" y="7"/>
                        </a:cubicBezTo>
                        <a:cubicBezTo>
                          <a:pt x="10" y="8"/>
                          <a:pt x="11" y="9"/>
                          <a:pt x="12" y="10"/>
                        </a:cubicBezTo>
                        <a:cubicBezTo>
                          <a:pt x="12" y="9"/>
                          <a:pt x="13" y="9"/>
                          <a:pt x="13" y="9"/>
                        </a:cubicBezTo>
                        <a:cubicBezTo>
                          <a:pt x="10" y="7"/>
                          <a:pt x="7" y="4"/>
                          <a:pt x="4" y="2"/>
                        </a:cubicBezTo>
                        <a:cubicBezTo>
                          <a:pt x="3" y="1"/>
                          <a:pt x="2" y="2"/>
                          <a:pt x="3" y="3"/>
                        </a:cubicBezTo>
                        <a:cubicBezTo>
                          <a:pt x="5" y="5"/>
                          <a:pt x="7" y="6"/>
                          <a:pt x="9" y="8"/>
                        </a:cubicBezTo>
                        <a:cubicBezTo>
                          <a:pt x="9" y="8"/>
                          <a:pt x="10" y="7"/>
                          <a:pt x="10" y="7"/>
                        </a:cubicBezTo>
                        <a:cubicBezTo>
                          <a:pt x="7" y="5"/>
                          <a:pt x="4" y="3"/>
                          <a:pt x="2" y="1"/>
                        </a:cubicBezTo>
                        <a:cubicBezTo>
                          <a:pt x="2" y="1"/>
                          <a:pt x="2" y="1"/>
                          <a:pt x="1" y="2"/>
                        </a:cubicBezTo>
                        <a:cubicBezTo>
                          <a:pt x="5" y="3"/>
                          <a:pt x="8" y="6"/>
                          <a:pt x="12" y="7"/>
                        </a:cubicBezTo>
                        <a:cubicBezTo>
                          <a:pt x="12" y="7"/>
                          <a:pt x="13" y="6"/>
                          <a:pt x="12" y="6"/>
                        </a:cubicBezTo>
                        <a:cubicBezTo>
                          <a:pt x="11" y="5"/>
                          <a:pt x="9" y="3"/>
                          <a:pt x="8" y="2"/>
                        </a:cubicBezTo>
                        <a:cubicBezTo>
                          <a:pt x="7" y="1"/>
                          <a:pt x="6" y="2"/>
                          <a:pt x="6" y="3"/>
                        </a:cubicBezTo>
                        <a:cubicBezTo>
                          <a:pt x="7" y="4"/>
                          <a:pt x="7" y="4"/>
                          <a:pt x="8" y="5"/>
                        </a:cubicBezTo>
                        <a:cubicBezTo>
                          <a:pt x="9" y="5"/>
                          <a:pt x="10" y="4"/>
                          <a:pt x="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9" name="Freeform 172"/>
                  <p:cNvSpPr/>
                  <p:nvPr/>
                </p:nvSpPr>
                <p:spPr bwMode="auto">
                  <a:xfrm>
                    <a:off x="1477963" y="2270126"/>
                    <a:ext cx="38100" cy="34925"/>
                  </a:xfrm>
                  <a:custGeom>
                    <a:avLst/>
                    <a:gdLst>
                      <a:gd name="T0" fmla="*/ 2 w 37"/>
                      <a:gd name="T1" fmla="*/ 9 h 33"/>
                      <a:gd name="T2" fmla="*/ 15 w 37"/>
                      <a:gd name="T3" fmla="*/ 4 h 33"/>
                      <a:gd name="T4" fmla="*/ 22 w 37"/>
                      <a:gd name="T5" fmla="*/ 9 h 33"/>
                      <a:gd name="T6" fmla="*/ 31 w 37"/>
                      <a:gd name="T7" fmla="*/ 10 h 33"/>
                      <a:gd name="T8" fmla="*/ 32 w 37"/>
                      <a:gd name="T9" fmla="*/ 15 h 33"/>
                      <a:gd name="T10" fmla="*/ 31 w 37"/>
                      <a:gd name="T11" fmla="*/ 17 h 33"/>
                      <a:gd name="T12" fmla="*/ 29 w 37"/>
                      <a:gd name="T13" fmla="*/ 20 h 33"/>
                      <a:gd name="T14" fmla="*/ 30 w 37"/>
                      <a:gd name="T15" fmla="*/ 29 h 33"/>
                      <a:gd name="T16" fmla="*/ 29 w 37"/>
                      <a:gd name="T17" fmla="*/ 31 h 33"/>
                      <a:gd name="T18" fmla="*/ 32 w 37"/>
                      <a:gd name="T19" fmla="*/ 26 h 33"/>
                      <a:gd name="T20" fmla="*/ 34 w 37"/>
                      <a:gd name="T21" fmla="*/ 15 h 33"/>
                      <a:gd name="T22" fmla="*/ 36 w 37"/>
                      <a:gd name="T23" fmla="*/ 10 h 33"/>
                      <a:gd name="T24" fmla="*/ 32 w 37"/>
                      <a:gd name="T25" fmla="*/ 8 h 33"/>
                      <a:gd name="T26" fmla="*/ 25 w 37"/>
                      <a:gd name="T27" fmla="*/ 9 h 33"/>
                      <a:gd name="T28" fmla="*/ 19 w 37"/>
                      <a:gd name="T29" fmla="*/ 5 h 33"/>
                      <a:gd name="T30" fmla="*/ 1 w 37"/>
                      <a:gd name="T31" fmla="*/ 8 h 33"/>
                      <a:gd name="T32" fmla="*/ 2 w 37"/>
                      <a:gd name="T33"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33">
                        <a:moveTo>
                          <a:pt x="2" y="9"/>
                        </a:moveTo>
                        <a:cubicBezTo>
                          <a:pt x="6" y="6"/>
                          <a:pt x="9" y="3"/>
                          <a:pt x="15" y="4"/>
                        </a:cubicBezTo>
                        <a:cubicBezTo>
                          <a:pt x="17" y="5"/>
                          <a:pt x="20" y="7"/>
                          <a:pt x="22" y="9"/>
                        </a:cubicBezTo>
                        <a:cubicBezTo>
                          <a:pt x="25" y="11"/>
                          <a:pt x="28" y="11"/>
                          <a:pt x="31" y="10"/>
                        </a:cubicBezTo>
                        <a:cubicBezTo>
                          <a:pt x="35" y="11"/>
                          <a:pt x="35" y="13"/>
                          <a:pt x="32" y="15"/>
                        </a:cubicBezTo>
                        <a:cubicBezTo>
                          <a:pt x="32" y="15"/>
                          <a:pt x="31" y="16"/>
                          <a:pt x="31" y="17"/>
                        </a:cubicBezTo>
                        <a:cubicBezTo>
                          <a:pt x="30" y="18"/>
                          <a:pt x="29" y="19"/>
                          <a:pt x="29" y="20"/>
                        </a:cubicBezTo>
                        <a:cubicBezTo>
                          <a:pt x="29" y="21"/>
                          <a:pt x="30" y="30"/>
                          <a:pt x="30" y="29"/>
                        </a:cubicBezTo>
                        <a:cubicBezTo>
                          <a:pt x="29" y="29"/>
                          <a:pt x="28" y="30"/>
                          <a:pt x="29" y="31"/>
                        </a:cubicBezTo>
                        <a:cubicBezTo>
                          <a:pt x="32" y="33"/>
                          <a:pt x="32" y="27"/>
                          <a:pt x="32" y="26"/>
                        </a:cubicBezTo>
                        <a:cubicBezTo>
                          <a:pt x="31" y="21"/>
                          <a:pt x="31" y="18"/>
                          <a:pt x="34" y="15"/>
                        </a:cubicBezTo>
                        <a:cubicBezTo>
                          <a:pt x="36" y="13"/>
                          <a:pt x="37" y="12"/>
                          <a:pt x="36" y="10"/>
                        </a:cubicBezTo>
                        <a:cubicBezTo>
                          <a:pt x="36" y="8"/>
                          <a:pt x="34" y="8"/>
                          <a:pt x="32" y="8"/>
                        </a:cubicBezTo>
                        <a:cubicBezTo>
                          <a:pt x="29" y="8"/>
                          <a:pt x="28" y="10"/>
                          <a:pt x="25" y="9"/>
                        </a:cubicBezTo>
                        <a:cubicBezTo>
                          <a:pt x="23" y="9"/>
                          <a:pt x="21" y="6"/>
                          <a:pt x="19" y="5"/>
                        </a:cubicBezTo>
                        <a:cubicBezTo>
                          <a:pt x="12" y="0"/>
                          <a:pt x="6" y="4"/>
                          <a:pt x="1" y="8"/>
                        </a:cubicBezTo>
                        <a:cubicBezTo>
                          <a:pt x="0" y="9"/>
                          <a:pt x="1" y="10"/>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0" name="Freeform 173"/>
                  <p:cNvSpPr/>
                  <p:nvPr/>
                </p:nvSpPr>
                <p:spPr bwMode="auto">
                  <a:xfrm>
                    <a:off x="1508125" y="2286001"/>
                    <a:ext cx="4763" cy="14288"/>
                  </a:xfrm>
                  <a:custGeom>
                    <a:avLst/>
                    <a:gdLst>
                      <a:gd name="T0" fmla="*/ 2 w 5"/>
                      <a:gd name="T1" fmla="*/ 12 h 13"/>
                      <a:gd name="T2" fmla="*/ 3 w 5"/>
                      <a:gd name="T3" fmla="*/ 8 h 13"/>
                      <a:gd name="T4" fmla="*/ 5 w 5"/>
                      <a:gd name="T5" fmla="*/ 3 h 13"/>
                      <a:gd name="T6" fmla="*/ 3 w 5"/>
                      <a:gd name="T7" fmla="*/ 3 h 13"/>
                      <a:gd name="T8" fmla="*/ 0 w 5"/>
                      <a:gd name="T9" fmla="*/ 9 h 13"/>
                      <a:gd name="T10" fmla="*/ 1 w 5"/>
                      <a:gd name="T11" fmla="*/ 10 h 13"/>
                      <a:gd name="T12" fmla="*/ 3 w 5"/>
                      <a:gd name="T13" fmla="*/ 2 h 13"/>
                      <a:gd name="T14" fmla="*/ 2 w 5"/>
                      <a:gd name="T15" fmla="*/ 1 h 13"/>
                      <a:gd name="T16" fmla="*/ 0 w 5"/>
                      <a:gd name="T17" fmla="*/ 8 h 13"/>
                      <a:gd name="T18" fmla="*/ 2 w 5"/>
                      <a:gd name="T19" fmla="*/ 8 h 13"/>
                      <a:gd name="T20" fmla="*/ 3 w 5"/>
                      <a:gd name="T21" fmla="*/ 1 h 13"/>
                      <a:gd name="T22" fmla="*/ 2 w 5"/>
                      <a:gd name="T23" fmla="*/ 1 h 13"/>
                      <a:gd name="T24" fmla="*/ 0 w 5"/>
                      <a:gd name="T25" fmla="*/ 8 h 13"/>
                      <a:gd name="T26" fmla="*/ 2 w 5"/>
                      <a:gd name="T27" fmla="*/ 8 h 13"/>
                      <a:gd name="T28" fmla="*/ 3 w 5"/>
                      <a:gd name="T29" fmla="*/ 2 h 13"/>
                      <a:gd name="T30" fmla="*/ 2 w 5"/>
                      <a:gd name="T31" fmla="*/ 1 h 13"/>
                      <a:gd name="T32" fmla="*/ 0 w 5"/>
                      <a:gd name="T33" fmla="*/ 10 h 13"/>
                      <a:gd name="T34" fmla="*/ 1 w 5"/>
                      <a:gd name="T35" fmla="*/ 10 h 13"/>
                      <a:gd name="T36" fmla="*/ 5 w 5"/>
                      <a:gd name="T37" fmla="*/ 3 h 13"/>
                      <a:gd name="T38" fmla="*/ 3 w 5"/>
                      <a:gd name="T39" fmla="*/ 3 h 13"/>
                      <a:gd name="T40" fmla="*/ 1 w 5"/>
                      <a:gd name="T41" fmla="*/ 8 h 13"/>
                      <a:gd name="T42" fmla="*/ 1 w 5"/>
                      <a:gd name="T43" fmla="*/ 12 h 13"/>
                      <a:gd name="T44" fmla="*/ 2 w 5"/>
                      <a:gd name="T45"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 h="13">
                        <a:moveTo>
                          <a:pt x="2" y="12"/>
                        </a:moveTo>
                        <a:cubicBezTo>
                          <a:pt x="2" y="10"/>
                          <a:pt x="3" y="9"/>
                          <a:pt x="3" y="8"/>
                        </a:cubicBezTo>
                        <a:cubicBezTo>
                          <a:pt x="3" y="6"/>
                          <a:pt x="4" y="4"/>
                          <a:pt x="5" y="3"/>
                        </a:cubicBezTo>
                        <a:cubicBezTo>
                          <a:pt x="4" y="3"/>
                          <a:pt x="4" y="3"/>
                          <a:pt x="3" y="3"/>
                        </a:cubicBezTo>
                        <a:cubicBezTo>
                          <a:pt x="2" y="5"/>
                          <a:pt x="1" y="7"/>
                          <a:pt x="0" y="9"/>
                        </a:cubicBezTo>
                        <a:cubicBezTo>
                          <a:pt x="0" y="10"/>
                          <a:pt x="1" y="10"/>
                          <a:pt x="1" y="10"/>
                        </a:cubicBezTo>
                        <a:cubicBezTo>
                          <a:pt x="1" y="7"/>
                          <a:pt x="2" y="4"/>
                          <a:pt x="3" y="2"/>
                        </a:cubicBezTo>
                        <a:cubicBezTo>
                          <a:pt x="3" y="2"/>
                          <a:pt x="2" y="1"/>
                          <a:pt x="2" y="1"/>
                        </a:cubicBezTo>
                        <a:cubicBezTo>
                          <a:pt x="1" y="3"/>
                          <a:pt x="1" y="5"/>
                          <a:pt x="0" y="8"/>
                        </a:cubicBezTo>
                        <a:cubicBezTo>
                          <a:pt x="1" y="8"/>
                          <a:pt x="1" y="8"/>
                          <a:pt x="2" y="8"/>
                        </a:cubicBezTo>
                        <a:cubicBezTo>
                          <a:pt x="2" y="6"/>
                          <a:pt x="2" y="3"/>
                          <a:pt x="3" y="1"/>
                        </a:cubicBezTo>
                        <a:cubicBezTo>
                          <a:pt x="3" y="1"/>
                          <a:pt x="2" y="0"/>
                          <a:pt x="2" y="1"/>
                        </a:cubicBezTo>
                        <a:cubicBezTo>
                          <a:pt x="1" y="3"/>
                          <a:pt x="0" y="6"/>
                          <a:pt x="0" y="8"/>
                        </a:cubicBezTo>
                        <a:cubicBezTo>
                          <a:pt x="0" y="8"/>
                          <a:pt x="1" y="9"/>
                          <a:pt x="2" y="8"/>
                        </a:cubicBezTo>
                        <a:cubicBezTo>
                          <a:pt x="2" y="6"/>
                          <a:pt x="3" y="4"/>
                          <a:pt x="3" y="2"/>
                        </a:cubicBezTo>
                        <a:cubicBezTo>
                          <a:pt x="3" y="1"/>
                          <a:pt x="2" y="0"/>
                          <a:pt x="2" y="1"/>
                        </a:cubicBezTo>
                        <a:cubicBezTo>
                          <a:pt x="1" y="4"/>
                          <a:pt x="0" y="7"/>
                          <a:pt x="0" y="10"/>
                        </a:cubicBezTo>
                        <a:cubicBezTo>
                          <a:pt x="0" y="10"/>
                          <a:pt x="1" y="11"/>
                          <a:pt x="1" y="10"/>
                        </a:cubicBezTo>
                        <a:cubicBezTo>
                          <a:pt x="2" y="8"/>
                          <a:pt x="4" y="5"/>
                          <a:pt x="5" y="3"/>
                        </a:cubicBezTo>
                        <a:cubicBezTo>
                          <a:pt x="5" y="2"/>
                          <a:pt x="4" y="2"/>
                          <a:pt x="3" y="3"/>
                        </a:cubicBezTo>
                        <a:cubicBezTo>
                          <a:pt x="3" y="4"/>
                          <a:pt x="2" y="6"/>
                          <a:pt x="1" y="8"/>
                        </a:cubicBezTo>
                        <a:cubicBezTo>
                          <a:pt x="1" y="9"/>
                          <a:pt x="1" y="11"/>
                          <a:pt x="1" y="12"/>
                        </a:cubicBezTo>
                        <a:cubicBezTo>
                          <a:pt x="1" y="13"/>
                          <a:pt x="3" y="13"/>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1" name="Freeform 174"/>
                  <p:cNvSpPr/>
                  <p:nvPr/>
                </p:nvSpPr>
                <p:spPr bwMode="auto">
                  <a:xfrm>
                    <a:off x="1481138" y="2273301"/>
                    <a:ext cx="31750" cy="25400"/>
                  </a:xfrm>
                  <a:custGeom>
                    <a:avLst/>
                    <a:gdLst>
                      <a:gd name="T0" fmla="*/ 23 w 30"/>
                      <a:gd name="T1" fmla="*/ 23 h 24"/>
                      <a:gd name="T2" fmla="*/ 27 w 30"/>
                      <a:gd name="T3" fmla="*/ 16 h 24"/>
                      <a:gd name="T4" fmla="*/ 22 w 30"/>
                      <a:gd name="T5" fmla="*/ 17 h 24"/>
                      <a:gd name="T6" fmla="*/ 21 w 30"/>
                      <a:gd name="T7" fmla="*/ 12 h 24"/>
                      <a:gd name="T8" fmla="*/ 22 w 30"/>
                      <a:gd name="T9" fmla="*/ 19 h 24"/>
                      <a:gd name="T10" fmla="*/ 23 w 30"/>
                      <a:gd name="T11" fmla="*/ 18 h 24"/>
                      <a:gd name="T12" fmla="*/ 25 w 30"/>
                      <a:gd name="T13" fmla="*/ 9 h 24"/>
                      <a:gd name="T14" fmla="*/ 24 w 30"/>
                      <a:gd name="T15" fmla="*/ 10 h 24"/>
                      <a:gd name="T16" fmla="*/ 22 w 30"/>
                      <a:gd name="T17" fmla="*/ 13 h 24"/>
                      <a:gd name="T18" fmla="*/ 17 w 30"/>
                      <a:gd name="T19" fmla="*/ 12 h 24"/>
                      <a:gd name="T20" fmla="*/ 14 w 30"/>
                      <a:gd name="T21" fmla="*/ 9 h 24"/>
                      <a:gd name="T22" fmla="*/ 1 w 30"/>
                      <a:gd name="T23" fmla="*/ 5 h 24"/>
                      <a:gd name="T24" fmla="*/ 7 w 30"/>
                      <a:gd name="T25" fmla="*/ 5 h 24"/>
                      <a:gd name="T26" fmla="*/ 6 w 30"/>
                      <a:gd name="T27" fmla="*/ 4 h 24"/>
                      <a:gd name="T28" fmla="*/ 12 w 30"/>
                      <a:gd name="T29" fmla="*/ 3 h 24"/>
                      <a:gd name="T30" fmla="*/ 11 w 30"/>
                      <a:gd name="T31" fmla="*/ 9 h 24"/>
                      <a:gd name="T32" fmla="*/ 18 w 30"/>
                      <a:gd name="T33" fmla="*/ 10 h 24"/>
                      <a:gd name="T34" fmla="*/ 26 w 30"/>
                      <a:gd name="T35" fmla="*/ 11 h 24"/>
                      <a:gd name="T36" fmla="*/ 24 w 30"/>
                      <a:gd name="T37" fmla="*/ 8 h 24"/>
                      <a:gd name="T38" fmla="*/ 23 w 30"/>
                      <a:gd name="T39" fmla="*/ 13 h 24"/>
                      <a:gd name="T40" fmla="*/ 22 w 30"/>
                      <a:gd name="T41" fmla="*/ 15 h 24"/>
                      <a:gd name="T42" fmla="*/ 24 w 30"/>
                      <a:gd name="T43" fmla="*/ 8 h 24"/>
                      <a:gd name="T44" fmla="*/ 27 w 30"/>
                      <a:gd name="T45" fmla="*/ 11 h 24"/>
                      <a:gd name="T46" fmla="*/ 17 w 30"/>
                      <a:gd name="T47" fmla="*/ 9 h 24"/>
                      <a:gd name="T48" fmla="*/ 20 w 30"/>
                      <a:gd name="T49" fmla="*/ 14 h 24"/>
                      <a:gd name="T50" fmla="*/ 12 w 30"/>
                      <a:gd name="T51" fmla="*/ 8 h 24"/>
                      <a:gd name="T52" fmla="*/ 18 w 30"/>
                      <a:gd name="T53" fmla="*/ 13 h 24"/>
                      <a:gd name="T54" fmla="*/ 11 w 30"/>
                      <a:gd name="T55" fmla="*/ 11 h 24"/>
                      <a:gd name="T56" fmla="*/ 18 w 30"/>
                      <a:gd name="T57" fmla="*/ 13 h 24"/>
                      <a:gd name="T58" fmla="*/ 11 w 30"/>
                      <a:gd name="T59" fmla="*/ 9 h 24"/>
                      <a:gd name="T60" fmla="*/ 11 w 30"/>
                      <a:gd name="T61" fmla="*/ 4 h 24"/>
                      <a:gd name="T62" fmla="*/ 4 w 30"/>
                      <a:gd name="T63" fmla="*/ 4 h 24"/>
                      <a:gd name="T64" fmla="*/ 13 w 30"/>
                      <a:gd name="T65" fmla="*/ 6 h 24"/>
                      <a:gd name="T66" fmla="*/ 1 w 30"/>
                      <a:gd name="T67" fmla="*/ 5 h 24"/>
                      <a:gd name="T68" fmla="*/ 11 w 30"/>
                      <a:gd name="T69" fmla="*/ 4 h 24"/>
                      <a:gd name="T70" fmla="*/ 3 w 30"/>
                      <a:gd name="T71" fmla="*/ 4 h 24"/>
                      <a:gd name="T72" fmla="*/ 12 w 30"/>
                      <a:gd name="T73" fmla="*/ 5 h 24"/>
                      <a:gd name="T74" fmla="*/ 6 w 30"/>
                      <a:gd name="T75" fmla="*/ 3 h 24"/>
                      <a:gd name="T76" fmla="*/ 12 w 30"/>
                      <a:gd name="T77" fmla="*/ 7 h 24"/>
                      <a:gd name="T78" fmla="*/ 7 w 30"/>
                      <a:gd name="T79" fmla="*/ 5 h 24"/>
                      <a:gd name="T80" fmla="*/ 14 w 30"/>
                      <a:gd name="T81" fmla="*/ 10 h 24"/>
                      <a:gd name="T82" fmla="*/ 11 w 30"/>
                      <a:gd name="T83" fmla="*/ 9 h 24"/>
                      <a:gd name="T84" fmla="*/ 21 w 30"/>
                      <a:gd name="T85" fmla="*/ 10 h 24"/>
                      <a:gd name="T86" fmla="*/ 15 w 30"/>
                      <a:gd name="T87" fmla="*/ 13 h 24"/>
                      <a:gd name="T88" fmla="*/ 27 w 30"/>
                      <a:gd name="T89" fmla="*/ 8 h 24"/>
                      <a:gd name="T90" fmla="*/ 22 w 30"/>
                      <a:gd name="T91" fmla="*/ 15 h 24"/>
                      <a:gd name="T92" fmla="*/ 27 w 30"/>
                      <a:gd name="T93" fmla="*/ 8 h 24"/>
                      <a:gd name="T94" fmla="*/ 21 w 30"/>
                      <a:gd name="T95" fmla="*/ 16 h 24"/>
                      <a:gd name="T96" fmla="*/ 27 w 30"/>
                      <a:gd name="T97" fmla="*/ 10 h 24"/>
                      <a:gd name="T98" fmla="*/ 21 w 30"/>
                      <a:gd name="T99" fmla="*/ 19 h 24"/>
                      <a:gd name="T100" fmla="*/ 24 w 30"/>
                      <a:gd name="T101" fmla="*/ 11 h 24"/>
                      <a:gd name="T102" fmla="*/ 22 w 30"/>
                      <a:gd name="T103" fmla="*/ 22 h 24"/>
                      <a:gd name="T104" fmla="*/ 23 w 30"/>
                      <a:gd name="T105" fmla="*/ 11 h 24"/>
                      <a:gd name="T106" fmla="*/ 23 w 30"/>
                      <a:gd name="T107" fmla="*/ 21 h 24"/>
                      <a:gd name="T108" fmla="*/ 23 w 30"/>
                      <a:gd name="T109" fmla="*/ 13 h 24"/>
                      <a:gd name="T110" fmla="*/ 27 w 30"/>
                      <a:gd name="T111" fmla="*/ 16 h 24"/>
                      <a:gd name="T112" fmla="*/ 23 w 30"/>
                      <a:gd name="T113" fmla="*/ 23 h 24"/>
                      <a:gd name="T114" fmla="*/ 29 w 30"/>
                      <a:gd name="T115"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 h="24">
                        <a:moveTo>
                          <a:pt x="28" y="12"/>
                        </a:moveTo>
                        <a:cubicBezTo>
                          <a:pt x="26" y="16"/>
                          <a:pt x="25" y="19"/>
                          <a:pt x="23" y="23"/>
                        </a:cubicBezTo>
                        <a:cubicBezTo>
                          <a:pt x="24" y="23"/>
                          <a:pt x="24" y="23"/>
                          <a:pt x="25" y="23"/>
                        </a:cubicBezTo>
                        <a:cubicBezTo>
                          <a:pt x="25" y="21"/>
                          <a:pt x="26" y="18"/>
                          <a:pt x="27" y="16"/>
                        </a:cubicBezTo>
                        <a:cubicBezTo>
                          <a:pt x="27" y="15"/>
                          <a:pt x="26" y="15"/>
                          <a:pt x="25" y="15"/>
                        </a:cubicBezTo>
                        <a:cubicBezTo>
                          <a:pt x="24" y="16"/>
                          <a:pt x="23" y="16"/>
                          <a:pt x="22" y="17"/>
                        </a:cubicBezTo>
                        <a:cubicBezTo>
                          <a:pt x="22" y="15"/>
                          <a:pt x="22" y="13"/>
                          <a:pt x="23" y="12"/>
                        </a:cubicBezTo>
                        <a:cubicBezTo>
                          <a:pt x="22" y="12"/>
                          <a:pt x="22" y="12"/>
                          <a:pt x="21" y="12"/>
                        </a:cubicBezTo>
                        <a:cubicBezTo>
                          <a:pt x="22" y="13"/>
                          <a:pt x="22" y="14"/>
                          <a:pt x="23" y="14"/>
                        </a:cubicBezTo>
                        <a:cubicBezTo>
                          <a:pt x="23" y="16"/>
                          <a:pt x="23" y="18"/>
                          <a:pt x="22" y="19"/>
                        </a:cubicBezTo>
                        <a:cubicBezTo>
                          <a:pt x="20" y="15"/>
                          <a:pt x="26" y="12"/>
                          <a:pt x="21" y="18"/>
                        </a:cubicBezTo>
                        <a:cubicBezTo>
                          <a:pt x="22" y="18"/>
                          <a:pt x="22" y="18"/>
                          <a:pt x="23" y="18"/>
                        </a:cubicBezTo>
                        <a:cubicBezTo>
                          <a:pt x="22" y="15"/>
                          <a:pt x="23" y="12"/>
                          <a:pt x="26" y="10"/>
                        </a:cubicBezTo>
                        <a:cubicBezTo>
                          <a:pt x="26" y="10"/>
                          <a:pt x="26" y="10"/>
                          <a:pt x="25" y="9"/>
                        </a:cubicBezTo>
                        <a:cubicBezTo>
                          <a:pt x="25" y="10"/>
                          <a:pt x="25" y="10"/>
                          <a:pt x="25" y="11"/>
                        </a:cubicBezTo>
                        <a:cubicBezTo>
                          <a:pt x="23" y="15"/>
                          <a:pt x="23" y="15"/>
                          <a:pt x="24" y="10"/>
                        </a:cubicBezTo>
                        <a:cubicBezTo>
                          <a:pt x="24" y="11"/>
                          <a:pt x="25" y="12"/>
                          <a:pt x="25" y="12"/>
                        </a:cubicBezTo>
                        <a:cubicBezTo>
                          <a:pt x="24" y="11"/>
                          <a:pt x="23" y="11"/>
                          <a:pt x="22" y="13"/>
                        </a:cubicBezTo>
                        <a:cubicBezTo>
                          <a:pt x="21" y="13"/>
                          <a:pt x="20" y="13"/>
                          <a:pt x="19" y="14"/>
                        </a:cubicBezTo>
                        <a:cubicBezTo>
                          <a:pt x="20" y="11"/>
                          <a:pt x="19" y="10"/>
                          <a:pt x="17" y="12"/>
                        </a:cubicBezTo>
                        <a:cubicBezTo>
                          <a:pt x="16" y="12"/>
                          <a:pt x="10" y="11"/>
                          <a:pt x="14" y="10"/>
                        </a:cubicBezTo>
                        <a:cubicBezTo>
                          <a:pt x="15" y="10"/>
                          <a:pt x="14" y="9"/>
                          <a:pt x="14" y="9"/>
                        </a:cubicBezTo>
                        <a:cubicBezTo>
                          <a:pt x="10" y="9"/>
                          <a:pt x="9" y="7"/>
                          <a:pt x="10" y="5"/>
                        </a:cubicBezTo>
                        <a:cubicBezTo>
                          <a:pt x="7" y="7"/>
                          <a:pt x="4" y="7"/>
                          <a:pt x="1" y="5"/>
                        </a:cubicBezTo>
                        <a:cubicBezTo>
                          <a:pt x="1" y="6"/>
                          <a:pt x="1" y="6"/>
                          <a:pt x="1" y="6"/>
                        </a:cubicBezTo>
                        <a:cubicBezTo>
                          <a:pt x="3" y="6"/>
                          <a:pt x="5" y="5"/>
                          <a:pt x="7" y="5"/>
                        </a:cubicBezTo>
                        <a:cubicBezTo>
                          <a:pt x="7" y="5"/>
                          <a:pt x="8" y="5"/>
                          <a:pt x="8" y="5"/>
                        </a:cubicBezTo>
                        <a:cubicBezTo>
                          <a:pt x="13" y="6"/>
                          <a:pt x="12" y="5"/>
                          <a:pt x="6" y="4"/>
                        </a:cubicBezTo>
                        <a:cubicBezTo>
                          <a:pt x="7" y="3"/>
                          <a:pt x="8" y="2"/>
                          <a:pt x="9" y="2"/>
                        </a:cubicBezTo>
                        <a:cubicBezTo>
                          <a:pt x="10" y="2"/>
                          <a:pt x="11" y="2"/>
                          <a:pt x="12" y="3"/>
                        </a:cubicBezTo>
                        <a:cubicBezTo>
                          <a:pt x="13" y="4"/>
                          <a:pt x="15" y="8"/>
                          <a:pt x="11" y="8"/>
                        </a:cubicBezTo>
                        <a:cubicBezTo>
                          <a:pt x="11" y="8"/>
                          <a:pt x="11" y="9"/>
                          <a:pt x="11" y="9"/>
                        </a:cubicBezTo>
                        <a:cubicBezTo>
                          <a:pt x="13" y="8"/>
                          <a:pt x="14" y="9"/>
                          <a:pt x="13" y="11"/>
                        </a:cubicBezTo>
                        <a:cubicBezTo>
                          <a:pt x="15" y="9"/>
                          <a:pt x="17" y="8"/>
                          <a:pt x="18" y="10"/>
                        </a:cubicBezTo>
                        <a:cubicBezTo>
                          <a:pt x="19" y="10"/>
                          <a:pt x="20" y="10"/>
                          <a:pt x="20" y="10"/>
                        </a:cubicBezTo>
                        <a:cubicBezTo>
                          <a:pt x="23" y="9"/>
                          <a:pt x="25" y="9"/>
                          <a:pt x="26" y="11"/>
                        </a:cubicBezTo>
                        <a:cubicBezTo>
                          <a:pt x="27" y="10"/>
                          <a:pt x="27" y="10"/>
                          <a:pt x="27" y="10"/>
                        </a:cubicBezTo>
                        <a:cubicBezTo>
                          <a:pt x="26" y="9"/>
                          <a:pt x="25" y="9"/>
                          <a:pt x="24" y="8"/>
                        </a:cubicBezTo>
                        <a:cubicBezTo>
                          <a:pt x="23" y="8"/>
                          <a:pt x="23" y="9"/>
                          <a:pt x="23" y="9"/>
                        </a:cubicBezTo>
                        <a:cubicBezTo>
                          <a:pt x="23" y="10"/>
                          <a:pt x="23" y="12"/>
                          <a:pt x="23" y="13"/>
                        </a:cubicBezTo>
                        <a:cubicBezTo>
                          <a:pt x="23" y="12"/>
                          <a:pt x="21" y="12"/>
                          <a:pt x="21" y="13"/>
                        </a:cubicBezTo>
                        <a:cubicBezTo>
                          <a:pt x="22" y="14"/>
                          <a:pt x="22" y="14"/>
                          <a:pt x="22" y="15"/>
                        </a:cubicBezTo>
                        <a:cubicBezTo>
                          <a:pt x="22" y="15"/>
                          <a:pt x="23" y="15"/>
                          <a:pt x="23" y="15"/>
                        </a:cubicBezTo>
                        <a:cubicBezTo>
                          <a:pt x="26" y="13"/>
                          <a:pt x="27" y="10"/>
                          <a:pt x="24" y="8"/>
                        </a:cubicBezTo>
                        <a:cubicBezTo>
                          <a:pt x="24" y="9"/>
                          <a:pt x="23" y="9"/>
                          <a:pt x="23" y="9"/>
                        </a:cubicBezTo>
                        <a:cubicBezTo>
                          <a:pt x="24" y="10"/>
                          <a:pt x="25" y="10"/>
                          <a:pt x="27" y="11"/>
                        </a:cubicBezTo>
                        <a:cubicBezTo>
                          <a:pt x="27" y="11"/>
                          <a:pt x="28" y="10"/>
                          <a:pt x="27" y="10"/>
                        </a:cubicBezTo>
                        <a:cubicBezTo>
                          <a:pt x="24" y="7"/>
                          <a:pt x="20" y="8"/>
                          <a:pt x="17" y="9"/>
                        </a:cubicBezTo>
                        <a:cubicBezTo>
                          <a:pt x="17" y="9"/>
                          <a:pt x="16" y="10"/>
                          <a:pt x="16" y="10"/>
                        </a:cubicBezTo>
                        <a:cubicBezTo>
                          <a:pt x="17" y="13"/>
                          <a:pt x="17" y="13"/>
                          <a:pt x="20" y="14"/>
                        </a:cubicBezTo>
                        <a:cubicBezTo>
                          <a:pt x="20" y="14"/>
                          <a:pt x="21" y="14"/>
                          <a:pt x="21" y="13"/>
                        </a:cubicBezTo>
                        <a:cubicBezTo>
                          <a:pt x="21" y="10"/>
                          <a:pt x="15" y="5"/>
                          <a:pt x="12" y="8"/>
                        </a:cubicBezTo>
                        <a:cubicBezTo>
                          <a:pt x="8" y="12"/>
                          <a:pt x="14" y="16"/>
                          <a:pt x="18" y="14"/>
                        </a:cubicBezTo>
                        <a:cubicBezTo>
                          <a:pt x="18" y="14"/>
                          <a:pt x="18" y="14"/>
                          <a:pt x="18" y="13"/>
                        </a:cubicBezTo>
                        <a:cubicBezTo>
                          <a:pt x="18" y="10"/>
                          <a:pt x="15" y="9"/>
                          <a:pt x="11" y="10"/>
                        </a:cubicBezTo>
                        <a:cubicBezTo>
                          <a:pt x="11" y="10"/>
                          <a:pt x="10" y="11"/>
                          <a:pt x="11" y="11"/>
                        </a:cubicBezTo>
                        <a:cubicBezTo>
                          <a:pt x="12" y="14"/>
                          <a:pt x="15" y="14"/>
                          <a:pt x="18" y="13"/>
                        </a:cubicBezTo>
                        <a:cubicBezTo>
                          <a:pt x="18" y="13"/>
                          <a:pt x="18" y="13"/>
                          <a:pt x="18" y="13"/>
                        </a:cubicBezTo>
                        <a:cubicBezTo>
                          <a:pt x="18" y="8"/>
                          <a:pt x="14" y="7"/>
                          <a:pt x="10" y="8"/>
                        </a:cubicBezTo>
                        <a:cubicBezTo>
                          <a:pt x="10" y="8"/>
                          <a:pt x="10" y="9"/>
                          <a:pt x="11" y="9"/>
                        </a:cubicBezTo>
                        <a:cubicBezTo>
                          <a:pt x="19" y="10"/>
                          <a:pt x="13" y="0"/>
                          <a:pt x="8" y="0"/>
                        </a:cubicBezTo>
                        <a:cubicBezTo>
                          <a:pt x="1" y="1"/>
                          <a:pt x="6" y="9"/>
                          <a:pt x="11" y="4"/>
                        </a:cubicBezTo>
                        <a:cubicBezTo>
                          <a:pt x="11" y="4"/>
                          <a:pt x="11" y="4"/>
                          <a:pt x="10" y="3"/>
                        </a:cubicBezTo>
                        <a:cubicBezTo>
                          <a:pt x="8" y="1"/>
                          <a:pt x="6" y="2"/>
                          <a:pt x="4" y="4"/>
                        </a:cubicBezTo>
                        <a:cubicBezTo>
                          <a:pt x="3" y="4"/>
                          <a:pt x="4" y="5"/>
                          <a:pt x="4" y="5"/>
                        </a:cubicBezTo>
                        <a:cubicBezTo>
                          <a:pt x="6" y="8"/>
                          <a:pt x="10" y="8"/>
                          <a:pt x="13" y="6"/>
                        </a:cubicBezTo>
                        <a:cubicBezTo>
                          <a:pt x="13" y="5"/>
                          <a:pt x="13" y="5"/>
                          <a:pt x="13" y="4"/>
                        </a:cubicBezTo>
                        <a:cubicBezTo>
                          <a:pt x="9" y="3"/>
                          <a:pt x="5" y="4"/>
                          <a:pt x="1" y="5"/>
                        </a:cubicBezTo>
                        <a:cubicBezTo>
                          <a:pt x="0" y="5"/>
                          <a:pt x="0" y="6"/>
                          <a:pt x="1" y="6"/>
                        </a:cubicBezTo>
                        <a:cubicBezTo>
                          <a:pt x="5" y="9"/>
                          <a:pt x="9" y="8"/>
                          <a:pt x="11" y="4"/>
                        </a:cubicBezTo>
                        <a:cubicBezTo>
                          <a:pt x="11" y="4"/>
                          <a:pt x="11" y="4"/>
                          <a:pt x="11" y="3"/>
                        </a:cubicBezTo>
                        <a:cubicBezTo>
                          <a:pt x="8" y="1"/>
                          <a:pt x="6" y="1"/>
                          <a:pt x="3" y="4"/>
                        </a:cubicBezTo>
                        <a:cubicBezTo>
                          <a:pt x="3" y="4"/>
                          <a:pt x="3" y="5"/>
                          <a:pt x="3" y="5"/>
                        </a:cubicBezTo>
                        <a:cubicBezTo>
                          <a:pt x="6" y="8"/>
                          <a:pt x="9" y="8"/>
                          <a:pt x="12" y="5"/>
                        </a:cubicBezTo>
                        <a:cubicBezTo>
                          <a:pt x="12" y="5"/>
                          <a:pt x="12" y="4"/>
                          <a:pt x="11" y="4"/>
                        </a:cubicBezTo>
                        <a:cubicBezTo>
                          <a:pt x="10" y="3"/>
                          <a:pt x="8" y="3"/>
                          <a:pt x="6" y="3"/>
                        </a:cubicBezTo>
                        <a:cubicBezTo>
                          <a:pt x="6" y="3"/>
                          <a:pt x="6" y="4"/>
                          <a:pt x="6" y="4"/>
                        </a:cubicBezTo>
                        <a:cubicBezTo>
                          <a:pt x="7" y="7"/>
                          <a:pt x="10" y="11"/>
                          <a:pt x="12" y="7"/>
                        </a:cubicBezTo>
                        <a:cubicBezTo>
                          <a:pt x="13" y="7"/>
                          <a:pt x="13" y="7"/>
                          <a:pt x="12" y="7"/>
                        </a:cubicBezTo>
                        <a:cubicBezTo>
                          <a:pt x="10" y="5"/>
                          <a:pt x="9" y="4"/>
                          <a:pt x="7" y="5"/>
                        </a:cubicBezTo>
                        <a:cubicBezTo>
                          <a:pt x="6" y="5"/>
                          <a:pt x="6" y="6"/>
                          <a:pt x="6" y="6"/>
                        </a:cubicBezTo>
                        <a:cubicBezTo>
                          <a:pt x="8" y="9"/>
                          <a:pt x="10" y="11"/>
                          <a:pt x="14" y="10"/>
                        </a:cubicBezTo>
                        <a:cubicBezTo>
                          <a:pt x="14" y="10"/>
                          <a:pt x="14" y="9"/>
                          <a:pt x="14" y="9"/>
                        </a:cubicBezTo>
                        <a:cubicBezTo>
                          <a:pt x="12" y="9"/>
                          <a:pt x="11" y="9"/>
                          <a:pt x="11" y="9"/>
                        </a:cubicBezTo>
                        <a:cubicBezTo>
                          <a:pt x="10" y="10"/>
                          <a:pt x="10" y="10"/>
                          <a:pt x="10" y="11"/>
                        </a:cubicBezTo>
                        <a:cubicBezTo>
                          <a:pt x="13" y="13"/>
                          <a:pt x="19" y="15"/>
                          <a:pt x="21" y="10"/>
                        </a:cubicBezTo>
                        <a:cubicBezTo>
                          <a:pt x="21" y="10"/>
                          <a:pt x="20" y="9"/>
                          <a:pt x="20" y="9"/>
                        </a:cubicBezTo>
                        <a:cubicBezTo>
                          <a:pt x="17" y="10"/>
                          <a:pt x="16" y="11"/>
                          <a:pt x="15" y="13"/>
                        </a:cubicBezTo>
                        <a:cubicBezTo>
                          <a:pt x="15" y="13"/>
                          <a:pt x="15" y="14"/>
                          <a:pt x="15" y="14"/>
                        </a:cubicBezTo>
                        <a:cubicBezTo>
                          <a:pt x="20" y="17"/>
                          <a:pt x="27" y="13"/>
                          <a:pt x="27" y="8"/>
                        </a:cubicBezTo>
                        <a:cubicBezTo>
                          <a:pt x="27" y="7"/>
                          <a:pt x="27" y="7"/>
                          <a:pt x="27" y="7"/>
                        </a:cubicBezTo>
                        <a:cubicBezTo>
                          <a:pt x="22" y="7"/>
                          <a:pt x="18" y="11"/>
                          <a:pt x="22" y="15"/>
                        </a:cubicBezTo>
                        <a:cubicBezTo>
                          <a:pt x="22" y="15"/>
                          <a:pt x="23" y="15"/>
                          <a:pt x="23" y="15"/>
                        </a:cubicBezTo>
                        <a:cubicBezTo>
                          <a:pt x="26" y="14"/>
                          <a:pt x="28" y="12"/>
                          <a:pt x="27" y="8"/>
                        </a:cubicBezTo>
                        <a:cubicBezTo>
                          <a:pt x="27" y="8"/>
                          <a:pt x="27" y="8"/>
                          <a:pt x="26" y="8"/>
                        </a:cubicBezTo>
                        <a:cubicBezTo>
                          <a:pt x="22" y="8"/>
                          <a:pt x="19" y="12"/>
                          <a:pt x="21" y="16"/>
                        </a:cubicBezTo>
                        <a:cubicBezTo>
                          <a:pt x="21" y="16"/>
                          <a:pt x="21" y="17"/>
                          <a:pt x="22" y="16"/>
                        </a:cubicBezTo>
                        <a:cubicBezTo>
                          <a:pt x="25" y="15"/>
                          <a:pt x="26" y="13"/>
                          <a:pt x="27" y="10"/>
                        </a:cubicBezTo>
                        <a:cubicBezTo>
                          <a:pt x="27" y="9"/>
                          <a:pt x="26" y="9"/>
                          <a:pt x="26" y="9"/>
                        </a:cubicBezTo>
                        <a:cubicBezTo>
                          <a:pt x="22" y="11"/>
                          <a:pt x="20" y="15"/>
                          <a:pt x="21" y="19"/>
                        </a:cubicBezTo>
                        <a:cubicBezTo>
                          <a:pt x="22" y="19"/>
                          <a:pt x="22" y="19"/>
                          <a:pt x="23" y="19"/>
                        </a:cubicBezTo>
                        <a:cubicBezTo>
                          <a:pt x="24" y="16"/>
                          <a:pt x="25" y="14"/>
                          <a:pt x="24" y="11"/>
                        </a:cubicBezTo>
                        <a:cubicBezTo>
                          <a:pt x="23" y="11"/>
                          <a:pt x="23" y="11"/>
                          <a:pt x="22" y="11"/>
                        </a:cubicBezTo>
                        <a:cubicBezTo>
                          <a:pt x="19" y="14"/>
                          <a:pt x="20" y="18"/>
                          <a:pt x="22" y="22"/>
                        </a:cubicBezTo>
                        <a:cubicBezTo>
                          <a:pt x="22" y="22"/>
                          <a:pt x="23" y="22"/>
                          <a:pt x="23" y="22"/>
                        </a:cubicBezTo>
                        <a:cubicBezTo>
                          <a:pt x="25" y="18"/>
                          <a:pt x="24" y="15"/>
                          <a:pt x="23" y="11"/>
                        </a:cubicBezTo>
                        <a:cubicBezTo>
                          <a:pt x="22" y="11"/>
                          <a:pt x="22" y="11"/>
                          <a:pt x="21" y="11"/>
                        </a:cubicBezTo>
                        <a:cubicBezTo>
                          <a:pt x="20" y="15"/>
                          <a:pt x="21" y="18"/>
                          <a:pt x="23" y="21"/>
                        </a:cubicBezTo>
                        <a:cubicBezTo>
                          <a:pt x="24" y="21"/>
                          <a:pt x="24" y="21"/>
                          <a:pt x="25" y="20"/>
                        </a:cubicBezTo>
                        <a:cubicBezTo>
                          <a:pt x="26" y="18"/>
                          <a:pt x="26" y="15"/>
                          <a:pt x="23" y="13"/>
                        </a:cubicBezTo>
                        <a:cubicBezTo>
                          <a:pt x="23" y="13"/>
                          <a:pt x="23" y="13"/>
                          <a:pt x="22" y="13"/>
                        </a:cubicBezTo>
                        <a:cubicBezTo>
                          <a:pt x="17" y="18"/>
                          <a:pt x="23" y="22"/>
                          <a:pt x="27" y="16"/>
                        </a:cubicBezTo>
                        <a:cubicBezTo>
                          <a:pt x="26" y="16"/>
                          <a:pt x="26" y="16"/>
                          <a:pt x="25" y="16"/>
                        </a:cubicBezTo>
                        <a:cubicBezTo>
                          <a:pt x="25" y="18"/>
                          <a:pt x="24" y="20"/>
                          <a:pt x="23" y="23"/>
                        </a:cubicBezTo>
                        <a:cubicBezTo>
                          <a:pt x="23" y="24"/>
                          <a:pt x="24" y="24"/>
                          <a:pt x="25" y="23"/>
                        </a:cubicBezTo>
                        <a:cubicBezTo>
                          <a:pt x="26" y="20"/>
                          <a:pt x="27" y="16"/>
                          <a:pt x="29" y="13"/>
                        </a:cubicBezTo>
                        <a:cubicBezTo>
                          <a:pt x="30" y="12"/>
                          <a:pt x="28" y="11"/>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2" name="Freeform 175"/>
                  <p:cNvSpPr/>
                  <p:nvPr/>
                </p:nvSpPr>
                <p:spPr bwMode="auto">
                  <a:xfrm>
                    <a:off x="1501775" y="2225676"/>
                    <a:ext cx="42863" cy="52388"/>
                  </a:xfrm>
                  <a:custGeom>
                    <a:avLst/>
                    <a:gdLst>
                      <a:gd name="T0" fmla="*/ 13 w 41"/>
                      <a:gd name="T1" fmla="*/ 6 h 49"/>
                      <a:gd name="T2" fmla="*/ 8 w 41"/>
                      <a:gd name="T3" fmla="*/ 12 h 49"/>
                      <a:gd name="T4" fmla="*/ 9 w 41"/>
                      <a:gd name="T5" fmla="*/ 19 h 49"/>
                      <a:gd name="T6" fmla="*/ 13 w 41"/>
                      <a:gd name="T7" fmla="*/ 6 h 49"/>
                      <a:gd name="T8" fmla="*/ 18 w 41"/>
                      <a:gd name="T9" fmla="*/ 6 h 49"/>
                      <a:gd name="T10" fmla="*/ 10 w 41"/>
                      <a:gd name="T11" fmla="*/ 17 h 49"/>
                      <a:gd name="T12" fmla="*/ 20 w 41"/>
                      <a:gd name="T13" fmla="*/ 8 h 49"/>
                      <a:gd name="T14" fmla="*/ 26 w 41"/>
                      <a:gd name="T15" fmla="*/ 27 h 49"/>
                      <a:gd name="T16" fmla="*/ 17 w 41"/>
                      <a:gd name="T17" fmla="*/ 24 h 49"/>
                      <a:gd name="T18" fmla="*/ 22 w 41"/>
                      <a:gd name="T19" fmla="*/ 26 h 49"/>
                      <a:gd name="T20" fmla="*/ 27 w 41"/>
                      <a:gd name="T21" fmla="*/ 18 h 49"/>
                      <a:gd name="T22" fmla="*/ 23 w 41"/>
                      <a:gd name="T23" fmla="*/ 30 h 49"/>
                      <a:gd name="T24" fmla="*/ 22 w 41"/>
                      <a:gd name="T25" fmla="*/ 34 h 49"/>
                      <a:gd name="T26" fmla="*/ 26 w 41"/>
                      <a:gd name="T27" fmla="*/ 32 h 49"/>
                      <a:gd name="T28" fmla="*/ 30 w 41"/>
                      <a:gd name="T29" fmla="*/ 28 h 49"/>
                      <a:gd name="T30" fmla="*/ 30 w 41"/>
                      <a:gd name="T31" fmla="*/ 31 h 49"/>
                      <a:gd name="T32" fmla="*/ 34 w 41"/>
                      <a:gd name="T33" fmla="*/ 24 h 49"/>
                      <a:gd name="T34" fmla="*/ 30 w 41"/>
                      <a:gd name="T35" fmla="*/ 18 h 49"/>
                      <a:gd name="T36" fmla="*/ 36 w 41"/>
                      <a:gd name="T37" fmla="*/ 47 h 49"/>
                      <a:gd name="T38" fmla="*/ 36 w 41"/>
                      <a:gd name="T39" fmla="*/ 44 h 49"/>
                      <a:gd name="T40" fmla="*/ 33 w 41"/>
                      <a:gd name="T41" fmla="*/ 23 h 49"/>
                      <a:gd name="T42" fmla="*/ 33 w 41"/>
                      <a:gd name="T43" fmla="*/ 21 h 49"/>
                      <a:gd name="T44" fmla="*/ 36 w 41"/>
                      <a:gd name="T45" fmla="*/ 31 h 49"/>
                      <a:gd name="T46" fmla="*/ 32 w 41"/>
                      <a:gd name="T47" fmla="*/ 31 h 49"/>
                      <a:gd name="T48" fmla="*/ 33 w 41"/>
                      <a:gd name="T49" fmla="*/ 35 h 49"/>
                      <a:gd name="T50" fmla="*/ 31 w 41"/>
                      <a:gd name="T51" fmla="*/ 33 h 49"/>
                      <a:gd name="T52" fmla="*/ 26 w 41"/>
                      <a:gd name="T53" fmla="*/ 29 h 49"/>
                      <a:gd name="T54" fmla="*/ 25 w 41"/>
                      <a:gd name="T55" fmla="*/ 33 h 49"/>
                      <a:gd name="T56" fmla="*/ 28 w 41"/>
                      <a:gd name="T57" fmla="*/ 30 h 49"/>
                      <a:gd name="T58" fmla="*/ 29 w 41"/>
                      <a:gd name="T59" fmla="*/ 19 h 49"/>
                      <a:gd name="T60" fmla="*/ 25 w 41"/>
                      <a:gd name="T61" fmla="*/ 16 h 49"/>
                      <a:gd name="T62" fmla="*/ 28 w 41"/>
                      <a:gd name="T63" fmla="*/ 13 h 49"/>
                      <a:gd name="T64" fmla="*/ 26 w 41"/>
                      <a:gd name="T65" fmla="*/ 16 h 49"/>
                      <a:gd name="T66" fmla="*/ 24 w 41"/>
                      <a:gd name="T67" fmla="*/ 18 h 49"/>
                      <a:gd name="T68" fmla="*/ 24 w 41"/>
                      <a:gd name="T69" fmla="*/ 20 h 49"/>
                      <a:gd name="T70" fmla="*/ 22 w 41"/>
                      <a:gd name="T71" fmla="*/ 20 h 49"/>
                      <a:gd name="T72" fmla="*/ 18 w 41"/>
                      <a:gd name="T73" fmla="*/ 20 h 49"/>
                      <a:gd name="T74" fmla="*/ 18 w 41"/>
                      <a:gd name="T75" fmla="*/ 30 h 49"/>
                      <a:gd name="T76" fmla="*/ 28 w 41"/>
                      <a:gd name="T77" fmla="*/ 26 h 49"/>
                      <a:gd name="T78" fmla="*/ 24 w 41"/>
                      <a:gd name="T79" fmla="*/ 21 h 49"/>
                      <a:gd name="T80" fmla="*/ 19 w 41"/>
                      <a:gd name="T81" fmla="*/ 25 h 49"/>
                      <a:gd name="T82" fmla="*/ 19 w 41"/>
                      <a:gd name="T83" fmla="*/ 21 h 49"/>
                      <a:gd name="T84" fmla="*/ 9 w 41"/>
                      <a:gd name="T85" fmla="*/ 16 h 49"/>
                      <a:gd name="T86" fmla="*/ 10 w 41"/>
                      <a:gd name="T87" fmla="*/ 13 h 49"/>
                      <a:gd name="T88" fmla="*/ 6 w 41"/>
                      <a:gd name="T89" fmla="*/ 2 h 49"/>
                      <a:gd name="T90" fmla="*/ 17 w 41"/>
                      <a:gd name="T91" fmla="*/ 9 h 49"/>
                      <a:gd name="T92" fmla="*/ 15 w 41"/>
                      <a:gd name="T93" fmla="*/ 4 h 49"/>
                      <a:gd name="T94" fmla="*/ 14 w 41"/>
                      <a:gd name="T95" fmla="*/ 3 h 49"/>
                      <a:gd name="T96" fmla="*/ 10 w 41"/>
                      <a:gd name="T97" fmla="*/ 14 h 49"/>
                      <a:gd name="T98" fmla="*/ 13 w 41"/>
                      <a:gd name="T99" fmla="*/ 11 h 49"/>
                      <a:gd name="T100" fmla="*/ 8 w 41"/>
                      <a:gd name="T101" fmla="*/ 16 h 49"/>
                      <a:gd name="T102" fmla="*/ 9 w 41"/>
                      <a:gd name="T103" fmla="*/ 17 h 49"/>
                      <a:gd name="T104" fmla="*/ 12 w 41"/>
                      <a:gd name="T105" fmla="*/ 12 h 49"/>
                      <a:gd name="T106" fmla="*/ 5 w 41"/>
                      <a:gd name="T107" fmla="*/ 10 h 49"/>
                      <a:gd name="T108" fmla="*/ 6 w 41"/>
                      <a:gd name="T109" fmla="*/ 5 h 49"/>
                      <a:gd name="T110" fmla="*/ 11 w 41"/>
                      <a:gd name="T111" fmla="*/ 4 h 49"/>
                      <a:gd name="T112" fmla="*/ 11 w 41"/>
                      <a:gd name="T113" fmla="*/ 6 h 49"/>
                      <a:gd name="T114" fmla="*/ 9 w 41"/>
                      <a:gd name="T115"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1" h="49">
                        <a:moveTo>
                          <a:pt x="10" y="6"/>
                        </a:moveTo>
                        <a:cubicBezTo>
                          <a:pt x="10" y="6"/>
                          <a:pt x="9" y="6"/>
                          <a:pt x="9" y="6"/>
                        </a:cubicBezTo>
                        <a:cubicBezTo>
                          <a:pt x="9" y="6"/>
                          <a:pt x="10" y="6"/>
                          <a:pt x="12" y="6"/>
                        </a:cubicBezTo>
                        <a:cubicBezTo>
                          <a:pt x="11" y="6"/>
                          <a:pt x="11" y="6"/>
                          <a:pt x="13" y="6"/>
                        </a:cubicBezTo>
                        <a:cubicBezTo>
                          <a:pt x="16" y="7"/>
                          <a:pt x="14" y="13"/>
                          <a:pt x="11" y="9"/>
                        </a:cubicBezTo>
                        <a:cubicBezTo>
                          <a:pt x="10" y="8"/>
                          <a:pt x="10" y="8"/>
                          <a:pt x="9" y="9"/>
                        </a:cubicBezTo>
                        <a:cubicBezTo>
                          <a:pt x="9" y="12"/>
                          <a:pt x="10" y="11"/>
                          <a:pt x="8" y="11"/>
                        </a:cubicBezTo>
                        <a:cubicBezTo>
                          <a:pt x="8" y="11"/>
                          <a:pt x="8" y="12"/>
                          <a:pt x="8" y="12"/>
                        </a:cubicBezTo>
                        <a:cubicBezTo>
                          <a:pt x="8" y="14"/>
                          <a:pt x="8" y="15"/>
                          <a:pt x="9" y="14"/>
                        </a:cubicBezTo>
                        <a:cubicBezTo>
                          <a:pt x="9" y="13"/>
                          <a:pt x="8" y="13"/>
                          <a:pt x="7" y="14"/>
                        </a:cubicBezTo>
                        <a:cubicBezTo>
                          <a:pt x="8" y="16"/>
                          <a:pt x="8" y="18"/>
                          <a:pt x="8" y="20"/>
                        </a:cubicBezTo>
                        <a:cubicBezTo>
                          <a:pt x="8" y="20"/>
                          <a:pt x="9" y="20"/>
                          <a:pt x="9" y="19"/>
                        </a:cubicBezTo>
                        <a:cubicBezTo>
                          <a:pt x="9" y="14"/>
                          <a:pt x="12" y="10"/>
                          <a:pt x="14" y="5"/>
                        </a:cubicBezTo>
                        <a:cubicBezTo>
                          <a:pt x="14" y="5"/>
                          <a:pt x="14" y="5"/>
                          <a:pt x="13" y="5"/>
                        </a:cubicBezTo>
                        <a:cubicBezTo>
                          <a:pt x="8" y="4"/>
                          <a:pt x="16" y="3"/>
                          <a:pt x="13" y="5"/>
                        </a:cubicBezTo>
                        <a:cubicBezTo>
                          <a:pt x="12" y="5"/>
                          <a:pt x="12" y="6"/>
                          <a:pt x="13" y="6"/>
                        </a:cubicBezTo>
                        <a:cubicBezTo>
                          <a:pt x="14" y="6"/>
                          <a:pt x="18" y="9"/>
                          <a:pt x="19" y="9"/>
                        </a:cubicBezTo>
                        <a:cubicBezTo>
                          <a:pt x="20" y="9"/>
                          <a:pt x="20" y="8"/>
                          <a:pt x="19" y="8"/>
                        </a:cubicBezTo>
                        <a:cubicBezTo>
                          <a:pt x="17" y="7"/>
                          <a:pt x="16" y="7"/>
                          <a:pt x="18" y="8"/>
                        </a:cubicBezTo>
                        <a:cubicBezTo>
                          <a:pt x="18" y="8"/>
                          <a:pt x="19" y="7"/>
                          <a:pt x="18" y="6"/>
                        </a:cubicBezTo>
                        <a:cubicBezTo>
                          <a:pt x="15" y="5"/>
                          <a:pt x="12" y="3"/>
                          <a:pt x="9" y="2"/>
                        </a:cubicBezTo>
                        <a:cubicBezTo>
                          <a:pt x="12" y="3"/>
                          <a:pt x="9" y="12"/>
                          <a:pt x="8" y="14"/>
                        </a:cubicBezTo>
                        <a:cubicBezTo>
                          <a:pt x="8" y="15"/>
                          <a:pt x="9" y="16"/>
                          <a:pt x="9" y="15"/>
                        </a:cubicBezTo>
                        <a:cubicBezTo>
                          <a:pt x="11" y="14"/>
                          <a:pt x="10" y="16"/>
                          <a:pt x="10" y="17"/>
                        </a:cubicBezTo>
                        <a:cubicBezTo>
                          <a:pt x="10" y="18"/>
                          <a:pt x="11" y="18"/>
                          <a:pt x="12" y="18"/>
                        </a:cubicBezTo>
                        <a:cubicBezTo>
                          <a:pt x="12" y="16"/>
                          <a:pt x="12" y="15"/>
                          <a:pt x="12" y="14"/>
                        </a:cubicBezTo>
                        <a:cubicBezTo>
                          <a:pt x="12" y="13"/>
                          <a:pt x="11" y="13"/>
                          <a:pt x="11" y="14"/>
                        </a:cubicBezTo>
                        <a:cubicBezTo>
                          <a:pt x="13" y="10"/>
                          <a:pt x="16" y="8"/>
                          <a:pt x="20" y="8"/>
                        </a:cubicBezTo>
                        <a:cubicBezTo>
                          <a:pt x="29" y="8"/>
                          <a:pt x="29" y="13"/>
                          <a:pt x="20" y="23"/>
                        </a:cubicBezTo>
                        <a:cubicBezTo>
                          <a:pt x="22" y="22"/>
                          <a:pt x="24" y="22"/>
                          <a:pt x="24" y="25"/>
                        </a:cubicBezTo>
                        <a:cubicBezTo>
                          <a:pt x="24" y="25"/>
                          <a:pt x="14" y="29"/>
                          <a:pt x="21" y="23"/>
                        </a:cubicBezTo>
                        <a:cubicBezTo>
                          <a:pt x="24" y="21"/>
                          <a:pt x="26" y="23"/>
                          <a:pt x="26" y="27"/>
                        </a:cubicBezTo>
                        <a:cubicBezTo>
                          <a:pt x="22" y="32"/>
                          <a:pt x="20" y="32"/>
                          <a:pt x="19" y="27"/>
                        </a:cubicBezTo>
                        <a:cubicBezTo>
                          <a:pt x="22" y="20"/>
                          <a:pt x="23" y="19"/>
                          <a:pt x="20" y="24"/>
                        </a:cubicBezTo>
                        <a:cubicBezTo>
                          <a:pt x="18" y="28"/>
                          <a:pt x="18" y="28"/>
                          <a:pt x="19" y="25"/>
                        </a:cubicBezTo>
                        <a:cubicBezTo>
                          <a:pt x="19" y="24"/>
                          <a:pt x="18" y="24"/>
                          <a:pt x="17" y="24"/>
                        </a:cubicBezTo>
                        <a:cubicBezTo>
                          <a:pt x="16" y="27"/>
                          <a:pt x="16" y="26"/>
                          <a:pt x="19" y="23"/>
                        </a:cubicBezTo>
                        <a:cubicBezTo>
                          <a:pt x="19" y="26"/>
                          <a:pt x="20" y="28"/>
                          <a:pt x="20" y="31"/>
                        </a:cubicBezTo>
                        <a:cubicBezTo>
                          <a:pt x="20" y="32"/>
                          <a:pt x="21" y="32"/>
                          <a:pt x="21" y="31"/>
                        </a:cubicBezTo>
                        <a:cubicBezTo>
                          <a:pt x="22" y="24"/>
                          <a:pt x="22" y="22"/>
                          <a:pt x="22" y="26"/>
                        </a:cubicBezTo>
                        <a:cubicBezTo>
                          <a:pt x="23" y="30"/>
                          <a:pt x="24" y="29"/>
                          <a:pt x="24" y="23"/>
                        </a:cubicBezTo>
                        <a:cubicBezTo>
                          <a:pt x="24" y="25"/>
                          <a:pt x="24" y="26"/>
                          <a:pt x="24" y="28"/>
                        </a:cubicBezTo>
                        <a:cubicBezTo>
                          <a:pt x="24" y="28"/>
                          <a:pt x="26" y="25"/>
                          <a:pt x="26" y="24"/>
                        </a:cubicBezTo>
                        <a:cubicBezTo>
                          <a:pt x="26" y="22"/>
                          <a:pt x="27" y="20"/>
                          <a:pt x="27" y="18"/>
                        </a:cubicBezTo>
                        <a:cubicBezTo>
                          <a:pt x="29" y="22"/>
                          <a:pt x="29" y="29"/>
                          <a:pt x="28" y="18"/>
                        </a:cubicBezTo>
                        <a:cubicBezTo>
                          <a:pt x="29" y="20"/>
                          <a:pt x="30" y="22"/>
                          <a:pt x="31" y="24"/>
                        </a:cubicBezTo>
                        <a:cubicBezTo>
                          <a:pt x="33" y="33"/>
                          <a:pt x="26" y="29"/>
                          <a:pt x="23" y="28"/>
                        </a:cubicBezTo>
                        <a:cubicBezTo>
                          <a:pt x="23" y="28"/>
                          <a:pt x="22" y="30"/>
                          <a:pt x="23" y="30"/>
                        </a:cubicBezTo>
                        <a:cubicBezTo>
                          <a:pt x="26" y="31"/>
                          <a:pt x="25" y="31"/>
                          <a:pt x="29" y="31"/>
                        </a:cubicBezTo>
                        <a:cubicBezTo>
                          <a:pt x="29" y="31"/>
                          <a:pt x="29" y="29"/>
                          <a:pt x="28" y="29"/>
                        </a:cubicBezTo>
                        <a:cubicBezTo>
                          <a:pt x="25" y="30"/>
                          <a:pt x="24" y="30"/>
                          <a:pt x="22" y="33"/>
                        </a:cubicBezTo>
                        <a:cubicBezTo>
                          <a:pt x="21" y="33"/>
                          <a:pt x="22" y="33"/>
                          <a:pt x="22" y="34"/>
                        </a:cubicBezTo>
                        <a:cubicBezTo>
                          <a:pt x="22" y="33"/>
                          <a:pt x="21" y="32"/>
                          <a:pt x="19" y="33"/>
                        </a:cubicBezTo>
                        <a:cubicBezTo>
                          <a:pt x="18" y="33"/>
                          <a:pt x="18" y="35"/>
                          <a:pt x="19" y="35"/>
                        </a:cubicBezTo>
                        <a:cubicBezTo>
                          <a:pt x="22" y="35"/>
                          <a:pt x="24" y="34"/>
                          <a:pt x="27" y="33"/>
                        </a:cubicBezTo>
                        <a:cubicBezTo>
                          <a:pt x="27" y="33"/>
                          <a:pt x="27" y="32"/>
                          <a:pt x="26" y="32"/>
                        </a:cubicBezTo>
                        <a:cubicBezTo>
                          <a:pt x="25" y="32"/>
                          <a:pt x="25" y="32"/>
                          <a:pt x="24" y="33"/>
                        </a:cubicBezTo>
                        <a:cubicBezTo>
                          <a:pt x="23" y="33"/>
                          <a:pt x="23" y="34"/>
                          <a:pt x="24" y="34"/>
                        </a:cubicBezTo>
                        <a:cubicBezTo>
                          <a:pt x="28" y="34"/>
                          <a:pt x="30" y="32"/>
                          <a:pt x="31" y="28"/>
                        </a:cubicBezTo>
                        <a:cubicBezTo>
                          <a:pt x="31" y="28"/>
                          <a:pt x="30" y="27"/>
                          <a:pt x="30" y="28"/>
                        </a:cubicBezTo>
                        <a:cubicBezTo>
                          <a:pt x="25" y="29"/>
                          <a:pt x="31" y="27"/>
                          <a:pt x="31" y="30"/>
                        </a:cubicBezTo>
                        <a:cubicBezTo>
                          <a:pt x="33" y="30"/>
                          <a:pt x="33" y="29"/>
                          <a:pt x="32" y="27"/>
                        </a:cubicBezTo>
                        <a:cubicBezTo>
                          <a:pt x="34" y="32"/>
                          <a:pt x="33" y="33"/>
                          <a:pt x="30" y="30"/>
                        </a:cubicBezTo>
                        <a:cubicBezTo>
                          <a:pt x="30" y="31"/>
                          <a:pt x="30" y="31"/>
                          <a:pt x="30" y="31"/>
                        </a:cubicBezTo>
                        <a:cubicBezTo>
                          <a:pt x="31" y="33"/>
                          <a:pt x="33" y="35"/>
                          <a:pt x="34" y="36"/>
                        </a:cubicBezTo>
                        <a:cubicBezTo>
                          <a:pt x="37" y="35"/>
                          <a:pt x="38" y="36"/>
                          <a:pt x="38" y="39"/>
                        </a:cubicBezTo>
                        <a:cubicBezTo>
                          <a:pt x="37" y="38"/>
                          <a:pt x="37" y="34"/>
                          <a:pt x="37" y="32"/>
                        </a:cubicBezTo>
                        <a:cubicBezTo>
                          <a:pt x="36" y="29"/>
                          <a:pt x="36" y="26"/>
                          <a:pt x="34" y="24"/>
                        </a:cubicBezTo>
                        <a:cubicBezTo>
                          <a:pt x="39" y="30"/>
                          <a:pt x="39" y="32"/>
                          <a:pt x="34" y="28"/>
                        </a:cubicBezTo>
                        <a:cubicBezTo>
                          <a:pt x="32" y="22"/>
                          <a:pt x="35" y="30"/>
                          <a:pt x="35" y="30"/>
                        </a:cubicBezTo>
                        <a:cubicBezTo>
                          <a:pt x="35" y="31"/>
                          <a:pt x="37" y="30"/>
                          <a:pt x="36" y="30"/>
                        </a:cubicBezTo>
                        <a:cubicBezTo>
                          <a:pt x="35" y="25"/>
                          <a:pt x="33" y="21"/>
                          <a:pt x="30" y="18"/>
                        </a:cubicBezTo>
                        <a:cubicBezTo>
                          <a:pt x="29" y="17"/>
                          <a:pt x="28" y="17"/>
                          <a:pt x="29" y="18"/>
                        </a:cubicBezTo>
                        <a:cubicBezTo>
                          <a:pt x="29" y="21"/>
                          <a:pt x="31" y="22"/>
                          <a:pt x="33" y="24"/>
                        </a:cubicBezTo>
                        <a:cubicBezTo>
                          <a:pt x="36" y="28"/>
                          <a:pt x="38" y="29"/>
                          <a:pt x="38" y="35"/>
                        </a:cubicBezTo>
                        <a:cubicBezTo>
                          <a:pt x="39" y="37"/>
                          <a:pt x="36" y="45"/>
                          <a:pt x="36" y="47"/>
                        </a:cubicBezTo>
                        <a:cubicBezTo>
                          <a:pt x="36" y="48"/>
                          <a:pt x="37" y="49"/>
                          <a:pt x="37" y="48"/>
                        </a:cubicBezTo>
                        <a:cubicBezTo>
                          <a:pt x="38" y="45"/>
                          <a:pt x="38" y="43"/>
                          <a:pt x="37" y="39"/>
                        </a:cubicBezTo>
                        <a:cubicBezTo>
                          <a:pt x="37" y="39"/>
                          <a:pt x="36" y="39"/>
                          <a:pt x="36" y="40"/>
                        </a:cubicBezTo>
                        <a:cubicBezTo>
                          <a:pt x="36" y="41"/>
                          <a:pt x="36" y="42"/>
                          <a:pt x="36" y="44"/>
                        </a:cubicBezTo>
                        <a:cubicBezTo>
                          <a:pt x="37" y="45"/>
                          <a:pt x="38" y="44"/>
                          <a:pt x="38" y="44"/>
                        </a:cubicBezTo>
                        <a:cubicBezTo>
                          <a:pt x="40" y="38"/>
                          <a:pt x="41" y="33"/>
                          <a:pt x="38" y="28"/>
                        </a:cubicBezTo>
                        <a:cubicBezTo>
                          <a:pt x="36" y="26"/>
                          <a:pt x="34" y="24"/>
                          <a:pt x="32" y="22"/>
                        </a:cubicBezTo>
                        <a:cubicBezTo>
                          <a:pt x="27" y="16"/>
                          <a:pt x="39" y="35"/>
                          <a:pt x="33" y="23"/>
                        </a:cubicBezTo>
                        <a:cubicBezTo>
                          <a:pt x="33" y="23"/>
                          <a:pt x="32" y="23"/>
                          <a:pt x="32" y="24"/>
                        </a:cubicBezTo>
                        <a:cubicBezTo>
                          <a:pt x="33" y="28"/>
                          <a:pt x="33" y="33"/>
                          <a:pt x="37" y="35"/>
                        </a:cubicBezTo>
                        <a:cubicBezTo>
                          <a:pt x="38" y="35"/>
                          <a:pt x="38" y="35"/>
                          <a:pt x="39" y="34"/>
                        </a:cubicBezTo>
                        <a:cubicBezTo>
                          <a:pt x="39" y="29"/>
                          <a:pt x="37" y="25"/>
                          <a:pt x="33" y="21"/>
                        </a:cubicBezTo>
                        <a:cubicBezTo>
                          <a:pt x="32" y="21"/>
                          <a:pt x="31" y="22"/>
                          <a:pt x="32" y="22"/>
                        </a:cubicBezTo>
                        <a:cubicBezTo>
                          <a:pt x="36" y="28"/>
                          <a:pt x="36" y="35"/>
                          <a:pt x="38" y="41"/>
                        </a:cubicBezTo>
                        <a:cubicBezTo>
                          <a:pt x="38" y="42"/>
                          <a:pt x="40" y="41"/>
                          <a:pt x="39" y="41"/>
                        </a:cubicBezTo>
                        <a:cubicBezTo>
                          <a:pt x="39" y="37"/>
                          <a:pt x="38" y="34"/>
                          <a:pt x="36" y="31"/>
                        </a:cubicBezTo>
                        <a:cubicBezTo>
                          <a:pt x="36" y="30"/>
                          <a:pt x="35" y="31"/>
                          <a:pt x="35" y="31"/>
                        </a:cubicBezTo>
                        <a:cubicBezTo>
                          <a:pt x="34" y="35"/>
                          <a:pt x="34" y="37"/>
                          <a:pt x="37" y="40"/>
                        </a:cubicBezTo>
                        <a:cubicBezTo>
                          <a:pt x="37" y="41"/>
                          <a:pt x="38" y="40"/>
                          <a:pt x="38" y="39"/>
                        </a:cubicBezTo>
                        <a:cubicBezTo>
                          <a:pt x="37" y="38"/>
                          <a:pt x="32" y="31"/>
                          <a:pt x="32" y="31"/>
                        </a:cubicBezTo>
                        <a:cubicBezTo>
                          <a:pt x="33" y="30"/>
                          <a:pt x="33" y="30"/>
                          <a:pt x="32" y="30"/>
                        </a:cubicBezTo>
                        <a:cubicBezTo>
                          <a:pt x="31" y="28"/>
                          <a:pt x="32" y="28"/>
                          <a:pt x="30" y="28"/>
                        </a:cubicBezTo>
                        <a:cubicBezTo>
                          <a:pt x="29" y="27"/>
                          <a:pt x="29" y="28"/>
                          <a:pt x="29" y="28"/>
                        </a:cubicBezTo>
                        <a:cubicBezTo>
                          <a:pt x="30" y="31"/>
                          <a:pt x="30" y="33"/>
                          <a:pt x="33" y="35"/>
                        </a:cubicBezTo>
                        <a:cubicBezTo>
                          <a:pt x="33" y="35"/>
                          <a:pt x="34" y="35"/>
                          <a:pt x="34" y="34"/>
                        </a:cubicBezTo>
                        <a:cubicBezTo>
                          <a:pt x="34" y="30"/>
                          <a:pt x="34" y="26"/>
                          <a:pt x="32" y="22"/>
                        </a:cubicBezTo>
                        <a:cubicBezTo>
                          <a:pt x="32" y="22"/>
                          <a:pt x="31" y="22"/>
                          <a:pt x="31" y="22"/>
                        </a:cubicBezTo>
                        <a:cubicBezTo>
                          <a:pt x="30" y="26"/>
                          <a:pt x="30" y="29"/>
                          <a:pt x="31" y="33"/>
                        </a:cubicBezTo>
                        <a:cubicBezTo>
                          <a:pt x="31" y="33"/>
                          <a:pt x="33" y="33"/>
                          <a:pt x="33" y="32"/>
                        </a:cubicBezTo>
                        <a:cubicBezTo>
                          <a:pt x="33" y="29"/>
                          <a:pt x="33" y="27"/>
                          <a:pt x="31" y="24"/>
                        </a:cubicBezTo>
                        <a:cubicBezTo>
                          <a:pt x="31" y="23"/>
                          <a:pt x="31" y="23"/>
                          <a:pt x="30" y="24"/>
                        </a:cubicBezTo>
                        <a:cubicBezTo>
                          <a:pt x="29" y="25"/>
                          <a:pt x="27" y="27"/>
                          <a:pt x="26" y="29"/>
                        </a:cubicBezTo>
                        <a:cubicBezTo>
                          <a:pt x="25" y="30"/>
                          <a:pt x="26" y="31"/>
                          <a:pt x="27" y="30"/>
                        </a:cubicBezTo>
                        <a:cubicBezTo>
                          <a:pt x="27" y="34"/>
                          <a:pt x="26" y="35"/>
                          <a:pt x="24" y="33"/>
                        </a:cubicBezTo>
                        <a:cubicBezTo>
                          <a:pt x="21" y="35"/>
                          <a:pt x="21" y="35"/>
                          <a:pt x="25" y="35"/>
                        </a:cubicBezTo>
                        <a:cubicBezTo>
                          <a:pt x="26" y="35"/>
                          <a:pt x="26" y="34"/>
                          <a:pt x="25" y="33"/>
                        </a:cubicBezTo>
                        <a:cubicBezTo>
                          <a:pt x="24" y="32"/>
                          <a:pt x="23" y="31"/>
                          <a:pt x="23" y="30"/>
                        </a:cubicBezTo>
                        <a:cubicBezTo>
                          <a:pt x="22" y="30"/>
                          <a:pt x="22" y="31"/>
                          <a:pt x="23" y="31"/>
                        </a:cubicBezTo>
                        <a:cubicBezTo>
                          <a:pt x="24" y="32"/>
                          <a:pt x="26" y="31"/>
                          <a:pt x="27" y="31"/>
                        </a:cubicBezTo>
                        <a:cubicBezTo>
                          <a:pt x="28" y="31"/>
                          <a:pt x="28" y="30"/>
                          <a:pt x="28" y="30"/>
                        </a:cubicBezTo>
                        <a:cubicBezTo>
                          <a:pt x="23" y="28"/>
                          <a:pt x="26" y="32"/>
                          <a:pt x="29" y="32"/>
                        </a:cubicBezTo>
                        <a:cubicBezTo>
                          <a:pt x="31" y="32"/>
                          <a:pt x="33" y="32"/>
                          <a:pt x="34" y="31"/>
                        </a:cubicBezTo>
                        <a:cubicBezTo>
                          <a:pt x="36" y="26"/>
                          <a:pt x="34" y="22"/>
                          <a:pt x="30" y="19"/>
                        </a:cubicBezTo>
                        <a:cubicBezTo>
                          <a:pt x="30" y="19"/>
                          <a:pt x="30" y="19"/>
                          <a:pt x="29" y="19"/>
                        </a:cubicBezTo>
                        <a:cubicBezTo>
                          <a:pt x="28" y="23"/>
                          <a:pt x="28" y="25"/>
                          <a:pt x="31" y="28"/>
                        </a:cubicBezTo>
                        <a:cubicBezTo>
                          <a:pt x="32" y="28"/>
                          <a:pt x="32" y="28"/>
                          <a:pt x="32" y="28"/>
                        </a:cubicBezTo>
                        <a:cubicBezTo>
                          <a:pt x="32" y="22"/>
                          <a:pt x="31" y="18"/>
                          <a:pt x="26" y="15"/>
                        </a:cubicBezTo>
                        <a:cubicBezTo>
                          <a:pt x="25" y="15"/>
                          <a:pt x="24" y="16"/>
                          <a:pt x="25" y="16"/>
                        </a:cubicBezTo>
                        <a:cubicBezTo>
                          <a:pt x="26" y="18"/>
                          <a:pt x="27" y="19"/>
                          <a:pt x="29" y="19"/>
                        </a:cubicBezTo>
                        <a:cubicBezTo>
                          <a:pt x="30" y="19"/>
                          <a:pt x="30" y="19"/>
                          <a:pt x="30" y="18"/>
                        </a:cubicBezTo>
                        <a:cubicBezTo>
                          <a:pt x="30" y="15"/>
                          <a:pt x="30" y="16"/>
                          <a:pt x="29" y="13"/>
                        </a:cubicBezTo>
                        <a:cubicBezTo>
                          <a:pt x="29" y="12"/>
                          <a:pt x="28" y="12"/>
                          <a:pt x="28" y="13"/>
                        </a:cubicBezTo>
                        <a:cubicBezTo>
                          <a:pt x="26" y="18"/>
                          <a:pt x="27" y="22"/>
                          <a:pt x="28" y="26"/>
                        </a:cubicBezTo>
                        <a:cubicBezTo>
                          <a:pt x="28" y="27"/>
                          <a:pt x="30" y="27"/>
                          <a:pt x="30" y="26"/>
                        </a:cubicBezTo>
                        <a:cubicBezTo>
                          <a:pt x="29" y="22"/>
                          <a:pt x="29" y="19"/>
                          <a:pt x="28" y="16"/>
                        </a:cubicBezTo>
                        <a:cubicBezTo>
                          <a:pt x="27" y="15"/>
                          <a:pt x="26" y="15"/>
                          <a:pt x="26" y="16"/>
                        </a:cubicBezTo>
                        <a:cubicBezTo>
                          <a:pt x="25" y="20"/>
                          <a:pt x="25" y="23"/>
                          <a:pt x="26" y="28"/>
                        </a:cubicBezTo>
                        <a:cubicBezTo>
                          <a:pt x="26" y="28"/>
                          <a:pt x="27" y="28"/>
                          <a:pt x="27" y="28"/>
                        </a:cubicBezTo>
                        <a:cubicBezTo>
                          <a:pt x="27" y="24"/>
                          <a:pt x="27" y="21"/>
                          <a:pt x="26" y="18"/>
                        </a:cubicBezTo>
                        <a:cubicBezTo>
                          <a:pt x="26" y="17"/>
                          <a:pt x="24" y="17"/>
                          <a:pt x="24" y="18"/>
                        </a:cubicBezTo>
                        <a:cubicBezTo>
                          <a:pt x="24" y="22"/>
                          <a:pt x="24" y="27"/>
                          <a:pt x="24" y="31"/>
                        </a:cubicBezTo>
                        <a:cubicBezTo>
                          <a:pt x="24" y="32"/>
                          <a:pt x="25" y="32"/>
                          <a:pt x="25" y="31"/>
                        </a:cubicBezTo>
                        <a:cubicBezTo>
                          <a:pt x="25" y="27"/>
                          <a:pt x="26" y="23"/>
                          <a:pt x="25" y="20"/>
                        </a:cubicBezTo>
                        <a:cubicBezTo>
                          <a:pt x="25" y="19"/>
                          <a:pt x="24" y="19"/>
                          <a:pt x="24" y="20"/>
                        </a:cubicBezTo>
                        <a:cubicBezTo>
                          <a:pt x="22" y="24"/>
                          <a:pt x="22" y="27"/>
                          <a:pt x="22" y="31"/>
                        </a:cubicBezTo>
                        <a:cubicBezTo>
                          <a:pt x="22" y="32"/>
                          <a:pt x="23" y="32"/>
                          <a:pt x="23" y="31"/>
                        </a:cubicBezTo>
                        <a:cubicBezTo>
                          <a:pt x="24" y="28"/>
                          <a:pt x="24" y="24"/>
                          <a:pt x="23" y="20"/>
                        </a:cubicBezTo>
                        <a:cubicBezTo>
                          <a:pt x="23" y="20"/>
                          <a:pt x="22" y="20"/>
                          <a:pt x="22" y="20"/>
                        </a:cubicBezTo>
                        <a:cubicBezTo>
                          <a:pt x="21" y="23"/>
                          <a:pt x="20" y="25"/>
                          <a:pt x="20" y="27"/>
                        </a:cubicBezTo>
                        <a:cubicBezTo>
                          <a:pt x="20" y="28"/>
                          <a:pt x="20" y="28"/>
                          <a:pt x="21" y="28"/>
                        </a:cubicBezTo>
                        <a:cubicBezTo>
                          <a:pt x="21" y="26"/>
                          <a:pt x="20" y="23"/>
                          <a:pt x="19" y="21"/>
                        </a:cubicBezTo>
                        <a:cubicBezTo>
                          <a:pt x="19" y="20"/>
                          <a:pt x="18" y="20"/>
                          <a:pt x="18" y="20"/>
                        </a:cubicBezTo>
                        <a:cubicBezTo>
                          <a:pt x="15" y="23"/>
                          <a:pt x="15" y="24"/>
                          <a:pt x="15" y="27"/>
                        </a:cubicBezTo>
                        <a:cubicBezTo>
                          <a:pt x="15" y="28"/>
                          <a:pt x="16" y="28"/>
                          <a:pt x="17" y="28"/>
                        </a:cubicBezTo>
                        <a:cubicBezTo>
                          <a:pt x="18" y="25"/>
                          <a:pt x="17" y="28"/>
                          <a:pt x="17" y="29"/>
                        </a:cubicBezTo>
                        <a:cubicBezTo>
                          <a:pt x="17" y="30"/>
                          <a:pt x="18" y="30"/>
                          <a:pt x="18" y="30"/>
                        </a:cubicBezTo>
                        <a:cubicBezTo>
                          <a:pt x="21" y="26"/>
                          <a:pt x="23" y="23"/>
                          <a:pt x="24" y="19"/>
                        </a:cubicBezTo>
                        <a:cubicBezTo>
                          <a:pt x="24" y="19"/>
                          <a:pt x="24" y="18"/>
                          <a:pt x="23" y="19"/>
                        </a:cubicBezTo>
                        <a:cubicBezTo>
                          <a:pt x="17" y="21"/>
                          <a:pt x="15" y="26"/>
                          <a:pt x="19" y="31"/>
                        </a:cubicBezTo>
                        <a:cubicBezTo>
                          <a:pt x="23" y="36"/>
                          <a:pt x="28" y="30"/>
                          <a:pt x="28" y="26"/>
                        </a:cubicBezTo>
                        <a:cubicBezTo>
                          <a:pt x="28" y="15"/>
                          <a:pt x="8" y="27"/>
                          <a:pt x="20" y="34"/>
                        </a:cubicBezTo>
                        <a:cubicBezTo>
                          <a:pt x="20" y="34"/>
                          <a:pt x="20" y="34"/>
                          <a:pt x="20" y="34"/>
                        </a:cubicBezTo>
                        <a:cubicBezTo>
                          <a:pt x="24" y="31"/>
                          <a:pt x="27" y="27"/>
                          <a:pt x="25" y="22"/>
                        </a:cubicBezTo>
                        <a:cubicBezTo>
                          <a:pt x="25" y="22"/>
                          <a:pt x="24" y="21"/>
                          <a:pt x="24" y="21"/>
                        </a:cubicBezTo>
                        <a:cubicBezTo>
                          <a:pt x="20" y="22"/>
                          <a:pt x="18" y="24"/>
                          <a:pt x="18" y="28"/>
                        </a:cubicBezTo>
                        <a:cubicBezTo>
                          <a:pt x="18" y="28"/>
                          <a:pt x="18" y="28"/>
                          <a:pt x="18" y="28"/>
                        </a:cubicBezTo>
                        <a:cubicBezTo>
                          <a:pt x="32" y="32"/>
                          <a:pt x="20" y="12"/>
                          <a:pt x="18" y="24"/>
                        </a:cubicBezTo>
                        <a:cubicBezTo>
                          <a:pt x="18" y="25"/>
                          <a:pt x="18" y="25"/>
                          <a:pt x="19" y="25"/>
                        </a:cubicBezTo>
                        <a:cubicBezTo>
                          <a:pt x="23" y="24"/>
                          <a:pt x="25" y="22"/>
                          <a:pt x="24" y="17"/>
                        </a:cubicBezTo>
                        <a:cubicBezTo>
                          <a:pt x="24" y="17"/>
                          <a:pt x="23" y="17"/>
                          <a:pt x="23" y="17"/>
                        </a:cubicBezTo>
                        <a:cubicBezTo>
                          <a:pt x="20" y="18"/>
                          <a:pt x="20" y="18"/>
                          <a:pt x="19" y="20"/>
                        </a:cubicBezTo>
                        <a:cubicBezTo>
                          <a:pt x="18" y="21"/>
                          <a:pt x="19" y="21"/>
                          <a:pt x="19" y="21"/>
                        </a:cubicBezTo>
                        <a:cubicBezTo>
                          <a:pt x="24" y="20"/>
                          <a:pt x="26" y="18"/>
                          <a:pt x="25" y="13"/>
                        </a:cubicBezTo>
                        <a:cubicBezTo>
                          <a:pt x="25" y="12"/>
                          <a:pt x="24" y="13"/>
                          <a:pt x="24" y="13"/>
                        </a:cubicBezTo>
                        <a:cubicBezTo>
                          <a:pt x="23" y="20"/>
                          <a:pt x="32" y="17"/>
                          <a:pt x="30" y="12"/>
                        </a:cubicBezTo>
                        <a:cubicBezTo>
                          <a:pt x="26" y="3"/>
                          <a:pt x="9" y="5"/>
                          <a:pt x="9" y="16"/>
                        </a:cubicBezTo>
                        <a:cubicBezTo>
                          <a:pt x="9" y="16"/>
                          <a:pt x="10" y="17"/>
                          <a:pt x="11" y="16"/>
                        </a:cubicBezTo>
                        <a:cubicBezTo>
                          <a:pt x="11" y="16"/>
                          <a:pt x="11" y="16"/>
                          <a:pt x="12" y="15"/>
                        </a:cubicBezTo>
                        <a:cubicBezTo>
                          <a:pt x="10" y="17"/>
                          <a:pt x="12" y="15"/>
                          <a:pt x="11" y="13"/>
                        </a:cubicBezTo>
                        <a:cubicBezTo>
                          <a:pt x="11" y="13"/>
                          <a:pt x="11" y="12"/>
                          <a:pt x="10" y="13"/>
                        </a:cubicBezTo>
                        <a:cubicBezTo>
                          <a:pt x="8" y="14"/>
                          <a:pt x="11" y="12"/>
                          <a:pt x="11" y="10"/>
                        </a:cubicBezTo>
                        <a:cubicBezTo>
                          <a:pt x="11" y="9"/>
                          <a:pt x="11" y="7"/>
                          <a:pt x="11" y="6"/>
                        </a:cubicBezTo>
                        <a:cubicBezTo>
                          <a:pt x="10" y="3"/>
                          <a:pt x="9" y="2"/>
                          <a:pt x="6" y="1"/>
                        </a:cubicBezTo>
                        <a:cubicBezTo>
                          <a:pt x="5" y="1"/>
                          <a:pt x="5" y="2"/>
                          <a:pt x="6" y="2"/>
                        </a:cubicBezTo>
                        <a:cubicBezTo>
                          <a:pt x="3" y="1"/>
                          <a:pt x="17" y="6"/>
                          <a:pt x="15" y="7"/>
                        </a:cubicBezTo>
                        <a:cubicBezTo>
                          <a:pt x="14" y="8"/>
                          <a:pt x="14" y="9"/>
                          <a:pt x="15" y="9"/>
                        </a:cubicBezTo>
                        <a:cubicBezTo>
                          <a:pt x="16" y="9"/>
                          <a:pt x="17" y="9"/>
                          <a:pt x="18" y="8"/>
                        </a:cubicBezTo>
                        <a:cubicBezTo>
                          <a:pt x="17" y="8"/>
                          <a:pt x="17" y="9"/>
                          <a:pt x="17" y="9"/>
                        </a:cubicBezTo>
                        <a:cubicBezTo>
                          <a:pt x="19" y="9"/>
                          <a:pt x="20" y="9"/>
                          <a:pt x="22" y="10"/>
                        </a:cubicBezTo>
                        <a:cubicBezTo>
                          <a:pt x="22" y="10"/>
                          <a:pt x="22" y="8"/>
                          <a:pt x="22" y="8"/>
                        </a:cubicBezTo>
                        <a:cubicBezTo>
                          <a:pt x="21" y="8"/>
                          <a:pt x="12" y="6"/>
                          <a:pt x="16" y="5"/>
                        </a:cubicBezTo>
                        <a:cubicBezTo>
                          <a:pt x="16" y="4"/>
                          <a:pt x="16" y="4"/>
                          <a:pt x="15" y="4"/>
                        </a:cubicBezTo>
                        <a:cubicBezTo>
                          <a:pt x="14" y="3"/>
                          <a:pt x="12" y="3"/>
                          <a:pt x="10" y="4"/>
                        </a:cubicBezTo>
                        <a:cubicBezTo>
                          <a:pt x="9" y="4"/>
                          <a:pt x="9" y="5"/>
                          <a:pt x="10" y="5"/>
                        </a:cubicBezTo>
                        <a:cubicBezTo>
                          <a:pt x="11" y="5"/>
                          <a:pt x="13" y="5"/>
                          <a:pt x="14" y="5"/>
                        </a:cubicBezTo>
                        <a:cubicBezTo>
                          <a:pt x="15" y="5"/>
                          <a:pt x="15" y="3"/>
                          <a:pt x="14" y="3"/>
                        </a:cubicBezTo>
                        <a:cubicBezTo>
                          <a:pt x="11" y="4"/>
                          <a:pt x="12" y="3"/>
                          <a:pt x="9" y="4"/>
                        </a:cubicBezTo>
                        <a:cubicBezTo>
                          <a:pt x="8" y="5"/>
                          <a:pt x="8" y="6"/>
                          <a:pt x="9" y="6"/>
                        </a:cubicBezTo>
                        <a:cubicBezTo>
                          <a:pt x="14" y="6"/>
                          <a:pt x="10" y="10"/>
                          <a:pt x="10" y="13"/>
                        </a:cubicBezTo>
                        <a:cubicBezTo>
                          <a:pt x="9" y="13"/>
                          <a:pt x="10" y="14"/>
                          <a:pt x="10" y="14"/>
                        </a:cubicBezTo>
                        <a:cubicBezTo>
                          <a:pt x="14" y="13"/>
                          <a:pt x="16" y="12"/>
                          <a:pt x="18" y="9"/>
                        </a:cubicBezTo>
                        <a:cubicBezTo>
                          <a:pt x="18" y="8"/>
                          <a:pt x="18" y="7"/>
                          <a:pt x="17" y="7"/>
                        </a:cubicBezTo>
                        <a:cubicBezTo>
                          <a:pt x="14" y="8"/>
                          <a:pt x="12" y="8"/>
                          <a:pt x="11" y="11"/>
                        </a:cubicBezTo>
                        <a:cubicBezTo>
                          <a:pt x="11" y="12"/>
                          <a:pt x="13" y="12"/>
                          <a:pt x="13" y="11"/>
                        </a:cubicBezTo>
                        <a:cubicBezTo>
                          <a:pt x="13" y="9"/>
                          <a:pt x="13" y="10"/>
                          <a:pt x="13" y="8"/>
                        </a:cubicBezTo>
                        <a:cubicBezTo>
                          <a:pt x="13" y="7"/>
                          <a:pt x="13" y="7"/>
                          <a:pt x="12" y="7"/>
                        </a:cubicBezTo>
                        <a:cubicBezTo>
                          <a:pt x="10" y="9"/>
                          <a:pt x="9" y="11"/>
                          <a:pt x="8" y="14"/>
                        </a:cubicBezTo>
                        <a:cubicBezTo>
                          <a:pt x="7" y="16"/>
                          <a:pt x="9" y="19"/>
                          <a:pt x="8" y="16"/>
                        </a:cubicBezTo>
                        <a:cubicBezTo>
                          <a:pt x="7" y="15"/>
                          <a:pt x="6" y="16"/>
                          <a:pt x="6" y="16"/>
                        </a:cubicBezTo>
                        <a:cubicBezTo>
                          <a:pt x="6" y="18"/>
                          <a:pt x="6" y="18"/>
                          <a:pt x="7" y="20"/>
                        </a:cubicBezTo>
                        <a:cubicBezTo>
                          <a:pt x="7" y="21"/>
                          <a:pt x="8" y="20"/>
                          <a:pt x="8" y="20"/>
                        </a:cubicBezTo>
                        <a:cubicBezTo>
                          <a:pt x="7" y="22"/>
                          <a:pt x="9" y="17"/>
                          <a:pt x="9" y="17"/>
                        </a:cubicBezTo>
                        <a:cubicBezTo>
                          <a:pt x="9" y="17"/>
                          <a:pt x="10" y="17"/>
                          <a:pt x="10" y="16"/>
                        </a:cubicBezTo>
                        <a:cubicBezTo>
                          <a:pt x="10" y="16"/>
                          <a:pt x="9" y="13"/>
                          <a:pt x="10" y="13"/>
                        </a:cubicBezTo>
                        <a:cubicBezTo>
                          <a:pt x="10" y="13"/>
                          <a:pt x="11" y="12"/>
                          <a:pt x="11" y="12"/>
                        </a:cubicBezTo>
                        <a:cubicBezTo>
                          <a:pt x="11" y="10"/>
                          <a:pt x="10" y="11"/>
                          <a:pt x="12" y="12"/>
                        </a:cubicBezTo>
                        <a:cubicBezTo>
                          <a:pt x="12" y="12"/>
                          <a:pt x="12" y="12"/>
                          <a:pt x="13" y="12"/>
                        </a:cubicBezTo>
                        <a:cubicBezTo>
                          <a:pt x="26" y="5"/>
                          <a:pt x="1" y="2"/>
                          <a:pt x="10" y="11"/>
                        </a:cubicBezTo>
                        <a:cubicBezTo>
                          <a:pt x="11" y="11"/>
                          <a:pt x="11" y="11"/>
                          <a:pt x="11" y="11"/>
                        </a:cubicBezTo>
                        <a:cubicBezTo>
                          <a:pt x="22" y="5"/>
                          <a:pt x="0" y="0"/>
                          <a:pt x="5" y="10"/>
                        </a:cubicBezTo>
                        <a:cubicBezTo>
                          <a:pt x="5" y="11"/>
                          <a:pt x="6" y="11"/>
                          <a:pt x="6" y="11"/>
                        </a:cubicBezTo>
                        <a:cubicBezTo>
                          <a:pt x="9" y="9"/>
                          <a:pt x="10" y="9"/>
                          <a:pt x="10" y="5"/>
                        </a:cubicBezTo>
                        <a:cubicBezTo>
                          <a:pt x="10" y="5"/>
                          <a:pt x="10" y="5"/>
                          <a:pt x="10" y="5"/>
                        </a:cubicBezTo>
                        <a:cubicBezTo>
                          <a:pt x="7" y="4"/>
                          <a:pt x="8" y="4"/>
                          <a:pt x="6" y="5"/>
                        </a:cubicBezTo>
                        <a:cubicBezTo>
                          <a:pt x="5" y="5"/>
                          <a:pt x="5" y="6"/>
                          <a:pt x="5" y="6"/>
                        </a:cubicBezTo>
                        <a:cubicBezTo>
                          <a:pt x="5" y="7"/>
                          <a:pt x="5" y="7"/>
                          <a:pt x="6" y="8"/>
                        </a:cubicBezTo>
                        <a:cubicBezTo>
                          <a:pt x="6" y="8"/>
                          <a:pt x="6" y="8"/>
                          <a:pt x="6" y="8"/>
                        </a:cubicBezTo>
                        <a:cubicBezTo>
                          <a:pt x="9" y="7"/>
                          <a:pt x="10" y="7"/>
                          <a:pt x="11" y="4"/>
                        </a:cubicBezTo>
                        <a:cubicBezTo>
                          <a:pt x="11" y="4"/>
                          <a:pt x="10" y="3"/>
                          <a:pt x="10" y="4"/>
                        </a:cubicBezTo>
                        <a:cubicBezTo>
                          <a:pt x="8" y="5"/>
                          <a:pt x="8" y="5"/>
                          <a:pt x="7" y="7"/>
                        </a:cubicBezTo>
                        <a:cubicBezTo>
                          <a:pt x="7" y="8"/>
                          <a:pt x="8" y="8"/>
                          <a:pt x="9" y="8"/>
                        </a:cubicBezTo>
                        <a:cubicBezTo>
                          <a:pt x="9" y="7"/>
                          <a:pt x="10" y="7"/>
                          <a:pt x="11" y="6"/>
                        </a:cubicBezTo>
                        <a:cubicBezTo>
                          <a:pt x="11" y="6"/>
                          <a:pt x="11" y="5"/>
                          <a:pt x="10" y="5"/>
                        </a:cubicBezTo>
                        <a:cubicBezTo>
                          <a:pt x="10" y="5"/>
                          <a:pt x="9" y="5"/>
                          <a:pt x="9" y="5"/>
                        </a:cubicBezTo>
                        <a:cubicBezTo>
                          <a:pt x="9" y="5"/>
                          <a:pt x="8" y="6"/>
                          <a:pt x="9" y="6"/>
                        </a:cubicBezTo>
                        <a:cubicBezTo>
                          <a:pt x="9" y="6"/>
                          <a:pt x="9" y="7"/>
                          <a:pt x="9" y="7"/>
                        </a:cubicBezTo>
                        <a:cubicBezTo>
                          <a:pt x="9" y="8"/>
                          <a:pt x="11" y="7"/>
                          <a:pt x="1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3" name="Freeform 184"/>
                  <p:cNvSpPr>
                    <a:spLocks noEditPoints="1"/>
                  </p:cNvSpPr>
                  <p:nvPr/>
                </p:nvSpPr>
                <p:spPr bwMode="auto">
                  <a:xfrm>
                    <a:off x="1401763" y="2203451"/>
                    <a:ext cx="58738" cy="28575"/>
                  </a:xfrm>
                  <a:custGeom>
                    <a:avLst/>
                    <a:gdLst>
                      <a:gd name="T0" fmla="*/ 54 w 55"/>
                      <a:gd name="T1" fmla="*/ 21 h 26"/>
                      <a:gd name="T2" fmla="*/ 49 w 55"/>
                      <a:gd name="T3" fmla="*/ 17 h 26"/>
                      <a:gd name="T4" fmla="*/ 49 w 55"/>
                      <a:gd name="T5" fmla="*/ 16 h 26"/>
                      <a:gd name="T6" fmla="*/ 49 w 55"/>
                      <a:gd name="T7" fmla="*/ 16 h 26"/>
                      <a:gd name="T8" fmla="*/ 50 w 55"/>
                      <a:gd name="T9" fmla="*/ 15 h 26"/>
                      <a:gd name="T10" fmla="*/ 50 w 55"/>
                      <a:gd name="T11" fmla="*/ 14 h 26"/>
                      <a:gd name="T12" fmla="*/ 50 w 55"/>
                      <a:gd name="T13" fmla="*/ 12 h 26"/>
                      <a:gd name="T14" fmla="*/ 49 w 55"/>
                      <a:gd name="T15" fmla="*/ 11 h 26"/>
                      <a:gd name="T16" fmla="*/ 49 w 55"/>
                      <a:gd name="T17" fmla="*/ 12 h 26"/>
                      <a:gd name="T18" fmla="*/ 49 w 55"/>
                      <a:gd name="T19" fmla="*/ 12 h 26"/>
                      <a:gd name="T20" fmla="*/ 42 w 55"/>
                      <a:gd name="T21" fmla="*/ 15 h 26"/>
                      <a:gd name="T22" fmla="*/ 42 w 55"/>
                      <a:gd name="T23" fmla="*/ 16 h 26"/>
                      <a:gd name="T24" fmla="*/ 40 w 55"/>
                      <a:gd name="T25" fmla="*/ 19 h 26"/>
                      <a:gd name="T26" fmla="*/ 36 w 55"/>
                      <a:gd name="T27" fmla="*/ 16 h 26"/>
                      <a:gd name="T28" fmla="*/ 36 w 55"/>
                      <a:gd name="T29" fmla="*/ 13 h 26"/>
                      <a:gd name="T30" fmla="*/ 35 w 55"/>
                      <a:gd name="T31" fmla="*/ 12 h 26"/>
                      <a:gd name="T32" fmla="*/ 32 w 55"/>
                      <a:gd name="T33" fmla="*/ 21 h 26"/>
                      <a:gd name="T34" fmla="*/ 27 w 55"/>
                      <a:gd name="T35" fmla="*/ 18 h 26"/>
                      <a:gd name="T36" fmla="*/ 34 w 55"/>
                      <a:gd name="T37" fmla="*/ 1 h 26"/>
                      <a:gd name="T38" fmla="*/ 33 w 55"/>
                      <a:gd name="T39" fmla="*/ 1 h 26"/>
                      <a:gd name="T40" fmla="*/ 27 w 55"/>
                      <a:gd name="T41" fmla="*/ 11 h 26"/>
                      <a:gd name="T42" fmla="*/ 26 w 55"/>
                      <a:gd name="T43" fmla="*/ 12 h 26"/>
                      <a:gd name="T44" fmla="*/ 25 w 55"/>
                      <a:gd name="T45" fmla="*/ 12 h 26"/>
                      <a:gd name="T46" fmla="*/ 23 w 55"/>
                      <a:gd name="T47" fmla="*/ 13 h 26"/>
                      <a:gd name="T48" fmla="*/ 18 w 55"/>
                      <a:gd name="T49" fmla="*/ 18 h 26"/>
                      <a:gd name="T50" fmla="*/ 18 w 55"/>
                      <a:gd name="T51" fmla="*/ 20 h 26"/>
                      <a:gd name="T52" fmla="*/ 12 w 55"/>
                      <a:gd name="T53" fmla="*/ 19 h 26"/>
                      <a:gd name="T54" fmla="*/ 15 w 55"/>
                      <a:gd name="T55" fmla="*/ 11 h 26"/>
                      <a:gd name="T56" fmla="*/ 14 w 55"/>
                      <a:gd name="T57" fmla="*/ 10 h 26"/>
                      <a:gd name="T58" fmla="*/ 10 w 55"/>
                      <a:gd name="T59" fmla="*/ 20 h 26"/>
                      <a:gd name="T60" fmla="*/ 0 w 55"/>
                      <a:gd name="T61" fmla="*/ 23 h 26"/>
                      <a:gd name="T62" fmla="*/ 0 w 55"/>
                      <a:gd name="T63" fmla="*/ 25 h 26"/>
                      <a:gd name="T64" fmla="*/ 10 w 55"/>
                      <a:gd name="T65" fmla="*/ 21 h 26"/>
                      <a:gd name="T66" fmla="*/ 11 w 55"/>
                      <a:gd name="T67" fmla="*/ 25 h 26"/>
                      <a:gd name="T68" fmla="*/ 18 w 55"/>
                      <a:gd name="T69" fmla="*/ 24 h 26"/>
                      <a:gd name="T70" fmla="*/ 19 w 55"/>
                      <a:gd name="T71" fmla="*/ 23 h 26"/>
                      <a:gd name="T72" fmla="*/ 20 w 55"/>
                      <a:gd name="T73" fmla="*/ 24 h 26"/>
                      <a:gd name="T74" fmla="*/ 25 w 55"/>
                      <a:gd name="T75" fmla="*/ 21 h 26"/>
                      <a:gd name="T76" fmla="*/ 26 w 55"/>
                      <a:gd name="T77" fmla="*/ 24 h 26"/>
                      <a:gd name="T78" fmla="*/ 33 w 55"/>
                      <a:gd name="T79" fmla="*/ 22 h 26"/>
                      <a:gd name="T80" fmla="*/ 37 w 55"/>
                      <a:gd name="T81" fmla="*/ 23 h 26"/>
                      <a:gd name="T82" fmla="*/ 39 w 55"/>
                      <a:gd name="T83" fmla="*/ 22 h 26"/>
                      <a:gd name="T84" fmla="*/ 39 w 55"/>
                      <a:gd name="T85" fmla="*/ 22 h 26"/>
                      <a:gd name="T86" fmla="*/ 43 w 55"/>
                      <a:gd name="T87" fmla="*/ 25 h 26"/>
                      <a:gd name="T88" fmla="*/ 47 w 55"/>
                      <a:gd name="T89" fmla="*/ 21 h 26"/>
                      <a:gd name="T90" fmla="*/ 47 w 55"/>
                      <a:gd name="T91" fmla="*/ 22 h 26"/>
                      <a:gd name="T92" fmla="*/ 55 w 55"/>
                      <a:gd name="T93" fmla="*/ 22 h 26"/>
                      <a:gd name="T94" fmla="*/ 54 w 55"/>
                      <a:gd name="T95" fmla="*/ 21 h 26"/>
                      <a:gd name="T96" fmla="*/ 24 w 55"/>
                      <a:gd name="T97" fmla="*/ 19 h 26"/>
                      <a:gd name="T98" fmla="*/ 21 w 55"/>
                      <a:gd name="T99" fmla="*/ 18 h 26"/>
                      <a:gd name="T100" fmla="*/ 23 w 55"/>
                      <a:gd name="T101" fmla="*/ 15 h 26"/>
                      <a:gd name="T102" fmla="*/ 25 w 55"/>
                      <a:gd name="T103" fmla="*/ 14 h 26"/>
                      <a:gd name="T104" fmla="*/ 26 w 55"/>
                      <a:gd name="T105" fmla="*/ 13 h 26"/>
                      <a:gd name="T106" fmla="*/ 25 w 55"/>
                      <a:gd name="T107" fmla="*/ 18 h 26"/>
                      <a:gd name="T108" fmla="*/ 24 w 55"/>
                      <a:gd name="T109" fmla="*/ 19 h 26"/>
                      <a:gd name="T110" fmla="*/ 45 w 55"/>
                      <a:gd name="T111" fmla="*/ 21 h 26"/>
                      <a:gd name="T112" fmla="*/ 43 w 55"/>
                      <a:gd name="T113" fmla="*/ 17 h 26"/>
                      <a:gd name="T114" fmla="*/ 44 w 55"/>
                      <a:gd name="T115" fmla="*/ 17 h 26"/>
                      <a:gd name="T116" fmla="*/ 48 w 55"/>
                      <a:gd name="T117" fmla="*/ 14 h 26"/>
                      <a:gd name="T118" fmla="*/ 47 w 55"/>
                      <a:gd name="T119" fmla="*/ 16 h 26"/>
                      <a:gd name="T120" fmla="*/ 45 w 55"/>
                      <a:gd name="T121"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5" h="26">
                        <a:moveTo>
                          <a:pt x="54" y="21"/>
                        </a:moveTo>
                        <a:cubicBezTo>
                          <a:pt x="50" y="20"/>
                          <a:pt x="48" y="19"/>
                          <a:pt x="49" y="17"/>
                        </a:cubicBezTo>
                        <a:cubicBezTo>
                          <a:pt x="49" y="17"/>
                          <a:pt x="49" y="16"/>
                          <a:pt x="49" y="16"/>
                        </a:cubicBezTo>
                        <a:cubicBezTo>
                          <a:pt x="49" y="16"/>
                          <a:pt x="49" y="16"/>
                          <a:pt x="49" y="16"/>
                        </a:cubicBezTo>
                        <a:cubicBezTo>
                          <a:pt x="49" y="15"/>
                          <a:pt x="49" y="15"/>
                          <a:pt x="50" y="15"/>
                        </a:cubicBezTo>
                        <a:cubicBezTo>
                          <a:pt x="50" y="14"/>
                          <a:pt x="50" y="14"/>
                          <a:pt x="50" y="14"/>
                        </a:cubicBezTo>
                        <a:cubicBezTo>
                          <a:pt x="50" y="13"/>
                          <a:pt x="50" y="12"/>
                          <a:pt x="50" y="12"/>
                        </a:cubicBezTo>
                        <a:cubicBezTo>
                          <a:pt x="51" y="11"/>
                          <a:pt x="49" y="11"/>
                          <a:pt x="49" y="11"/>
                        </a:cubicBezTo>
                        <a:cubicBezTo>
                          <a:pt x="49" y="12"/>
                          <a:pt x="49" y="12"/>
                          <a:pt x="49" y="12"/>
                        </a:cubicBezTo>
                        <a:cubicBezTo>
                          <a:pt x="49" y="12"/>
                          <a:pt x="49" y="12"/>
                          <a:pt x="49" y="12"/>
                        </a:cubicBezTo>
                        <a:cubicBezTo>
                          <a:pt x="46" y="12"/>
                          <a:pt x="44" y="13"/>
                          <a:pt x="42" y="15"/>
                        </a:cubicBezTo>
                        <a:cubicBezTo>
                          <a:pt x="42" y="15"/>
                          <a:pt x="42" y="16"/>
                          <a:pt x="42" y="16"/>
                        </a:cubicBezTo>
                        <a:cubicBezTo>
                          <a:pt x="41" y="17"/>
                          <a:pt x="40" y="18"/>
                          <a:pt x="40" y="19"/>
                        </a:cubicBezTo>
                        <a:cubicBezTo>
                          <a:pt x="38" y="19"/>
                          <a:pt x="37" y="18"/>
                          <a:pt x="36" y="16"/>
                        </a:cubicBezTo>
                        <a:cubicBezTo>
                          <a:pt x="36" y="15"/>
                          <a:pt x="36" y="14"/>
                          <a:pt x="36" y="13"/>
                        </a:cubicBezTo>
                        <a:cubicBezTo>
                          <a:pt x="36" y="12"/>
                          <a:pt x="36" y="12"/>
                          <a:pt x="35" y="12"/>
                        </a:cubicBezTo>
                        <a:cubicBezTo>
                          <a:pt x="31" y="14"/>
                          <a:pt x="30" y="19"/>
                          <a:pt x="32" y="21"/>
                        </a:cubicBezTo>
                        <a:cubicBezTo>
                          <a:pt x="31" y="22"/>
                          <a:pt x="29" y="21"/>
                          <a:pt x="27" y="18"/>
                        </a:cubicBezTo>
                        <a:cubicBezTo>
                          <a:pt x="31" y="13"/>
                          <a:pt x="33" y="5"/>
                          <a:pt x="34" y="1"/>
                        </a:cubicBezTo>
                        <a:cubicBezTo>
                          <a:pt x="34" y="0"/>
                          <a:pt x="33" y="0"/>
                          <a:pt x="33" y="1"/>
                        </a:cubicBezTo>
                        <a:cubicBezTo>
                          <a:pt x="32" y="3"/>
                          <a:pt x="29" y="7"/>
                          <a:pt x="27" y="11"/>
                        </a:cubicBezTo>
                        <a:cubicBezTo>
                          <a:pt x="27" y="12"/>
                          <a:pt x="26" y="12"/>
                          <a:pt x="26" y="12"/>
                        </a:cubicBezTo>
                        <a:cubicBezTo>
                          <a:pt x="26" y="12"/>
                          <a:pt x="25" y="12"/>
                          <a:pt x="25" y="12"/>
                        </a:cubicBezTo>
                        <a:cubicBezTo>
                          <a:pt x="24" y="12"/>
                          <a:pt x="23" y="13"/>
                          <a:pt x="23" y="13"/>
                        </a:cubicBezTo>
                        <a:cubicBezTo>
                          <a:pt x="21" y="14"/>
                          <a:pt x="19" y="16"/>
                          <a:pt x="18" y="18"/>
                        </a:cubicBezTo>
                        <a:cubicBezTo>
                          <a:pt x="18" y="19"/>
                          <a:pt x="18" y="20"/>
                          <a:pt x="18" y="20"/>
                        </a:cubicBezTo>
                        <a:cubicBezTo>
                          <a:pt x="17" y="21"/>
                          <a:pt x="15" y="21"/>
                          <a:pt x="12" y="19"/>
                        </a:cubicBezTo>
                        <a:cubicBezTo>
                          <a:pt x="13" y="17"/>
                          <a:pt x="15" y="14"/>
                          <a:pt x="15" y="11"/>
                        </a:cubicBezTo>
                        <a:cubicBezTo>
                          <a:pt x="15" y="10"/>
                          <a:pt x="14" y="9"/>
                          <a:pt x="14" y="10"/>
                        </a:cubicBezTo>
                        <a:cubicBezTo>
                          <a:pt x="13" y="12"/>
                          <a:pt x="10" y="16"/>
                          <a:pt x="10" y="20"/>
                        </a:cubicBezTo>
                        <a:cubicBezTo>
                          <a:pt x="7" y="22"/>
                          <a:pt x="4" y="23"/>
                          <a:pt x="0" y="23"/>
                        </a:cubicBezTo>
                        <a:cubicBezTo>
                          <a:pt x="0" y="23"/>
                          <a:pt x="0" y="25"/>
                          <a:pt x="0" y="25"/>
                        </a:cubicBezTo>
                        <a:cubicBezTo>
                          <a:pt x="4" y="24"/>
                          <a:pt x="7" y="23"/>
                          <a:pt x="10" y="21"/>
                        </a:cubicBezTo>
                        <a:cubicBezTo>
                          <a:pt x="10" y="23"/>
                          <a:pt x="10" y="24"/>
                          <a:pt x="11" y="25"/>
                        </a:cubicBezTo>
                        <a:cubicBezTo>
                          <a:pt x="14" y="26"/>
                          <a:pt x="16" y="25"/>
                          <a:pt x="18" y="24"/>
                        </a:cubicBezTo>
                        <a:cubicBezTo>
                          <a:pt x="18" y="23"/>
                          <a:pt x="18" y="23"/>
                          <a:pt x="19" y="23"/>
                        </a:cubicBezTo>
                        <a:cubicBezTo>
                          <a:pt x="19" y="23"/>
                          <a:pt x="20" y="24"/>
                          <a:pt x="20" y="24"/>
                        </a:cubicBezTo>
                        <a:cubicBezTo>
                          <a:pt x="22" y="24"/>
                          <a:pt x="24" y="23"/>
                          <a:pt x="25" y="21"/>
                        </a:cubicBezTo>
                        <a:cubicBezTo>
                          <a:pt x="25" y="22"/>
                          <a:pt x="26" y="23"/>
                          <a:pt x="26" y="24"/>
                        </a:cubicBezTo>
                        <a:cubicBezTo>
                          <a:pt x="29" y="26"/>
                          <a:pt x="31" y="25"/>
                          <a:pt x="33" y="22"/>
                        </a:cubicBezTo>
                        <a:cubicBezTo>
                          <a:pt x="34" y="23"/>
                          <a:pt x="35" y="23"/>
                          <a:pt x="37" y="23"/>
                        </a:cubicBezTo>
                        <a:cubicBezTo>
                          <a:pt x="38" y="23"/>
                          <a:pt x="38" y="22"/>
                          <a:pt x="39" y="22"/>
                        </a:cubicBezTo>
                        <a:cubicBezTo>
                          <a:pt x="39" y="22"/>
                          <a:pt x="39" y="22"/>
                          <a:pt x="39" y="22"/>
                        </a:cubicBezTo>
                        <a:cubicBezTo>
                          <a:pt x="39" y="24"/>
                          <a:pt x="42" y="25"/>
                          <a:pt x="43" y="25"/>
                        </a:cubicBezTo>
                        <a:cubicBezTo>
                          <a:pt x="45" y="24"/>
                          <a:pt x="46" y="23"/>
                          <a:pt x="47" y="21"/>
                        </a:cubicBezTo>
                        <a:cubicBezTo>
                          <a:pt x="47" y="21"/>
                          <a:pt x="47" y="22"/>
                          <a:pt x="47" y="22"/>
                        </a:cubicBezTo>
                        <a:cubicBezTo>
                          <a:pt x="50" y="25"/>
                          <a:pt x="52" y="25"/>
                          <a:pt x="55" y="22"/>
                        </a:cubicBezTo>
                        <a:cubicBezTo>
                          <a:pt x="55" y="21"/>
                          <a:pt x="54" y="20"/>
                          <a:pt x="54" y="21"/>
                        </a:cubicBezTo>
                        <a:close/>
                        <a:moveTo>
                          <a:pt x="24" y="19"/>
                        </a:moveTo>
                        <a:cubicBezTo>
                          <a:pt x="22" y="23"/>
                          <a:pt x="21" y="22"/>
                          <a:pt x="21" y="18"/>
                        </a:cubicBezTo>
                        <a:cubicBezTo>
                          <a:pt x="22" y="17"/>
                          <a:pt x="22" y="16"/>
                          <a:pt x="23" y="15"/>
                        </a:cubicBezTo>
                        <a:cubicBezTo>
                          <a:pt x="24" y="15"/>
                          <a:pt x="24" y="14"/>
                          <a:pt x="25" y="14"/>
                        </a:cubicBezTo>
                        <a:cubicBezTo>
                          <a:pt x="25" y="14"/>
                          <a:pt x="26" y="13"/>
                          <a:pt x="26" y="13"/>
                        </a:cubicBezTo>
                        <a:cubicBezTo>
                          <a:pt x="25" y="15"/>
                          <a:pt x="25" y="17"/>
                          <a:pt x="25" y="18"/>
                        </a:cubicBezTo>
                        <a:cubicBezTo>
                          <a:pt x="25" y="19"/>
                          <a:pt x="24" y="19"/>
                          <a:pt x="24" y="19"/>
                        </a:cubicBezTo>
                        <a:close/>
                        <a:moveTo>
                          <a:pt x="45" y="21"/>
                        </a:moveTo>
                        <a:cubicBezTo>
                          <a:pt x="45" y="20"/>
                          <a:pt x="44" y="18"/>
                          <a:pt x="43" y="17"/>
                        </a:cubicBezTo>
                        <a:cubicBezTo>
                          <a:pt x="43" y="17"/>
                          <a:pt x="43" y="17"/>
                          <a:pt x="44" y="17"/>
                        </a:cubicBezTo>
                        <a:cubicBezTo>
                          <a:pt x="45" y="15"/>
                          <a:pt x="47" y="14"/>
                          <a:pt x="48" y="14"/>
                        </a:cubicBezTo>
                        <a:cubicBezTo>
                          <a:pt x="48" y="15"/>
                          <a:pt x="48" y="15"/>
                          <a:pt x="47" y="16"/>
                        </a:cubicBezTo>
                        <a:cubicBezTo>
                          <a:pt x="47" y="18"/>
                          <a:pt x="46" y="20"/>
                          <a:pt x="4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4" name="Freeform 185"/>
                  <p:cNvSpPr/>
                  <p:nvPr/>
                </p:nvSpPr>
                <p:spPr bwMode="auto">
                  <a:xfrm>
                    <a:off x="1417638" y="2205038"/>
                    <a:ext cx="3175" cy="3175"/>
                  </a:xfrm>
                  <a:custGeom>
                    <a:avLst/>
                    <a:gdLst>
                      <a:gd name="T0" fmla="*/ 2 w 3"/>
                      <a:gd name="T1" fmla="*/ 1 h 3"/>
                      <a:gd name="T2" fmla="*/ 1 w 3"/>
                      <a:gd name="T3" fmla="*/ 1 h 3"/>
                      <a:gd name="T4" fmla="*/ 0 w 3"/>
                      <a:gd name="T5" fmla="*/ 2 h 3"/>
                      <a:gd name="T6" fmla="*/ 1 w 3"/>
                      <a:gd name="T7" fmla="*/ 2 h 3"/>
                      <a:gd name="T8" fmla="*/ 2 w 3"/>
                      <a:gd name="T9" fmla="*/ 1 h 3"/>
                    </a:gdLst>
                    <a:ahLst/>
                    <a:cxnLst>
                      <a:cxn ang="0">
                        <a:pos x="T0" y="T1"/>
                      </a:cxn>
                      <a:cxn ang="0">
                        <a:pos x="T2" y="T3"/>
                      </a:cxn>
                      <a:cxn ang="0">
                        <a:pos x="T4" y="T5"/>
                      </a:cxn>
                      <a:cxn ang="0">
                        <a:pos x="T6" y="T7"/>
                      </a:cxn>
                      <a:cxn ang="0">
                        <a:pos x="T8" y="T9"/>
                      </a:cxn>
                    </a:cxnLst>
                    <a:rect l="0" t="0" r="r" b="b"/>
                    <a:pathLst>
                      <a:path w="3" h="3">
                        <a:moveTo>
                          <a:pt x="2" y="1"/>
                        </a:moveTo>
                        <a:cubicBezTo>
                          <a:pt x="2" y="1"/>
                          <a:pt x="2" y="1"/>
                          <a:pt x="1" y="1"/>
                        </a:cubicBezTo>
                        <a:cubicBezTo>
                          <a:pt x="1" y="0"/>
                          <a:pt x="0" y="1"/>
                          <a:pt x="0" y="2"/>
                        </a:cubicBezTo>
                        <a:cubicBezTo>
                          <a:pt x="1" y="2"/>
                          <a:pt x="1" y="2"/>
                          <a:pt x="1" y="2"/>
                        </a:cubicBezTo>
                        <a:cubicBezTo>
                          <a:pt x="2" y="3"/>
                          <a:pt x="3"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5" name="Freeform 186"/>
                  <p:cNvSpPr/>
                  <p:nvPr/>
                </p:nvSpPr>
                <p:spPr bwMode="auto">
                  <a:xfrm>
                    <a:off x="1401763" y="2225676"/>
                    <a:ext cx="31750" cy="53975"/>
                  </a:xfrm>
                  <a:custGeom>
                    <a:avLst/>
                    <a:gdLst>
                      <a:gd name="T0" fmla="*/ 1 w 31"/>
                      <a:gd name="T1" fmla="*/ 5 h 50"/>
                      <a:gd name="T2" fmla="*/ 21 w 31"/>
                      <a:gd name="T3" fmla="*/ 19 h 50"/>
                      <a:gd name="T4" fmla="*/ 27 w 31"/>
                      <a:gd name="T5" fmla="*/ 49 h 50"/>
                      <a:gd name="T6" fmla="*/ 29 w 31"/>
                      <a:gd name="T7" fmla="*/ 49 h 50"/>
                      <a:gd name="T8" fmla="*/ 29 w 31"/>
                      <a:gd name="T9" fmla="*/ 47 h 50"/>
                      <a:gd name="T10" fmla="*/ 28 w 31"/>
                      <a:gd name="T11" fmla="*/ 46 h 50"/>
                      <a:gd name="T12" fmla="*/ 1 w 31"/>
                      <a:gd name="T13" fmla="*/ 3 h 50"/>
                      <a:gd name="T14" fmla="*/ 1 w 31"/>
                      <a:gd name="T15" fmla="*/ 5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50">
                        <a:moveTo>
                          <a:pt x="1" y="5"/>
                        </a:moveTo>
                        <a:cubicBezTo>
                          <a:pt x="10" y="3"/>
                          <a:pt x="17" y="13"/>
                          <a:pt x="21" y="19"/>
                        </a:cubicBezTo>
                        <a:cubicBezTo>
                          <a:pt x="26" y="28"/>
                          <a:pt x="27" y="39"/>
                          <a:pt x="27" y="49"/>
                        </a:cubicBezTo>
                        <a:cubicBezTo>
                          <a:pt x="27" y="49"/>
                          <a:pt x="28" y="50"/>
                          <a:pt x="29" y="49"/>
                        </a:cubicBezTo>
                        <a:cubicBezTo>
                          <a:pt x="29" y="48"/>
                          <a:pt x="29" y="47"/>
                          <a:pt x="29" y="47"/>
                        </a:cubicBezTo>
                        <a:cubicBezTo>
                          <a:pt x="29" y="46"/>
                          <a:pt x="28" y="46"/>
                          <a:pt x="28" y="46"/>
                        </a:cubicBezTo>
                        <a:cubicBezTo>
                          <a:pt x="31" y="33"/>
                          <a:pt x="20" y="0"/>
                          <a:pt x="1" y="3"/>
                        </a:cubicBezTo>
                        <a:cubicBezTo>
                          <a:pt x="0" y="4"/>
                          <a:pt x="0"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6" name="Freeform 187"/>
                  <p:cNvSpPr/>
                  <p:nvPr/>
                </p:nvSpPr>
                <p:spPr bwMode="auto">
                  <a:xfrm>
                    <a:off x="1433513" y="2225676"/>
                    <a:ext cx="25400" cy="50800"/>
                  </a:xfrm>
                  <a:custGeom>
                    <a:avLst/>
                    <a:gdLst>
                      <a:gd name="T0" fmla="*/ 23 w 24"/>
                      <a:gd name="T1" fmla="*/ 0 h 48"/>
                      <a:gd name="T2" fmla="*/ 0 w 24"/>
                      <a:gd name="T3" fmla="*/ 47 h 48"/>
                      <a:gd name="T4" fmla="*/ 1 w 24"/>
                      <a:gd name="T5" fmla="*/ 47 h 48"/>
                      <a:gd name="T6" fmla="*/ 23 w 24"/>
                      <a:gd name="T7" fmla="*/ 2 h 48"/>
                      <a:gd name="T8" fmla="*/ 23 w 24"/>
                      <a:gd name="T9" fmla="*/ 0 h 48"/>
                    </a:gdLst>
                    <a:ahLst/>
                    <a:cxnLst>
                      <a:cxn ang="0">
                        <a:pos x="T0" y="T1"/>
                      </a:cxn>
                      <a:cxn ang="0">
                        <a:pos x="T2" y="T3"/>
                      </a:cxn>
                      <a:cxn ang="0">
                        <a:pos x="T4" y="T5"/>
                      </a:cxn>
                      <a:cxn ang="0">
                        <a:pos x="T6" y="T7"/>
                      </a:cxn>
                      <a:cxn ang="0">
                        <a:pos x="T8" y="T9"/>
                      </a:cxn>
                    </a:cxnLst>
                    <a:rect l="0" t="0" r="r" b="b"/>
                    <a:pathLst>
                      <a:path w="24" h="48">
                        <a:moveTo>
                          <a:pt x="23" y="0"/>
                        </a:moveTo>
                        <a:cubicBezTo>
                          <a:pt x="5" y="11"/>
                          <a:pt x="0" y="28"/>
                          <a:pt x="0" y="47"/>
                        </a:cubicBezTo>
                        <a:cubicBezTo>
                          <a:pt x="0" y="48"/>
                          <a:pt x="1" y="48"/>
                          <a:pt x="1" y="47"/>
                        </a:cubicBezTo>
                        <a:cubicBezTo>
                          <a:pt x="1" y="29"/>
                          <a:pt x="6" y="12"/>
                          <a:pt x="23" y="2"/>
                        </a:cubicBezTo>
                        <a:cubicBezTo>
                          <a:pt x="24" y="1"/>
                          <a:pt x="23" y="0"/>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7" name="Freeform 188"/>
                  <p:cNvSpPr/>
                  <p:nvPr/>
                </p:nvSpPr>
                <p:spPr bwMode="auto">
                  <a:xfrm>
                    <a:off x="1395413" y="2182813"/>
                    <a:ext cx="76200" cy="98425"/>
                  </a:xfrm>
                  <a:custGeom>
                    <a:avLst/>
                    <a:gdLst>
                      <a:gd name="T0" fmla="*/ 21 w 73"/>
                      <a:gd name="T1" fmla="*/ 90 h 93"/>
                      <a:gd name="T2" fmla="*/ 18 w 73"/>
                      <a:gd name="T3" fmla="*/ 69 h 93"/>
                      <a:gd name="T4" fmla="*/ 7 w 73"/>
                      <a:gd name="T5" fmla="*/ 46 h 93"/>
                      <a:gd name="T6" fmla="*/ 39 w 73"/>
                      <a:gd name="T7" fmla="*/ 4 h 93"/>
                      <a:gd name="T8" fmla="*/ 65 w 73"/>
                      <a:gd name="T9" fmla="*/ 23 h 93"/>
                      <a:gd name="T10" fmla="*/ 61 w 73"/>
                      <a:gd name="T11" fmla="*/ 50 h 93"/>
                      <a:gd name="T12" fmla="*/ 50 w 73"/>
                      <a:gd name="T13" fmla="*/ 66 h 93"/>
                      <a:gd name="T14" fmla="*/ 44 w 73"/>
                      <a:gd name="T15" fmla="*/ 92 h 93"/>
                      <a:gd name="T16" fmla="*/ 45 w 73"/>
                      <a:gd name="T17" fmla="*/ 93 h 93"/>
                      <a:gd name="T18" fmla="*/ 53 w 73"/>
                      <a:gd name="T19" fmla="*/ 64 h 93"/>
                      <a:gd name="T20" fmla="*/ 67 w 73"/>
                      <a:gd name="T21" fmla="*/ 40 h 93"/>
                      <a:gd name="T22" fmla="*/ 42 w 73"/>
                      <a:gd name="T23" fmla="*/ 3 h 93"/>
                      <a:gd name="T24" fmla="*/ 5 w 73"/>
                      <a:gd name="T25" fmla="*/ 32 h 93"/>
                      <a:gd name="T26" fmla="*/ 10 w 73"/>
                      <a:gd name="T27" fmla="*/ 57 h 93"/>
                      <a:gd name="T28" fmla="*/ 17 w 73"/>
                      <a:gd name="T29" fmla="*/ 79 h 93"/>
                      <a:gd name="T30" fmla="*/ 20 w 73"/>
                      <a:gd name="T31" fmla="*/ 91 h 93"/>
                      <a:gd name="T32" fmla="*/ 21 w 73"/>
                      <a:gd name="T33" fmla="*/ 9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93">
                        <a:moveTo>
                          <a:pt x="21" y="90"/>
                        </a:moveTo>
                        <a:cubicBezTo>
                          <a:pt x="16" y="84"/>
                          <a:pt x="19" y="76"/>
                          <a:pt x="18" y="69"/>
                        </a:cubicBezTo>
                        <a:cubicBezTo>
                          <a:pt x="16" y="61"/>
                          <a:pt x="9" y="54"/>
                          <a:pt x="7" y="46"/>
                        </a:cubicBezTo>
                        <a:cubicBezTo>
                          <a:pt x="0" y="26"/>
                          <a:pt x="19" y="4"/>
                          <a:pt x="39" y="4"/>
                        </a:cubicBezTo>
                        <a:cubicBezTo>
                          <a:pt x="51" y="4"/>
                          <a:pt x="61" y="13"/>
                          <a:pt x="65" y="23"/>
                        </a:cubicBezTo>
                        <a:cubicBezTo>
                          <a:pt x="69" y="33"/>
                          <a:pt x="66" y="42"/>
                          <a:pt x="61" y="50"/>
                        </a:cubicBezTo>
                        <a:cubicBezTo>
                          <a:pt x="57" y="55"/>
                          <a:pt x="53" y="60"/>
                          <a:pt x="50" y="66"/>
                        </a:cubicBezTo>
                        <a:cubicBezTo>
                          <a:pt x="47" y="74"/>
                          <a:pt x="50" y="85"/>
                          <a:pt x="44" y="92"/>
                        </a:cubicBezTo>
                        <a:cubicBezTo>
                          <a:pt x="43" y="92"/>
                          <a:pt x="44" y="93"/>
                          <a:pt x="45" y="93"/>
                        </a:cubicBezTo>
                        <a:cubicBezTo>
                          <a:pt x="52" y="85"/>
                          <a:pt x="48" y="74"/>
                          <a:pt x="53" y="64"/>
                        </a:cubicBezTo>
                        <a:cubicBezTo>
                          <a:pt x="57" y="56"/>
                          <a:pt x="64" y="50"/>
                          <a:pt x="67" y="40"/>
                        </a:cubicBezTo>
                        <a:cubicBezTo>
                          <a:pt x="73" y="23"/>
                          <a:pt x="59" y="5"/>
                          <a:pt x="42" y="3"/>
                        </a:cubicBezTo>
                        <a:cubicBezTo>
                          <a:pt x="24" y="0"/>
                          <a:pt x="9" y="16"/>
                          <a:pt x="5" y="32"/>
                        </a:cubicBezTo>
                        <a:cubicBezTo>
                          <a:pt x="3" y="41"/>
                          <a:pt x="6" y="49"/>
                          <a:pt x="10" y="57"/>
                        </a:cubicBezTo>
                        <a:cubicBezTo>
                          <a:pt x="15" y="64"/>
                          <a:pt x="17" y="70"/>
                          <a:pt x="17" y="79"/>
                        </a:cubicBezTo>
                        <a:cubicBezTo>
                          <a:pt x="16" y="84"/>
                          <a:pt x="17" y="87"/>
                          <a:pt x="20" y="91"/>
                        </a:cubicBezTo>
                        <a:cubicBezTo>
                          <a:pt x="20" y="92"/>
                          <a:pt x="21" y="91"/>
                          <a:pt x="21" y="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8" name="Freeform 189"/>
                  <p:cNvSpPr/>
                  <p:nvPr/>
                </p:nvSpPr>
                <p:spPr bwMode="auto">
                  <a:xfrm>
                    <a:off x="1411288" y="2281238"/>
                    <a:ext cx="34925" cy="4763"/>
                  </a:xfrm>
                  <a:custGeom>
                    <a:avLst/>
                    <a:gdLst>
                      <a:gd name="T0" fmla="*/ 3 w 33"/>
                      <a:gd name="T1" fmla="*/ 4 h 4"/>
                      <a:gd name="T2" fmla="*/ 30 w 33"/>
                      <a:gd name="T3" fmla="*/ 4 h 4"/>
                      <a:gd name="T4" fmla="*/ 30 w 33"/>
                      <a:gd name="T5" fmla="*/ 0 h 4"/>
                      <a:gd name="T6" fmla="*/ 3 w 33"/>
                      <a:gd name="T7" fmla="*/ 0 h 4"/>
                      <a:gd name="T8" fmla="*/ 3 w 33"/>
                      <a:gd name="T9" fmla="*/ 4 h 4"/>
                    </a:gdLst>
                    <a:ahLst/>
                    <a:cxnLst>
                      <a:cxn ang="0">
                        <a:pos x="T0" y="T1"/>
                      </a:cxn>
                      <a:cxn ang="0">
                        <a:pos x="T2" y="T3"/>
                      </a:cxn>
                      <a:cxn ang="0">
                        <a:pos x="T4" y="T5"/>
                      </a:cxn>
                      <a:cxn ang="0">
                        <a:pos x="T6" y="T7"/>
                      </a:cxn>
                      <a:cxn ang="0">
                        <a:pos x="T8" y="T9"/>
                      </a:cxn>
                    </a:cxnLst>
                    <a:rect l="0" t="0" r="r" b="b"/>
                    <a:pathLst>
                      <a:path w="33" h="4">
                        <a:moveTo>
                          <a:pt x="3" y="4"/>
                        </a:moveTo>
                        <a:cubicBezTo>
                          <a:pt x="12" y="4"/>
                          <a:pt x="21" y="4"/>
                          <a:pt x="30" y="4"/>
                        </a:cubicBezTo>
                        <a:cubicBezTo>
                          <a:pt x="33" y="4"/>
                          <a:pt x="33" y="0"/>
                          <a:pt x="30" y="0"/>
                        </a:cubicBezTo>
                        <a:cubicBezTo>
                          <a:pt x="21" y="0"/>
                          <a:pt x="12"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9" name="Freeform 190"/>
                  <p:cNvSpPr/>
                  <p:nvPr/>
                </p:nvSpPr>
                <p:spPr bwMode="auto">
                  <a:xfrm>
                    <a:off x="1411288" y="2287588"/>
                    <a:ext cx="34925" cy="4763"/>
                  </a:xfrm>
                  <a:custGeom>
                    <a:avLst/>
                    <a:gdLst>
                      <a:gd name="T0" fmla="*/ 3 w 33"/>
                      <a:gd name="T1" fmla="*/ 4 h 4"/>
                      <a:gd name="T2" fmla="*/ 30 w 33"/>
                      <a:gd name="T3" fmla="*/ 4 h 4"/>
                      <a:gd name="T4" fmla="*/ 30 w 33"/>
                      <a:gd name="T5" fmla="*/ 0 h 4"/>
                      <a:gd name="T6" fmla="*/ 3 w 33"/>
                      <a:gd name="T7" fmla="*/ 0 h 4"/>
                      <a:gd name="T8" fmla="*/ 3 w 33"/>
                      <a:gd name="T9" fmla="*/ 4 h 4"/>
                    </a:gdLst>
                    <a:ahLst/>
                    <a:cxnLst>
                      <a:cxn ang="0">
                        <a:pos x="T0" y="T1"/>
                      </a:cxn>
                      <a:cxn ang="0">
                        <a:pos x="T2" y="T3"/>
                      </a:cxn>
                      <a:cxn ang="0">
                        <a:pos x="T4" y="T5"/>
                      </a:cxn>
                      <a:cxn ang="0">
                        <a:pos x="T6" y="T7"/>
                      </a:cxn>
                      <a:cxn ang="0">
                        <a:pos x="T8" y="T9"/>
                      </a:cxn>
                    </a:cxnLst>
                    <a:rect l="0" t="0" r="r" b="b"/>
                    <a:pathLst>
                      <a:path w="33" h="4">
                        <a:moveTo>
                          <a:pt x="3" y="4"/>
                        </a:moveTo>
                        <a:cubicBezTo>
                          <a:pt x="12" y="4"/>
                          <a:pt x="21" y="4"/>
                          <a:pt x="30" y="4"/>
                        </a:cubicBezTo>
                        <a:cubicBezTo>
                          <a:pt x="33" y="4"/>
                          <a:pt x="33" y="0"/>
                          <a:pt x="30" y="0"/>
                        </a:cubicBezTo>
                        <a:cubicBezTo>
                          <a:pt x="21" y="0"/>
                          <a:pt x="12"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0" name="Freeform 191"/>
                  <p:cNvSpPr/>
                  <p:nvPr/>
                </p:nvSpPr>
                <p:spPr bwMode="auto">
                  <a:xfrm>
                    <a:off x="1412875" y="2293938"/>
                    <a:ext cx="33338" cy="4763"/>
                  </a:xfrm>
                  <a:custGeom>
                    <a:avLst/>
                    <a:gdLst>
                      <a:gd name="T0" fmla="*/ 3 w 31"/>
                      <a:gd name="T1" fmla="*/ 5 h 5"/>
                      <a:gd name="T2" fmla="*/ 28 w 31"/>
                      <a:gd name="T3" fmla="*/ 5 h 5"/>
                      <a:gd name="T4" fmla="*/ 28 w 31"/>
                      <a:gd name="T5" fmla="*/ 0 h 5"/>
                      <a:gd name="T6" fmla="*/ 3 w 31"/>
                      <a:gd name="T7" fmla="*/ 0 h 5"/>
                      <a:gd name="T8" fmla="*/ 3 w 31"/>
                      <a:gd name="T9" fmla="*/ 5 h 5"/>
                    </a:gdLst>
                    <a:ahLst/>
                    <a:cxnLst>
                      <a:cxn ang="0">
                        <a:pos x="T0" y="T1"/>
                      </a:cxn>
                      <a:cxn ang="0">
                        <a:pos x="T2" y="T3"/>
                      </a:cxn>
                      <a:cxn ang="0">
                        <a:pos x="T4" y="T5"/>
                      </a:cxn>
                      <a:cxn ang="0">
                        <a:pos x="T6" y="T7"/>
                      </a:cxn>
                      <a:cxn ang="0">
                        <a:pos x="T8" y="T9"/>
                      </a:cxn>
                    </a:cxnLst>
                    <a:rect l="0" t="0" r="r" b="b"/>
                    <a:pathLst>
                      <a:path w="31" h="5">
                        <a:moveTo>
                          <a:pt x="3" y="5"/>
                        </a:moveTo>
                        <a:cubicBezTo>
                          <a:pt x="11" y="5"/>
                          <a:pt x="20" y="5"/>
                          <a:pt x="28" y="5"/>
                        </a:cubicBezTo>
                        <a:cubicBezTo>
                          <a:pt x="31" y="5"/>
                          <a:pt x="31" y="0"/>
                          <a:pt x="28" y="0"/>
                        </a:cubicBezTo>
                        <a:cubicBezTo>
                          <a:pt x="20" y="0"/>
                          <a:pt x="11" y="0"/>
                          <a:pt x="3" y="0"/>
                        </a:cubicBezTo>
                        <a:cubicBezTo>
                          <a:pt x="0" y="0"/>
                          <a:pt x="0" y="5"/>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1" name="Freeform 192"/>
                  <p:cNvSpPr/>
                  <p:nvPr/>
                </p:nvSpPr>
                <p:spPr bwMode="auto">
                  <a:xfrm>
                    <a:off x="1417638" y="2301876"/>
                    <a:ext cx="25400" cy="4763"/>
                  </a:xfrm>
                  <a:custGeom>
                    <a:avLst/>
                    <a:gdLst>
                      <a:gd name="T0" fmla="*/ 4 w 25"/>
                      <a:gd name="T1" fmla="*/ 5 h 5"/>
                      <a:gd name="T2" fmla="*/ 21 w 25"/>
                      <a:gd name="T3" fmla="*/ 5 h 5"/>
                      <a:gd name="T4" fmla="*/ 21 w 25"/>
                      <a:gd name="T5" fmla="*/ 0 h 5"/>
                      <a:gd name="T6" fmla="*/ 4 w 25"/>
                      <a:gd name="T7" fmla="*/ 0 h 5"/>
                      <a:gd name="T8" fmla="*/ 4 w 25"/>
                      <a:gd name="T9" fmla="*/ 5 h 5"/>
                    </a:gdLst>
                    <a:ahLst/>
                    <a:cxnLst>
                      <a:cxn ang="0">
                        <a:pos x="T0" y="T1"/>
                      </a:cxn>
                      <a:cxn ang="0">
                        <a:pos x="T2" y="T3"/>
                      </a:cxn>
                      <a:cxn ang="0">
                        <a:pos x="T4" y="T5"/>
                      </a:cxn>
                      <a:cxn ang="0">
                        <a:pos x="T6" y="T7"/>
                      </a:cxn>
                      <a:cxn ang="0">
                        <a:pos x="T8" y="T9"/>
                      </a:cxn>
                    </a:cxnLst>
                    <a:rect l="0" t="0" r="r" b="b"/>
                    <a:pathLst>
                      <a:path w="25" h="5">
                        <a:moveTo>
                          <a:pt x="4" y="5"/>
                        </a:moveTo>
                        <a:cubicBezTo>
                          <a:pt x="10" y="5"/>
                          <a:pt x="15" y="5"/>
                          <a:pt x="21" y="5"/>
                        </a:cubicBezTo>
                        <a:cubicBezTo>
                          <a:pt x="25" y="5"/>
                          <a:pt x="25" y="0"/>
                          <a:pt x="21" y="0"/>
                        </a:cubicBezTo>
                        <a:cubicBezTo>
                          <a:pt x="15" y="0"/>
                          <a:pt x="10" y="0"/>
                          <a:pt x="4" y="0"/>
                        </a:cubicBezTo>
                        <a:cubicBezTo>
                          <a:pt x="0" y="0"/>
                          <a:pt x="0" y="5"/>
                          <a:pt x="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2" name="Freeform 197"/>
                  <p:cNvSpPr/>
                  <p:nvPr/>
                </p:nvSpPr>
                <p:spPr bwMode="auto">
                  <a:xfrm>
                    <a:off x="1052513" y="2039938"/>
                    <a:ext cx="76200" cy="85725"/>
                  </a:xfrm>
                  <a:custGeom>
                    <a:avLst/>
                    <a:gdLst>
                      <a:gd name="T0" fmla="*/ 24 w 72"/>
                      <a:gd name="T1" fmla="*/ 63 h 80"/>
                      <a:gd name="T2" fmla="*/ 2 w 72"/>
                      <a:gd name="T3" fmla="*/ 65 h 80"/>
                      <a:gd name="T4" fmla="*/ 14 w 72"/>
                      <a:gd name="T5" fmla="*/ 78 h 80"/>
                      <a:gd name="T6" fmla="*/ 26 w 72"/>
                      <a:gd name="T7" fmla="*/ 43 h 80"/>
                      <a:gd name="T8" fmla="*/ 28 w 72"/>
                      <a:gd name="T9" fmla="*/ 16 h 80"/>
                      <a:gd name="T10" fmla="*/ 58 w 72"/>
                      <a:gd name="T11" fmla="*/ 9 h 80"/>
                      <a:gd name="T12" fmla="*/ 69 w 72"/>
                      <a:gd name="T13" fmla="*/ 6 h 80"/>
                      <a:gd name="T14" fmla="*/ 66 w 72"/>
                      <a:gd name="T15" fmla="*/ 25 h 80"/>
                      <a:gd name="T16" fmla="*/ 65 w 72"/>
                      <a:gd name="T17" fmla="*/ 59 h 80"/>
                      <a:gd name="T18" fmla="*/ 65 w 72"/>
                      <a:gd name="T19" fmla="*/ 67 h 80"/>
                      <a:gd name="T20" fmla="*/ 65 w 72"/>
                      <a:gd name="T21" fmla="*/ 65 h 80"/>
                      <a:gd name="T22" fmla="*/ 53 w 72"/>
                      <a:gd name="T23" fmla="*/ 62 h 80"/>
                      <a:gd name="T24" fmla="*/ 48 w 72"/>
                      <a:gd name="T25" fmla="*/ 75 h 80"/>
                      <a:gd name="T26" fmla="*/ 69 w 72"/>
                      <a:gd name="T27" fmla="*/ 70 h 80"/>
                      <a:gd name="T28" fmla="*/ 67 w 72"/>
                      <a:gd name="T29" fmla="*/ 68 h 80"/>
                      <a:gd name="T30" fmla="*/ 60 w 72"/>
                      <a:gd name="T31" fmla="*/ 72 h 80"/>
                      <a:gd name="T32" fmla="*/ 66 w 72"/>
                      <a:gd name="T33" fmla="*/ 70 h 80"/>
                      <a:gd name="T34" fmla="*/ 69 w 72"/>
                      <a:gd name="T35" fmla="*/ 69 h 80"/>
                      <a:gd name="T36" fmla="*/ 71 w 72"/>
                      <a:gd name="T37" fmla="*/ 2 h 80"/>
                      <a:gd name="T38" fmla="*/ 69 w 72"/>
                      <a:gd name="T39" fmla="*/ 0 h 80"/>
                      <a:gd name="T40" fmla="*/ 24 w 72"/>
                      <a:gd name="T41" fmla="*/ 12 h 80"/>
                      <a:gd name="T42" fmla="*/ 22 w 72"/>
                      <a:gd name="T43" fmla="*/ 14 h 80"/>
                      <a:gd name="T44" fmla="*/ 23 w 72"/>
                      <a:gd name="T45" fmla="*/ 48 h 80"/>
                      <a:gd name="T46" fmla="*/ 22 w 72"/>
                      <a:gd name="T47" fmla="*/ 61 h 80"/>
                      <a:gd name="T48" fmla="*/ 18 w 72"/>
                      <a:gd name="T49" fmla="*/ 65 h 80"/>
                      <a:gd name="T50" fmla="*/ 23 w 72"/>
                      <a:gd name="T51" fmla="*/ 66 h 80"/>
                      <a:gd name="T52" fmla="*/ 24 w 72"/>
                      <a:gd name="T53" fmla="*/ 6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80">
                        <a:moveTo>
                          <a:pt x="24" y="63"/>
                        </a:moveTo>
                        <a:cubicBezTo>
                          <a:pt x="18" y="62"/>
                          <a:pt x="5" y="58"/>
                          <a:pt x="2" y="65"/>
                        </a:cubicBezTo>
                        <a:cubicBezTo>
                          <a:pt x="0" y="72"/>
                          <a:pt x="6" y="80"/>
                          <a:pt x="14" y="78"/>
                        </a:cubicBezTo>
                        <a:cubicBezTo>
                          <a:pt x="27" y="73"/>
                          <a:pt x="26" y="55"/>
                          <a:pt x="26" y="43"/>
                        </a:cubicBezTo>
                        <a:cubicBezTo>
                          <a:pt x="26" y="39"/>
                          <a:pt x="20" y="15"/>
                          <a:pt x="28" y="16"/>
                        </a:cubicBezTo>
                        <a:cubicBezTo>
                          <a:pt x="39" y="17"/>
                          <a:pt x="48" y="14"/>
                          <a:pt x="58" y="9"/>
                        </a:cubicBezTo>
                        <a:cubicBezTo>
                          <a:pt x="59" y="9"/>
                          <a:pt x="69" y="2"/>
                          <a:pt x="69" y="6"/>
                        </a:cubicBezTo>
                        <a:cubicBezTo>
                          <a:pt x="69" y="12"/>
                          <a:pt x="67" y="18"/>
                          <a:pt x="66" y="25"/>
                        </a:cubicBezTo>
                        <a:cubicBezTo>
                          <a:pt x="65" y="36"/>
                          <a:pt x="66" y="47"/>
                          <a:pt x="65" y="59"/>
                        </a:cubicBezTo>
                        <a:cubicBezTo>
                          <a:pt x="65" y="61"/>
                          <a:pt x="65" y="64"/>
                          <a:pt x="65" y="67"/>
                        </a:cubicBezTo>
                        <a:cubicBezTo>
                          <a:pt x="65" y="66"/>
                          <a:pt x="71" y="68"/>
                          <a:pt x="65" y="65"/>
                        </a:cubicBezTo>
                        <a:cubicBezTo>
                          <a:pt x="61" y="63"/>
                          <a:pt x="57" y="61"/>
                          <a:pt x="53" y="62"/>
                        </a:cubicBezTo>
                        <a:cubicBezTo>
                          <a:pt x="47" y="64"/>
                          <a:pt x="44" y="70"/>
                          <a:pt x="48" y="75"/>
                        </a:cubicBezTo>
                        <a:cubicBezTo>
                          <a:pt x="53" y="80"/>
                          <a:pt x="66" y="74"/>
                          <a:pt x="69" y="70"/>
                        </a:cubicBezTo>
                        <a:cubicBezTo>
                          <a:pt x="70" y="68"/>
                          <a:pt x="68" y="66"/>
                          <a:pt x="67" y="68"/>
                        </a:cubicBezTo>
                        <a:cubicBezTo>
                          <a:pt x="65" y="70"/>
                          <a:pt x="63" y="72"/>
                          <a:pt x="60" y="72"/>
                        </a:cubicBezTo>
                        <a:cubicBezTo>
                          <a:pt x="55" y="74"/>
                          <a:pt x="56" y="55"/>
                          <a:pt x="66" y="70"/>
                        </a:cubicBezTo>
                        <a:cubicBezTo>
                          <a:pt x="67" y="72"/>
                          <a:pt x="69" y="71"/>
                          <a:pt x="69" y="69"/>
                        </a:cubicBezTo>
                        <a:cubicBezTo>
                          <a:pt x="63" y="47"/>
                          <a:pt x="72" y="24"/>
                          <a:pt x="71" y="2"/>
                        </a:cubicBezTo>
                        <a:cubicBezTo>
                          <a:pt x="71" y="0"/>
                          <a:pt x="70" y="0"/>
                          <a:pt x="69" y="0"/>
                        </a:cubicBezTo>
                        <a:cubicBezTo>
                          <a:pt x="54" y="7"/>
                          <a:pt x="42" y="17"/>
                          <a:pt x="24" y="12"/>
                        </a:cubicBezTo>
                        <a:cubicBezTo>
                          <a:pt x="23" y="12"/>
                          <a:pt x="22" y="13"/>
                          <a:pt x="22" y="14"/>
                        </a:cubicBezTo>
                        <a:cubicBezTo>
                          <a:pt x="21" y="25"/>
                          <a:pt x="23" y="36"/>
                          <a:pt x="23" y="48"/>
                        </a:cubicBezTo>
                        <a:cubicBezTo>
                          <a:pt x="23" y="52"/>
                          <a:pt x="23" y="57"/>
                          <a:pt x="22" y="61"/>
                        </a:cubicBezTo>
                        <a:cubicBezTo>
                          <a:pt x="14" y="63"/>
                          <a:pt x="13" y="64"/>
                          <a:pt x="18" y="65"/>
                        </a:cubicBezTo>
                        <a:cubicBezTo>
                          <a:pt x="20" y="65"/>
                          <a:pt x="21" y="66"/>
                          <a:pt x="23" y="66"/>
                        </a:cubicBezTo>
                        <a:cubicBezTo>
                          <a:pt x="25" y="66"/>
                          <a:pt x="25" y="64"/>
                          <a:pt x="24"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3" name="Freeform 198"/>
                  <p:cNvSpPr/>
                  <p:nvPr/>
                </p:nvSpPr>
                <p:spPr bwMode="auto">
                  <a:xfrm>
                    <a:off x="1073150" y="2051051"/>
                    <a:ext cx="57150" cy="20638"/>
                  </a:xfrm>
                  <a:custGeom>
                    <a:avLst/>
                    <a:gdLst>
                      <a:gd name="T0" fmla="*/ 2 w 53"/>
                      <a:gd name="T1" fmla="*/ 19 h 20"/>
                      <a:gd name="T2" fmla="*/ 21 w 53"/>
                      <a:gd name="T3" fmla="*/ 14 h 20"/>
                      <a:gd name="T4" fmla="*/ 51 w 53"/>
                      <a:gd name="T5" fmla="*/ 3 h 20"/>
                      <a:gd name="T6" fmla="*/ 50 w 53"/>
                      <a:gd name="T7" fmla="*/ 1 h 20"/>
                      <a:gd name="T8" fmla="*/ 28 w 53"/>
                      <a:gd name="T9" fmla="*/ 9 h 20"/>
                      <a:gd name="T10" fmla="*/ 3 w 53"/>
                      <a:gd name="T11" fmla="*/ 16 h 20"/>
                      <a:gd name="T12" fmla="*/ 2 w 53"/>
                      <a:gd name="T13" fmla="*/ 19 h 20"/>
                    </a:gdLst>
                    <a:ahLst/>
                    <a:cxnLst>
                      <a:cxn ang="0">
                        <a:pos x="T0" y="T1"/>
                      </a:cxn>
                      <a:cxn ang="0">
                        <a:pos x="T2" y="T3"/>
                      </a:cxn>
                      <a:cxn ang="0">
                        <a:pos x="T4" y="T5"/>
                      </a:cxn>
                      <a:cxn ang="0">
                        <a:pos x="T6" y="T7"/>
                      </a:cxn>
                      <a:cxn ang="0">
                        <a:pos x="T8" y="T9"/>
                      </a:cxn>
                      <a:cxn ang="0">
                        <a:pos x="T10" y="T11"/>
                      </a:cxn>
                      <a:cxn ang="0">
                        <a:pos x="T12" y="T13"/>
                      </a:cxn>
                    </a:cxnLst>
                    <a:rect l="0" t="0" r="r" b="b"/>
                    <a:pathLst>
                      <a:path w="53" h="20">
                        <a:moveTo>
                          <a:pt x="2" y="19"/>
                        </a:moveTo>
                        <a:cubicBezTo>
                          <a:pt x="8" y="20"/>
                          <a:pt x="16" y="16"/>
                          <a:pt x="21" y="14"/>
                        </a:cubicBezTo>
                        <a:cubicBezTo>
                          <a:pt x="31" y="11"/>
                          <a:pt x="42" y="8"/>
                          <a:pt x="51" y="3"/>
                        </a:cubicBezTo>
                        <a:cubicBezTo>
                          <a:pt x="53" y="2"/>
                          <a:pt x="51" y="0"/>
                          <a:pt x="50" y="1"/>
                        </a:cubicBezTo>
                        <a:cubicBezTo>
                          <a:pt x="43" y="5"/>
                          <a:pt x="35" y="7"/>
                          <a:pt x="28" y="9"/>
                        </a:cubicBezTo>
                        <a:cubicBezTo>
                          <a:pt x="21" y="11"/>
                          <a:pt x="10" y="18"/>
                          <a:pt x="3" y="16"/>
                        </a:cubicBezTo>
                        <a:cubicBezTo>
                          <a:pt x="1" y="16"/>
                          <a:pt x="0" y="18"/>
                          <a:pt x="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4" name="Freeform 199"/>
                  <p:cNvSpPr/>
                  <p:nvPr/>
                </p:nvSpPr>
                <p:spPr bwMode="auto">
                  <a:xfrm>
                    <a:off x="1111250" y="2106613"/>
                    <a:ext cx="11113" cy="12700"/>
                  </a:xfrm>
                  <a:custGeom>
                    <a:avLst/>
                    <a:gdLst>
                      <a:gd name="T0" fmla="*/ 1 w 10"/>
                      <a:gd name="T1" fmla="*/ 4 h 11"/>
                      <a:gd name="T2" fmla="*/ 1 w 10"/>
                      <a:gd name="T3" fmla="*/ 5 h 11"/>
                      <a:gd name="T4" fmla="*/ 3 w 10"/>
                      <a:gd name="T5" fmla="*/ 5 h 11"/>
                      <a:gd name="T6" fmla="*/ 3 w 10"/>
                      <a:gd name="T7" fmla="*/ 1 h 11"/>
                      <a:gd name="T8" fmla="*/ 0 w 10"/>
                      <a:gd name="T9" fmla="*/ 1 h 11"/>
                      <a:gd name="T10" fmla="*/ 2 w 10"/>
                      <a:gd name="T11" fmla="*/ 5 h 11"/>
                      <a:gd name="T12" fmla="*/ 4 w 10"/>
                      <a:gd name="T13" fmla="*/ 5 h 11"/>
                      <a:gd name="T14" fmla="*/ 3 w 10"/>
                      <a:gd name="T15" fmla="*/ 4 h 11"/>
                      <a:gd name="T16" fmla="*/ 4 w 10"/>
                      <a:gd name="T17" fmla="*/ 5 h 11"/>
                      <a:gd name="T18" fmla="*/ 2 w 10"/>
                      <a:gd name="T19" fmla="*/ 5 h 11"/>
                      <a:gd name="T20" fmla="*/ 3 w 10"/>
                      <a:gd name="T21" fmla="*/ 6 h 11"/>
                      <a:gd name="T22" fmla="*/ 6 w 10"/>
                      <a:gd name="T23" fmla="*/ 5 h 11"/>
                      <a:gd name="T24" fmla="*/ 3 w 10"/>
                      <a:gd name="T25" fmla="*/ 7 h 11"/>
                      <a:gd name="T26" fmla="*/ 4 w 10"/>
                      <a:gd name="T27" fmla="*/ 9 h 11"/>
                      <a:gd name="T28" fmla="*/ 8 w 10"/>
                      <a:gd name="T29" fmla="*/ 7 h 11"/>
                      <a:gd name="T30" fmla="*/ 7 w 10"/>
                      <a:gd name="T31" fmla="*/ 6 h 11"/>
                      <a:gd name="T32" fmla="*/ 5 w 10"/>
                      <a:gd name="T33" fmla="*/ 7 h 11"/>
                      <a:gd name="T34" fmla="*/ 3 w 10"/>
                      <a:gd name="T35" fmla="*/ 9 h 11"/>
                      <a:gd name="T36" fmla="*/ 9 w 10"/>
                      <a:gd name="T37" fmla="*/ 5 h 11"/>
                      <a:gd name="T38" fmla="*/ 8 w 10"/>
                      <a:gd name="T39" fmla="*/ 4 h 11"/>
                      <a:gd name="T40" fmla="*/ 1 w 10"/>
                      <a:gd name="T41" fmla="*/ 7 h 11"/>
                      <a:gd name="T42" fmla="*/ 2 w 10"/>
                      <a:gd name="T43" fmla="*/ 9 h 11"/>
                      <a:gd name="T44" fmla="*/ 9 w 10"/>
                      <a:gd name="T45" fmla="*/ 3 h 11"/>
                      <a:gd name="T46" fmla="*/ 3 w 10"/>
                      <a:gd name="T47" fmla="*/ 2 h 11"/>
                      <a:gd name="T48" fmla="*/ 1 w 10"/>
                      <a:gd name="T49" fmla="*/ 7 h 11"/>
                      <a:gd name="T50" fmla="*/ 2 w 10"/>
                      <a:gd name="T51" fmla="*/ 8 h 11"/>
                      <a:gd name="T52" fmla="*/ 6 w 10"/>
                      <a:gd name="T53" fmla="*/ 7 h 11"/>
                      <a:gd name="T54" fmla="*/ 6 w 10"/>
                      <a:gd name="T55" fmla="*/ 3 h 11"/>
                      <a:gd name="T56" fmla="*/ 4 w 10"/>
                      <a:gd name="T57" fmla="*/ 2 h 11"/>
                      <a:gd name="T58" fmla="*/ 1 w 10"/>
                      <a:gd name="T59" fmla="*/ 5 h 11"/>
                      <a:gd name="T60" fmla="*/ 4 w 10"/>
                      <a:gd name="T61" fmla="*/ 4 h 11"/>
                      <a:gd name="T62" fmla="*/ 3 w 10"/>
                      <a:gd name="T63" fmla="*/ 1 h 11"/>
                      <a:gd name="T64" fmla="*/ 0 w 10"/>
                      <a:gd name="T65" fmla="*/ 1 h 11"/>
                      <a:gd name="T66" fmla="*/ 1 w 10"/>
                      <a:gd name="T67" fmla="*/ 6 h 11"/>
                      <a:gd name="T68" fmla="*/ 3 w 10"/>
                      <a:gd name="T69" fmla="*/ 6 h 11"/>
                      <a:gd name="T70" fmla="*/ 4 w 10"/>
                      <a:gd name="T71" fmla="*/ 5 h 11"/>
                      <a:gd name="T72" fmla="*/ 1 w 10"/>
                      <a:gd name="T73"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11">
                        <a:moveTo>
                          <a:pt x="1" y="4"/>
                        </a:moveTo>
                        <a:cubicBezTo>
                          <a:pt x="1" y="5"/>
                          <a:pt x="1" y="5"/>
                          <a:pt x="1" y="5"/>
                        </a:cubicBezTo>
                        <a:cubicBezTo>
                          <a:pt x="2" y="5"/>
                          <a:pt x="2" y="5"/>
                          <a:pt x="3" y="5"/>
                        </a:cubicBezTo>
                        <a:cubicBezTo>
                          <a:pt x="3" y="4"/>
                          <a:pt x="3" y="3"/>
                          <a:pt x="3" y="1"/>
                        </a:cubicBezTo>
                        <a:cubicBezTo>
                          <a:pt x="2" y="1"/>
                          <a:pt x="1" y="1"/>
                          <a:pt x="0" y="1"/>
                        </a:cubicBezTo>
                        <a:cubicBezTo>
                          <a:pt x="0" y="3"/>
                          <a:pt x="1" y="4"/>
                          <a:pt x="2" y="5"/>
                        </a:cubicBezTo>
                        <a:cubicBezTo>
                          <a:pt x="2" y="7"/>
                          <a:pt x="4" y="6"/>
                          <a:pt x="4" y="5"/>
                        </a:cubicBezTo>
                        <a:cubicBezTo>
                          <a:pt x="4" y="3"/>
                          <a:pt x="4" y="5"/>
                          <a:pt x="3" y="4"/>
                        </a:cubicBezTo>
                        <a:cubicBezTo>
                          <a:pt x="3" y="4"/>
                          <a:pt x="4" y="5"/>
                          <a:pt x="4" y="5"/>
                        </a:cubicBezTo>
                        <a:cubicBezTo>
                          <a:pt x="4" y="6"/>
                          <a:pt x="3" y="5"/>
                          <a:pt x="2" y="5"/>
                        </a:cubicBezTo>
                        <a:cubicBezTo>
                          <a:pt x="3" y="6"/>
                          <a:pt x="3" y="6"/>
                          <a:pt x="3" y="6"/>
                        </a:cubicBezTo>
                        <a:cubicBezTo>
                          <a:pt x="3" y="5"/>
                          <a:pt x="6" y="4"/>
                          <a:pt x="6" y="5"/>
                        </a:cubicBezTo>
                        <a:cubicBezTo>
                          <a:pt x="6" y="6"/>
                          <a:pt x="4" y="7"/>
                          <a:pt x="3" y="7"/>
                        </a:cubicBezTo>
                        <a:cubicBezTo>
                          <a:pt x="3" y="8"/>
                          <a:pt x="3" y="8"/>
                          <a:pt x="4" y="9"/>
                        </a:cubicBezTo>
                        <a:cubicBezTo>
                          <a:pt x="4" y="8"/>
                          <a:pt x="6" y="7"/>
                          <a:pt x="8" y="7"/>
                        </a:cubicBezTo>
                        <a:cubicBezTo>
                          <a:pt x="7" y="6"/>
                          <a:pt x="7" y="6"/>
                          <a:pt x="7" y="6"/>
                        </a:cubicBezTo>
                        <a:cubicBezTo>
                          <a:pt x="7" y="7"/>
                          <a:pt x="6" y="7"/>
                          <a:pt x="5" y="7"/>
                        </a:cubicBezTo>
                        <a:cubicBezTo>
                          <a:pt x="3" y="6"/>
                          <a:pt x="2" y="9"/>
                          <a:pt x="3" y="9"/>
                        </a:cubicBezTo>
                        <a:cubicBezTo>
                          <a:pt x="7" y="11"/>
                          <a:pt x="10" y="9"/>
                          <a:pt x="9" y="5"/>
                        </a:cubicBezTo>
                        <a:cubicBezTo>
                          <a:pt x="9" y="5"/>
                          <a:pt x="9" y="4"/>
                          <a:pt x="8" y="4"/>
                        </a:cubicBezTo>
                        <a:cubicBezTo>
                          <a:pt x="5" y="4"/>
                          <a:pt x="3" y="5"/>
                          <a:pt x="1" y="7"/>
                        </a:cubicBezTo>
                        <a:cubicBezTo>
                          <a:pt x="1" y="8"/>
                          <a:pt x="1" y="9"/>
                          <a:pt x="2" y="9"/>
                        </a:cubicBezTo>
                        <a:cubicBezTo>
                          <a:pt x="5" y="11"/>
                          <a:pt x="10" y="7"/>
                          <a:pt x="9" y="3"/>
                        </a:cubicBezTo>
                        <a:cubicBezTo>
                          <a:pt x="8" y="1"/>
                          <a:pt x="5" y="1"/>
                          <a:pt x="3" y="2"/>
                        </a:cubicBezTo>
                        <a:cubicBezTo>
                          <a:pt x="1" y="3"/>
                          <a:pt x="0" y="5"/>
                          <a:pt x="1" y="7"/>
                        </a:cubicBezTo>
                        <a:cubicBezTo>
                          <a:pt x="1" y="8"/>
                          <a:pt x="1" y="8"/>
                          <a:pt x="2" y="8"/>
                        </a:cubicBezTo>
                        <a:cubicBezTo>
                          <a:pt x="3" y="8"/>
                          <a:pt x="5" y="8"/>
                          <a:pt x="6" y="7"/>
                        </a:cubicBezTo>
                        <a:cubicBezTo>
                          <a:pt x="7" y="6"/>
                          <a:pt x="7" y="5"/>
                          <a:pt x="6" y="3"/>
                        </a:cubicBezTo>
                        <a:cubicBezTo>
                          <a:pt x="6" y="2"/>
                          <a:pt x="5" y="2"/>
                          <a:pt x="4" y="2"/>
                        </a:cubicBezTo>
                        <a:cubicBezTo>
                          <a:pt x="2" y="1"/>
                          <a:pt x="2" y="3"/>
                          <a:pt x="1" y="5"/>
                        </a:cubicBezTo>
                        <a:cubicBezTo>
                          <a:pt x="2" y="4"/>
                          <a:pt x="3" y="4"/>
                          <a:pt x="4" y="4"/>
                        </a:cubicBezTo>
                        <a:cubicBezTo>
                          <a:pt x="4" y="3"/>
                          <a:pt x="3" y="2"/>
                          <a:pt x="3" y="1"/>
                        </a:cubicBezTo>
                        <a:cubicBezTo>
                          <a:pt x="3" y="0"/>
                          <a:pt x="0" y="0"/>
                          <a:pt x="0" y="1"/>
                        </a:cubicBezTo>
                        <a:cubicBezTo>
                          <a:pt x="0" y="3"/>
                          <a:pt x="0" y="5"/>
                          <a:pt x="1" y="6"/>
                        </a:cubicBezTo>
                        <a:cubicBezTo>
                          <a:pt x="1" y="7"/>
                          <a:pt x="3" y="7"/>
                          <a:pt x="3" y="6"/>
                        </a:cubicBezTo>
                        <a:cubicBezTo>
                          <a:pt x="4" y="6"/>
                          <a:pt x="4" y="6"/>
                          <a:pt x="4" y="5"/>
                        </a:cubicBezTo>
                        <a:cubicBezTo>
                          <a:pt x="5" y="3"/>
                          <a:pt x="2" y="3"/>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9" name="组合 28"/>
                <p:cNvGrpSpPr/>
                <p:nvPr/>
              </p:nvGrpSpPr>
              <p:grpSpPr>
                <a:xfrm>
                  <a:off x="1341438" y="2374901"/>
                  <a:ext cx="174625" cy="404812"/>
                  <a:chOff x="1341438" y="2374901"/>
                  <a:chExt cx="174625" cy="404812"/>
                </a:xfrm>
                <a:grpFill/>
              </p:grpSpPr>
              <p:sp>
                <p:nvSpPr>
                  <p:cNvPr id="354" name="Freeform 92"/>
                  <p:cNvSpPr/>
                  <p:nvPr/>
                </p:nvSpPr>
                <p:spPr bwMode="auto">
                  <a:xfrm>
                    <a:off x="1470025" y="2381251"/>
                    <a:ext cx="44450" cy="47625"/>
                  </a:xfrm>
                  <a:custGeom>
                    <a:avLst/>
                    <a:gdLst>
                      <a:gd name="T0" fmla="*/ 36 w 42"/>
                      <a:gd name="T1" fmla="*/ 2 h 46"/>
                      <a:gd name="T2" fmla="*/ 11 w 42"/>
                      <a:gd name="T3" fmla="*/ 7 h 46"/>
                      <a:gd name="T4" fmla="*/ 17 w 42"/>
                      <a:gd name="T5" fmla="*/ 17 h 46"/>
                      <a:gd name="T6" fmla="*/ 29 w 42"/>
                      <a:gd name="T7" fmla="*/ 19 h 46"/>
                      <a:gd name="T8" fmla="*/ 32 w 42"/>
                      <a:gd name="T9" fmla="*/ 34 h 46"/>
                      <a:gd name="T10" fmla="*/ 11 w 42"/>
                      <a:gd name="T11" fmla="*/ 22 h 46"/>
                      <a:gd name="T12" fmla="*/ 8 w 42"/>
                      <a:gd name="T13" fmla="*/ 21 h 46"/>
                      <a:gd name="T14" fmla="*/ 37 w 42"/>
                      <a:gd name="T15" fmla="*/ 33 h 46"/>
                      <a:gd name="T16" fmla="*/ 29 w 42"/>
                      <a:gd name="T17" fmla="*/ 16 h 46"/>
                      <a:gd name="T18" fmla="*/ 17 w 42"/>
                      <a:gd name="T19" fmla="*/ 14 h 46"/>
                      <a:gd name="T20" fmla="*/ 14 w 42"/>
                      <a:gd name="T21" fmla="*/ 8 h 46"/>
                      <a:gd name="T22" fmla="*/ 23 w 42"/>
                      <a:gd name="T23" fmla="*/ 4 h 46"/>
                      <a:gd name="T24" fmla="*/ 36 w 42"/>
                      <a:gd name="T25" fmla="*/ 5 h 46"/>
                      <a:gd name="T26" fmla="*/ 36 w 42"/>
                      <a:gd name="T27"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46">
                        <a:moveTo>
                          <a:pt x="36" y="2"/>
                        </a:moveTo>
                        <a:cubicBezTo>
                          <a:pt x="27" y="2"/>
                          <a:pt x="18" y="0"/>
                          <a:pt x="11" y="7"/>
                        </a:cubicBezTo>
                        <a:cubicBezTo>
                          <a:pt x="7" y="12"/>
                          <a:pt x="13" y="16"/>
                          <a:pt x="17" y="17"/>
                        </a:cubicBezTo>
                        <a:cubicBezTo>
                          <a:pt x="21" y="18"/>
                          <a:pt x="25" y="17"/>
                          <a:pt x="29" y="19"/>
                        </a:cubicBezTo>
                        <a:cubicBezTo>
                          <a:pt x="35" y="22"/>
                          <a:pt x="39" y="30"/>
                          <a:pt x="32" y="34"/>
                        </a:cubicBezTo>
                        <a:cubicBezTo>
                          <a:pt x="24" y="39"/>
                          <a:pt x="5" y="33"/>
                          <a:pt x="11" y="22"/>
                        </a:cubicBezTo>
                        <a:cubicBezTo>
                          <a:pt x="12" y="20"/>
                          <a:pt x="9" y="19"/>
                          <a:pt x="8" y="21"/>
                        </a:cubicBezTo>
                        <a:cubicBezTo>
                          <a:pt x="0" y="36"/>
                          <a:pt x="29" y="46"/>
                          <a:pt x="37" y="33"/>
                        </a:cubicBezTo>
                        <a:cubicBezTo>
                          <a:pt x="42" y="26"/>
                          <a:pt x="35" y="19"/>
                          <a:pt x="29" y="16"/>
                        </a:cubicBezTo>
                        <a:cubicBezTo>
                          <a:pt x="25" y="14"/>
                          <a:pt x="21" y="15"/>
                          <a:pt x="17" y="14"/>
                        </a:cubicBezTo>
                        <a:cubicBezTo>
                          <a:pt x="14" y="14"/>
                          <a:pt x="13" y="12"/>
                          <a:pt x="14" y="8"/>
                        </a:cubicBezTo>
                        <a:cubicBezTo>
                          <a:pt x="16" y="6"/>
                          <a:pt x="21" y="5"/>
                          <a:pt x="23" y="4"/>
                        </a:cubicBezTo>
                        <a:cubicBezTo>
                          <a:pt x="27" y="4"/>
                          <a:pt x="32" y="5"/>
                          <a:pt x="36" y="5"/>
                        </a:cubicBezTo>
                        <a:cubicBezTo>
                          <a:pt x="38" y="5"/>
                          <a:pt x="38" y="2"/>
                          <a:pt x="3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5" name="Freeform 93"/>
                  <p:cNvSpPr/>
                  <p:nvPr/>
                </p:nvSpPr>
                <p:spPr bwMode="auto">
                  <a:xfrm>
                    <a:off x="1487488" y="2374901"/>
                    <a:ext cx="9525" cy="57150"/>
                  </a:xfrm>
                  <a:custGeom>
                    <a:avLst/>
                    <a:gdLst>
                      <a:gd name="T0" fmla="*/ 8 w 9"/>
                      <a:gd name="T1" fmla="*/ 2 h 53"/>
                      <a:gd name="T2" fmla="*/ 7 w 9"/>
                      <a:gd name="T3" fmla="*/ 0 h 53"/>
                      <a:gd name="T4" fmla="*/ 4 w 9"/>
                      <a:gd name="T5" fmla="*/ 1 h 53"/>
                      <a:gd name="T6" fmla="*/ 4 w 9"/>
                      <a:gd name="T7" fmla="*/ 51 h 53"/>
                      <a:gd name="T8" fmla="*/ 7 w 9"/>
                      <a:gd name="T9" fmla="*/ 51 h 53"/>
                      <a:gd name="T10" fmla="*/ 7 w 9"/>
                      <a:gd name="T11" fmla="*/ 49 h 53"/>
                      <a:gd name="T12" fmla="*/ 4 w 9"/>
                      <a:gd name="T13" fmla="*/ 49 h 53"/>
                      <a:gd name="T14" fmla="*/ 4 w 9"/>
                      <a:gd name="T15" fmla="*/ 51 h 53"/>
                      <a:gd name="T16" fmla="*/ 7 w 9"/>
                      <a:gd name="T17" fmla="*/ 51 h 53"/>
                      <a:gd name="T18" fmla="*/ 7 w 9"/>
                      <a:gd name="T19" fmla="*/ 2 h 53"/>
                      <a:gd name="T20" fmla="*/ 5 w 9"/>
                      <a:gd name="T21" fmla="*/ 2 h 53"/>
                      <a:gd name="T22" fmla="*/ 6 w 9"/>
                      <a:gd name="T23" fmla="*/ 4 h 53"/>
                      <a:gd name="T24" fmla="*/ 8 w 9"/>
                      <a:gd name="T25" fmla="*/ 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53">
                        <a:moveTo>
                          <a:pt x="8" y="2"/>
                        </a:moveTo>
                        <a:cubicBezTo>
                          <a:pt x="8" y="1"/>
                          <a:pt x="7" y="1"/>
                          <a:pt x="7" y="0"/>
                        </a:cubicBezTo>
                        <a:cubicBezTo>
                          <a:pt x="6" y="0"/>
                          <a:pt x="4" y="0"/>
                          <a:pt x="4" y="1"/>
                        </a:cubicBezTo>
                        <a:cubicBezTo>
                          <a:pt x="0" y="17"/>
                          <a:pt x="5" y="34"/>
                          <a:pt x="4" y="51"/>
                        </a:cubicBezTo>
                        <a:cubicBezTo>
                          <a:pt x="5" y="51"/>
                          <a:pt x="6" y="51"/>
                          <a:pt x="7" y="51"/>
                        </a:cubicBezTo>
                        <a:cubicBezTo>
                          <a:pt x="7" y="51"/>
                          <a:pt x="7" y="50"/>
                          <a:pt x="7" y="49"/>
                        </a:cubicBezTo>
                        <a:cubicBezTo>
                          <a:pt x="7" y="48"/>
                          <a:pt x="4" y="48"/>
                          <a:pt x="4" y="49"/>
                        </a:cubicBezTo>
                        <a:cubicBezTo>
                          <a:pt x="4" y="50"/>
                          <a:pt x="4" y="51"/>
                          <a:pt x="4" y="51"/>
                        </a:cubicBezTo>
                        <a:cubicBezTo>
                          <a:pt x="4" y="53"/>
                          <a:pt x="7" y="53"/>
                          <a:pt x="7" y="51"/>
                        </a:cubicBezTo>
                        <a:cubicBezTo>
                          <a:pt x="7" y="35"/>
                          <a:pt x="3" y="18"/>
                          <a:pt x="7" y="2"/>
                        </a:cubicBezTo>
                        <a:cubicBezTo>
                          <a:pt x="6" y="2"/>
                          <a:pt x="5" y="2"/>
                          <a:pt x="5" y="2"/>
                        </a:cubicBezTo>
                        <a:cubicBezTo>
                          <a:pt x="5" y="3"/>
                          <a:pt x="6" y="3"/>
                          <a:pt x="6" y="4"/>
                        </a:cubicBezTo>
                        <a:cubicBezTo>
                          <a:pt x="7" y="5"/>
                          <a:pt x="9" y="3"/>
                          <a:pt x="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6" name="Freeform 94"/>
                  <p:cNvSpPr/>
                  <p:nvPr/>
                </p:nvSpPr>
                <p:spPr bwMode="auto">
                  <a:xfrm>
                    <a:off x="1493838" y="2376488"/>
                    <a:ext cx="9525" cy="55563"/>
                  </a:xfrm>
                  <a:custGeom>
                    <a:avLst/>
                    <a:gdLst>
                      <a:gd name="T0" fmla="*/ 4 w 8"/>
                      <a:gd name="T1" fmla="*/ 1 h 53"/>
                      <a:gd name="T2" fmla="*/ 2 w 8"/>
                      <a:gd name="T3" fmla="*/ 22 h 53"/>
                      <a:gd name="T4" fmla="*/ 2 w 8"/>
                      <a:gd name="T5" fmla="*/ 51 h 53"/>
                      <a:gd name="T6" fmla="*/ 5 w 8"/>
                      <a:gd name="T7" fmla="*/ 51 h 53"/>
                      <a:gd name="T8" fmla="*/ 5 w 8"/>
                      <a:gd name="T9" fmla="*/ 29 h 53"/>
                      <a:gd name="T10" fmla="*/ 6 w 8"/>
                      <a:gd name="T11" fmla="*/ 3 h 53"/>
                      <a:gd name="T12" fmla="*/ 4 w 8"/>
                      <a:gd name="T13" fmla="*/ 1 h 53"/>
                    </a:gdLst>
                    <a:ahLst/>
                    <a:cxnLst>
                      <a:cxn ang="0">
                        <a:pos x="T0" y="T1"/>
                      </a:cxn>
                      <a:cxn ang="0">
                        <a:pos x="T2" y="T3"/>
                      </a:cxn>
                      <a:cxn ang="0">
                        <a:pos x="T4" y="T5"/>
                      </a:cxn>
                      <a:cxn ang="0">
                        <a:pos x="T6" y="T7"/>
                      </a:cxn>
                      <a:cxn ang="0">
                        <a:pos x="T8" y="T9"/>
                      </a:cxn>
                      <a:cxn ang="0">
                        <a:pos x="T10" y="T11"/>
                      </a:cxn>
                      <a:cxn ang="0">
                        <a:pos x="T12" y="T13"/>
                      </a:cxn>
                    </a:cxnLst>
                    <a:rect l="0" t="0" r="r" b="b"/>
                    <a:pathLst>
                      <a:path w="8" h="53">
                        <a:moveTo>
                          <a:pt x="4" y="1"/>
                        </a:moveTo>
                        <a:cubicBezTo>
                          <a:pt x="0" y="7"/>
                          <a:pt x="1" y="16"/>
                          <a:pt x="2" y="22"/>
                        </a:cubicBezTo>
                        <a:cubicBezTo>
                          <a:pt x="2" y="32"/>
                          <a:pt x="2" y="42"/>
                          <a:pt x="2" y="51"/>
                        </a:cubicBezTo>
                        <a:cubicBezTo>
                          <a:pt x="2" y="53"/>
                          <a:pt x="5" y="53"/>
                          <a:pt x="5" y="51"/>
                        </a:cubicBezTo>
                        <a:cubicBezTo>
                          <a:pt x="5" y="44"/>
                          <a:pt x="6" y="36"/>
                          <a:pt x="5" y="29"/>
                        </a:cubicBezTo>
                        <a:cubicBezTo>
                          <a:pt x="5" y="21"/>
                          <a:pt x="2" y="9"/>
                          <a:pt x="6" y="3"/>
                        </a:cubicBezTo>
                        <a:cubicBezTo>
                          <a:pt x="8" y="1"/>
                          <a:pt x="5" y="0"/>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7" name="Freeform 101"/>
                  <p:cNvSpPr/>
                  <p:nvPr/>
                </p:nvSpPr>
                <p:spPr bwMode="auto">
                  <a:xfrm>
                    <a:off x="1341438" y="2697163"/>
                    <a:ext cx="85725" cy="82550"/>
                  </a:xfrm>
                  <a:custGeom>
                    <a:avLst/>
                    <a:gdLst>
                      <a:gd name="T0" fmla="*/ 54 w 80"/>
                      <a:gd name="T1" fmla="*/ 8 h 77"/>
                      <a:gd name="T2" fmla="*/ 6 w 80"/>
                      <a:gd name="T3" fmla="*/ 25 h 77"/>
                      <a:gd name="T4" fmla="*/ 28 w 80"/>
                      <a:gd name="T5" fmla="*/ 71 h 77"/>
                      <a:gd name="T6" fmla="*/ 75 w 80"/>
                      <a:gd name="T7" fmla="*/ 48 h 77"/>
                      <a:gd name="T8" fmla="*/ 47 w 80"/>
                      <a:gd name="T9" fmla="*/ 7 h 77"/>
                      <a:gd name="T10" fmla="*/ 47 w 80"/>
                      <a:gd name="T11" fmla="*/ 8 h 77"/>
                      <a:gd name="T12" fmla="*/ 75 w 80"/>
                      <a:gd name="T13" fmla="*/ 44 h 77"/>
                      <a:gd name="T14" fmla="*/ 34 w 80"/>
                      <a:gd name="T15" fmla="*/ 71 h 77"/>
                      <a:gd name="T16" fmla="*/ 6 w 80"/>
                      <a:gd name="T17" fmla="*/ 33 h 77"/>
                      <a:gd name="T18" fmla="*/ 53 w 80"/>
                      <a:gd name="T19" fmla="*/ 9 h 77"/>
                      <a:gd name="T20" fmla="*/ 54 w 80"/>
                      <a:gd name="T21" fmla="*/ 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7">
                        <a:moveTo>
                          <a:pt x="54" y="8"/>
                        </a:moveTo>
                        <a:cubicBezTo>
                          <a:pt x="37" y="0"/>
                          <a:pt x="12" y="7"/>
                          <a:pt x="6" y="25"/>
                        </a:cubicBezTo>
                        <a:cubicBezTo>
                          <a:pt x="0" y="43"/>
                          <a:pt x="11" y="65"/>
                          <a:pt x="28" y="71"/>
                        </a:cubicBezTo>
                        <a:cubicBezTo>
                          <a:pt x="45" y="77"/>
                          <a:pt x="70" y="64"/>
                          <a:pt x="75" y="48"/>
                        </a:cubicBezTo>
                        <a:cubicBezTo>
                          <a:pt x="80" y="30"/>
                          <a:pt x="65" y="9"/>
                          <a:pt x="47" y="7"/>
                        </a:cubicBezTo>
                        <a:cubicBezTo>
                          <a:pt x="46" y="7"/>
                          <a:pt x="46" y="8"/>
                          <a:pt x="47" y="8"/>
                        </a:cubicBezTo>
                        <a:cubicBezTo>
                          <a:pt x="64" y="11"/>
                          <a:pt x="75" y="27"/>
                          <a:pt x="75" y="44"/>
                        </a:cubicBezTo>
                        <a:cubicBezTo>
                          <a:pt x="73" y="62"/>
                          <a:pt x="50" y="71"/>
                          <a:pt x="34" y="71"/>
                        </a:cubicBezTo>
                        <a:cubicBezTo>
                          <a:pt x="16" y="70"/>
                          <a:pt x="5" y="49"/>
                          <a:pt x="6" y="33"/>
                        </a:cubicBezTo>
                        <a:cubicBezTo>
                          <a:pt x="6" y="12"/>
                          <a:pt x="35" y="1"/>
                          <a:pt x="53" y="9"/>
                        </a:cubicBezTo>
                        <a:cubicBezTo>
                          <a:pt x="54" y="9"/>
                          <a:pt x="55" y="8"/>
                          <a:pt x="5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8" name="Freeform 102"/>
                  <p:cNvSpPr/>
                  <p:nvPr/>
                </p:nvSpPr>
                <p:spPr bwMode="auto">
                  <a:xfrm>
                    <a:off x="1347788" y="2703513"/>
                    <a:ext cx="66675" cy="69850"/>
                  </a:xfrm>
                  <a:custGeom>
                    <a:avLst/>
                    <a:gdLst>
                      <a:gd name="T0" fmla="*/ 33 w 63"/>
                      <a:gd name="T1" fmla="*/ 0 h 66"/>
                      <a:gd name="T2" fmla="*/ 16 w 63"/>
                      <a:gd name="T3" fmla="*/ 13 h 66"/>
                      <a:gd name="T4" fmla="*/ 6 w 63"/>
                      <a:gd name="T5" fmla="*/ 23 h 66"/>
                      <a:gd name="T6" fmla="*/ 16 w 63"/>
                      <a:gd name="T7" fmla="*/ 29 h 66"/>
                      <a:gd name="T8" fmla="*/ 19 w 63"/>
                      <a:gd name="T9" fmla="*/ 30 h 66"/>
                      <a:gd name="T10" fmla="*/ 12 w 63"/>
                      <a:gd name="T11" fmla="*/ 31 h 66"/>
                      <a:gd name="T12" fmla="*/ 7 w 63"/>
                      <a:gd name="T13" fmla="*/ 32 h 66"/>
                      <a:gd name="T14" fmla="*/ 5 w 63"/>
                      <a:gd name="T15" fmla="*/ 42 h 66"/>
                      <a:gd name="T16" fmla="*/ 17 w 63"/>
                      <a:gd name="T17" fmla="*/ 51 h 66"/>
                      <a:gd name="T18" fmla="*/ 34 w 63"/>
                      <a:gd name="T19" fmla="*/ 64 h 66"/>
                      <a:gd name="T20" fmla="*/ 38 w 63"/>
                      <a:gd name="T21" fmla="*/ 50 h 66"/>
                      <a:gd name="T22" fmla="*/ 38 w 63"/>
                      <a:gd name="T23" fmla="*/ 38 h 66"/>
                      <a:gd name="T24" fmla="*/ 37 w 63"/>
                      <a:gd name="T25" fmla="*/ 34 h 66"/>
                      <a:gd name="T26" fmla="*/ 38 w 63"/>
                      <a:gd name="T27" fmla="*/ 29 h 66"/>
                      <a:gd name="T28" fmla="*/ 45 w 63"/>
                      <a:gd name="T29" fmla="*/ 34 h 66"/>
                      <a:gd name="T30" fmla="*/ 51 w 63"/>
                      <a:gd name="T31" fmla="*/ 35 h 66"/>
                      <a:gd name="T32" fmla="*/ 55 w 63"/>
                      <a:gd name="T33" fmla="*/ 26 h 66"/>
                      <a:gd name="T34" fmla="*/ 54 w 63"/>
                      <a:gd name="T35" fmla="*/ 8 h 66"/>
                      <a:gd name="T36" fmla="*/ 53 w 63"/>
                      <a:gd name="T37" fmla="*/ 9 h 66"/>
                      <a:gd name="T38" fmla="*/ 56 w 63"/>
                      <a:gd name="T39" fmla="*/ 19 h 66"/>
                      <a:gd name="T40" fmla="*/ 51 w 63"/>
                      <a:gd name="T41" fmla="*/ 24 h 66"/>
                      <a:gd name="T42" fmla="*/ 49 w 63"/>
                      <a:gd name="T43" fmla="*/ 25 h 66"/>
                      <a:gd name="T44" fmla="*/ 48 w 63"/>
                      <a:gd name="T45" fmla="*/ 34 h 66"/>
                      <a:gd name="T46" fmla="*/ 33 w 63"/>
                      <a:gd name="T47" fmla="*/ 28 h 66"/>
                      <a:gd name="T48" fmla="*/ 36 w 63"/>
                      <a:gd name="T49" fmla="*/ 40 h 66"/>
                      <a:gd name="T50" fmla="*/ 38 w 63"/>
                      <a:gd name="T51" fmla="*/ 58 h 66"/>
                      <a:gd name="T52" fmla="*/ 30 w 63"/>
                      <a:gd name="T53" fmla="*/ 61 h 66"/>
                      <a:gd name="T54" fmla="*/ 25 w 63"/>
                      <a:gd name="T55" fmla="*/ 55 h 66"/>
                      <a:gd name="T56" fmla="*/ 19 w 63"/>
                      <a:gd name="T57" fmla="*/ 50 h 66"/>
                      <a:gd name="T58" fmla="*/ 15 w 63"/>
                      <a:gd name="T59" fmla="*/ 49 h 66"/>
                      <a:gd name="T60" fmla="*/ 11 w 63"/>
                      <a:gd name="T61" fmla="*/ 47 h 66"/>
                      <a:gd name="T62" fmla="*/ 12 w 63"/>
                      <a:gd name="T63" fmla="*/ 32 h 66"/>
                      <a:gd name="T64" fmla="*/ 21 w 63"/>
                      <a:gd name="T65" fmla="*/ 31 h 66"/>
                      <a:gd name="T66" fmla="*/ 22 w 63"/>
                      <a:gd name="T67" fmla="*/ 30 h 66"/>
                      <a:gd name="T68" fmla="*/ 18 w 63"/>
                      <a:gd name="T69" fmla="*/ 27 h 66"/>
                      <a:gd name="T70" fmla="*/ 11 w 63"/>
                      <a:gd name="T71" fmla="*/ 29 h 66"/>
                      <a:gd name="T72" fmla="*/ 12 w 63"/>
                      <a:gd name="T73" fmla="*/ 17 h 66"/>
                      <a:gd name="T74" fmla="*/ 35 w 63"/>
                      <a:gd name="T75" fmla="*/ 0 h 66"/>
                      <a:gd name="T76" fmla="*/ 33 w 63"/>
                      <a:gd name="T7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 h="66">
                        <a:moveTo>
                          <a:pt x="33" y="0"/>
                        </a:moveTo>
                        <a:cubicBezTo>
                          <a:pt x="33" y="9"/>
                          <a:pt x="23" y="11"/>
                          <a:pt x="16" y="13"/>
                        </a:cubicBezTo>
                        <a:cubicBezTo>
                          <a:pt x="12" y="15"/>
                          <a:pt x="9" y="19"/>
                          <a:pt x="6" y="23"/>
                        </a:cubicBezTo>
                        <a:cubicBezTo>
                          <a:pt x="0" y="32"/>
                          <a:pt x="9" y="31"/>
                          <a:pt x="16" y="29"/>
                        </a:cubicBezTo>
                        <a:cubicBezTo>
                          <a:pt x="17" y="28"/>
                          <a:pt x="18" y="29"/>
                          <a:pt x="19" y="30"/>
                        </a:cubicBezTo>
                        <a:cubicBezTo>
                          <a:pt x="17" y="31"/>
                          <a:pt x="14" y="31"/>
                          <a:pt x="12" y="31"/>
                        </a:cubicBezTo>
                        <a:cubicBezTo>
                          <a:pt x="10" y="30"/>
                          <a:pt x="8" y="31"/>
                          <a:pt x="7" y="32"/>
                        </a:cubicBezTo>
                        <a:cubicBezTo>
                          <a:pt x="4" y="34"/>
                          <a:pt x="3" y="40"/>
                          <a:pt x="5" y="42"/>
                        </a:cubicBezTo>
                        <a:cubicBezTo>
                          <a:pt x="7" y="47"/>
                          <a:pt x="12" y="49"/>
                          <a:pt x="17" y="51"/>
                        </a:cubicBezTo>
                        <a:cubicBezTo>
                          <a:pt x="24" y="53"/>
                          <a:pt x="26" y="61"/>
                          <a:pt x="34" y="64"/>
                        </a:cubicBezTo>
                        <a:cubicBezTo>
                          <a:pt x="41" y="66"/>
                          <a:pt x="39" y="54"/>
                          <a:pt x="38" y="50"/>
                        </a:cubicBezTo>
                        <a:cubicBezTo>
                          <a:pt x="37" y="46"/>
                          <a:pt x="37" y="43"/>
                          <a:pt x="38" y="38"/>
                        </a:cubicBezTo>
                        <a:cubicBezTo>
                          <a:pt x="39" y="36"/>
                          <a:pt x="38" y="36"/>
                          <a:pt x="37" y="34"/>
                        </a:cubicBezTo>
                        <a:cubicBezTo>
                          <a:pt x="36" y="33"/>
                          <a:pt x="31" y="25"/>
                          <a:pt x="38" y="29"/>
                        </a:cubicBezTo>
                        <a:cubicBezTo>
                          <a:pt x="40" y="30"/>
                          <a:pt x="43" y="32"/>
                          <a:pt x="45" y="34"/>
                        </a:cubicBezTo>
                        <a:cubicBezTo>
                          <a:pt x="46" y="35"/>
                          <a:pt x="49" y="36"/>
                          <a:pt x="51" y="35"/>
                        </a:cubicBezTo>
                        <a:cubicBezTo>
                          <a:pt x="55" y="33"/>
                          <a:pt x="45" y="24"/>
                          <a:pt x="55" y="26"/>
                        </a:cubicBezTo>
                        <a:cubicBezTo>
                          <a:pt x="63" y="28"/>
                          <a:pt x="55" y="10"/>
                          <a:pt x="54" y="8"/>
                        </a:cubicBezTo>
                        <a:cubicBezTo>
                          <a:pt x="53" y="7"/>
                          <a:pt x="52" y="8"/>
                          <a:pt x="53" y="9"/>
                        </a:cubicBezTo>
                        <a:cubicBezTo>
                          <a:pt x="55" y="12"/>
                          <a:pt x="55" y="15"/>
                          <a:pt x="56" y="19"/>
                        </a:cubicBezTo>
                        <a:cubicBezTo>
                          <a:pt x="58" y="24"/>
                          <a:pt x="54" y="23"/>
                          <a:pt x="51" y="24"/>
                        </a:cubicBezTo>
                        <a:cubicBezTo>
                          <a:pt x="50" y="24"/>
                          <a:pt x="50" y="25"/>
                          <a:pt x="49" y="25"/>
                        </a:cubicBezTo>
                        <a:cubicBezTo>
                          <a:pt x="49" y="27"/>
                          <a:pt x="50" y="35"/>
                          <a:pt x="48" y="34"/>
                        </a:cubicBezTo>
                        <a:cubicBezTo>
                          <a:pt x="45" y="33"/>
                          <a:pt x="35" y="23"/>
                          <a:pt x="33" y="28"/>
                        </a:cubicBezTo>
                        <a:cubicBezTo>
                          <a:pt x="31" y="32"/>
                          <a:pt x="38" y="35"/>
                          <a:pt x="36" y="40"/>
                        </a:cubicBezTo>
                        <a:cubicBezTo>
                          <a:pt x="34" y="45"/>
                          <a:pt x="37" y="53"/>
                          <a:pt x="38" y="58"/>
                        </a:cubicBezTo>
                        <a:cubicBezTo>
                          <a:pt x="38" y="62"/>
                          <a:pt x="36" y="63"/>
                          <a:pt x="30" y="61"/>
                        </a:cubicBezTo>
                        <a:cubicBezTo>
                          <a:pt x="27" y="59"/>
                          <a:pt x="27" y="57"/>
                          <a:pt x="25" y="55"/>
                        </a:cubicBezTo>
                        <a:cubicBezTo>
                          <a:pt x="23" y="53"/>
                          <a:pt x="21" y="51"/>
                          <a:pt x="19" y="50"/>
                        </a:cubicBezTo>
                        <a:cubicBezTo>
                          <a:pt x="17" y="50"/>
                          <a:pt x="16" y="49"/>
                          <a:pt x="15" y="49"/>
                        </a:cubicBezTo>
                        <a:cubicBezTo>
                          <a:pt x="14" y="48"/>
                          <a:pt x="12" y="48"/>
                          <a:pt x="11" y="47"/>
                        </a:cubicBezTo>
                        <a:cubicBezTo>
                          <a:pt x="5" y="44"/>
                          <a:pt x="5" y="39"/>
                          <a:pt x="12" y="32"/>
                        </a:cubicBezTo>
                        <a:cubicBezTo>
                          <a:pt x="15" y="32"/>
                          <a:pt x="18" y="32"/>
                          <a:pt x="21" y="31"/>
                        </a:cubicBezTo>
                        <a:cubicBezTo>
                          <a:pt x="21" y="31"/>
                          <a:pt x="22" y="30"/>
                          <a:pt x="22" y="30"/>
                        </a:cubicBezTo>
                        <a:cubicBezTo>
                          <a:pt x="21" y="28"/>
                          <a:pt x="20" y="27"/>
                          <a:pt x="18" y="27"/>
                        </a:cubicBezTo>
                        <a:cubicBezTo>
                          <a:pt x="15" y="28"/>
                          <a:pt x="13" y="29"/>
                          <a:pt x="11" y="29"/>
                        </a:cubicBezTo>
                        <a:cubicBezTo>
                          <a:pt x="1" y="33"/>
                          <a:pt x="10" y="20"/>
                          <a:pt x="12" y="17"/>
                        </a:cubicBezTo>
                        <a:cubicBezTo>
                          <a:pt x="19" y="11"/>
                          <a:pt x="34" y="12"/>
                          <a:pt x="35" y="0"/>
                        </a:cubicBezTo>
                        <a:cubicBezTo>
                          <a:pt x="35" y="0"/>
                          <a:pt x="33" y="0"/>
                          <a:pt x="3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9" name="Freeform 103"/>
                  <p:cNvSpPr/>
                  <p:nvPr/>
                </p:nvSpPr>
                <p:spPr bwMode="auto">
                  <a:xfrm>
                    <a:off x="1354138" y="2735263"/>
                    <a:ext cx="6350" cy="12700"/>
                  </a:xfrm>
                  <a:custGeom>
                    <a:avLst/>
                    <a:gdLst>
                      <a:gd name="T0" fmla="*/ 2 w 7"/>
                      <a:gd name="T1" fmla="*/ 9 h 11"/>
                      <a:gd name="T2" fmla="*/ 1 w 7"/>
                      <a:gd name="T3" fmla="*/ 10 h 11"/>
                      <a:gd name="T4" fmla="*/ 2 w 7"/>
                      <a:gd name="T5" fmla="*/ 11 h 11"/>
                      <a:gd name="T6" fmla="*/ 7 w 7"/>
                      <a:gd name="T7" fmla="*/ 2 h 11"/>
                      <a:gd name="T8" fmla="*/ 6 w 7"/>
                      <a:gd name="T9" fmla="*/ 1 h 11"/>
                      <a:gd name="T10" fmla="*/ 0 w 7"/>
                      <a:gd name="T11" fmla="*/ 10 h 11"/>
                      <a:gd name="T12" fmla="*/ 1 w 7"/>
                      <a:gd name="T13" fmla="*/ 11 h 11"/>
                      <a:gd name="T14" fmla="*/ 3 w 7"/>
                      <a:gd name="T15" fmla="*/ 10 h 11"/>
                      <a:gd name="T16" fmla="*/ 2 w 7"/>
                      <a:gd name="T17"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1">
                        <a:moveTo>
                          <a:pt x="2" y="9"/>
                        </a:moveTo>
                        <a:cubicBezTo>
                          <a:pt x="1" y="9"/>
                          <a:pt x="1" y="10"/>
                          <a:pt x="1" y="10"/>
                        </a:cubicBezTo>
                        <a:cubicBezTo>
                          <a:pt x="1" y="10"/>
                          <a:pt x="1" y="10"/>
                          <a:pt x="2" y="11"/>
                        </a:cubicBezTo>
                        <a:cubicBezTo>
                          <a:pt x="3" y="7"/>
                          <a:pt x="4" y="4"/>
                          <a:pt x="7" y="2"/>
                        </a:cubicBezTo>
                        <a:cubicBezTo>
                          <a:pt x="7" y="1"/>
                          <a:pt x="6" y="0"/>
                          <a:pt x="6" y="1"/>
                        </a:cubicBezTo>
                        <a:cubicBezTo>
                          <a:pt x="3" y="3"/>
                          <a:pt x="2" y="7"/>
                          <a:pt x="0" y="10"/>
                        </a:cubicBezTo>
                        <a:cubicBezTo>
                          <a:pt x="0" y="11"/>
                          <a:pt x="1" y="11"/>
                          <a:pt x="1" y="11"/>
                        </a:cubicBezTo>
                        <a:cubicBezTo>
                          <a:pt x="2" y="11"/>
                          <a:pt x="2" y="10"/>
                          <a:pt x="3" y="10"/>
                        </a:cubicBezTo>
                        <a:cubicBezTo>
                          <a:pt x="3" y="9"/>
                          <a:pt x="2" y="8"/>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0" name="Freeform 104"/>
                  <p:cNvSpPr/>
                  <p:nvPr/>
                </p:nvSpPr>
                <p:spPr bwMode="auto">
                  <a:xfrm>
                    <a:off x="1355725" y="2735263"/>
                    <a:ext cx="9525" cy="15875"/>
                  </a:xfrm>
                  <a:custGeom>
                    <a:avLst/>
                    <a:gdLst>
                      <a:gd name="T0" fmla="*/ 1 w 9"/>
                      <a:gd name="T1" fmla="*/ 14 h 15"/>
                      <a:gd name="T2" fmla="*/ 8 w 9"/>
                      <a:gd name="T3" fmla="*/ 1 h 15"/>
                      <a:gd name="T4" fmla="*/ 7 w 9"/>
                      <a:gd name="T5" fmla="*/ 1 h 15"/>
                      <a:gd name="T6" fmla="*/ 0 w 9"/>
                      <a:gd name="T7" fmla="*/ 14 h 15"/>
                      <a:gd name="T8" fmla="*/ 1 w 9"/>
                      <a:gd name="T9" fmla="*/ 14 h 15"/>
                    </a:gdLst>
                    <a:ahLst/>
                    <a:cxnLst>
                      <a:cxn ang="0">
                        <a:pos x="T0" y="T1"/>
                      </a:cxn>
                      <a:cxn ang="0">
                        <a:pos x="T2" y="T3"/>
                      </a:cxn>
                      <a:cxn ang="0">
                        <a:pos x="T4" y="T5"/>
                      </a:cxn>
                      <a:cxn ang="0">
                        <a:pos x="T6" y="T7"/>
                      </a:cxn>
                      <a:cxn ang="0">
                        <a:pos x="T8" y="T9"/>
                      </a:cxn>
                    </a:cxnLst>
                    <a:rect l="0" t="0" r="r" b="b"/>
                    <a:pathLst>
                      <a:path w="9" h="15">
                        <a:moveTo>
                          <a:pt x="1" y="14"/>
                        </a:moveTo>
                        <a:cubicBezTo>
                          <a:pt x="4" y="10"/>
                          <a:pt x="6" y="6"/>
                          <a:pt x="8" y="1"/>
                        </a:cubicBezTo>
                        <a:cubicBezTo>
                          <a:pt x="9" y="1"/>
                          <a:pt x="7" y="0"/>
                          <a:pt x="7" y="1"/>
                        </a:cubicBezTo>
                        <a:cubicBezTo>
                          <a:pt x="5" y="5"/>
                          <a:pt x="3" y="10"/>
                          <a:pt x="0" y="14"/>
                        </a:cubicBezTo>
                        <a:cubicBezTo>
                          <a:pt x="0" y="14"/>
                          <a:pt x="1" y="15"/>
                          <a:pt x="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1" name="Freeform 105"/>
                  <p:cNvSpPr/>
                  <p:nvPr/>
                </p:nvSpPr>
                <p:spPr bwMode="auto">
                  <a:xfrm>
                    <a:off x="1357313" y="2735263"/>
                    <a:ext cx="9525" cy="15875"/>
                  </a:xfrm>
                  <a:custGeom>
                    <a:avLst/>
                    <a:gdLst>
                      <a:gd name="T0" fmla="*/ 1 w 10"/>
                      <a:gd name="T1" fmla="*/ 14 h 15"/>
                      <a:gd name="T2" fmla="*/ 3 w 10"/>
                      <a:gd name="T3" fmla="*/ 12 h 15"/>
                      <a:gd name="T4" fmla="*/ 6 w 10"/>
                      <a:gd name="T5" fmla="*/ 8 h 15"/>
                      <a:gd name="T6" fmla="*/ 8 w 10"/>
                      <a:gd name="T7" fmla="*/ 4 h 15"/>
                      <a:gd name="T8" fmla="*/ 10 w 10"/>
                      <a:gd name="T9" fmla="*/ 1 h 15"/>
                      <a:gd name="T10" fmla="*/ 9 w 10"/>
                      <a:gd name="T11" fmla="*/ 1 h 15"/>
                      <a:gd name="T12" fmla="*/ 8 w 10"/>
                      <a:gd name="T13" fmla="*/ 1 h 15"/>
                      <a:gd name="T14" fmla="*/ 10 w 10"/>
                      <a:gd name="T15" fmla="*/ 1 h 15"/>
                      <a:gd name="T16" fmla="*/ 10 w 10"/>
                      <a:gd name="T17" fmla="*/ 0 h 15"/>
                      <a:gd name="T18" fmla="*/ 9 w 10"/>
                      <a:gd name="T19" fmla="*/ 0 h 15"/>
                      <a:gd name="T20" fmla="*/ 5 w 10"/>
                      <a:gd name="T21" fmla="*/ 6 h 15"/>
                      <a:gd name="T22" fmla="*/ 3 w 10"/>
                      <a:gd name="T23" fmla="*/ 9 h 15"/>
                      <a:gd name="T24" fmla="*/ 1 w 10"/>
                      <a:gd name="T25" fmla="*/ 13 h 15"/>
                      <a:gd name="T26" fmla="*/ 1 w 10"/>
                      <a:gd name="T2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5">
                        <a:moveTo>
                          <a:pt x="1" y="14"/>
                        </a:moveTo>
                        <a:cubicBezTo>
                          <a:pt x="2" y="14"/>
                          <a:pt x="3" y="12"/>
                          <a:pt x="3" y="12"/>
                        </a:cubicBezTo>
                        <a:cubicBezTo>
                          <a:pt x="4" y="10"/>
                          <a:pt x="5" y="9"/>
                          <a:pt x="6" y="8"/>
                        </a:cubicBezTo>
                        <a:cubicBezTo>
                          <a:pt x="6" y="6"/>
                          <a:pt x="7" y="5"/>
                          <a:pt x="8" y="4"/>
                        </a:cubicBezTo>
                        <a:cubicBezTo>
                          <a:pt x="8" y="3"/>
                          <a:pt x="9" y="2"/>
                          <a:pt x="10" y="1"/>
                        </a:cubicBezTo>
                        <a:cubicBezTo>
                          <a:pt x="9" y="1"/>
                          <a:pt x="9" y="1"/>
                          <a:pt x="9" y="1"/>
                        </a:cubicBezTo>
                        <a:cubicBezTo>
                          <a:pt x="8" y="1"/>
                          <a:pt x="9" y="1"/>
                          <a:pt x="8" y="1"/>
                        </a:cubicBezTo>
                        <a:cubicBezTo>
                          <a:pt x="8" y="2"/>
                          <a:pt x="9" y="2"/>
                          <a:pt x="10" y="1"/>
                        </a:cubicBezTo>
                        <a:cubicBezTo>
                          <a:pt x="10" y="1"/>
                          <a:pt x="10" y="1"/>
                          <a:pt x="10" y="0"/>
                        </a:cubicBezTo>
                        <a:cubicBezTo>
                          <a:pt x="10" y="0"/>
                          <a:pt x="9" y="0"/>
                          <a:pt x="9" y="0"/>
                        </a:cubicBezTo>
                        <a:cubicBezTo>
                          <a:pt x="7" y="1"/>
                          <a:pt x="6" y="4"/>
                          <a:pt x="5" y="6"/>
                        </a:cubicBezTo>
                        <a:cubicBezTo>
                          <a:pt x="5" y="7"/>
                          <a:pt x="4" y="8"/>
                          <a:pt x="3" y="9"/>
                        </a:cubicBezTo>
                        <a:cubicBezTo>
                          <a:pt x="3" y="10"/>
                          <a:pt x="2" y="13"/>
                          <a:pt x="1" y="13"/>
                        </a:cubicBezTo>
                        <a:cubicBezTo>
                          <a:pt x="0" y="14"/>
                          <a:pt x="0" y="15"/>
                          <a:pt x="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2" name="Freeform 106"/>
                  <p:cNvSpPr/>
                  <p:nvPr/>
                </p:nvSpPr>
                <p:spPr bwMode="auto">
                  <a:xfrm>
                    <a:off x="1358900" y="2735263"/>
                    <a:ext cx="11113" cy="17463"/>
                  </a:xfrm>
                  <a:custGeom>
                    <a:avLst/>
                    <a:gdLst>
                      <a:gd name="T0" fmla="*/ 2 w 10"/>
                      <a:gd name="T1" fmla="*/ 16 h 17"/>
                      <a:gd name="T2" fmla="*/ 10 w 10"/>
                      <a:gd name="T3" fmla="*/ 1 h 17"/>
                      <a:gd name="T4" fmla="*/ 9 w 10"/>
                      <a:gd name="T5" fmla="*/ 1 h 17"/>
                      <a:gd name="T6" fmla="*/ 1 w 10"/>
                      <a:gd name="T7" fmla="*/ 16 h 17"/>
                      <a:gd name="T8" fmla="*/ 2 w 10"/>
                      <a:gd name="T9" fmla="*/ 16 h 17"/>
                    </a:gdLst>
                    <a:ahLst/>
                    <a:cxnLst>
                      <a:cxn ang="0">
                        <a:pos x="T0" y="T1"/>
                      </a:cxn>
                      <a:cxn ang="0">
                        <a:pos x="T2" y="T3"/>
                      </a:cxn>
                      <a:cxn ang="0">
                        <a:pos x="T4" y="T5"/>
                      </a:cxn>
                      <a:cxn ang="0">
                        <a:pos x="T6" y="T7"/>
                      </a:cxn>
                      <a:cxn ang="0">
                        <a:pos x="T8" y="T9"/>
                      </a:cxn>
                    </a:cxnLst>
                    <a:rect l="0" t="0" r="r" b="b"/>
                    <a:pathLst>
                      <a:path w="10" h="17">
                        <a:moveTo>
                          <a:pt x="2" y="16"/>
                        </a:moveTo>
                        <a:cubicBezTo>
                          <a:pt x="4" y="11"/>
                          <a:pt x="8" y="7"/>
                          <a:pt x="10" y="1"/>
                        </a:cubicBezTo>
                        <a:cubicBezTo>
                          <a:pt x="10" y="1"/>
                          <a:pt x="9" y="0"/>
                          <a:pt x="9" y="1"/>
                        </a:cubicBezTo>
                        <a:cubicBezTo>
                          <a:pt x="7" y="6"/>
                          <a:pt x="3" y="11"/>
                          <a:pt x="1" y="16"/>
                        </a:cubicBezTo>
                        <a:cubicBezTo>
                          <a:pt x="0" y="16"/>
                          <a:pt x="1" y="17"/>
                          <a:pt x="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3" name="Freeform 107"/>
                  <p:cNvSpPr/>
                  <p:nvPr/>
                </p:nvSpPr>
                <p:spPr bwMode="auto">
                  <a:xfrm>
                    <a:off x="1362075" y="2735263"/>
                    <a:ext cx="9525" cy="15875"/>
                  </a:xfrm>
                  <a:custGeom>
                    <a:avLst/>
                    <a:gdLst>
                      <a:gd name="T0" fmla="*/ 1 w 9"/>
                      <a:gd name="T1" fmla="*/ 14 h 15"/>
                      <a:gd name="T2" fmla="*/ 9 w 9"/>
                      <a:gd name="T3" fmla="*/ 2 h 15"/>
                      <a:gd name="T4" fmla="*/ 8 w 9"/>
                      <a:gd name="T5" fmla="*/ 1 h 15"/>
                      <a:gd name="T6" fmla="*/ 0 w 9"/>
                      <a:gd name="T7" fmla="*/ 14 h 15"/>
                      <a:gd name="T8" fmla="*/ 1 w 9"/>
                      <a:gd name="T9" fmla="*/ 14 h 15"/>
                    </a:gdLst>
                    <a:ahLst/>
                    <a:cxnLst>
                      <a:cxn ang="0">
                        <a:pos x="T0" y="T1"/>
                      </a:cxn>
                      <a:cxn ang="0">
                        <a:pos x="T2" y="T3"/>
                      </a:cxn>
                      <a:cxn ang="0">
                        <a:pos x="T4" y="T5"/>
                      </a:cxn>
                      <a:cxn ang="0">
                        <a:pos x="T6" y="T7"/>
                      </a:cxn>
                      <a:cxn ang="0">
                        <a:pos x="T8" y="T9"/>
                      </a:cxn>
                    </a:cxnLst>
                    <a:rect l="0" t="0" r="r" b="b"/>
                    <a:pathLst>
                      <a:path w="9" h="15">
                        <a:moveTo>
                          <a:pt x="1" y="14"/>
                        </a:moveTo>
                        <a:cubicBezTo>
                          <a:pt x="4" y="10"/>
                          <a:pt x="6" y="6"/>
                          <a:pt x="9" y="2"/>
                        </a:cubicBezTo>
                        <a:cubicBezTo>
                          <a:pt x="9" y="1"/>
                          <a:pt x="8" y="0"/>
                          <a:pt x="8" y="1"/>
                        </a:cubicBezTo>
                        <a:cubicBezTo>
                          <a:pt x="5" y="5"/>
                          <a:pt x="3" y="9"/>
                          <a:pt x="0" y="14"/>
                        </a:cubicBezTo>
                        <a:cubicBezTo>
                          <a:pt x="0" y="14"/>
                          <a:pt x="1" y="15"/>
                          <a:pt x="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4" name="Freeform 108"/>
                  <p:cNvSpPr/>
                  <p:nvPr/>
                </p:nvSpPr>
                <p:spPr bwMode="auto">
                  <a:xfrm>
                    <a:off x="1363663" y="2735263"/>
                    <a:ext cx="12700" cy="19050"/>
                  </a:xfrm>
                  <a:custGeom>
                    <a:avLst/>
                    <a:gdLst>
                      <a:gd name="T0" fmla="*/ 2 w 12"/>
                      <a:gd name="T1" fmla="*/ 18 h 19"/>
                      <a:gd name="T2" fmla="*/ 11 w 12"/>
                      <a:gd name="T3" fmla="*/ 2 h 19"/>
                      <a:gd name="T4" fmla="*/ 10 w 12"/>
                      <a:gd name="T5" fmla="*/ 1 h 19"/>
                      <a:gd name="T6" fmla="*/ 1 w 12"/>
                      <a:gd name="T7" fmla="*/ 18 h 19"/>
                      <a:gd name="T8" fmla="*/ 2 w 12"/>
                      <a:gd name="T9" fmla="*/ 18 h 19"/>
                    </a:gdLst>
                    <a:ahLst/>
                    <a:cxnLst>
                      <a:cxn ang="0">
                        <a:pos x="T0" y="T1"/>
                      </a:cxn>
                      <a:cxn ang="0">
                        <a:pos x="T2" y="T3"/>
                      </a:cxn>
                      <a:cxn ang="0">
                        <a:pos x="T4" y="T5"/>
                      </a:cxn>
                      <a:cxn ang="0">
                        <a:pos x="T6" y="T7"/>
                      </a:cxn>
                      <a:cxn ang="0">
                        <a:pos x="T8" y="T9"/>
                      </a:cxn>
                    </a:cxnLst>
                    <a:rect l="0" t="0" r="r" b="b"/>
                    <a:pathLst>
                      <a:path w="12" h="19">
                        <a:moveTo>
                          <a:pt x="2" y="18"/>
                        </a:moveTo>
                        <a:cubicBezTo>
                          <a:pt x="4" y="12"/>
                          <a:pt x="7" y="6"/>
                          <a:pt x="11" y="2"/>
                        </a:cubicBezTo>
                        <a:cubicBezTo>
                          <a:pt x="12" y="1"/>
                          <a:pt x="11" y="0"/>
                          <a:pt x="10" y="1"/>
                        </a:cubicBezTo>
                        <a:cubicBezTo>
                          <a:pt x="6" y="6"/>
                          <a:pt x="2" y="11"/>
                          <a:pt x="1" y="18"/>
                        </a:cubicBezTo>
                        <a:cubicBezTo>
                          <a:pt x="0" y="18"/>
                          <a:pt x="2" y="19"/>
                          <a:pt x="2"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5" name="Freeform 109"/>
                  <p:cNvSpPr/>
                  <p:nvPr/>
                </p:nvSpPr>
                <p:spPr bwMode="auto">
                  <a:xfrm>
                    <a:off x="1365250" y="2738438"/>
                    <a:ext cx="11113" cy="17463"/>
                  </a:xfrm>
                  <a:custGeom>
                    <a:avLst/>
                    <a:gdLst>
                      <a:gd name="T0" fmla="*/ 2 w 11"/>
                      <a:gd name="T1" fmla="*/ 16 h 17"/>
                      <a:gd name="T2" fmla="*/ 11 w 11"/>
                      <a:gd name="T3" fmla="*/ 1 h 17"/>
                      <a:gd name="T4" fmla="*/ 10 w 11"/>
                      <a:gd name="T5" fmla="*/ 1 h 17"/>
                      <a:gd name="T6" fmla="*/ 0 w 11"/>
                      <a:gd name="T7" fmla="*/ 16 h 17"/>
                      <a:gd name="T8" fmla="*/ 2 w 11"/>
                      <a:gd name="T9" fmla="*/ 16 h 17"/>
                    </a:gdLst>
                    <a:ahLst/>
                    <a:cxnLst>
                      <a:cxn ang="0">
                        <a:pos x="T0" y="T1"/>
                      </a:cxn>
                      <a:cxn ang="0">
                        <a:pos x="T2" y="T3"/>
                      </a:cxn>
                      <a:cxn ang="0">
                        <a:pos x="T4" y="T5"/>
                      </a:cxn>
                      <a:cxn ang="0">
                        <a:pos x="T6" y="T7"/>
                      </a:cxn>
                      <a:cxn ang="0">
                        <a:pos x="T8" y="T9"/>
                      </a:cxn>
                    </a:cxnLst>
                    <a:rect l="0" t="0" r="r" b="b"/>
                    <a:pathLst>
                      <a:path w="11" h="17">
                        <a:moveTo>
                          <a:pt x="2" y="16"/>
                        </a:moveTo>
                        <a:cubicBezTo>
                          <a:pt x="5" y="11"/>
                          <a:pt x="7" y="6"/>
                          <a:pt x="11" y="1"/>
                        </a:cubicBezTo>
                        <a:cubicBezTo>
                          <a:pt x="11" y="1"/>
                          <a:pt x="10" y="0"/>
                          <a:pt x="10" y="1"/>
                        </a:cubicBezTo>
                        <a:cubicBezTo>
                          <a:pt x="6" y="5"/>
                          <a:pt x="4" y="11"/>
                          <a:pt x="0" y="16"/>
                        </a:cubicBezTo>
                        <a:cubicBezTo>
                          <a:pt x="0" y="16"/>
                          <a:pt x="1" y="17"/>
                          <a:pt x="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6" name="Freeform 110"/>
                  <p:cNvSpPr/>
                  <p:nvPr/>
                </p:nvSpPr>
                <p:spPr bwMode="auto">
                  <a:xfrm>
                    <a:off x="1368425" y="2740026"/>
                    <a:ext cx="9525" cy="15875"/>
                  </a:xfrm>
                  <a:custGeom>
                    <a:avLst/>
                    <a:gdLst>
                      <a:gd name="T0" fmla="*/ 2 w 9"/>
                      <a:gd name="T1" fmla="*/ 14 h 15"/>
                      <a:gd name="T2" fmla="*/ 9 w 9"/>
                      <a:gd name="T3" fmla="*/ 1 h 15"/>
                      <a:gd name="T4" fmla="*/ 7 w 9"/>
                      <a:gd name="T5" fmla="*/ 0 h 15"/>
                      <a:gd name="T6" fmla="*/ 0 w 9"/>
                      <a:gd name="T7" fmla="*/ 14 h 15"/>
                      <a:gd name="T8" fmla="*/ 2 w 9"/>
                      <a:gd name="T9" fmla="*/ 14 h 15"/>
                    </a:gdLst>
                    <a:ahLst/>
                    <a:cxnLst>
                      <a:cxn ang="0">
                        <a:pos x="T0" y="T1"/>
                      </a:cxn>
                      <a:cxn ang="0">
                        <a:pos x="T2" y="T3"/>
                      </a:cxn>
                      <a:cxn ang="0">
                        <a:pos x="T4" y="T5"/>
                      </a:cxn>
                      <a:cxn ang="0">
                        <a:pos x="T6" y="T7"/>
                      </a:cxn>
                      <a:cxn ang="0">
                        <a:pos x="T8" y="T9"/>
                      </a:cxn>
                    </a:cxnLst>
                    <a:rect l="0" t="0" r="r" b="b"/>
                    <a:pathLst>
                      <a:path w="9" h="15">
                        <a:moveTo>
                          <a:pt x="2" y="14"/>
                        </a:moveTo>
                        <a:cubicBezTo>
                          <a:pt x="3" y="9"/>
                          <a:pt x="6" y="5"/>
                          <a:pt x="9" y="1"/>
                        </a:cubicBezTo>
                        <a:cubicBezTo>
                          <a:pt x="9" y="0"/>
                          <a:pt x="8" y="0"/>
                          <a:pt x="7" y="0"/>
                        </a:cubicBezTo>
                        <a:cubicBezTo>
                          <a:pt x="5" y="5"/>
                          <a:pt x="2" y="9"/>
                          <a:pt x="0" y="14"/>
                        </a:cubicBezTo>
                        <a:cubicBezTo>
                          <a:pt x="0" y="14"/>
                          <a:pt x="1" y="15"/>
                          <a:pt x="2"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7" name="Freeform 111"/>
                  <p:cNvSpPr/>
                  <p:nvPr/>
                </p:nvSpPr>
                <p:spPr bwMode="auto">
                  <a:xfrm>
                    <a:off x="1370013" y="2743201"/>
                    <a:ext cx="9525" cy="17463"/>
                  </a:xfrm>
                  <a:custGeom>
                    <a:avLst/>
                    <a:gdLst>
                      <a:gd name="T0" fmla="*/ 1 w 8"/>
                      <a:gd name="T1" fmla="*/ 16 h 16"/>
                      <a:gd name="T2" fmla="*/ 8 w 8"/>
                      <a:gd name="T3" fmla="*/ 1 h 16"/>
                      <a:gd name="T4" fmla="*/ 7 w 8"/>
                      <a:gd name="T5" fmla="*/ 1 h 16"/>
                      <a:gd name="T6" fmla="*/ 0 w 8"/>
                      <a:gd name="T7" fmla="*/ 15 h 16"/>
                      <a:gd name="T8" fmla="*/ 1 w 8"/>
                      <a:gd name="T9" fmla="*/ 16 h 16"/>
                    </a:gdLst>
                    <a:ahLst/>
                    <a:cxnLst>
                      <a:cxn ang="0">
                        <a:pos x="T0" y="T1"/>
                      </a:cxn>
                      <a:cxn ang="0">
                        <a:pos x="T2" y="T3"/>
                      </a:cxn>
                      <a:cxn ang="0">
                        <a:pos x="T4" y="T5"/>
                      </a:cxn>
                      <a:cxn ang="0">
                        <a:pos x="T6" y="T7"/>
                      </a:cxn>
                      <a:cxn ang="0">
                        <a:pos x="T8" y="T9"/>
                      </a:cxn>
                    </a:cxnLst>
                    <a:rect l="0" t="0" r="r" b="b"/>
                    <a:pathLst>
                      <a:path w="8" h="16">
                        <a:moveTo>
                          <a:pt x="1" y="16"/>
                        </a:moveTo>
                        <a:cubicBezTo>
                          <a:pt x="3" y="11"/>
                          <a:pt x="6" y="6"/>
                          <a:pt x="8" y="1"/>
                        </a:cubicBezTo>
                        <a:cubicBezTo>
                          <a:pt x="8" y="1"/>
                          <a:pt x="7" y="0"/>
                          <a:pt x="7" y="1"/>
                        </a:cubicBezTo>
                        <a:cubicBezTo>
                          <a:pt x="4" y="6"/>
                          <a:pt x="2" y="10"/>
                          <a:pt x="0" y="15"/>
                        </a:cubicBezTo>
                        <a:cubicBezTo>
                          <a:pt x="0" y="16"/>
                          <a:pt x="1" y="16"/>
                          <a:pt x="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8" name="Freeform 112"/>
                  <p:cNvSpPr/>
                  <p:nvPr/>
                </p:nvSpPr>
                <p:spPr bwMode="auto">
                  <a:xfrm>
                    <a:off x="1373188" y="2743201"/>
                    <a:ext cx="7938" cy="17463"/>
                  </a:xfrm>
                  <a:custGeom>
                    <a:avLst/>
                    <a:gdLst>
                      <a:gd name="T0" fmla="*/ 2 w 8"/>
                      <a:gd name="T1" fmla="*/ 15 h 16"/>
                      <a:gd name="T2" fmla="*/ 8 w 8"/>
                      <a:gd name="T3" fmla="*/ 1 h 16"/>
                      <a:gd name="T4" fmla="*/ 7 w 8"/>
                      <a:gd name="T5" fmla="*/ 1 h 16"/>
                      <a:gd name="T6" fmla="*/ 1 w 8"/>
                      <a:gd name="T7" fmla="*/ 14 h 16"/>
                      <a:gd name="T8" fmla="*/ 2 w 8"/>
                      <a:gd name="T9" fmla="*/ 15 h 16"/>
                    </a:gdLst>
                    <a:ahLst/>
                    <a:cxnLst>
                      <a:cxn ang="0">
                        <a:pos x="T0" y="T1"/>
                      </a:cxn>
                      <a:cxn ang="0">
                        <a:pos x="T2" y="T3"/>
                      </a:cxn>
                      <a:cxn ang="0">
                        <a:pos x="T4" y="T5"/>
                      </a:cxn>
                      <a:cxn ang="0">
                        <a:pos x="T6" y="T7"/>
                      </a:cxn>
                      <a:cxn ang="0">
                        <a:pos x="T8" y="T9"/>
                      </a:cxn>
                    </a:cxnLst>
                    <a:rect l="0" t="0" r="r" b="b"/>
                    <a:pathLst>
                      <a:path w="8" h="16">
                        <a:moveTo>
                          <a:pt x="2" y="15"/>
                        </a:moveTo>
                        <a:cubicBezTo>
                          <a:pt x="4" y="11"/>
                          <a:pt x="6" y="6"/>
                          <a:pt x="8" y="1"/>
                        </a:cubicBezTo>
                        <a:cubicBezTo>
                          <a:pt x="8" y="1"/>
                          <a:pt x="7" y="0"/>
                          <a:pt x="7" y="1"/>
                        </a:cubicBezTo>
                        <a:cubicBezTo>
                          <a:pt x="5" y="5"/>
                          <a:pt x="3" y="10"/>
                          <a:pt x="1" y="14"/>
                        </a:cubicBezTo>
                        <a:cubicBezTo>
                          <a:pt x="0" y="15"/>
                          <a:pt x="1" y="16"/>
                          <a:pt x="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9" name="Freeform 113"/>
                  <p:cNvSpPr/>
                  <p:nvPr/>
                </p:nvSpPr>
                <p:spPr bwMode="auto">
                  <a:xfrm>
                    <a:off x="1376363" y="2744788"/>
                    <a:ext cx="6350" cy="20638"/>
                  </a:xfrm>
                  <a:custGeom>
                    <a:avLst/>
                    <a:gdLst>
                      <a:gd name="T0" fmla="*/ 2 w 6"/>
                      <a:gd name="T1" fmla="*/ 19 h 19"/>
                      <a:gd name="T2" fmla="*/ 6 w 6"/>
                      <a:gd name="T3" fmla="*/ 1 h 19"/>
                      <a:gd name="T4" fmla="*/ 5 w 6"/>
                      <a:gd name="T5" fmla="*/ 1 h 19"/>
                      <a:gd name="T6" fmla="*/ 0 w 6"/>
                      <a:gd name="T7" fmla="*/ 19 h 19"/>
                      <a:gd name="T8" fmla="*/ 2 w 6"/>
                      <a:gd name="T9" fmla="*/ 19 h 19"/>
                    </a:gdLst>
                    <a:ahLst/>
                    <a:cxnLst>
                      <a:cxn ang="0">
                        <a:pos x="T0" y="T1"/>
                      </a:cxn>
                      <a:cxn ang="0">
                        <a:pos x="T2" y="T3"/>
                      </a:cxn>
                      <a:cxn ang="0">
                        <a:pos x="T4" y="T5"/>
                      </a:cxn>
                      <a:cxn ang="0">
                        <a:pos x="T6" y="T7"/>
                      </a:cxn>
                      <a:cxn ang="0">
                        <a:pos x="T8" y="T9"/>
                      </a:cxn>
                    </a:cxnLst>
                    <a:rect l="0" t="0" r="r" b="b"/>
                    <a:pathLst>
                      <a:path w="6" h="19">
                        <a:moveTo>
                          <a:pt x="2" y="19"/>
                        </a:moveTo>
                        <a:cubicBezTo>
                          <a:pt x="2" y="12"/>
                          <a:pt x="5" y="7"/>
                          <a:pt x="6" y="1"/>
                        </a:cubicBezTo>
                        <a:cubicBezTo>
                          <a:pt x="6" y="0"/>
                          <a:pt x="5" y="0"/>
                          <a:pt x="5" y="1"/>
                        </a:cubicBezTo>
                        <a:cubicBezTo>
                          <a:pt x="4" y="7"/>
                          <a:pt x="1" y="12"/>
                          <a:pt x="0" y="19"/>
                        </a:cubicBezTo>
                        <a:cubicBezTo>
                          <a:pt x="0" y="19"/>
                          <a:pt x="2" y="19"/>
                          <a:pt x="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0" name="Freeform 114"/>
                  <p:cNvSpPr/>
                  <p:nvPr/>
                </p:nvSpPr>
                <p:spPr bwMode="auto">
                  <a:xfrm>
                    <a:off x="1376363" y="2751138"/>
                    <a:ext cx="6350" cy="15875"/>
                  </a:xfrm>
                  <a:custGeom>
                    <a:avLst/>
                    <a:gdLst>
                      <a:gd name="T0" fmla="*/ 1 w 6"/>
                      <a:gd name="T1" fmla="*/ 14 h 15"/>
                      <a:gd name="T2" fmla="*/ 5 w 6"/>
                      <a:gd name="T3" fmla="*/ 1 h 15"/>
                      <a:gd name="T4" fmla="*/ 4 w 6"/>
                      <a:gd name="T5" fmla="*/ 1 h 15"/>
                      <a:gd name="T6" fmla="*/ 0 w 6"/>
                      <a:gd name="T7" fmla="*/ 13 h 15"/>
                      <a:gd name="T8" fmla="*/ 1 w 6"/>
                      <a:gd name="T9" fmla="*/ 14 h 15"/>
                    </a:gdLst>
                    <a:ahLst/>
                    <a:cxnLst>
                      <a:cxn ang="0">
                        <a:pos x="T0" y="T1"/>
                      </a:cxn>
                      <a:cxn ang="0">
                        <a:pos x="T2" y="T3"/>
                      </a:cxn>
                      <a:cxn ang="0">
                        <a:pos x="T4" y="T5"/>
                      </a:cxn>
                      <a:cxn ang="0">
                        <a:pos x="T6" y="T7"/>
                      </a:cxn>
                      <a:cxn ang="0">
                        <a:pos x="T8" y="T9"/>
                      </a:cxn>
                    </a:cxnLst>
                    <a:rect l="0" t="0" r="r" b="b"/>
                    <a:pathLst>
                      <a:path w="6" h="15">
                        <a:moveTo>
                          <a:pt x="1" y="14"/>
                        </a:moveTo>
                        <a:cubicBezTo>
                          <a:pt x="2" y="10"/>
                          <a:pt x="4" y="6"/>
                          <a:pt x="5" y="1"/>
                        </a:cubicBezTo>
                        <a:cubicBezTo>
                          <a:pt x="6" y="0"/>
                          <a:pt x="4" y="0"/>
                          <a:pt x="4" y="1"/>
                        </a:cubicBezTo>
                        <a:cubicBezTo>
                          <a:pt x="3" y="5"/>
                          <a:pt x="1" y="9"/>
                          <a:pt x="0" y="13"/>
                        </a:cubicBezTo>
                        <a:cubicBezTo>
                          <a:pt x="0" y="14"/>
                          <a:pt x="1" y="15"/>
                          <a:pt x="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1" name="Freeform 115"/>
                  <p:cNvSpPr/>
                  <p:nvPr/>
                </p:nvSpPr>
                <p:spPr bwMode="auto">
                  <a:xfrm>
                    <a:off x="1379538" y="2754313"/>
                    <a:ext cx="4763" cy="14288"/>
                  </a:xfrm>
                  <a:custGeom>
                    <a:avLst/>
                    <a:gdLst>
                      <a:gd name="T0" fmla="*/ 2 w 4"/>
                      <a:gd name="T1" fmla="*/ 13 h 14"/>
                      <a:gd name="T2" fmla="*/ 3 w 4"/>
                      <a:gd name="T3" fmla="*/ 2 h 14"/>
                      <a:gd name="T4" fmla="*/ 2 w 4"/>
                      <a:gd name="T5" fmla="*/ 1 h 14"/>
                      <a:gd name="T6" fmla="*/ 0 w 4"/>
                      <a:gd name="T7" fmla="*/ 13 h 14"/>
                      <a:gd name="T8" fmla="*/ 2 w 4"/>
                      <a:gd name="T9" fmla="*/ 13 h 14"/>
                    </a:gdLst>
                    <a:ahLst/>
                    <a:cxnLst>
                      <a:cxn ang="0">
                        <a:pos x="T0" y="T1"/>
                      </a:cxn>
                      <a:cxn ang="0">
                        <a:pos x="T2" y="T3"/>
                      </a:cxn>
                      <a:cxn ang="0">
                        <a:pos x="T4" y="T5"/>
                      </a:cxn>
                      <a:cxn ang="0">
                        <a:pos x="T6" y="T7"/>
                      </a:cxn>
                      <a:cxn ang="0">
                        <a:pos x="T8" y="T9"/>
                      </a:cxn>
                    </a:cxnLst>
                    <a:rect l="0" t="0" r="r" b="b"/>
                    <a:pathLst>
                      <a:path w="4" h="14">
                        <a:moveTo>
                          <a:pt x="2" y="13"/>
                        </a:moveTo>
                        <a:cubicBezTo>
                          <a:pt x="2" y="9"/>
                          <a:pt x="3" y="5"/>
                          <a:pt x="3" y="2"/>
                        </a:cubicBezTo>
                        <a:cubicBezTo>
                          <a:pt x="4" y="1"/>
                          <a:pt x="2" y="0"/>
                          <a:pt x="2" y="1"/>
                        </a:cubicBezTo>
                        <a:cubicBezTo>
                          <a:pt x="1" y="5"/>
                          <a:pt x="1" y="9"/>
                          <a:pt x="0" y="13"/>
                        </a:cubicBezTo>
                        <a:cubicBezTo>
                          <a:pt x="0" y="14"/>
                          <a:pt x="2" y="14"/>
                          <a:pt x="2"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2" name="Freeform 116"/>
                  <p:cNvSpPr/>
                  <p:nvPr/>
                </p:nvSpPr>
                <p:spPr bwMode="auto">
                  <a:xfrm>
                    <a:off x="1382713" y="2754313"/>
                    <a:ext cx="1588" cy="15875"/>
                  </a:xfrm>
                  <a:custGeom>
                    <a:avLst/>
                    <a:gdLst>
                      <a:gd name="T0" fmla="*/ 2 w 2"/>
                      <a:gd name="T1" fmla="*/ 14 h 14"/>
                      <a:gd name="T2" fmla="*/ 2 w 2"/>
                      <a:gd name="T3" fmla="*/ 1 h 14"/>
                      <a:gd name="T4" fmla="*/ 1 w 2"/>
                      <a:gd name="T5" fmla="*/ 1 h 14"/>
                      <a:gd name="T6" fmla="*/ 0 w 2"/>
                      <a:gd name="T7" fmla="*/ 14 h 14"/>
                      <a:gd name="T8" fmla="*/ 2 w 2"/>
                      <a:gd name="T9" fmla="*/ 14 h 14"/>
                    </a:gdLst>
                    <a:ahLst/>
                    <a:cxnLst>
                      <a:cxn ang="0">
                        <a:pos x="T0" y="T1"/>
                      </a:cxn>
                      <a:cxn ang="0">
                        <a:pos x="T2" y="T3"/>
                      </a:cxn>
                      <a:cxn ang="0">
                        <a:pos x="T4" y="T5"/>
                      </a:cxn>
                      <a:cxn ang="0">
                        <a:pos x="T6" y="T7"/>
                      </a:cxn>
                      <a:cxn ang="0">
                        <a:pos x="T8" y="T9"/>
                      </a:cxn>
                    </a:cxnLst>
                    <a:rect l="0" t="0" r="r" b="b"/>
                    <a:pathLst>
                      <a:path w="2" h="14">
                        <a:moveTo>
                          <a:pt x="2" y="14"/>
                        </a:moveTo>
                        <a:cubicBezTo>
                          <a:pt x="2" y="9"/>
                          <a:pt x="1" y="5"/>
                          <a:pt x="2" y="1"/>
                        </a:cubicBezTo>
                        <a:cubicBezTo>
                          <a:pt x="2" y="0"/>
                          <a:pt x="1" y="0"/>
                          <a:pt x="1" y="1"/>
                        </a:cubicBezTo>
                        <a:cubicBezTo>
                          <a:pt x="0" y="5"/>
                          <a:pt x="0" y="9"/>
                          <a:pt x="0" y="14"/>
                        </a:cubicBezTo>
                        <a:cubicBezTo>
                          <a:pt x="0" y="14"/>
                          <a:pt x="2" y="14"/>
                          <a:pt x="2"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3" name="Freeform 117"/>
                  <p:cNvSpPr/>
                  <p:nvPr/>
                </p:nvSpPr>
                <p:spPr bwMode="auto">
                  <a:xfrm>
                    <a:off x="1384300" y="2755901"/>
                    <a:ext cx="1588" cy="14288"/>
                  </a:xfrm>
                  <a:custGeom>
                    <a:avLst/>
                    <a:gdLst>
                      <a:gd name="T0" fmla="*/ 1 w 2"/>
                      <a:gd name="T1" fmla="*/ 12 h 13"/>
                      <a:gd name="T2" fmla="*/ 2 w 2"/>
                      <a:gd name="T3" fmla="*/ 1 h 13"/>
                      <a:gd name="T4" fmla="*/ 1 w 2"/>
                      <a:gd name="T5" fmla="*/ 1 h 13"/>
                      <a:gd name="T6" fmla="*/ 0 w 2"/>
                      <a:gd name="T7" fmla="*/ 12 h 13"/>
                      <a:gd name="T8" fmla="*/ 1 w 2"/>
                      <a:gd name="T9" fmla="*/ 12 h 13"/>
                    </a:gdLst>
                    <a:ahLst/>
                    <a:cxnLst>
                      <a:cxn ang="0">
                        <a:pos x="T0" y="T1"/>
                      </a:cxn>
                      <a:cxn ang="0">
                        <a:pos x="T2" y="T3"/>
                      </a:cxn>
                      <a:cxn ang="0">
                        <a:pos x="T4" y="T5"/>
                      </a:cxn>
                      <a:cxn ang="0">
                        <a:pos x="T6" y="T7"/>
                      </a:cxn>
                      <a:cxn ang="0">
                        <a:pos x="T8" y="T9"/>
                      </a:cxn>
                    </a:cxnLst>
                    <a:rect l="0" t="0" r="r" b="b"/>
                    <a:pathLst>
                      <a:path w="2" h="13">
                        <a:moveTo>
                          <a:pt x="1" y="12"/>
                        </a:moveTo>
                        <a:cubicBezTo>
                          <a:pt x="2" y="8"/>
                          <a:pt x="2" y="4"/>
                          <a:pt x="2" y="1"/>
                        </a:cubicBezTo>
                        <a:cubicBezTo>
                          <a:pt x="2" y="0"/>
                          <a:pt x="1" y="0"/>
                          <a:pt x="1" y="1"/>
                        </a:cubicBezTo>
                        <a:cubicBezTo>
                          <a:pt x="1" y="4"/>
                          <a:pt x="1" y="8"/>
                          <a:pt x="0" y="12"/>
                        </a:cubicBezTo>
                        <a:cubicBezTo>
                          <a:pt x="0" y="13"/>
                          <a:pt x="1" y="13"/>
                          <a:pt x="1"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4" name="Freeform 118"/>
                  <p:cNvSpPr/>
                  <p:nvPr/>
                </p:nvSpPr>
                <p:spPr bwMode="auto">
                  <a:xfrm>
                    <a:off x="1385888" y="2751138"/>
                    <a:ext cx="0" cy="15875"/>
                  </a:xfrm>
                  <a:custGeom>
                    <a:avLst/>
                    <a:gdLst>
                      <a:gd name="T0" fmla="*/ 1 w 1"/>
                      <a:gd name="T1" fmla="*/ 13 h 14"/>
                      <a:gd name="T2" fmla="*/ 1 w 1"/>
                      <a:gd name="T3" fmla="*/ 1 h 14"/>
                      <a:gd name="T4" fmla="*/ 0 w 1"/>
                      <a:gd name="T5" fmla="*/ 1 h 14"/>
                      <a:gd name="T6" fmla="*/ 0 w 1"/>
                      <a:gd name="T7" fmla="*/ 13 h 14"/>
                      <a:gd name="T8" fmla="*/ 1 w 1"/>
                      <a:gd name="T9" fmla="*/ 13 h 14"/>
                    </a:gdLst>
                    <a:ahLst/>
                    <a:cxnLst>
                      <a:cxn ang="0">
                        <a:pos x="T0" y="T1"/>
                      </a:cxn>
                      <a:cxn ang="0">
                        <a:pos x="T2" y="T3"/>
                      </a:cxn>
                      <a:cxn ang="0">
                        <a:pos x="T4" y="T5"/>
                      </a:cxn>
                      <a:cxn ang="0">
                        <a:pos x="T6" y="T7"/>
                      </a:cxn>
                      <a:cxn ang="0">
                        <a:pos x="T8" y="T9"/>
                      </a:cxn>
                    </a:cxnLst>
                    <a:rect l="0" t="0" r="r" b="b"/>
                    <a:pathLst>
                      <a:path w="1" h="14">
                        <a:moveTo>
                          <a:pt x="1" y="13"/>
                        </a:moveTo>
                        <a:cubicBezTo>
                          <a:pt x="1" y="9"/>
                          <a:pt x="1" y="5"/>
                          <a:pt x="1" y="1"/>
                        </a:cubicBezTo>
                        <a:cubicBezTo>
                          <a:pt x="1" y="0"/>
                          <a:pt x="0" y="0"/>
                          <a:pt x="0" y="1"/>
                        </a:cubicBezTo>
                        <a:cubicBezTo>
                          <a:pt x="0" y="5"/>
                          <a:pt x="0" y="9"/>
                          <a:pt x="0" y="13"/>
                        </a:cubicBezTo>
                        <a:cubicBezTo>
                          <a:pt x="0" y="14"/>
                          <a:pt x="1" y="14"/>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5" name="Freeform 119"/>
                  <p:cNvSpPr/>
                  <p:nvPr/>
                </p:nvSpPr>
                <p:spPr bwMode="auto">
                  <a:xfrm>
                    <a:off x="1354138" y="2720976"/>
                    <a:ext cx="9525" cy="12700"/>
                  </a:xfrm>
                  <a:custGeom>
                    <a:avLst/>
                    <a:gdLst>
                      <a:gd name="T0" fmla="*/ 1 w 9"/>
                      <a:gd name="T1" fmla="*/ 11 h 12"/>
                      <a:gd name="T2" fmla="*/ 9 w 9"/>
                      <a:gd name="T3" fmla="*/ 1 h 12"/>
                      <a:gd name="T4" fmla="*/ 8 w 9"/>
                      <a:gd name="T5" fmla="*/ 1 h 12"/>
                      <a:gd name="T6" fmla="*/ 0 w 9"/>
                      <a:gd name="T7" fmla="*/ 10 h 12"/>
                      <a:gd name="T8" fmla="*/ 1 w 9"/>
                      <a:gd name="T9" fmla="*/ 11 h 12"/>
                    </a:gdLst>
                    <a:ahLst/>
                    <a:cxnLst>
                      <a:cxn ang="0">
                        <a:pos x="T0" y="T1"/>
                      </a:cxn>
                      <a:cxn ang="0">
                        <a:pos x="T2" y="T3"/>
                      </a:cxn>
                      <a:cxn ang="0">
                        <a:pos x="T4" y="T5"/>
                      </a:cxn>
                      <a:cxn ang="0">
                        <a:pos x="T6" y="T7"/>
                      </a:cxn>
                      <a:cxn ang="0">
                        <a:pos x="T8" y="T9"/>
                      </a:cxn>
                    </a:cxnLst>
                    <a:rect l="0" t="0" r="r" b="b"/>
                    <a:pathLst>
                      <a:path w="9" h="12">
                        <a:moveTo>
                          <a:pt x="1" y="11"/>
                        </a:moveTo>
                        <a:cubicBezTo>
                          <a:pt x="4" y="8"/>
                          <a:pt x="6" y="4"/>
                          <a:pt x="9" y="1"/>
                        </a:cubicBezTo>
                        <a:cubicBezTo>
                          <a:pt x="9" y="1"/>
                          <a:pt x="8" y="0"/>
                          <a:pt x="8" y="1"/>
                        </a:cubicBezTo>
                        <a:cubicBezTo>
                          <a:pt x="5" y="4"/>
                          <a:pt x="3" y="7"/>
                          <a:pt x="0" y="10"/>
                        </a:cubicBezTo>
                        <a:cubicBezTo>
                          <a:pt x="0" y="11"/>
                          <a:pt x="0" y="12"/>
                          <a:pt x="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6" name="Freeform 120"/>
                  <p:cNvSpPr/>
                  <p:nvPr/>
                </p:nvSpPr>
                <p:spPr bwMode="auto">
                  <a:xfrm>
                    <a:off x="1355725" y="2720976"/>
                    <a:ext cx="11113" cy="12700"/>
                  </a:xfrm>
                  <a:custGeom>
                    <a:avLst/>
                    <a:gdLst>
                      <a:gd name="T0" fmla="*/ 1 w 10"/>
                      <a:gd name="T1" fmla="*/ 11 h 12"/>
                      <a:gd name="T2" fmla="*/ 9 w 10"/>
                      <a:gd name="T3" fmla="*/ 1 h 12"/>
                      <a:gd name="T4" fmla="*/ 8 w 10"/>
                      <a:gd name="T5" fmla="*/ 1 h 12"/>
                      <a:gd name="T6" fmla="*/ 0 w 10"/>
                      <a:gd name="T7" fmla="*/ 11 h 12"/>
                      <a:gd name="T8" fmla="*/ 1 w 10"/>
                      <a:gd name="T9" fmla="*/ 11 h 12"/>
                    </a:gdLst>
                    <a:ahLst/>
                    <a:cxnLst>
                      <a:cxn ang="0">
                        <a:pos x="T0" y="T1"/>
                      </a:cxn>
                      <a:cxn ang="0">
                        <a:pos x="T2" y="T3"/>
                      </a:cxn>
                      <a:cxn ang="0">
                        <a:pos x="T4" y="T5"/>
                      </a:cxn>
                      <a:cxn ang="0">
                        <a:pos x="T6" y="T7"/>
                      </a:cxn>
                      <a:cxn ang="0">
                        <a:pos x="T8" y="T9"/>
                      </a:cxn>
                    </a:cxnLst>
                    <a:rect l="0" t="0" r="r" b="b"/>
                    <a:pathLst>
                      <a:path w="10" h="12">
                        <a:moveTo>
                          <a:pt x="1" y="11"/>
                        </a:moveTo>
                        <a:cubicBezTo>
                          <a:pt x="3" y="7"/>
                          <a:pt x="6" y="4"/>
                          <a:pt x="9" y="1"/>
                        </a:cubicBezTo>
                        <a:cubicBezTo>
                          <a:pt x="10" y="1"/>
                          <a:pt x="9" y="0"/>
                          <a:pt x="8" y="1"/>
                        </a:cubicBezTo>
                        <a:cubicBezTo>
                          <a:pt x="5" y="3"/>
                          <a:pt x="2" y="7"/>
                          <a:pt x="0" y="11"/>
                        </a:cubicBezTo>
                        <a:cubicBezTo>
                          <a:pt x="0" y="11"/>
                          <a:pt x="1" y="12"/>
                          <a:pt x="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7" name="Freeform 121"/>
                  <p:cNvSpPr/>
                  <p:nvPr/>
                </p:nvSpPr>
                <p:spPr bwMode="auto">
                  <a:xfrm>
                    <a:off x="1360488" y="2720976"/>
                    <a:ext cx="9525" cy="11113"/>
                  </a:xfrm>
                  <a:custGeom>
                    <a:avLst/>
                    <a:gdLst>
                      <a:gd name="T0" fmla="*/ 2 w 8"/>
                      <a:gd name="T1" fmla="*/ 9 h 10"/>
                      <a:gd name="T2" fmla="*/ 8 w 8"/>
                      <a:gd name="T3" fmla="*/ 1 h 10"/>
                      <a:gd name="T4" fmla="*/ 7 w 8"/>
                      <a:gd name="T5" fmla="*/ 1 h 10"/>
                      <a:gd name="T6" fmla="*/ 1 w 8"/>
                      <a:gd name="T7" fmla="*/ 9 h 10"/>
                      <a:gd name="T8" fmla="*/ 2 w 8"/>
                      <a:gd name="T9" fmla="*/ 9 h 10"/>
                    </a:gdLst>
                    <a:ahLst/>
                    <a:cxnLst>
                      <a:cxn ang="0">
                        <a:pos x="T0" y="T1"/>
                      </a:cxn>
                      <a:cxn ang="0">
                        <a:pos x="T2" y="T3"/>
                      </a:cxn>
                      <a:cxn ang="0">
                        <a:pos x="T4" y="T5"/>
                      </a:cxn>
                      <a:cxn ang="0">
                        <a:pos x="T6" y="T7"/>
                      </a:cxn>
                      <a:cxn ang="0">
                        <a:pos x="T8" y="T9"/>
                      </a:cxn>
                    </a:cxnLst>
                    <a:rect l="0" t="0" r="r" b="b"/>
                    <a:pathLst>
                      <a:path w="8" h="10">
                        <a:moveTo>
                          <a:pt x="2" y="9"/>
                        </a:moveTo>
                        <a:cubicBezTo>
                          <a:pt x="4" y="7"/>
                          <a:pt x="6" y="4"/>
                          <a:pt x="8" y="1"/>
                        </a:cubicBezTo>
                        <a:cubicBezTo>
                          <a:pt x="8" y="1"/>
                          <a:pt x="7" y="0"/>
                          <a:pt x="7" y="1"/>
                        </a:cubicBezTo>
                        <a:cubicBezTo>
                          <a:pt x="5" y="3"/>
                          <a:pt x="3" y="6"/>
                          <a:pt x="1" y="9"/>
                        </a:cubicBezTo>
                        <a:cubicBezTo>
                          <a:pt x="0" y="9"/>
                          <a:pt x="2" y="10"/>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8" name="Freeform 122"/>
                  <p:cNvSpPr/>
                  <p:nvPr/>
                </p:nvSpPr>
                <p:spPr bwMode="auto">
                  <a:xfrm>
                    <a:off x="1362075" y="2720976"/>
                    <a:ext cx="7938" cy="11113"/>
                  </a:xfrm>
                  <a:custGeom>
                    <a:avLst/>
                    <a:gdLst>
                      <a:gd name="T0" fmla="*/ 1 w 8"/>
                      <a:gd name="T1" fmla="*/ 10 h 11"/>
                      <a:gd name="T2" fmla="*/ 7 w 8"/>
                      <a:gd name="T3" fmla="*/ 1 h 11"/>
                      <a:gd name="T4" fmla="*/ 7 w 8"/>
                      <a:gd name="T5" fmla="*/ 1 h 11"/>
                      <a:gd name="T6" fmla="*/ 0 w 8"/>
                      <a:gd name="T7" fmla="*/ 9 h 11"/>
                      <a:gd name="T8" fmla="*/ 1 w 8"/>
                      <a:gd name="T9" fmla="*/ 10 h 11"/>
                    </a:gdLst>
                    <a:ahLst/>
                    <a:cxnLst>
                      <a:cxn ang="0">
                        <a:pos x="T0" y="T1"/>
                      </a:cxn>
                      <a:cxn ang="0">
                        <a:pos x="T2" y="T3"/>
                      </a:cxn>
                      <a:cxn ang="0">
                        <a:pos x="T4" y="T5"/>
                      </a:cxn>
                      <a:cxn ang="0">
                        <a:pos x="T6" y="T7"/>
                      </a:cxn>
                      <a:cxn ang="0">
                        <a:pos x="T8" y="T9"/>
                      </a:cxn>
                    </a:cxnLst>
                    <a:rect l="0" t="0" r="r" b="b"/>
                    <a:pathLst>
                      <a:path w="8" h="11">
                        <a:moveTo>
                          <a:pt x="1" y="10"/>
                        </a:moveTo>
                        <a:cubicBezTo>
                          <a:pt x="3" y="7"/>
                          <a:pt x="5" y="4"/>
                          <a:pt x="7" y="1"/>
                        </a:cubicBezTo>
                        <a:cubicBezTo>
                          <a:pt x="8" y="1"/>
                          <a:pt x="7" y="0"/>
                          <a:pt x="7" y="1"/>
                        </a:cubicBezTo>
                        <a:cubicBezTo>
                          <a:pt x="4" y="3"/>
                          <a:pt x="2" y="6"/>
                          <a:pt x="0" y="9"/>
                        </a:cubicBezTo>
                        <a:cubicBezTo>
                          <a:pt x="0" y="10"/>
                          <a:pt x="1" y="11"/>
                          <a:pt x="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9" name="Freeform 123"/>
                  <p:cNvSpPr/>
                  <p:nvPr/>
                </p:nvSpPr>
                <p:spPr bwMode="auto">
                  <a:xfrm>
                    <a:off x="1363663" y="2719388"/>
                    <a:ext cx="12700" cy="11113"/>
                  </a:xfrm>
                  <a:custGeom>
                    <a:avLst/>
                    <a:gdLst>
                      <a:gd name="T0" fmla="*/ 1 w 11"/>
                      <a:gd name="T1" fmla="*/ 10 h 11"/>
                      <a:gd name="T2" fmla="*/ 10 w 11"/>
                      <a:gd name="T3" fmla="*/ 2 h 11"/>
                      <a:gd name="T4" fmla="*/ 9 w 11"/>
                      <a:gd name="T5" fmla="*/ 1 h 11"/>
                      <a:gd name="T6" fmla="*/ 1 w 11"/>
                      <a:gd name="T7" fmla="*/ 9 h 11"/>
                      <a:gd name="T8" fmla="*/ 1 w 11"/>
                      <a:gd name="T9" fmla="*/ 10 h 11"/>
                    </a:gdLst>
                    <a:ahLst/>
                    <a:cxnLst>
                      <a:cxn ang="0">
                        <a:pos x="T0" y="T1"/>
                      </a:cxn>
                      <a:cxn ang="0">
                        <a:pos x="T2" y="T3"/>
                      </a:cxn>
                      <a:cxn ang="0">
                        <a:pos x="T4" y="T5"/>
                      </a:cxn>
                      <a:cxn ang="0">
                        <a:pos x="T6" y="T7"/>
                      </a:cxn>
                      <a:cxn ang="0">
                        <a:pos x="T8" y="T9"/>
                      </a:cxn>
                    </a:cxnLst>
                    <a:rect l="0" t="0" r="r" b="b"/>
                    <a:pathLst>
                      <a:path w="11" h="11">
                        <a:moveTo>
                          <a:pt x="1" y="10"/>
                        </a:moveTo>
                        <a:cubicBezTo>
                          <a:pt x="5" y="8"/>
                          <a:pt x="8" y="5"/>
                          <a:pt x="10" y="2"/>
                        </a:cubicBezTo>
                        <a:cubicBezTo>
                          <a:pt x="11" y="1"/>
                          <a:pt x="10" y="0"/>
                          <a:pt x="9" y="1"/>
                        </a:cubicBezTo>
                        <a:cubicBezTo>
                          <a:pt x="7" y="4"/>
                          <a:pt x="4" y="7"/>
                          <a:pt x="1" y="9"/>
                        </a:cubicBezTo>
                        <a:cubicBezTo>
                          <a:pt x="0" y="10"/>
                          <a:pt x="0" y="11"/>
                          <a:pt x="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0" name="Freeform 124"/>
                  <p:cNvSpPr/>
                  <p:nvPr/>
                </p:nvSpPr>
                <p:spPr bwMode="auto">
                  <a:xfrm>
                    <a:off x="1368425" y="2722563"/>
                    <a:ext cx="7938" cy="9525"/>
                  </a:xfrm>
                  <a:custGeom>
                    <a:avLst/>
                    <a:gdLst>
                      <a:gd name="T0" fmla="*/ 1 w 8"/>
                      <a:gd name="T1" fmla="*/ 9 h 9"/>
                      <a:gd name="T2" fmla="*/ 8 w 8"/>
                      <a:gd name="T3" fmla="*/ 2 h 9"/>
                      <a:gd name="T4" fmla="*/ 7 w 8"/>
                      <a:gd name="T5" fmla="*/ 1 h 9"/>
                      <a:gd name="T6" fmla="*/ 1 w 8"/>
                      <a:gd name="T7" fmla="*/ 8 h 9"/>
                      <a:gd name="T8" fmla="*/ 1 w 8"/>
                      <a:gd name="T9" fmla="*/ 9 h 9"/>
                    </a:gdLst>
                    <a:ahLst/>
                    <a:cxnLst>
                      <a:cxn ang="0">
                        <a:pos x="T0" y="T1"/>
                      </a:cxn>
                      <a:cxn ang="0">
                        <a:pos x="T2" y="T3"/>
                      </a:cxn>
                      <a:cxn ang="0">
                        <a:pos x="T4" y="T5"/>
                      </a:cxn>
                      <a:cxn ang="0">
                        <a:pos x="T6" y="T7"/>
                      </a:cxn>
                      <a:cxn ang="0">
                        <a:pos x="T8" y="T9"/>
                      </a:cxn>
                    </a:cxnLst>
                    <a:rect l="0" t="0" r="r" b="b"/>
                    <a:pathLst>
                      <a:path w="8" h="9">
                        <a:moveTo>
                          <a:pt x="1" y="9"/>
                        </a:moveTo>
                        <a:cubicBezTo>
                          <a:pt x="4" y="7"/>
                          <a:pt x="6" y="4"/>
                          <a:pt x="8" y="2"/>
                        </a:cubicBezTo>
                        <a:cubicBezTo>
                          <a:pt x="8" y="1"/>
                          <a:pt x="7" y="0"/>
                          <a:pt x="7" y="1"/>
                        </a:cubicBezTo>
                        <a:cubicBezTo>
                          <a:pt x="5" y="4"/>
                          <a:pt x="3" y="6"/>
                          <a:pt x="1" y="8"/>
                        </a:cubicBezTo>
                        <a:cubicBezTo>
                          <a:pt x="0" y="8"/>
                          <a:pt x="1" y="9"/>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1" name="Freeform 125"/>
                  <p:cNvSpPr/>
                  <p:nvPr/>
                </p:nvSpPr>
                <p:spPr bwMode="auto">
                  <a:xfrm>
                    <a:off x="1370013" y="2724151"/>
                    <a:ext cx="9525" cy="11113"/>
                  </a:xfrm>
                  <a:custGeom>
                    <a:avLst/>
                    <a:gdLst>
                      <a:gd name="T0" fmla="*/ 1 w 9"/>
                      <a:gd name="T1" fmla="*/ 10 h 11"/>
                      <a:gd name="T2" fmla="*/ 9 w 9"/>
                      <a:gd name="T3" fmla="*/ 1 h 11"/>
                      <a:gd name="T4" fmla="*/ 8 w 9"/>
                      <a:gd name="T5" fmla="*/ 0 h 11"/>
                      <a:gd name="T6" fmla="*/ 0 w 9"/>
                      <a:gd name="T7" fmla="*/ 9 h 11"/>
                      <a:gd name="T8" fmla="*/ 1 w 9"/>
                      <a:gd name="T9" fmla="*/ 10 h 11"/>
                    </a:gdLst>
                    <a:ahLst/>
                    <a:cxnLst>
                      <a:cxn ang="0">
                        <a:pos x="T0" y="T1"/>
                      </a:cxn>
                      <a:cxn ang="0">
                        <a:pos x="T2" y="T3"/>
                      </a:cxn>
                      <a:cxn ang="0">
                        <a:pos x="T4" y="T5"/>
                      </a:cxn>
                      <a:cxn ang="0">
                        <a:pos x="T6" y="T7"/>
                      </a:cxn>
                      <a:cxn ang="0">
                        <a:pos x="T8" y="T9"/>
                      </a:cxn>
                    </a:cxnLst>
                    <a:rect l="0" t="0" r="r" b="b"/>
                    <a:pathLst>
                      <a:path w="9" h="11">
                        <a:moveTo>
                          <a:pt x="1" y="10"/>
                        </a:moveTo>
                        <a:cubicBezTo>
                          <a:pt x="4" y="7"/>
                          <a:pt x="6" y="4"/>
                          <a:pt x="9" y="1"/>
                        </a:cubicBezTo>
                        <a:cubicBezTo>
                          <a:pt x="9" y="1"/>
                          <a:pt x="9" y="0"/>
                          <a:pt x="8" y="0"/>
                        </a:cubicBezTo>
                        <a:cubicBezTo>
                          <a:pt x="5" y="3"/>
                          <a:pt x="3" y="6"/>
                          <a:pt x="0" y="9"/>
                        </a:cubicBezTo>
                        <a:cubicBezTo>
                          <a:pt x="0" y="10"/>
                          <a:pt x="1" y="11"/>
                          <a:pt x="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2" name="Freeform 126"/>
                  <p:cNvSpPr/>
                  <p:nvPr/>
                </p:nvSpPr>
                <p:spPr bwMode="auto">
                  <a:xfrm>
                    <a:off x="1370013" y="2727326"/>
                    <a:ext cx="12700" cy="15875"/>
                  </a:xfrm>
                  <a:custGeom>
                    <a:avLst/>
                    <a:gdLst>
                      <a:gd name="T0" fmla="*/ 2 w 11"/>
                      <a:gd name="T1" fmla="*/ 14 h 15"/>
                      <a:gd name="T2" fmla="*/ 10 w 11"/>
                      <a:gd name="T3" fmla="*/ 2 h 15"/>
                      <a:gd name="T4" fmla="*/ 9 w 11"/>
                      <a:gd name="T5" fmla="*/ 1 h 15"/>
                      <a:gd name="T6" fmla="*/ 1 w 11"/>
                      <a:gd name="T7" fmla="*/ 14 h 15"/>
                      <a:gd name="T8" fmla="*/ 2 w 11"/>
                      <a:gd name="T9" fmla="*/ 14 h 15"/>
                    </a:gdLst>
                    <a:ahLst/>
                    <a:cxnLst>
                      <a:cxn ang="0">
                        <a:pos x="T0" y="T1"/>
                      </a:cxn>
                      <a:cxn ang="0">
                        <a:pos x="T2" y="T3"/>
                      </a:cxn>
                      <a:cxn ang="0">
                        <a:pos x="T4" y="T5"/>
                      </a:cxn>
                      <a:cxn ang="0">
                        <a:pos x="T6" y="T7"/>
                      </a:cxn>
                      <a:cxn ang="0">
                        <a:pos x="T8" y="T9"/>
                      </a:cxn>
                    </a:cxnLst>
                    <a:rect l="0" t="0" r="r" b="b"/>
                    <a:pathLst>
                      <a:path w="11" h="15">
                        <a:moveTo>
                          <a:pt x="2" y="14"/>
                        </a:moveTo>
                        <a:cubicBezTo>
                          <a:pt x="4" y="10"/>
                          <a:pt x="7" y="6"/>
                          <a:pt x="10" y="2"/>
                        </a:cubicBezTo>
                        <a:cubicBezTo>
                          <a:pt x="11" y="1"/>
                          <a:pt x="9" y="0"/>
                          <a:pt x="9" y="1"/>
                        </a:cubicBezTo>
                        <a:cubicBezTo>
                          <a:pt x="6" y="5"/>
                          <a:pt x="3" y="9"/>
                          <a:pt x="1" y="14"/>
                        </a:cubicBezTo>
                        <a:cubicBezTo>
                          <a:pt x="0" y="14"/>
                          <a:pt x="2" y="15"/>
                          <a:pt x="2"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3" name="Freeform 127"/>
                  <p:cNvSpPr/>
                  <p:nvPr/>
                </p:nvSpPr>
                <p:spPr bwMode="auto">
                  <a:xfrm>
                    <a:off x="1374775" y="2725738"/>
                    <a:ext cx="9525" cy="17463"/>
                  </a:xfrm>
                  <a:custGeom>
                    <a:avLst/>
                    <a:gdLst>
                      <a:gd name="T0" fmla="*/ 1 w 9"/>
                      <a:gd name="T1" fmla="*/ 17 h 17"/>
                      <a:gd name="T2" fmla="*/ 9 w 9"/>
                      <a:gd name="T3" fmla="*/ 1 h 17"/>
                      <a:gd name="T4" fmla="*/ 8 w 9"/>
                      <a:gd name="T5" fmla="*/ 1 h 17"/>
                      <a:gd name="T6" fmla="*/ 0 w 9"/>
                      <a:gd name="T7" fmla="*/ 16 h 17"/>
                      <a:gd name="T8" fmla="*/ 1 w 9"/>
                      <a:gd name="T9" fmla="*/ 17 h 17"/>
                    </a:gdLst>
                    <a:ahLst/>
                    <a:cxnLst>
                      <a:cxn ang="0">
                        <a:pos x="T0" y="T1"/>
                      </a:cxn>
                      <a:cxn ang="0">
                        <a:pos x="T2" y="T3"/>
                      </a:cxn>
                      <a:cxn ang="0">
                        <a:pos x="T4" y="T5"/>
                      </a:cxn>
                      <a:cxn ang="0">
                        <a:pos x="T6" y="T7"/>
                      </a:cxn>
                      <a:cxn ang="0">
                        <a:pos x="T8" y="T9"/>
                      </a:cxn>
                    </a:cxnLst>
                    <a:rect l="0" t="0" r="r" b="b"/>
                    <a:pathLst>
                      <a:path w="9" h="17">
                        <a:moveTo>
                          <a:pt x="1" y="17"/>
                        </a:moveTo>
                        <a:cubicBezTo>
                          <a:pt x="4" y="12"/>
                          <a:pt x="6" y="6"/>
                          <a:pt x="9" y="1"/>
                        </a:cubicBezTo>
                        <a:cubicBezTo>
                          <a:pt x="9" y="1"/>
                          <a:pt x="8" y="0"/>
                          <a:pt x="8" y="1"/>
                        </a:cubicBezTo>
                        <a:cubicBezTo>
                          <a:pt x="5" y="6"/>
                          <a:pt x="3" y="11"/>
                          <a:pt x="0" y="16"/>
                        </a:cubicBezTo>
                        <a:cubicBezTo>
                          <a:pt x="0" y="17"/>
                          <a:pt x="1" y="17"/>
                          <a:pt x="1"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4" name="Freeform 128"/>
                  <p:cNvSpPr/>
                  <p:nvPr/>
                </p:nvSpPr>
                <p:spPr bwMode="auto">
                  <a:xfrm>
                    <a:off x="1373188" y="2713038"/>
                    <a:ext cx="9525" cy="12700"/>
                  </a:xfrm>
                  <a:custGeom>
                    <a:avLst/>
                    <a:gdLst>
                      <a:gd name="T0" fmla="*/ 1 w 10"/>
                      <a:gd name="T1" fmla="*/ 13 h 13"/>
                      <a:gd name="T2" fmla="*/ 9 w 10"/>
                      <a:gd name="T3" fmla="*/ 2 h 13"/>
                      <a:gd name="T4" fmla="*/ 8 w 10"/>
                      <a:gd name="T5" fmla="*/ 1 h 13"/>
                      <a:gd name="T6" fmla="*/ 0 w 10"/>
                      <a:gd name="T7" fmla="*/ 12 h 13"/>
                      <a:gd name="T8" fmla="*/ 1 w 10"/>
                      <a:gd name="T9" fmla="*/ 13 h 13"/>
                    </a:gdLst>
                    <a:ahLst/>
                    <a:cxnLst>
                      <a:cxn ang="0">
                        <a:pos x="T0" y="T1"/>
                      </a:cxn>
                      <a:cxn ang="0">
                        <a:pos x="T2" y="T3"/>
                      </a:cxn>
                      <a:cxn ang="0">
                        <a:pos x="T4" y="T5"/>
                      </a:cxn>
                      <a:cxn ang="0">
                        <a:pos x="T6" y="T7"/>
                      </a:cxn>
                      <a:cxn ang="0">
                        <a:pos x="T8" y="T9"/>
                      </a:cxn>
                    </a:cxnLst>
                    <a:rect l="0" t="0" r="r" b="b"/>
                    <a:pathLst>
                      <a:path w="10" h="13">
                        <a:moveTo>
                          <a:pt x="1" y="13"/>
                        </a:moveTo>
                        <a:cubicBezTo>
                          <a:pt x="3" y="8"/>
                          <a:pt x="6" y="5"/>
                          <a:pt x="9" y="2"/>
                        </a:cubicBezTo>
                        <a:cubicBezTo>
                          <a:pt x="10" y="1"/>
                          <a:pt x="9" y="0"/>
                          <a:pt x="8" y="1"/>
                        </a:cubicBezTo>
                        <a:cubicBezTo>
                          <a:pt x="5" y="4"/>
                          <a:pt x="1" y="8"/>
                          <a:pt x="0" y="12"/>
                        </a:cubicBezTo>
                        <a:cubicBezTo>
                          <a:pt x="0" y="13"/>
                          <a:pt x="1" y="13"/>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5" name="Freeform 129"/>
                  <p:cNvSpPr/>
                  <p:nvPr/>
                </p:nvSpPr>
                <p:spPr bwMode="auto">
                  <a:xfrm>
                    <a:off x="1370013" y="2709863"/>
                    <a:ext cx="12700" cy="14288"/>
                  </a:xfrm>
                  <a:custGeom>
                    <a:avLst/>
                    <a:gdLst>
                      <a:gd name="T0" fmla="*/ 2 w 12"/>
                      <a:gd name="T1" fmla="*/ 12 h 13"/>
                      <a:gd name="T2" fmla="*/ 11 w 12"/>
                      <a:gd name="T3" fmla="*/ 2 h 13"/>
                      <a:gd name="T4" fmla="*/ 10 w 12"/>
                      <a:gd name="T5" fmla="*/ 1 h 13"/>
                      <a:gd name="T6" fmla="*/ 1 w 12"/>
                      <a:gd name="T7" fmla="*/ 11 h 13"/>
                      <a:gd name="T8" fmla="*/ 2 w 12"/>
                      <a:gd name="T9" fmla="*/ 12 h 13"/>
                    </a:gdLst>
                    <a:ahLst/>
                    <a:cxnLst>
                      <a:cxn ang="0">
                        <a:pos x="T0" y="T1"/>
                      </a:cxn>
                      <a:cxn ang="0">
                        <a:pos x="T2" y="T3"/>
                      </a:cxn>
                      <a:cxn ang="0">
                        <a:pos x="T4" y="T5"/>
                      </a:cxn>
                      <a:cxn ang="0">
                        <a:pos x="T6" y="T7"/>
                      </a:cxn>
                      <a:cxn ang="0">
                        <a:pos x="T8" y="T9"/>
                      </a:cxn>
                    </a:cxnLst>
                    <a:rect l="0" t="0" r="r" b="b"/>
                    <a:pathLst>
                      <a:path w="12" h="13">
                        <a:moveTo>
                          <a:pt x="2" y="12"/>
                        </a:moveTo>
                        <a:cubicBezTo>
                          <a:pt x="4" y="8"/>
                          <a:pt x="8" y="5"/>
                          <a:pt x="11" y="2"/>
                        </a:cubicBezTo>
                        <a:cubicBezTo>
                          <a:pt x="12" y="1"/>
                          <a:pt x="11" y="0"/>
                          <a:pt x="10" y="1"/>
                        </a:cubicBezTo>
                        <a:cubicBezTo>
                          <a:pt x="7" y="5"/>
                          <a:pt x="3" y="7"/>
                          <a:pt x="1" y="11"/>
                        </a:cubicBezTo>
                        <a:cubicBezTo>
                          <a:pt x="0" y="12"/>
                          <a:pt x="1" y="13"/>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6" name="Freeform 130"/>
                  <p:cNvSpPr/>
                  <p:nvPr/>
                </p:nvSpPr>
                <p:spPr bwMode="auto">
                  <a:xfrm>
                    <a:off x="1363663" y="2714626"/>
                    <a:ext cx="9525" cy="11113"/>
                  </a:xfrm>
                  <a:custGeom>
                    <a:avLst/>
                    <a:gdLst>
                      <a:gd name="T0" fmla="*/ 1 w 9"/>
                      <a:gd name="T1" fmla="*/ 9 h 10"/>
                      <a:gd name="T2" fmla="*/ 9 w 9"/>
                      <a:gd name="T3" fmla="*/ 2 h 10"/>
                      <a:gd name="T4" fmla="*/ 8 w 9"/>
                      <a:gd name="T5" fmla="*/ 1 h 10"/>
                      <a:gd name="T6" fmla="*/ 0 w 9"/>
                      <a:gd name="T7" fmla="*/ 8 h 10"/>
                      <a:gd name="T8" fmla="*/ 1 w 9"/>
                      <a:gd name="T9" fmla="*/ 9 h 10"/>
                    </a:gdLst>
                    <a:ahLst/>
                    <a:cxnLst>
                      <a:cxn ang="0">
                        <a:pos x="T0" y="T1"/>
                      </a:cxn>
                      <a:cxn ang="0">
                        <a:pos x="T2" y="T3"/>
                      </a:cxn>
                      <a:cxn ang="0">
                        <a:pos x="T4" y="T5"/>
                      </a:cxn>
                      <a:cxn ang="0">
                        <a:pos x="T6" y="T7"/>
                      </a:cxn>
                      <a:cxn ang="0">
                        <a:pos x="T8" y="T9"/>
                      </a:cxn>
                    </a:cxnLst>
                    <a:rect l="0" t="0" r="r" b="b"/>
                    <a:pathLst>
                      <a:path w="9" h="10">
                        <a:moveTo>
                          <a:pt x="1" y="9"/>
                        </a:moveTo>
                        <a:cubicBezTo>
                          <a:pt x="3" y="6"/>
                          <a:pt x="6" y="4"/>
                          <a:pt x="9" y="2"/>
                        </a:cubicBezTo>
                        <a:cubicBezTo>
                          <a:pt x="9" y="1"/>
                          <a:pt x="8" y="0"/>
                          <a:pt x="8" y="1"/>
                        </a:cubicBezTo>
                        <a:cubicBezTo>
                          <a:pt x="5" y="3"/>
                          <a:pt x="2" y="6"/>
                          <a:pt x="0" y="8"/>
                        </a:cubicBezTo>
                        <a:cubicBezTo>
                          <a:pt x="0" y="9"/>
                          <a:pt x="1" y="10"/>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7" name="Freeform 131"/>
                  <p:cNvSpPr/>
                  <p:nvPr/>
                </p:nvSpPr>
                <p:spPr bwMode="auto">
                  <a:xfrm>
                    <a:off x="1370013" y="2708276"/>
                    <a:ext cx="15875" cy="11113"/>
                  </a:xfrm>
                  <a:custGeom>
                    <a:avLst/>
                    <a:gdLst>
                      <a:gd name="T0" fmla="*/ 1 w 15"/>
                      <a:gd name="T1" fmla="*/ 11 h 11"/>
                      <a:gd name="T2" fmla="*/ 15 w 15"/>
                      <a:gd name="T3" fmla="*/ 2 h 11"/>
                      <a:gd name="T4" fmla="*/ 14 w 15"/>
                      <a:gd name="T5" fmla="*/ 1 h 11"/>
                      <a:gd name="T6" fmla="*/ 0 w 15"/>
                      <a:gd name="T7" fmla="*/ 10 h 11"/>
                      <a:gd name="T8" fmla="*/ 1 w 15"/>
                      <a:gd name="T9" fmla="*/ 11 h 11"/>
                    </a:gdLst>
                    <a:ahLst/>
                    <a:cxnLst>
                      <a:cxn ang="0">
                        <a:pos x="T0" y="T1"/>
                      </a:cxn>
                      <a:cxn ang="0">
                        <a:pos x="T2" y="T3"/>
                      </a:cxn>
                      <a:cxn ang="0">
                        <a:pos x="T4" y="T5"/>
                      </a:cxn>
                      <a:cxn ang="0">
                        <a:pos x="T6" y="T7"/>
                      </a:cxn>
                      <a:cxn ang="0">
                        <a:pos x="T8" y="T9"/>
                      </a:cxn>
                    </a:cxnLst>
                    <a:rect l="0" t="0" r="r" b="b"/>
                    <a:pathLst>
                      <a:path w="15" h="11">
                        <a:moveTo>
                          <a:pt x="1" y="11"/>
                        </a:moveTo>
                        <a:cubicBezTo>
                          <a:pt x="6" y="8"/>
                          <a:pt x="10" y="5"/>
                          <a:pt x="15" y="2"/>
                        </a:cubicBezTo>
                        <a:cubicBezTo>
                          <a:pt x="15" y="1"/>
                          <a:pt x="15" y="0"/>
                          <a:pt x="14" y="1"/>
                        </a:cubicBezTo>
                        <a:cubicBezTo>
                          <a:pt x="10" y="4"/>
                          <a:pt x="5" y="7"/>
                          <a:pt x="0" y="10"/>
                        </a:cubicBezTo>
                        <a:cubicBezTo>
                          <a:pt x="0" y="10"/>
                          <a:pt x="0" y="11"/>
                          <a:pt x="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8" name="Freeform 132"/>
                  <p:cNvSpPr/>
                  <p:nvPr/>
                </p:nvSpPr>
                <p:spPr bwMode="auto">
                  <a:xfrm>
                    <a:off x="1376363" y="2701926"/>
                    <a:ext cx="9525" cy="14288"/>
                  </a:xfrm>
                  <a:custGeom>
                    <a:avLst/>
                    <a:gdLst>
                      <a:gd name="T0" fmla="*/ 2 w 9"/>
                      <a:gd name="T1" fmla="*/ 13 h 14"/>
                      <a:gd name="T2" fmla="*/ 9 w 9"/>
                      <a:gd name="T3" fmla="*/ 1 h 14"/>
                      <a:gd name="T4" fmla="*/ 8 w 9"/>
                      <a:gd name="T5" fmla="*/ 1 h 14"/>
                      <a:gd name="T6" fmla="*/ 1 w 9"/>
                      <a:gd name="T7" fmla="*/ 12 h 14"/>
                      <a:gd name="T8" fmla="*/ 2 w 9"/>
                      <a:gd name="T9" fmla="*/ 13 h 14"/>
                    </a:gdLst>
                    <a:ahLst/>
                    <a:cxnLst>
                      <a:cxn ang="0">
                        <a:pos x="T0" y="T1"/>
                      </a:cxn>
                      <a:cxn ang="0">
                        <a:pos x="T2" y="T3"/>
                      </a:cxn>
                      <a:cxn ang="0">
                        <a:pos x="T4" y="T5"/>
                      </a:cxn>
                      <a:cxn ang="0">
                        <a:pos x="T6" y="T7"/>
                      </a:cxn>
                      <a:cxn ang="0">
                        <a:pos x="T8" y="T9"/>
                      </a:cxn>
                    </a:cxnLst>
                    <a:rect l="0" t="0" r="r" b="b"/>
                    <a:pathLst>
                      <a:path w="9" h="14">
                        <a:moveTo>
                          <a:pt x="2" y="13"/>
                        </a:moveTo>
                        <a:cubicBezTo>
                          <a:pt x="4" y="9"/>
                          <a:pt x="7" y="5"/>
                          <a:pt x="9" y="1"/>
                        </a:cubicBezTo>
                        <a:cubicBezTo>
                          <a:pt x="9" y="0"/>
                          <a:pt x="8" y="0"/>
                          <a:pt x="8" y="1"/>
                        </a:cubicBezTo>
                        <a:cubicBezTo>
                          <a:pt x="6" y="5"/>
                          <a:pt x="3" y="8"/>
                          <a:pt x="1" y="12"/>
                        </a:cubicBezTo>
                        <a:cubicBezTo>
                          <a:pt x="0" y="13"/>
                          <a:pt x="1" y="14"/>
                          <a:pt x="2"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9" name="Freeform 133"/>
                  <p:cNvSpPr/>
                  <p:nvPr/>
                </p:nvSpPr>
                <p:spPr bwMode="auto">
                  <a:xfrm>
                    <a:off x="1377950" y="2703513"/>
                    <a:ext cx="7938" cy="20638"/>
                  </a:xfrm>
                  <a:custGeom>
                    <a:avLst/>
                    <a:gdLst>
                      <a:gd name="T0" fmla="*/ 7 w 8"/>
                      <a:gd name="T1" fmla="*/ 1 h 19"/>
                      <a:gd name="T2" fmla="*/ 0 w 8"/>
                      <a:gd name="T3" fmla="*/ 17 h 19"/>
                      <a:gd name="T4" fmla="*/ 1 w 8"/>
                      <a:gd name="T5" fmla="*/ 18 h 19"/>
                      <a:gd name="T6" fmla="*/ 8 w 8"/>
                      <a:gd name="T7" fmla="*/ 1 h 19"/>
                      <a:gd name="T8" fmla="*/ 7 w 8"/>
                      <a:gd name="T9" fmla="*/ 1 h 19"/>
                    </a:gdLst>
                    <a:ahLst/>
                    <a:cxnLst>
                      <a:cxn ang="0">
                        <a:pos x="T0" y="T1"/>
                      </a:cxn>
                      <a:cxn ang="0">
                        <a:pos x="T2" y="T3"/>
                      </a:cxn>
                      <a:cxn ang="0">
                        <a:pos x="T4" y="T5"/>
                      </a:cxn>
                      <a:cxn ang="0">
                        <a:pos x="T6" y="T7"/>
                      </a:cxn>
                      <a:cxn ang="0">
                        <a:pos x="T8" y="T9"/>
                      </a:cxn>
                    </a:cxnLst>
                    <a:rect l="0" t="0" r="r" b="b"/>
                    <a:pathLst>
                      <a:path w="8" h="19">
                        <a:moveTo>
                          <a:pt x="7" y="1"/>
                        </a:moveTo>
                        <a:cubicBezTo>
                          <a:pt x="7" y="7"/>
                          <a:pt x="3" y="12"/>
                          <a:pt x="0" y="17"/>
                        </a:cubicBezTo>
                        <a:cubicBezTo>
                          <a:pt x="0" y="18"/>
                          <a:pt x="1" y="19"/>
                          <a:pt x="1" y="18"/>
                        </a:cubicBezTo>
                        <a:cubicBezTo>
                          <a:pt x="5" y="13"/>
                          <a:pt x="8" y="7"/>
                          <a:pt x="8" y="1"/>
                        </a:cubicBezTo>
                        <a:cubicBezTo>
                          <a:pt x="8" y="0"/>
                          <a:pt x="7" y="0"/>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0" name="Freeform 134"/>
                  <p:cNvSpPr/>
                  <p:nvPr/>
                </p:nvSpPr>
                <p:spPr bwMode="auto">
                  <a:xfrm>
                    <a:off x="1379538" y="2703513"/>
                    <a:ext cx="9525" cy="22225"/>
                  </a:xfrm>
                  <a:custGeom>
                    <a:avLst/>
                    <a:gdLst>
                      <a:gd name="T0" fmla="*/ 7 w 9"/>
                      <a:gd name="T1" fmla="*/ 1 h 20"/>
                      <a:gd name="T2" fmla="*/ 0 w 9"/>
                      <a:gd name="T3" fmla="*/ 19 h 20"/>
                      <a:gd name="T4" fmla="*/ 2 w 9"/>
                      <a:gd name="T5" fmla="*/ 20 h 20"/>
                      <a:gd name="T6" fmla="*/ 9 w 9"/>
                      <a:gd name="T7" fmla="*/ 1 h 20"/>
                      <a:gd name="T8" fmla="*/ 7 w 9"/>
                      <a:gd name="T9" fmla="*/ 1 h 20"/>
                    </a:gdLst>
                    <a:ahLst/>
                    <a:cxnLst>
                      <a:cxn ang="0">
                        <a:pos x="T0" y="T1"/>
                      </a:cxn>
                      <a:cxn ang="0">
                        <a:pos x="T2" y="T3"/>
                      </a:cxn>
                      <a:cxn ang="0">
                        <a:pos x="T4" y="T5"/>
                      </a:cxn>
                      <a:cxn ang="0">
                        <a:pos x="T6" y="T7"/>
                      </a:cxn>
                      <a:cxn ang="0">
                        <a:pos x="T8" y="T9"/>
                      </a:cxn>
                    </a:cxnLst>
                    <a:rect l="0" t="0" r="r" b="b"/>
                    <a:pathLst>
                      <a:path w="9" h="20">
                        <a:moveTo>
                          <a:pt x="7" y="1"/>
                        </a:moveTo>
                        <a:cubicBezTo>
                          <a:pt x="7" y="7"/>
                          <a:pt x="3" y="13"/>
                          <a:pt x="0" y="19"/>
                        </a:cubicBezTo>
                        <a:cubicBezTo>
                          <a:pt x="0" y="20"/>
                          <a:pt x="1" y="20"/>
                          <a:pt x="2" y="20"/>
                        </a:cubicBezTo>
                        <a:cubicBezTo>
                          <a:pt x="5" y="14"/>
                          <a:pt x="8" y="7"/>
                          <a:pt x="9" y="1"/>
                        </a:cubicBezTo>
                        <a:cubicBezTo>
                          <a:pt x="9" y="0"/>
                          <a:pt x="7" y="0"/>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1" name="Freeform 135"/>
                  <p:cNvSpPr/>
                  <p:nvPr/>
                </p:nvSpPr>
                <p:spPr bwMode="auto">
                  <a:xfrm>
                    <a:off x="1384300" y="2703513"/>
                    <a:ext cx="7938" cy="19050"/>
                  </a:xfrm>
                  <a:custGeom>
                    <a:avLst/>
                    <a:gdLst>
                      <a:gd name="T0" fmla="*/ 5 w 7"/>
                      <a:gd name="T1" fmla="*/ 2 h 19"/>
                      <a:gd name="T2" fmla="*/ 6 w 7"/>
                      <a:gd name="T3" fmla="*/ 1 h 19"/>
                      <a:gd name="T4" fmla="*/ 5 w 7"/>
                      <a:gd name="T5" fmla="*/ 2 h 19"/>
                      <a:gd name="T6" fmla="*/ 4 w 7"/>
                      <a:gd name="T7" fmla="*/ 9 h 19"/>
                      <a:gd name="T8" fmla="*/ 2 w 7"/>
                      <a:gd name="T9" fmla="*/ 14 h 19"/>
                      <a:gd name="T10" fmla="*/ 1 w 7"/>
                      <a:gd name="T11" fmla="*/ 16 h 19"/>
                      <a:gd name="T12" fmla="*/ 0 w 7"/>
                      <a:gd name="T13" fmla="*/ 18 h 19"/>
                      <a:gd name="T14" fmla="*/ 1 w 7"/>
                      <a:gd name="T15" fmla="*/ 18 h 19"/>
                      <a:gd name="T16" fmla="*/ 0 w 7"/>
                      <a:gd name="T17" fmla="*/ 17 h 19"/>
                      <a:gd name="T18" fmla="*/ 0 w 7"/>
                      <a:gd name="T19" fmla="*/ 18 h 19"/>
                      <a:gd name="T20" fmla="*/ 0 w 7"/>
                      <a:gd name="T21" fmla="*/ 19 h 19"/>
                      <a:gd name="T22" fmla="*/ 1 w 7"/>
                      <a:gd name="T23" fmla="*/ 19 h 19"/>
                      <a:gd name="T24" fmla="*/ 1 w 7"/>
                      <a:gd name="T25" fmla="*/ 19 h 19"/>
                      <a:gd name="T26" fmla="*/ 3 w 7"/>
                      <a:gd name="T27" fmla="*/ 13 h 19"/>
                      <a:gd name="T28" fmla="*/ 6 w 7"/>
                      <a:gd name="T29" fmla="*/ 5 h 19"/>
                      <a:gd name="T30" fmla="*/ 5 w 7"/>
                      <a:gd name="T31" fmla="*/ 1 h 19"/>
                      <a:gd name="T32" fmla="*/ 4 w 7"/>
                      <a:gd name="T33" fmla="*/ 1 h 19"/>
                      <a:gd name="T34" fmla="*/ 4 w 7"/>
                      <a:gd name="T35" fmla="*/ 2 h 19"/>
                      <a:gd name="T36" fmla="*/ 5 w 7"/>
                      <a:gd name="T3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 h="19">
                        <a:moveTo>
                          <a:pt x="5" y="2"/>
                        </a:moveTo>
                        <a:cubicBezTo>
                          <a:pt x="6" y="2"/>
                          <a:pt x="5" y="2"/>
                          <a:pt x="6" y="1"/>
                        </a:cubicBezTo>
                        <a:cubicBezTo>
                          <a:pt x="5" y="1"/>
                          <a:pt x="5" y="1"/>
                          <a:pt x="5" y="2"/>
                        </a:cubicBezTo>
                        <a:cubicBezTo>
                          <a:pt x="6" y="3"/>
                          <a:pt x="4" y="7"/>
                          <a:pt x="4" y="9"/>
                        </a:cubicBezTo>
                        <a:cubicBezTo>
                          <a:pt x="3" y="11"/>
                          <a:pt x="2" y="12"/>
                          <a:pt x="2" y="14"/>
                        </a:cubicBezTo>
                        <a:cubicBezTo>
                          <a:pt x="1" y="15"/>
                          <a:pt x="1" y="16"/>
                          <a:pt x="1" y="16"/>
                        </a:cubicBezTo>
                        <a:cubicBezTo>
                          <a:pt x="1" y="17"/>
                          <a:pt x="0" y="17"/>
                          <a:pt x="0" y="18"/>
                        </a:cubicBezTo>
                        <a:cubicBezTo>
                          <a:pt x="0" y="18"/>
                          <a:pt x="1" y="19"/>
                          <a:pt x="1" y="18"/>
                        </a:cubicBezTo>
                        <a:cubicBezTo>
                          <a:pt x="1" y="17"/>
                          <a:pt x="0" y="16"/>
                          <a:pt x="0" y="17"/>
                        </a:cubicBezTo>
                        <a:cubicBezTo>
                          <a:pt x="0" y="18"/>
                          <a:pt x="0" y="18"/>
                          <a:pt x="0" y="18"/>
                        </a:cubicBezTo>
                        <a:cubicBezTo>
                          <a:pt x="0" y="19"/>
                          <a:pt x="0" y="19"/>
                          <a:pt x="0" y="19"/>
                        </a:cubicBezTo>
                        <a:cubicBezTo>
                          <a:pt x="1" y="19"/>
                          <a:pt x="1" y="19"/>
                          <a:pt x="1" y="19"/>
                        </a:cubicBezTo>
                        <a:cubicBezTo>
                          <a:pt x="1" y="19"/>
                          <a:pt x="1" y="19"/>
                          <a:pt x="1" y="19"/>
                        </a:cubicBezTo>
                        <a:cubicBezTo>
                          <a:pt x="2" y="17"/>
                          <a:pt x="3" y="15"/>
                          <a:pt x="3" y="13"/>
                        </a:cubicBezTo>
                        <a:cubicBezTo>
                          <a:pt x="5" y="11"/>
                          <a:pt x="5" y="8"/>
                          <a:pt x="6" y="5"/>
                        </a:cubicBezTo>
                        <a:cubicBezTo>
                          <a:pt x="6" y="4"/>
                          <a:pt x="7" y="2"/>
                          <a:pt x="5" y="1"/>
                        </a:cubicBezTo>
                        <a:cubicBezTo>
                          <a:pt x="5" y="0"/>
                          <a:pt x="5" y="0"/>
                          <a:pt x="4" y="1"/>
                        </a:cubicBezTo>
                        <a:cubicBezTo>
                          <a:pt x="4" y="1"/>
                          <a:pt x="4" y="2"/>
                          <a:pt x="4" y="2"/>
                        </a:cubicBezTo>
                        <a:cubicBezTo>
                          <a:pt x="4" y="2"/>
                          <a:pt x="5"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2" name="Freeform 136"/>
                  <p:cNvSpPr/>
                  <p:nvPr/>
                </p:nvSpPr>
                <p:spPr bwMode="auto">
                  <a:xfrm>
                    <a:off x="1385888" y="2705101"/>
                    <a:ext cx="7938" cy="19050"/>
                  </a:xfrm>
                  <a:custGeom>
                    <a:avLst/>
                    <a:gdLst>
                      <a:gd name="T0" fmla="*/ 5 w 7"/>
                      <a:gd name="T1" fmla="*/ 1 h 18"/>
                      <a:gd name="T2" fmla="*/ 0 w 7"/>
                      <a:gd name="T3" fmla="*/ 17 h 18"/>
                      <a:gd name="T4" fmla="*/ 2 w 7"/>
                      <a:gd name="T5" fmla="*/ 17 h 18"/>
                      <a:gd name="T6" fmla="*/ 6 w 7"/>
                      <a:gd name="T7" fmla="*/ 1 h 18"/>
                      <a:gd name="T8" fmla="*/ 5 w 7"/>
                      <a:gd name="T9" fmla="*/ 1 h 18"/>
                    </a:gdLst>
                    <a:ahLst/>
                    <a:cxnLst>
                      <a:cxn ang="0">
                        <a:pos x="T0" y="T1"/>
                      </a:cxn>
                      <a:cxn ang="0">
                        <a:pos x="T2" y="T3"/>
                      </a:cxn>
                      <a:cxn ang="0">
                        <a:pos x="T4" y="T5"/>
                      </a:cxn>
                      <a:cxn ang="0">
                        <a:pos x="T6" y="T7"/>
                      </a:cxn>
                      <a:cxn ang="0">
                        <a:pos x="T8" y="T9"/>
                      </a:cxn>
                    </a:cxnLst>
                    <a:rect l="0" t="0" r="r" b="b"/>
                    <a:pathLst>
                      <a:path w="7" h="18">
                        <a:moveTo>
                          <a:pt x="5" y="1"/>
                        </a:moveTo>
                        <a:cubicBezTo>
                          <a:pt x="5" y="6"/>
                          <a:pt x="2" y="12"/>
                          <a:pt x="0" y="17"/>
                        </a:cubicBezTo>
                        <a:cubicBezTo>
                          <a:pt x="0" y="18"/>
                          <a:pt x="1" y="18"/>
                          <a:pt x="2" y="17"/>
                        </a:cubicBezTo>
                        <a:cubicBezTo>
                          <a:pt x="3" y="12"/>
                          <a:pt x="7" y="7"/>
                          <a:pt x="6" y="1"/>
                        </a:cubicBezTo>
                        <a:cubicBezTo>
                          <a:pt x="6" y="0"/>
                          <a:pt x="5" y="0"/>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3" name="Freeform 137"/>
                  <p:cNvSpPr/>
                  <p:nvPr/>
                </p:nvSpPr>
                <p:spPr bwMode="auto">
                  <a:xfrm>
                    <a:off x="1389063" y="2705101"/>
                    <a:ext cx="6350" cy="20638"/>
                  </a:xfrm>
                  <a:custGeom>
                    <a:avLst/>
                    <a:gdLst>
                      <a:gd name="T0" fmla="*/ 5 w 7"/>
                      <a:gd name="T1" fmla="*/ 1 h 19"/>
                      <a:gd name="T2" fmla="*/ 1 w 7"/>
                      <a:gd name="T3" fmla="*/ 17 h 19"/>
                      <a:gd name="T4" fmla="*/ 2 w 7"/>
                      <a:gd name="T5" fmla="*/ 18 h 19"/>
                      <a:gd name="T6" fmla="*/ 5 w 7"/>
                      <a:gd name="T7" fmla="*/ 11 h 19"/>
                      <a:gd name="T8" fmla="*/ 7 w 7"/>
                      <a:gd name="T9" fmla="*/ 1 h 19"/>
                      <a:gd name="T10" fmla="*/ 5 w 7"/>
                      <a:gd name="T11" fmla="*/ 1 h 19"/>
                    </a:gdLst>
                    <a:ahLst/>
                    <a:cxnLst>
                      <a:cxn ang="0">
                        <a:pos x="T0" y="T1"/>
                      </a:cxn>
                      <a:cxn ang="0">
                        <a:pos x="T2" y="T3"/>
                      </a:cxn>
                      <a:cxn ang="0">
                        <a:pos x="T4" y="T5"/>
                      </a:cxn>
                      <a:cxn ang="0">
                        <a:pos x="T6" y="T7"/>
                      </a:cxn>
                      <a:cxn ang="0">
                        <a:pos x="T8" y="T9"/>
                      </a:cxn>
                      <a:cxn ang="0">
                        <a:pos x="T10" y="T11"/>
                      </a:cxn>
                    </a:cxnLst>
                    <a:rect l="0" t="0" r="r" b="b"/>
                    <a:pathLst>
                      <a:path w="7" h="19">
                        <a:moveTo>
                          <a:pt x="5" y="1"/>
                        </a:moveTo>
                        <a:cubicBezTo>
                          <a:pt x="5" y="6"/>
                          <a:pt x="4" y="13"/>
                          <a:pt x="1" y="17"/>
                        </a:cubicBezTo>
                        <a:cubicBezTo>
                          <a:pt x="0" y="18"/>
                          <a:pt x="1" y="19"/>
                          <a:pt x="2" y="18"/>
                        </a:cubicBezTo>
                        <a:cubicBezTo>
                          <a:pt x="3" y="16"/>
                          <a:pt x="4" y="13"/>
                          <a:pt x="5" y="11"/>
                        </a:cubicBezTo>
                        <a:cubicBezTo>
                          <a:pt x="6" y="8"/>
                          <a:pt x="7" y="4"/>
                          <a:pt x="7" y="1"/>
                        </a:cubicBezTo>
                        <a:cubicBezTo>
                          <a:pt x="7" y="0"/>
                          <a:pt x="5" y="0"/>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4" name="Freeform 138"/>
                  <p:cNvSpPr/>
                  <p:nvPr/>
                </p:nvSpPr>
                <p:spPr bwMode="auto">
                  <a:xfrm>
                    <a:off x="1389063" y="2706688"/>
                    <a:ext cx="7938" cy="19050"/>
                  </a:xfrm>
                  <a:custGeom>
                    <a:avLst/>
                    <a:gdLst>
                      <a:gd name="T0" fmla="*/ 5 w 7"/>
                      <a:gd name="T1" fmla="*/ 1 h 17"/>
                      <a:gd name="T2" fmla="*/ 1 w 7"/>
                      <a:gd name="T3" fmla="*/ 15 h 17"/>
                      <a:gd name="T4" fmla="*/ 2 w 7"/>
                      <a:gd name="T5" fmla="*/ 16 h 17"/>
                      <a:gd name="T6" fmla="*/ 7 w 7"/>
                      <a:gd name="T7" fmla="*/ 1 h 17"/>
                      <a:gd name="T8" fmla="*/ 5 w 7"/>
                      <a:gd name="T9" fmla="*/ 1 h 17"/>
                    </a:gdLst>
                    <a:ahLst/>
                    <a:cxnLst>
                      <a:cxn ang="0">
                        <a:pos x="T0" y="T1"/>
                      </a:cxn>
                      <a:cxn ang="0">
                        <a:pos x="T2" y="T3"/>
                      </a:cxn>
                      <a:cxn ang="0">
                        <a:pos x="T4" y="T5"/>
                      </a:cxn>
                      <a:cxn ang="0">
                        <a:pos x="T6" y="T7"/>
                      </a:cxn>
                      <a:cxn ang="0">
                        <a:pos x="T8" y="T9"/>
                      </a:cxn>
                    </a:cxnLst>
                    <a:rect l="0" t="0" r="r" b="b"/>
                    <a:pathLst>
                      <a:path w="7" h="17">
                        <a:moveTo>
                          <a:pt x="5" y="1"/>
                        </a:moveTo>
                        <a:cubicBezTo>
                          <a:pt x="6" y="6"/>
                          <a:pt x="3" y="11"/>
                          <a:pt x="1" y="15"/>
                        </a:cubicBezTo>
                        <a:cubicBezTo>
                          <a:pt x="0" y="16"/>
                          <a:pt x="2" y="17"/>
                          <a:pt x="2" y="16"/>
                        </a:cubicBezTo>
                        <a:cubicBezTo>
                          <a:pt x="5" y="12"/>
                          <a:pt x="7" y="6"/>
                          <a:pt x="7" y="1"/>
                        </a:cubicBezTo>
                        <a:cubicBezTo>
                          <a:pt x="7" y="0"/>
                          <a:pt x="5" y="0"/>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5" name="Freeform 139"/>
                  <p:cNvSpPr/>
                  <p:nvPr/>
                </p:nvSpPr>
                <p:spPr bwMode="auto">
                  <a:xfrm>
                    <a:off x="1389063" y="2708276"/>
                    <a:ext cx="11113" cy="20638"/>
                  </a:xfrm>
                  <a:custGeom>
                    <a:avLst/>
                    <a:gdLst>
                      <a:gd name="T0" fmla="*/ 9 w 11"/>
                      <a:gd name="T1" fmla="*/ 1 h 19"/>
                      <a:gd name="T2" fmla="*/ 0 w 11"/>
                      <a:gd name="T3" fmla="*/ 17 h 19"/>
                      <a:gd name="T4" fmla="*/ 1 w 11"/>
                      <a:gd name="T5" fmla="*/ 18 h 19"/>
                      <a:gd name="T6" fmla="*/ 11 w 11"/>
                      <a:gd name="T7" fmla="*/ 1 h 19"/>
                      <a:gd name="T8" fmla="*/ 9 w 11"/>
                      <a:gd name="T9" fmla="*/ 1 h 19"/>
                    </a:gdLst>
                    <a:ahLst/>
                    <a:cxnLst>
                      <a:cxn ang="0">
                        <a:pos x="T0" y="T1"/>
                      </a:cxn>
                      <a:cxn ang="0">
                        <a:pos x="T2" y="T3"/>
                      </a:cxn>
                      <a:cxn ang="0">
                        <a:pos x="T4" y="T5"/>
                      </a:cxn>
                      <a:cxn ang="0">
                        <a:pos x="T6" y="T7"/>
                      </a:cxn>
                      <a:cxn ang="0">
                        <a:pos x="T8" y="T9"/>
                      </a:cxn>
                    </a:cxnLst>
                    <a:rect l="0" t="0" r="r" b="b"/>
                    <a:pathLst>
                      <a:path w="11" h="19">
                        <a:moveTo>
                          <a:pt x="9" y="1"/>
                        </a:moveTo>
                        <a:cubicBezTo>
                          <a:pt x="9" y="7"/>
                          <a:pt x="5" y="13"/>
                          <a:pt x="0" y="17"/>
                        </a:cubicBezTo>
                        <a:cubicBezTo>
                          <a:pt x="0" y="18"/>
                          <a:pt x="1" y="19"/>
                          <a:pt x="1" y="18"/>
                        </a:cubicBezTo>
                        <a:cubicBezTo>
                          <a:pt x="6" y="14"/>
                          <a:pt x="10" y="8"/>
                          <a:pt x="11" y="1"/>
                        </a:cubicBezTo>
                        <a:cubicBezTo>
                          <a:pt x="11" y="0"/>
                          <a:pt x="9" y="0"/>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6" name="Freeform 140"/>
                  <p:cNvSpPr/>
                  <p:nvPr/>
                </p:nvSpPr>
                <p:spPr bwMode="auto">
                  <a:xfrm>
                    <a:off x="1373188" y="2714626"/>
                    <a:ext cx="17463" cy="33338"/>
                  </a:xfrm>
                  <a:custGeom>
                    <a:avLst/>
                    <a:gdLst>
                      <a:gd name="T0" fmla="*/ 16 w 17"/>
                      <a:gd name="T1" fmla="*/ 3 h 31"/>
                      <a:gd name="T2" fmla="*/ 6 w 17"/>
                      <a:gd name="T3" fmla="*/ 11 h 31"/>
                      <a:gd name="T4" fmla="*/ 12 w 17"/>
                      <a:gd name="T5" fmla="*/ 3 h 31"/>
                      <a:gd name="T6" fmla="*/ 3 w 17"/>
                      <a:gd name="T7" fmla="*/ 11 h 31"/>
                      <a:gd name="T8" fmla="*/ 9 w 17"/>
                      <a:gd name="T9" fmla="*/ 3 h 31"/>
                      <a:gd name="T10" fmla="*/ 6 w 17"/>
                      <a:gd name="T11" fmla="*/ 5 h 31"/>
                      <a:gd name="T12" fmla="*/ 11 w 17"/>
                      <a:gd name="T13" fmla="*/ 3 h 31"/>
                      <a:gd name="T14" fmla="*/ 4 w 17"/>
                      <a:gd name="T15" fmla="*/ 15 h 31"/>
                      <a:gd name="T16" fmla="*/ 11 w 17"/>
                      <a:gd name="T17" fmla="*/ 12 h 31"/>
                      <a:gd name="T18" fmla="*/ 1 w 17"/>
                      <a:gd name="T19" fmla="*/ 22 h 31"/>
                      <a:gd name="T20" fmla="*/ 12 w 17"/>
                      <a:gd name="T21" fmla="*/ 12 h 31"/>
                      <a:gd name="T22" fmla="*/ 5 w 17"/>
                      <a:gd name="T23" fmla="*/ 22 h 31"/>
                      <a:gd name="T24" fmla="*/ 7 w 17"/>
                      <a:gd name="T25" fmla="*/ 21 h 31"/>
                      <a:gd name="T26" fmla="*/ 4 w 17"/>
                      <a:gd name="T27" fmla="*/ 27 h 31"/>
                      <a:gd name="T28" fmla="*/ 9 w 17"/>
                      <a:gd name="T29" fmla="*/ 21 h 31"/>
                      <a:gd name="T30" fmla="*/ 4 w 17"/>
                      <a:gd name="T31" fmla="*/ 29 h 31"/>
                      <a:gd name="T32" fmla="*/ 6 w 17"/>
                      <a:gd name="T33" fmla="*/ 30 h 31"/>
                      <a:gd name="T34" fmla="*/ 9 w 17"/>
                      <a:gd name="T35" fmla="*/ 26 h 31"/>
                      <a:gd name="T36" fmla="*/ 6 w 17"/>
                      <a:gd name="T37" fmla="*/ 30 h 31"/>
                      <a:gd name="T38" fmla="*/ 9 w 17"/>
                      <a:gd name="T39" fmla="*/ 23 h 31"/>
                      <a:gd name="T40" fmla="*/ 5 w 17"/>
                      <a:gd name="T41" fmla="*/ 28 h 31"/>
                      <a:gd name="T42" fmla="*/ 9 w 17"/>
                      <a:gd name="T43" fmla="*/ 21 h 31"/>
                      <a:gd name="T44" fmla="*/ 5 w 17"/>
                      <a:gd name="T45" fmla="*/ 27 h 31"/>
                      <a:gd name="T46" fmla="*/ 7 w 17"/>
                      <a:gd name="T47" fmla="*/ 21 h 31"/>
                      <a:gd name="T48" fmla="*/ 5 w 17"/>
                      <a:gd name="T49" fmla="*/ 22 h 31"/>
                      <a:gd name="T50" fmla="*/ 12 w 17"/>
                      <a:gd name="T51" fmla="*/ 11 h 31"/>
                      <a:gd name="T52" fmla="*/ 1 w 17"/>
                      <a:gd name="T53" fmla="*/ 21 h 31"/>
                      <a:gd name="T54" fmla="*/ 11 w 17"/>
                      <a:gd name="T55" fmla="*/ 11 h 31"/>
                      <a:gd name="T56" fmla="*/ 4 w 17"/>
                      <a:gd name="T57" fmla="*/ 15 h 31"/>
                      <a:gd name="T58" fmla="*/ 14 w 17"/>
                      <a:gd name="T59" fmla="*/ 1 h 31"/>
                      <a:gd name="T60" fmla="*/ 6 w 17"/>
                      <a:gd name="T61" fmla="*/ 5 h 31"/>
                      <a:gd name="T62" fmla="*/ 9 w 17"/>
                      <a:gd name="T63" fmla="*/ 4 h 31"/>
                      <a:gd name="T64" fmla="*/ 3 w 17"/>
                      <a:gd name="T65" fmla="*/ 11 h 31"/>
                      <a:gd name="T66" fmla="*/ 12 w 17"/>
                      <a:gd name="T67" fmla="*/ 4 h 31"/>
                      <a:gd name="T68" fmla="*/ 6 w 17"/>
                      <a:gd name="T69" fmla="*/ 11 h 31"/>
                      <a:gd name="T70" fmla="*/ 16 w 17"/>
                      <a:gd name="T71" fmla="*/ 3 h 31"/>
                      <a:gd name="T72" fmla="*/ 9 w 17"/>
                      <a:gd name="T73"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 h="31">
                        <a:moveTo>
                          <a:pt x="10" y="12"/>
                        </a:moveTo>
                        <a:cubicBezTo>
                          <a:pt x="13" y="9"/>
                          <a:pt x="15" y="6"/>
                          <a:pt x="16" y="3"/>
                        </a:cubicBezTo>
                        <a:cubicBezTo>
                          <a:pt x="17" y="2"/>
                          <a:pt x="16" y="2"/>
                          <a:pt x="15" y="2"/>
                        </a:cubicBezTo>
                        <a:cubicBezTo>
                          <a:pt x="12" y="5"/>
                          <a:pt x="9" y="8"/>
                          <a:pt x="6" y="11"/>
                        </a:cubicBezTo>
                        <a:cubicBezTo>
                          <a:pt x="7" y="11"/>
                          <a:pt x="7" y="11"/>
                          <a:pt x="7" y="12"/>
                        </a:cubicBezTo>
                        <a:cubicBezTo>
                          <a:pt x="9" y="9"/>
                          <a:pt x="11" y="6"/>
                          <a:pt x="12" y="3"/>
                        </a:cubicBezTo>
                        <a:cubicBezTo>
                          <a:pt x="12" y="3"/>
                          <a:pt x="12" y="2"/>
                          <a:pt x="11" y="3"/>
                        </a:cubicBezTo>
                        <a:cubicBezTo>
                          <a:pt x="8" y="5"/>
                          <a:pt x="6" y="8"/>
                          <a:pt x="3" y="11"/>
                        </a:cubicBezTo>
                        <a:cubicBezTo>
                          <a:pt x="4" y="11"/>
                          <a:pt x="4" y="12"/>
                          <a:pt x="4" y="12"/>
                        </a:cubicBezTo>
                        <a:cubicBezTo>
                          <a:pt x="6" y="9"/>
                          <a:pt x="8" y="6"/>
                          <a:pt x="9" y="3"/>
                        </a:cubicBezTo>
                        <a:cubicBezTo>
                          <a:pt x="10" y="3"/>
                          <a:pt x="9" y="2"/>
                          <a:pt x="8" y="3"/>
                        </a:cubicBezTo>
                        <a:cubicBezTo>
                          <a:pt x="7" y="4"/>
                          <a:pt x="6" y="4"/>
                          <a:pt x="6" y="5"/>
                        </a:cubicBezTo>
                        <a:cubicBezTo>
                          <a:pt x="5" y="6"/>
                          <a:pt x="6" y="7"/>
                          <a:pt x="6" y="6"/>
                        </a:cubicBezTo>
                        <a:cubicBezTo>
                          <a:pt x="8" y="5"/>
                          <a:pt x="10" y="4"/>
                          <a:pt x="11" y="3"/>
                        </a:cubicBezTo>
                        <a:cubicBezTo>
                          <a:pt x="15" y="1"/>
                          <a:pt x="11" y="5"/>
                          <a:pt x="11" y="6"/>
                        </a:cubicBezTo>
                        <a:cubicBezTo>
                          <a:pt x="9" y="9"/>
                          <a:pt x="6" y="12"/>
                          <a:pt x="4" y="15"/>
                        </a:cubicBezTo>
                        <a:cubicBezTo>
                          <a:pt x="4" y="15"/>
                          <a:pt x="4" y="16"/>
                          <a:pt x="5" y="16"/>
                        </a:cubicBezTo>
                        <a:cubicBezTo>
                          <a:pt x="7" y="14"/>
                          <a:pt x="9" y="13"/>
                          <a:pt x="11" y="12"/>
                        </a:cubicBezTo>
                        <a:cubicBezTo>
                          <a:pt x="10" y="11"/>
                          <a:pt x="10" y="11"/>
                          <a:pt x="10" y="11"/>
                        </a:cubicBezTo>
                        <a:cubicBezTo>
                          <a:pt x="7" y="15"/>
                          <a:pt x="3" y="18"/>
                          <a:pt x="1" y="22"/>
                        </a:cubicBezTo>
                        <a:cubicBezTo>
                          <a:pt x="0" y="22"/>
                          <a:pt x="1" y="23"/>
                          <a:pt x="2" y="22"/>
                        </a:cubicBezTo>
                        <a:cubicBezTo>
                          <a:pt x="6" y="19"/>
                          <a:pt x="8" y="15"/>
                          <a:pt x="12" y="12"/>
                        </a:cubicBezTo>
                        <a:cubicBezTo>
                          <a:pt x="12" y="11"/>
                          <a:pt x="11" y="11"/>
                          <a:pt x="11" y="11"/>
                        </a:cubicBezTo>
                        <a:cubicBezTo>
                          <a:pt x="8" y="14"/>
                          <a:pt x="6" y="18"/>
                          <a:pt x="5" y="22"/>
                        </a:cubicBezTo>
                        <a:cubicBezTo>
                          <a:pt x="4" y="23"/>
                          <a:pt x="5" y="23"/>
                          <a:pt x="6" y="23"/>
                        </a:cubicBezTo>
                        <a:cubicBezTo>
                          <a:pt x="6" y="22"/>
                          <a:pt x="6" y="22"/>
                          <a:pt x="7" y="21"/>
                        </a:cubicBezTo>
                        <a:cubicBezTo>
                          <a:pt x="6" y="21"/>
                          <a:pt x="6" y="21"/>
                          <a:pt x="6" y="21"/>
                        </a:cubicBezTo>
                        <a:cubicBezTo>
                          <a:pt x="5" y="23"/>
                          <a:pt x="5" y="25"/>
                          <a:pt x="4" y="27"/>
                        </a:cubicBezTo>
                        <a:cubicBezTo>
                          <a:pt x="4" y="27"/>
                          <a:pt x="5" y="28"/>
                          <a:pt x="6" y="27"/>
                        </a:cubicBezTo>
                        <a:cubicBezTo>
                          <a:pt x="7" y="25"/>
                          <a:pt x="8" y="23"/>
                          <a:pt x="9" y="21"/>
                        </a:cubicBezTo>
                        <a:cubicBezTo>
                          <a:pt x="8" y="21"/>
                          <a:pt x="8" y="21"/>
                          <a:pt x="7" y="21"/>
                        </a:cubicBezTo>
                        <a:cubicBezTo>
                          <a:pt x="6" y="23"/>
                          <a:pt x="5" y="26"/>
                          <a:pt x="4" y="29"/>
                        </a:cubicBezTo>
                        <a:cubicBezTo>
                          <a:pt x="4" y="29"/>
                          <a:pt x="5" y="30"/>
                          <a:pt x="6" y="29"/>
                        </a:cubicBezTo>
                        <a:cubicBezTo>
                          <a:pt x="7" y="26"/>
                          <a:pt x="9" y="25"/>
                          <a:pt x="6" y="30"/>
                        </a:cubicBezTo>
                        <a:cubicBezTo>
                          <a:pt x="6" y="30"/>
                          <a:pt x="7" y="30"/>
                          <a:pt x="7" y="30"/>
                        </a:cubicBezTo>
                        <a:cubicBezTo>
                          <a:pt x="8" y="29"/>
                          <a:pt x="8" y="27"/>
                          <a:pt x="9" y="26"/>
                        </a:cubicBezTo>
                        <a:cubicBezTo>
                          <a:pt x="10" y="25"/>
                          <a:pt x="8" y="24"/>
                          <a:pt x="8" y="25"/>
                        </a:cubicBezTo>
                        <a:cubicBezTo>
                          <a:pt x="7" y="27"/>
                          <a:pt x="7" y="28"/>
                          <a:pt x="6" y="30"/>
                        </a:cubicBezTo>
                        <a:cubicBezTo>
                          <a:pt x="6" y="31"/>
                          <a:pt x="7" y="31"/>
                          <a:pt x="7" y="30"/>
                        </a:cubicBezTo>
                        <a:cubicBezTo>
                          <a:pt x="8" y="28"/>
                          <a:pt x="9" y="26"/>
                          <a:pt x="9" y="23"/>
                        </a:cubicBezTo>
                        <a:cubicBezTo>
                          <a:pt x="9" y="23"/>
                          <a:pt x="9" y="23"/>
                          <a:pt x="8" y="23"/>
                        </a:cubicBezTo>
                        <a:cubicBezTo>
                          <a:pt x="6" y="25"/>
                          <a:pt x="5" y="26"/>
                          <a:pt x="5" y="28"/>
                        </a:cubicBezTo>
                        <a:cubicBezTo>
                          <a:pt x="5" y="29"/>
                          <a:pt x="5" y="29"/>
                          <a:pt x="6" y="29"/>
                        </a:cubicBezTo>
                        <a:cubicBezTo>
                          <a:pt x="7" y="26"/>
                          <a:pt x="8" y="24"/>
                          <a:pt x="9" y="21"/>
                        </a:cubicBezTo>
                        <a:cubicBezTo>
                          <a:pt x="9" y="20"/>
                          <a:pt x="8" y="20"/>
                          <a:pt x="8" y="21"/>
                        </a:cubicBezTo>
                        <a:cubicBezTo>
                          <a:pt x="7" y="23"/>
                          <a:pt x="6" y="25"/>
                          <a:pt x="5" y="27"/>
                        </a:cubicBezTo>
                        <a:cubicBezTo>
                          <a:pt x="5" y="27"/>
                          <a:pt x="5" y="27"/>
                          <a:pt x="6" y="27"/>
                        </a:cubicBezTo>
                        <a:cubicBezTo>
                          <a:pt x="6" y="25"/>
                          <a:pt x="7" y="23"/>
                          <a:pt x="7" y="21"/>
                        </a:cubicBezTo>
                        <a:cubicBezTo>
                          <a:pt x="7" y="20"/>
                          <a:pt x="6" y="20"/>
                          <a:pt x="6" y="20"/>
                        </a:cubicBezTo>
                        <a:cubicBezTo>
                          <a:pt x="5" y="21"/>
                          <a:pt x="5" y="21"/>
                          <a:pt x="5" y="22"/>
                        </a:cubicBezTo>
                        <a:cubicBezTo>
                          <a:pt x="5" y="22"/>
                          <a:pt x="6" y="22"/>
                          <a:pt x="6" y="23"/>
                        </a:cubicBezTo>
                        <a:cubicBezTo>
                          <a:pt x="7" y="18"/>
                          <a:pt x="9" y="15"/>
                          <a:pt x="12" y="11"/>
                        </a:cubicBezTo>
                        <a:cubicBezTo>
                          <a:pt x="12" y="11"/>
                          <a:pt x="11" y="10"/>
                          <a:pt x="11" y="11"/>
                        </a:cubicBezTo>
                        <a:cubicBezTo>
                          <a:pt x="8" y="14"/>
                          <a:pt x="5" y="18"/>
                          <a:pt x="1" y="21"/>
                        </a:cubicBezTo>
                        <a:cubicBezTo>
                          <a:pt x="1" y="22"/>
                          <a:pt x="2" y="22"/>
                          <a:pt x="2" y="22"/>
                        </a:cubicBezTo>
                        <a:cubicBezTo>
                          <a:pt x="5" y="18"/>
                          <a:pt x="8" y="15"/>
                          <a:pt x="11" y="11"/>
                        </a:cubicBezTo>
                        <a:cubicBezTo>
                          <a:pt x="11" y="11"/>
                          <a:pt x="10" y="10"/>
                          <a:pt x="10" y="10"/>
                        </a:cubicBezTo>
                        <a:cubicBezTo>
                          <a:pt x="8" y="12"/>
                          <a:pt x="6" y="13"/>
                          <a:pt x="4" y="15"/>
                        </a:cubicBezTo>
                        <a:cubicBezTo>
                          <a:pt x="4" y="15"/>
                          <a:pt x="5" y="15"/>
                          <a:pt x="5" y="15"/>
                        </a:cubicBezTo>
                        <a:cubicBezTo>
                          <a:pt x="8" y="11"/>
                          <a:pt x="12" y="6"/>
                          <a:pt x="14" y="1"/>
                        </a:cubicBezTo>
                        <a:cubicBezTo>
                          <a:pt x="15" y="0"/>
                          <a:pt x="14" y="0"/>
                          <a:pt x="13" y="0"/>
                        </a:cubicBezTo>
                        <a:cubicBezTo>
                          <a:pt x="11" y="2"/>
                          <a:pt x="8" y="4"/>
                          <a:pt x="6" y="5"/>
                        </a:cubicBezTo>
                        <a:cubicBezTo>
                          <a:pt x="6" y="5"/>
                          <a:pt x="6" y="6"/>
                          <a:pt x="7" y="6"/>
                        </a:cubicBezTo>
                        <a:cubicBezTo>
                          <a:pt x="7" y="5"/>
                          <a:pt x="8" y="4"/>
                          <a:pt x="9" y="4"/>
                        </a:cubicBezTo>
                        <a:cubicBezTo>
                          <a:pt x="9" y="3"/>
                          <a:pt x="8" y="3"/>
                          <a:pt x="8" y="3"/>
                        </a:cubicBezTo>
                        <a:cubicBezTo>
                          <a:pt x="7" y="6"/>
                          <a:pt x="5" y="9"/>
                          <a:pt x="3" y="11"/>
                        </a:cubicBezTo>
                        <a:cubicBezTo>
                          <a:pt x="3" y="12"/>
                          <a:pt x="4" y="13"/>
                          <a:pt x="4" y="12"/>
                        </a:cubicBezTo>
                        <a:cubicBezTo>
                          <a:pt x="7" y="9"/>
                          <a:pt x="9" y="6"/>
                          <a:pt x="12" y="4"/>
                        </a:cubicBezTo>
                        <a:cubicBezTo>
                          <a:pt x="12" y="3"/>
                          <a:pt x="11" y="3"/>
                          <a:pt x="11" y="3"/>
                        </a:cubicBezTo>
                        <a:cubicBezTo>
                          <a:pt x="9" y="6"/>
                          <a:pt x="8" y="8"/>
                          <a:pt x="6" y="11"/>
                        </a:cubicBezTo>
                        <a:cubicBezTo>
                          <a:pt x="6" y="12"/>
                          <a:pt x="7" y="12"/>
                          <a:pt x="7" y="12"/>
                        </a:cubicBezTo>
                        <a:cubicBezTo>
                          <a:pt x="10" y="9"/>
                          <a:pt x="13" y="6"/>
                          <a:pt x="16" y="3"/>
                        </a:cubicBezTo>
                        <a:cubicBezTo>
                          <a:pt x="16" y="3"/>
                          <a:pt x="15" y="3"/>
                          <a:pt x="15" y="2"/>
                        </a:cubicBezTo>
                        <a:cubicBezTo>
                          <a:pt x="14" y="6"/>
                          <a:pt x="12" y="8"/>
                          <a:pt x="9" y="11"/>
                        </a:cubicBezTo>
                        <a:cubicBezTo>
                          <a:pt x="9" y="12"/>
                          <a:pt x="10" y="13"/>
                          <a:pt x="1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7" name="Freeform 141"/>
                  <p:cNvSpPr/>
                  <p:nvPr/>
                </p:nvSpPr>
                <p:spPr bwMode="auto">
                  <a:xfrm>
                    <a:off x="1376363" y="2722563"/>
                    <a:ext cx="12700" cy="31750"/>
                  </a:xfrm>
                  <a:custGeom>
                    <a:avLst/>
                    <a:gdLst>
                      <a:gd name="T0" fmla="*/ 7 w 12"/>
                      <a:gd name="T1" fmla="*/ 15 h 31"/>
                      <a:gd name="T2" fmla="*/ 6 w 12"/>
                      <a:gd name="T3" fmla="*/ 25 h 31"/>
                      <a:gd name="T4" fmla="*/ 7 w 12"/>
                      <a:gd name="T5" fmla="*/ 25 h 31"/>
                      <a:gd name="T6" fmla="*/ 8 w 12"/>
                      <a:gd name="T7" fmla="*/ 24 h 31"/>
                      <a:gd name="T8" fmla="*/ 5 w 12"/>
                      <a:gd name="T9" fmla="*/ 30 h 31"/>
                      <a:gd name="T10" fmla="*/ 7 w 12"/>
                      <a:gd name="T11" fmla="*/ 30 h 31"/>
                      <a:gd name="T12" fmla="*/ 7 w 12"/>
                      <a:gd name="T13" fmla="*/ 18 h 31"/>
                      <a:gd name="T14" fmla="*/ 6 w 12"/>
                      <a:gd name="T15" fmla="*/ 8 h 31"/>
                      <a:gd name="T16" fmla="*/ 9 w 12"/>
                      <a:gd name="T17" fmla="*/ 3 h 31"/>
                      <a:gd name="T18" fmla="*/ 10 w 12"/>
                      <a:gd name="T19" fmla="*/ 5 h 31"/>
                      <a:gd name="T20" fmla="*/ 11 w 12"/>
                      <a:gd name="T21" fmla="*/ 5 h 31"/>
                      <a:gd name="T22" fmla="*/ 9 w 12"/>
                      <a:gd name="T23" fmla="*/ 6 h 31"/>
                      <a:gd name="T24" fmla="*/ 10 w 12"/>
                      <a:gd name="T25" fmla="*/ 7 h 31"/>
                      <a:gd name="T26" fmla="*/ 12 w 12"/>
                      <a:gd name="T27" fmla="*/ 4 h 31"/>
                      <a:gd name="T28" fmla="*/ 11 w 12"/>
                      <a:gd name="T29" fmla="*/ 3 h 31"/>
                      <a:gd name="T30" fmla="*/ 10 w 12"/>
                      <a:gd name="T31" fmla="*/ 4 h 31"/>
                      <a:gd name="T32" fmla="*/ 11 w 12"/>
                      <a:gd name="T33" fmla="*/ 5 h 31"/>
                      <a:gd name="T34" fmla="*/ 12 w 12"/>
                      <a:gd name="T35" fmla="*/ 1 h 31"/>
                      <a:gd name="T36" fmla="*/ 11 w 12"/>
                      <a:gd name="T37" fmla="*/ 0 h 31"/>
                      <a:gd name="T38" fmla="*/ 5 w 12"/>
                      <a:gd name="T39" fmla="*/ 30 h 31"/>
                      <a:gd name="T40" fmla="*/ 7 w 12"/>
                      <a:gd name="T41" fmla="*/ 31 h 31"/>
                      <a:gd name="T42" fmla="*/ 9 w 12"/>
                      <a:gd name="T43" fmla="*/ 20 h 31"/>
                      <a:gd name="T44" fmla="*/ 8 w 12"/>
                      <a:gd name="T45" fmla="*/ 20 h 31"/>
                      <a:gd name="T46" fmla="*/ 6 w 12"/>
                      <a:gd name="T47" fmla="*/ 25 h 31"/>
                      <a:gd name="T48" fmla="*/ 7 w 12"/>
                      <a:gd name="T49" fmla="*/ 25 h 31"/>
                      <a:gd name="T50" fmla="*/ 9 w 12"/>
                      <a:gd name="T51" fmla="*/ 15 h 31"/>
                      <a:gd name="T52" fmla="*/ 7 w 12"/>
                      <a:gd name="T53"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 h="31">
                        <a:moveTo>
                          <a:pt x="7" y="15"/>
                        </a:moveTo>
                        <a:cubicBezTo>
                          <a:pt x="8" y="18"/>
                          <a:pt x="7" y="22"/>
                          <a:pt x="6" y="25"/>
                        </a:cubicBezTo>
                        <a:cubicBezTo>
                          <a:pt x="6" y="25"/>
                          <a:pt x="7" y="25"/>
                          <a:pt x="7" y="25"/>
                        </a:cubicBezTo>
                        <a:cubicBezTo>
                          <a:pt x="7" y="25"/>
                          <a:pt x="7" y="25"/>
                          <a:pt x="8" y="24"/>
                        </a:cubicBezTo>
                        <a:cubicBezTo>
                          <a:pt x="7" y="26"/>
                          <a:pt x="6" y="28"/>
                          <a:pt x="5" y="30"/>
                        </a:cubicBezTo>
                        <a:cubicBezTo>
                          <a:pt x="6" y="30"/>
                          <a:pt x="6" y="30"/>
                          <a:pt x="7" y="30"/>
                        </a:cubicBezTo>
                        <a:cubicBezTo>
                          <a:pt x="8" y="26"/>
                          <a:pt x="8" y="22"/>
                          <a:pt x="7" y="18"/>
                        </a:cubicBezTo>
                        <a:cubicBezTo>
                          <a:pt x="7" y="15"/>
                          <a:pt x="6" y="11"/>
                          <a:pt x="6" y="8"/>
                        </a:cubicBezTo>
                        <a:cubicBezTo>
                          <a:pt x="7" y="6"/>
                          <a:pt x="8" y="5"/>
                          <a:pt x="9" y="3"/>
                        </a:cubicBezTo>
                        <a:cubicBezTo>
                          <a:pt x="12" y="1"/>
                          <a:pt x="10" y="3"/>
                          <a:pt x="10" y="5"/>
                        </a:cubicBezTo>
                        <a:cubicBezTo>
                          <a:pt x="10" y="5"/>
                          <a:pt x="11" y="6"/>
                          <a:pt x="11" y="5"/>
                        </a:cubicBezTo>
                        <a:cubicBezTo>
                          <a:pt x="11" y="6"/>
                          <a:pt x="10" y="6"/>
                          <a:pt x="9" y="6"/>
                        </a:cubicBezTo>
                        <a:cubicBezTo>
                          <a:pt x="9" y="7"/>
                          <a:pt x="9" y="8"/>
                          <a:pt x="10" y="7"/>
                        </a:cubicBezTo>
                        <a:cubicBezTo>
                          <a:pt x="12" y="6"/>
                          <a:pt x="12" y="6"/>
                          <a:pt x="12" y="4"/>
                        </a:cubicBezTo>
                        <a:cubicBezTo>
                          <a:pt x="12" y="3"/>
                          <a:pt x="12" y="3"/>
                          <a:pt x="11" y="3"/>
                        </a:cubicBezTo>
                        <a:cubicBezTo>
                          <a:pt x="11" y="4"/>
                          <a:pt x="10" y="4"/>
                          <a:pt x="10" y="4"/>
                        </a:cubicBezTo>
                        <a:cubicBezTo>
                          <a:pt x="10" y="5"/>
                          <a:pt x="11" y="5"/>
                          <a:pt x="11" y="5"/>
                        </a:cubicBezTo>
                        <a:cubicBezTo>
                          <a:pt x="12" y="4"/>
                          <a:pt x="12" y="2"/>
                          <a:pt x="12" y="1"/>
                        </a:cubicBezTo>
                        <a:cubicBezTo>
                          <a:pt x="12" y="1"/>
                          <a:pt x="12" y="0"/>
                          <a:pt x="11" y="0"/>
                        </a:cubicBezTo>
                        <a:cubicBezTo>
                          <a:pt x="0" y="7"/>
                          <a:pt x="8" y="20"/>
                          <a:pt x="5" y="30"/>
                        </a:cubicBezTo>
                        <a:cubicBezTo>
                          <a:pt x="5" y="31"/>
                          <a:pt x="6" y="31"/>
                          <a:pt x="7" y="31"/>
                        </a:cubicBezTo>
                        <a:cubicBezTo>
                          <a:pt x="8" y="27"/>
                          <a:pt x="9" y="24"/>
                          <a:pt x="9" y="20"/>
                        </a:cubicBezTo>
                        <a:cubicBezTo>
                          <a:pt x="9" y="20"/>
                          <a:pt x="8" y="20"/>
                          <a:pt x="8" y="20"/>
                        </a:cubicBezTo>
                        <a:cubicBezTo>
                          <a:pt x="7" y="22"/>
                          <a:pt x="6" y="23"/>
                          <a:pt x="6" y="25"/>
                        </a:cubicBezTo>
                        <a:cubicBezTo>
                          <a:pt x="6" y="26"/>
                          <a:pt x="7" y="26"/>
                          <a:pt x="7" y="25"/>
                        </a:cubicBezTo>
                        <a:cubicBezTo>
                          <a:pt x="8" y="22"/>
                          <a:pt x="9" y="19"/>
                          <a:pt x="9" y="15"/>
                        </a:cubicBezTo>
                        <a:cubicBezTo>
                          <a:pt x="9" y="14"/>
                          <a:pt x="7" y="14"/>
                          <a:pt x="7"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8" name="Freeform 142"/>
                  <p:cNvSpPr/>
                  <p:nvPr/>
                </p:nvSpPr>
                <p:spPr bwMode="auto">
                  <a:xfrm>
                    <a:off x="1382713" y="2724151"/>
                    <a:ext cx="9525" cy="7938"/>
                  </a:xfrm>
                  <a:custGeom>
                    <a:avLst/>
                    <a:gdLst>
                      <a:gd name="T0" fmla="*/ 1 w 10"/>
                      <a:gd name="T1" fmla="*/ 4 h 8"/>
                      <a:gd name="T2" fmla="*/ 0 w 10"/>
                      <a:gd name="T3" fmla="*/ 6 h 8"/>
                      <a:gd name="T4" fmla="*/ 1 w 10"/>
                      <a:gd name="T5" fmla="*/ 7 h 8"/>
                      <a:gd name="T6" fmla="*/ 6 w 10"/>
                      <a:gd name="T7" fmla="*/ 3 h 8"/>
                      <a:gd name="T8" fmla="*/ 4 w 10"/>
                      <a:gd name="T9" fmla="*/ 3 h 8"/>
                      <a:gd name="T10" fmla="*/ 4 w 10"/>
                      <a:gd name="T11" fmla="*/ 7 h 8"/>
                      <a:gd name="T12" fmla="*/ 5 w 10"/>
                      <a:gd name="T13" fmla="*/ 7 h 8"/>
                      <a:gd name="T14" fmla="*/ 9 w 10"/>
                      <a:gd name="T15" fmla="*/ 1 h 8"/>
                      <a:gd name="T16" fmla="*/ 7 w 10"/>
                      <a:gd name="T17" fmla="*/ 1 h 8"/>
                      <a:gd name="T18" fmla="*/ 7 w 10"/>
                      <a:gd name="T19" fmla="*/ 6 h 8"/>
                      <a:gd name="T20" fmla="*/ 9 w 10"/>
                      <a:gd name="T21" fmla="*/ 7 h 8"/>
                      <a:gd name="T22" fmla="*/ 10 w 10"/>
                      <a:gd name="T23" fmla="*/ 3 h 8"/>
                      <a:gd name="T24" fmla="*/ 8 w 10"/>
                      <a:gd name="T25" fmla="*/ 2 h 8"/>
                      <a:gd name="T26" fmla="*/ 7 w 10"/>
                      <a:gd name="T27" fmla="*/ 6 h 8"/>
                      <a:gd name="T28" fmla="*/ 9 w 10"/>
                      <a:gd name="T29" fmla="*/ 7 h 8"/>
                      <a:gd name="T30" fmla="*/ 9 w 10"/>
                      <a:gd name="T31" fmla="*/ 1 h 8"/>
                      <a:gd name="T32" fmla="*/ 7 w 10"/>
                      <a:gd name="T33" fmla="*/ 1 h 8"/>
                      <a:gd name="T34" fmla="*/ 4 w 10"/>
                      <a:gd name="T35" fmla="*/ 7 h 8"/>
                      <a:gd name="T36" fmla="*/ 6 w 10"/>
                      <a:gd name="T37" fmla="*/ 7 h 8"/>
                      <a:gd name="T38" fmla="*/ 6 w 10"/>
                      <a:gd name="T39" fmla="*/ 3 h 8"/>
                      <a:gd name="T40" fmla="*/ 4 w 10"/>
                      <a:gd name="T41" fmla="*/ 3 h 8"/>
                      <a:gd name="T42" fmla="*/ 0 w 10"/>
                      <a:gd name="T43" fmla="*/ 5 h 8"/>
                      <a:gd name="T44" fmla="*/ 1 w 10"/>
                      <a:gd name="T45" fmla="*/ 6 h 8"/>
                      <a:gd name="T46" fmla="*/ 2 w 10"/>
                      <a:gd name="T47" fmla="*/ 5 h 8"/>
                      <a:gd name="T48" fmla="*/ 1 w 10"/>
                      <a:gd name="T4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 h="8">
                        <a:moveTo>
                          <a:pt x="1" y="4"/>
                        </a:moveTo>
                        <a:cubicBezTo>
                          <a:pt x="1" y="5"/>
                          <a:pt x="0" y="5"/>
                          <a:pt x="0" y="6"/>
                        </a:cubicBezTo>
                        <a:cubicBezTo>
                          <a:pt x="0" y="6"/>
                          <a:pt x="0" y="7"/>
                          <a:pt x="1" y="7"/>
                        </a:cubicBezTo>
                        <a:cubicBezTo>
                          <a:pt x="3" y="6"/>
                          <a:pt x="4" y="5"/>
                          <a:pt x="6" y="3"/>
                        </a:cubicBezTo>
                        <a:cubicBezTo>
                          <a:pt x="5" y="3"/>
                          <a:pt x="5" y="3"/>
                          <a:pt x="4" y="3"/>
                        </a:cubicBezTo>
                        <a:cubicBezTo>
                          <a:pt x="4" y="4"/>
                          <a:pt x="4" y="6"/>
                          <a:pt x="4" y="7"/>
                        </a:cubicBezTo>
                        <a:cubicBezTo>
                          <a:pt x="4" y="8"/>
                          <a:pt x="5" y="8"/>
                          <a:pt x="5" y="7"/>
                        </a:cubicBezTo>
                        <a:cubicBezTo>
                          <a:pt x="7" y="5"/>
                          <a:pt x="8" y="3"/>
                          <a:pt x="9" y="1"/>
                        </a:cubicBezTo>
                        <a:cubicBezTo>
                          <a:pt x="8" y="1"/>
                          <a:pt x="8" y="1"/>
                          <a:pt x="7" y="1"/>
                        </a:cubicBezTo>
                        <a:cubicBezTo>
                          <a:pt x="8" y="3"/>
                          <a:pt x="8" y="5"/>
                          <a:pt x="7" y="6"/>
                        </a:cubicBezTo>
                        <a:cubicBezTo>
                          <a:pt x="7" y="7"/>
                          <a:pt x="8" y="8"/>
                          <a:pt x="9" y="7"/>
                        </a:cubicBezTo>
                        <a:cubicBezTo>
                          <a:pt x="9" y="6"/>
                          <a:pt x="9" y="4"/>
                          <a:pt x="10" y="3"/>
                        </a:cubicBezTo>
                        <a:cubicBezTo>
                          <a:pt x="10" y="2"/>
                          <a:pt x="9" y="2"/>
                          <a:pt x="8" y="2"/>
                        </a:cubicBezTo>
                        <a:cubicBezTo>
                          <a:pt x="8" y="4"/>
                          <a:pt x="8" y="5"/>
                          <a:pt x="7" y="6"/>
                        </a:cubicBezTo>
                        <a:cubicBezTo>
                          <a:pt x="8" y="6"/>
                          <a:pt x="8" y="7"/>
                          <a:pt x="9" y="7"/>
                        </a:cubicBezTo>
                        <a:cubicBezTo>
                          <a:pt x="9" y="5"/>
                          <a:pt x="9" y="3"/>
                          <a:pt x="9" y="1"/>
                        </a:cubicBezTo>
                        <a:cubicBezTo>
                          <a:pt x="9" y="0"/>
                          <a:pt x="8" y="0"/>
                          <a:pt x="7" y="1"/>
                        </a:cubicBezTo>
                        <a:cubicBezTo>
                          <a:pt x="6" y="3"/>
                          <a:pt x="5" y="5"/>
                          <a:pt x="4" y="7"/>
                        </a:cubicBezTo>
                        <a:cubicBezTo>
                          <a:pt x="5" y="7"/>
                          <a:pt x="5" y="7"/>
                          <a:pt x="6" y="7"/>
                        </a:cubicBezTo>
                        <a:cubicBezTo>
                          <a:pt x="6" y="6"/>
                          <a:pt x="6" y="4"/>
                          <a:pt x="6" y="3"/>
                        </a:cubicBezTo>
                        <a:cubicBezTo>
                          <a:pt x="6" y="2"/>
                          <a:pt x="5" y="2"/>
                          <a:pt x="4" y="3"/>
                        </a:cubicBezTo>
                        <a:cubicBezTo>
                          <a:pt x="3" y="4"/>
                          <a:pt x="2" y="5"/>
                          <a:pt x="0" y="5"/>
                        </a:cubicBezTo>
                        <a:cubicBezTo>
                          <a:pt x="1" y="6"/>
                          <a:pt x="1" y="6"/>
                          <a:pt x="1" y="6"/>
                        </a:cubicBezTo>
                        <a:cubicBezTo>
                          <a:pt x="1" y="6"/>
                          <a:pt x="2" y="6"/>
                          <a:pt x="2" y="5"/>
                        </a:cubicBezTo>
                        <a:cubicBezTo>
                          <a:pt x="3" y="5"/>
                          <a:pt x="2"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9" name="Freeform 143"/>
                  <p:cNvSpPr/>
                  <p:nvPr/>
                </p:nvSpPr>
                <p:spPr bwMode="auto">
                  <a:xfrm>
                    <a:off x="1392238" y="2722563"/>
                    <a:ext cx="3175" cy="9525"/>
                  </a:xfrm>
                  <a:custGeom>
                    <a:avLst/>
                    <a:gdLst>
                      <a:gd name="T0" fmla="*/ 2 w 3"/>
                      <a:gd name="T1" fmla="*/ 1 h 10"/>
                      <a:gd name="T2" fmla="*/ 0 w 3"/>
                      <a:gd name="T3" fmla="*/ 9 h 10"/>
                      <a:gd name="T4" fmla="*/ 1 w 3"/>
                      <a:gd name="T5" fmla="*/ 9 h 10"/>
                      <a:gd name="T6" fmla="*/ 2 w 3"/>
                      <a:gd name="T7" fmla="*/ 6 h 10"/>
                      <a:gd name="T8" fmla="*/ 1 w 3"/>
                      <a:gd name="T9" fmla="*/ 6 h 10"/>
                      <a:gd name="T10" fmla="*/ 0 w 3"/>
                      <a:gd name="T11" fmla="*/ 9 h 10"/>
                      <a:gd name="T12" fmla="*/ 1 w 3"/>
                      <a:gd name="T13" fmla="*/ 10 h 10"/>
                      <a:gd name="T14" fmla="*/ 3 w 3"/>
                      <a:gd name="T15" fmla="*/ 1 h 10"/>
                      <a:gd name="T16" fmla="*/ 2 w 3"/>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0">
                        <a:moveTo>
                          <a:pt x="2" y="1"/>
                        </a:moveTo>
                        <a:cubicBezTo>
                          <a:pt x="2" y="4"/>
                          <a:pt x="1" y="7"/>
                          <a:pt x="0" y="9"/>
                        </a:cubicBezTo>
                        <a:cubicBezTo>
                          <a:pt x="1" y="9"/>
                          <a:pt x="1" y="9"/>
                          <a:pt x="1" y="9"/>
                        </a:cubicBezTo>
                        <a:cubicBezTo>
                          <a:pt x="1" y="8"/>
                          <a:pt x="2" y="7"/>
                          <a:pt x="2" y="6"/>
                        </a:cubicBezTo>
                        <a:cubicBezTo>
                          <a:pt x="3" y="5"/>
                          <a:pt x="1" y="5"/>
                          <a:pt x="1" y="6"/>
                        </a:cubicBezTo>
                        <a:cubicBezTo>
                          <a:pt x="1" y="7"/>
                          <a:pt x="0" y="8"/>
                          <a:pt x="0" y="9"/>
                        </a:cubicBezTo>
                        <a:cubicBezTo>
                          <a:pt x="0" y="10"/>
                          <a:pt x="1" y="10"/>
                          <a:pt x="1" y="10"/>
                        </a:cubicBezTo>
                        <a:cubicBezTo>
                          <a:pt x="2" y="7"/>
                          <a:pt x="3" y="4"/>
                          <a:pt x="3" y="1"/>
                        </a:cubicBezTo>
                        <a:cubicBezTo>
                          <a:pt x="3"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0" name="Freeform 144"/>
                  <p:cNvSpPr/>
                  <p:nvPr/>
                </p:nvSpPr>
                <p:spPr bwMode="auto">
                  <a:xfrm>
                    <a:off x="1392238" y="2722563"/>
                    <a:ext cx="3175" cy="12700"/>
                  </a:xfrm>
                  <a:custGeom>
                    <a:avLst/>
                    <a:gdLst>
                      <a:gd name="T0" fmla="*/ 2 w 4"/>
                      <a:gd name="T1" fmla="*/ 0 h 12"/>
                      <a:gd name="T2" fmla="*/ 0 w 4"/>
                      <a:gd name="T3" fmla="*/ 11 h 12"/>
                      <a:gd name="T4" fmla="*/ 1 w 4"/>
                      <a:gd name="T5" fmla="*/ 11 h 12"/>
                      <a:gd name="T6" fmla="*/ 4 w 4"/>
                      <a:gd name="T7" fmla="*/ 5 h 12"/>
                      <a:gd name="T8" fmla="*/ 2 w 4"/>
                      <a:gd name="T9" fmla="*/ 4 h 12"/>
                      <a:gd name="T10" fmla="*/ 0 w 4"/>
                      <a:gd name="T11" fmla="*/ 11 h 12"/>
                      <a:gd name="T12" fmla="*/ 1 w 4"/>
                      <a:gd name="T13" fmla="*/ 11 h 12"/>
                      <a:gd name="T14" fmla="*/ 3 w 4"/>
                      <a:gd name="T15" fmla="*/ 1 h 12"/>
                      <a:gd name="T16" fmla="*/ 2 w 4"/>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2" y="0"/>
                        </a:moveTo>
                        <a:cubicBezTo>
                          <a:pt x="1" y="4"/>
                          <a:pt x="0" y="7"/>
                          <a:pt x="0" y="11"/>
                        </a:cubicBezTo>
                        <a:cubicBezTo>
                          <a:pt x="0" y="11"/>
                          <a:pt x="1" y="12"/>
                          <a:pt x="1" y="11"/>
                        </a:cubicBezTo>
                        <a:cubicBezTo>
                          <a:pt x="2" y="9"/>
                          <a:pt x="3" y="7"/>
                          <a:pt x="4" y="5"/>
                        </a:cubicBezTo>
                        <a:cubicBezTo>
                          <a:pt x="4" y="4"/>
                          <a:pt x="3" y="4"/>
                          <a:pt x="2" y="4"/>
                        </a:cubicBezTo>
                        <a:cubicBezTo>
                          <a:pt x="2" y="7"/>
                          <a:pt x="1" y="9"/>
                          <a:pt x="0" y="11"/>
                        </a:cubicBezTo>
                        <a:cubicBezTo>
                          <a:pt x="0" y="11"/>
                          <a:pt x="1" y="11"/>
                          <a:pt x="1" y="11"/>
                        </a:cubicBezTo>
                        <a:cubicBezTo>
                          <a:pt x="1" y="7"/>
                          <a:pt x="2" y="4"/>
                          <a:pt x="3" y="1"/>
                        </a:cubicBezTo>
                        <a:cubicBezTo>
                          <a:pt x="3"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1" name="Freeform 145"/>
                  <p:cNvSpPr/>
                  <p:nvPr/>
                </p:nvSpPr>
                <p:spPr bwMode="auto">
                  <a:xfrm>
                    <a:off x="1393825" y="2722563"/>
                    <a:ext cx="1588" cy="9525"/>
                  </a:xfrm>
                  <a:custGeom>
                    <a:avLst/>
                    <a:gdLst>
                      <a:gd name="T0" fmla="*/ 0 w 2"/>
                      <a:gd name="T1" fmla="*/ 1 h 9"/>
                      <a:gd name="T2" fmla="*/ 0 w 2"/>
                      <a:gd name="T3" fmla="*/ 8 h 9"/>
                      <a:gd name="T4" fmla="*/ 2 w 2"/>
                      <a:gd name="T5" fmla="*/ 8 h 9"/>
                      <a:gd name="T6" fmla="*/ 2 w 2"/>
                      <a:gd name="T7" fmla="*/ 7 h 9"/>
                      <a:gd name="T8" fmla="*/ 0 w 2"/>
                      <a:gd name="T9" fmla="*/ 7 h 9"/>
                      <a:gd name="T10" fmla="*/ 0 w 2"/>
                      <a:gd name="T11" fmla="*/ 8 h 9"/>
                      <a:gd name="T12" fmla="*/ 2 w 2"/>
                      <a:gd name="T13" fmla="*/ 8 h 9"/>
                      <a:gd name="T14" fmla="*/ 1 w 2"/>
                      <a:gd name="T15" fmla="*/ 0 h 9"/>
                      <a:gd name="T16" fmla="*/ 0 w 2"/>
                      <a:gd name="T1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9">
                        <a:moveTo>
                          <a:pt x="0" y="1"/>
                        </a:moveTo>
                        <a:cubicBezTo>
                          <a:pt x="0" y="3"/>
                          <a:pt x="0" y="6"/>
                          <a:pt x="0" y="8"/>
                        </a:cubicBezTo>
                        <a:cubicBezTo>
                          <a:pt x="1" y="8"/>
                          <a:pt x="1" y="8"/>
                          <a:pt x="2" y="8"/>
                        </a:cubicBezTo>
                        <a:cubicBezTo>
                          <a:pt x="2" y="8"/>
                          <a:pt x="2" y="7"/>
                          <a:pt x="2" y="7"/>
                        </a:cubicBezTo>
                        <a:cubicBezTo>
                          <a:pt x="2" y="6"/>
                          <a:pt x="0" y="6"/>
                          <a:pt x="0" y="7"/>
                        </a:cubicBezTo>
                        <a:cubicBezTo>
                          <a:pt x="0" y="7"/>
                          <a:pt x="0" y="8"/>
                          <a:pt x="0" y="8"/>
                        </a:cubicBezTo>
                        <a:cubicBezTo>
                          <a:pt x="0" y="9"/>
                          <a:pt x="2" y="9"/>
                          <a:pt x="2" y="8"/>
                        </a:cubicBezTo>
                        <a:cubicBezTo>
                          <a:pt x="2" y="6"/>
                          <a:pt x="2" y="3"/>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2" name="Freeform 146"/>
                  <p:cNvSpPr/>
                  <p:nvPr/>
                </p:nvSpPr>
                <p:spPr bwMode="auto">
                  <a:xfrm>
                    <a:off x="1392238" y="2724151"/>
                    <a:ext cx="7938" cy="14288"/>
                  </a:xfrm>
                  <a:custGeom>
                    <a:avLst/>
                    <a:gdLst>
                      <a:gd name="T0" fmla="*/ 3 w 8"/>
                      <a:gd name="T1" fmla="*/ 3 h 14"/>
                      <a:gd name="T2" fmla="*/ 3 w 8"/>
                      <a:gd name="T3" fmla="*/ 10 h 14"/>
                      <a:gd name="T4" fmla="*/ 5 w 8"/>
                      <a:gd name="T5" fmla="*/ 9 h 14"/>
                      <a:gd name="T6" fmla="*/ 3 w 8"/>
                      <a:gd name="T7" fmla="*/ 9 h 14"/>
                      <a:gd name="T8" fmla="*/ 2 w 8"/>
                      <a:gd name="T9" fmla="*/ 9 h 14"/>
                      <a:gd name="T10" fmla="*/ 3 w 8"/>
                      <a:gd name="T11" fmla="*/ 12 h 14"/>
                      <a:gd name="T12" fmla="*/ 4 w 8"/>
                      <a:gd name="T13" fmla="*/ 11 h 14"/>
                      <a:gd name="T14" fmla="*/ 1 w 8"/>
                      <a:gd name="T15" fmla="*/ 8 h 14"/>
                      <a:gd name="T16" fmla="*/ 1 w 8"/>
                      <a:gd name="T17" fmla="*/ 9 h 14"/>
                      <a:gd name="T18" fmla="*/ 6 w 8"/>
                      <a:gd name="T19" fmla="*/ 13 h 14"/>
                      <a:gd name="T20" fmla="*/ 7 w 8"/>
                      <a:gd name="T21" fmla="*/ 13 h 14"/>
                      <a:gd name="T22" fmla="*/ 6 w 8"/>
                      <a:gd name="T23" fmla="*/ 6 h 14"/>
                      <a:gd name="T24" fmla="*/ 5 w 8"/>
                      <a:gd name="T25" fmla="*/ 7 h 14"/>
                      <a:gd name="T26" fmla="*/ 6 w 8"/>
                      <a:gd name="T27" fmla="*/ 12 h 14"/>
                      <a:gd name="T28" fmla="*/ 7 w 8"/>
                      <a:gd name="T29" fmla="*/ 12 h 14"/>
                      <a:gd name="T30" fmla="*/ 7 w 8"/>
                      <a:gd name="T31" fmla="*/ 1 h 14"/>
                      <a:gd name="T32" fmla="*/ 6 w 8"/>
                      <a:gd name="T33" fmla="*/ 1 h 14"/>
                      <a:gd name="T34" fmla="*/ 5 w 8"/>
                      <a:gd name="T35" fmla="*/ 10 h 14"/>
                      <a:gd name="T36" fmla="*/ 7 w 8"/>
                      <a:gd name="T37" fmla="*/ 10 h 14"/>
                      <a:gd name="T38" fmla="*/ 7 w 8"/>
                      <a:gd name="T39" fmla="*/ 5 h 14"/>
                      <a:gd name="T40" fmla="*/ 6 w 8"/>
                      <a:gd name="T41" fmla="*/ 5 h 14"/>
                      <a:gd name="T42" fmla="*/ 5 w 8"/>
                      <a:gd name="T43" fmla="*/ 10 h 14"/>
                      <a:gd name="T44" fmla="*/ 7 w 8"/>
                      <a:gd name="T45" fmla="*/ 10 h 14"/>
                      <a:gd name="T46" fmla="*/ 7 w 8"/>
                      <a:gd name="T47" fmla="*/ 1 h 14"/>
                      <a:gd name="T48" fmla="*/ 6 w 8"/>
                      <a:gd name="T49" fmla="*/ 1 h 14"/>
                      <a:gd name="T50" fmla="*/ 6 w 8"/>
                      <a:gd name="T51" fmla="*/ 12 h 14"/>
                      <a:gd name="T52" fmla="*/ 7 w 8"/>
                      <a:gd name="T53" fmla="*/ 12 h 14"/>
                      <a:gd name="T54" fmla="*/ 6 w 8"/>
                      <a:gd name="T55" fmla="*/ 7 h 14"/>
                      <a:gd name="T56" fmla="*/ 5 w 8"/>
                      <a:gd name="T57" fmla="*/ 7 h 14"/>
                      <a:gd name="T58" fmla="*/ 6 w 8"/>
                      <a:gd name="T59" fmla="*/ 13 h 14"/>
                      <a:gd name="T60" fmla="*/ 7 w 8"/>
                      <a:gd name="T61" fmla="*/ 12 h 14"/>
                      <a:gd name="T62" fmla="*/ 1 w 8"/>
                      <a:gd name="T63" fmla="*/ 8 h 14"/>
                      <a:gd name="T64" fmla="*/ 0 w 8"/>
                      <a:gd name="T65" fmla="*/ 9 h 14"/>
                      <a:gd name="T66" fmla="*/ 4 w 8"/>
                      <a:gd name="T67" fmla="*/ 12 h 14"/>
                      <a:gd name="T68" fmla="*/ 5 w 8"/>
                      <a:gd name="T69" fmla="*/ 12 h 14"/>
                      <a:gd name="T70" fmla="*/ 4 w 8"/>
                      <a:gd name="T71" fmla="*/ 9 h 14"/>
                      <a:gd name="T72" fmla="*/ 3 w 8"/>
                      <a:gd name="T73" fmla="*/ 10 h 14"/>
                      <a:gd name="T74" fmla="*/ 4 w 8"/>
                      <a:gd name="T75" fmla="*/ 10 h 14"/>
                      <a:gd name="T76" fmla="*/ 5 w 8"/>
                      <a:gd name="T77" fmla="*/ 10 h 14"/>
                      <a:gd name="T78" fmla="*/ 4 w 8"/>
                      <a:gd name="T79" fmla="*/ 3 h 14"/>
                      <a:gd name="T80" fmla="*/ 3 w 8"/>
                      <a:gd name="T8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 h="14">
                        <a:moveTo>
                          <a:pt x="3" y="3"/>
                        </a:moveTo>
                        <a:cubicBezTo>
                          <a:pt x="4" y="6"/>
                          <a:pt x="4" y="8"/>
                          <a:pt x="3" y="10"/>
                        </a:cubicBezTo>
                        <a:cubicBezTo>
                          <a:pt x="4" y="10"/>
                          <a:pt x="4" y="10"/>
                          <a:pt x="5" y="9"/>
                        </a:cubicBezTo>
                        <a:cubicBezTo>
                          <a:pt x="4" y="9"/>
                          <a:pt x="4" y="9"/>
                          <a:pt x="3" y="9"/>
                        </a:cubicBezTo>
                        <a:cubicBezTo>
                          <a:pt x="3" y="8"/>
                          <a:pt x="2" y="9"/>
                          <a:pt x="2" y="9"/>
                        </a:cubicBezTo>
                        <a:cubicBezTo>
                          <a:pt x="3" y="10"/>
                          <a:pt x="3" y="11"/>
                          <a:pt x="3" y="12"/>
                        </a:cubicBezTo>
                        <a:cubicBezTo>
                          <a:pt x="4" y="12"/>
                          <a:pt x="4" y="12"/>
                          <a:pt x="4" y="11"/>
                        </a:cubicBezTo>
                        <a:cubicBezTo>
                          <a:pt x="3" y="10"/>
                          <a:pt x="2" y="9"/>
                          <a:pt x="1" y="8"/>
                        </a:cubicBezTo>
                        <a:cubicBezTo>
                          <a:pt x="1" y="8"/>
                          <a:pt x="1" y="9"/>
                          <a:pt x="1" y="9"/>
                        </a:cubicBezTo>
                        <a:cubicBezTo>
                          <a:pt x="2" y="10"/>
                          <a:pt x="4" y="12"/>
                          <a:pt x="6" y="13"/>
                        </a:cubicBezTo>
                        <a:cubicBezTo>
                          <a:pt x="6" y="14"/>
                          <a:pt x="7" y="14"/>
                          <a:pt x="7" y="13"/>
                        </a:cubicBezTo>
                        <a:cubicBezTo>
                          <a:pt x="8" y="11"/>
                          <a:pt x="7" y="9"/>
                          <a:pt x="6" y="6"/>
                        </a:cubicBezTo>
                        <a:cubicBezTo>
                          <a:pt x="6" y="6"/>
                          <a:pt x="5" y="6"/>
                          <a:pt x="5" y="7"/>
                        </a:cubicBezTo>
                        <a:cubicBezTo>
                          <a:pt x="5" y="9"/>
                          <a:pt x="6" y="10"/>
                          <a:pt x="6" y="12"/>
                        </a:cubicBezTo>
                        <a:cubicBezTo>
                          <a:pt x="6" y="13"/>
                          <a:pt x="7" y="13"/>
                          <a:pt x="7" y="12"/>
                        </a:cubicBezTo>
                        <a:cubicBezTo>
                          <a:pt x="7" y="8"/>
                          <a:pt x="7" y="5"/>
                          <a:pt x="7" y="1"/>
                        </a:cubicBezTo>
                        <a:cubicBezTo>
                          <a:pt x="7" y="1"/>
                          <a:pt x="6" y="1"/>
                          <a:pt x="6" y="1"/>
                        </a:cubicBezTo>
                        <a:cubicBezTo>
                          <a:pt x="6" y="4"/>
                          <a:pt x="6" y="7"/>
                          <a:pt x="5" y="10"/>
                        </a:cubicBezTo>
                        <a:cubicBezTo>
                          <a:pt x="6" y="10"/>
                          <a:pt x="6" y="10"/>
                          <a:pt x="7" y="10"/>
                        </a:cubicBezTo>
                        <a:cubicBezTo>
                          <a:pt x="6" y="8"/>
                          <a:pt x="7" y="7"/>
                          <a:pt x="7" y="5"/>
                        </a:cubicBezTo>
                        <a:cubicBezTo>
                          <a:pt x="7" y="4"/>
                          <a:pt x="6" y="4"/>
                          <a:pt x="6" y="5"/>
                        </a:cubicBezTo>
                        <a:cubicBezTo>
                          <a:pt x="5" y="6"/>
                          <a:pt x="5" y="8"/>
                          <a:pt x="5" y="10"/>
                        </a:cubicBezTo>
                        <a:cubicBezTo>
                          <a:pt x="5" y="10"/>
                          <a:pt x="6" y="11"/>
                          <a:pt x="7" y="10"/>
                        </a:cubicBezTo>
                        <a:cubicBezTo>
                          <a:pt x="7" y="7"/>
                          <a:pt x="7" y="4"/>
                          <a:pt x="7" y="1"/>
                        </a:cubicBezTo>
                        <a:cubicBezTo>
                          <a:pt x="7" y="0"/>
                          <a:pt x="6" y="0"/>
                          <a:pt x="6" y="1"/>
                        </a:cubicBezTo>
                        <a:cubicBezTo>
                          <a:pt x="6" y="5"/>
                          <a:pt x="6" y="8"/>
                          <a:pt x="6" y="12"/>
                        </a:cubicBezTo>
                        <a:cubicBezTo>
                          <a:pt x="6" y="12"/>
                          <a:pt x="7" y="12"/>
                          <a:pt x="7" y="12"/>
                        </a:cubicBezTo>
                        <a:cubicBezTo>
                          <a:pt x="7" y="10"/>
                          <a:pt x="7" y="9"/>
                          <a:pt x="6" y="7"/>
                        </a:cubicBezTo>
                        <a:cubicBezTo>
                          <a:pt x="6" y="7"/>
                          <a:pt x="5" y="7"/>
                          <a:pt x="5" y="7"/>
                        </a:cubicBezTo>
                        <a:cubicBezTo>
                          <a:pt x="6" y="9"/>
                          <a:pt x="6" y="11"/>
                          <a:pt x="6" y="13"/>
                        </a:cubicBezTo>
                        <a:cubicBezTo>
                          <a:pt x="6" y="13"/>
                          <a:pt x="6" y="13"/>
                          <a:pt x="7" y="12"/>
                        </a:cubicBezTo>
                        <a:cubicBezTo>
                          <a:pt x="5" y="11"/>
                          <a:pt x="3" y="9"/>
                          <a:pt x="1" y="8"/>
                        </a:cubicBezTo>
                        <a:cubicBezTo>
                          <a:pt x="1" y="7"/>
                          <a:pt x="0" y="8"/>
                          <a:pt x="0" y="9"/>
                        </a:cubicBezTo>
                        <a:cubicBezTo>
                          <a:pt x="1" y="10"/>
                          <a:pt x="2" y="11"/>
                          <a:pt x="4" y="12"/>
                        </a:cubicBezTo>
                        <a:cubicBezTo>
                          <a:pt x="4" y="13"/>
                          <a:pt x="5" y="12"/>
                          <a:pt x="5" y="12"/>
                        </a:cubicBezTo>
                        <a:cubicBezTo>
                          <a:pt x="4" y="11"/>
                          <a:pt x="4" y="10"/>
                          <a:pt x="4" y="9"/>
                        </a:cubicBezTo>
                        <a:cubicBezTo>
                          <a:pt x="3" y="9"/>
                          <a:pt x="3" y="10"/>
                          <a:pt x="3" y="10"/>
                        </a:cubicBezTo>
                        <a:cubicBezTo>
                          <a:pt x="3" y="10"/>
                          <a:pt x="3" y="10"/>
                          <a:pt x="4" y="10"/>
                        </a:cubicBezTo>
                        <a:cubicBezTo>
                          <a:pt x="4" y="11"/>
                          <a:pt x="5" y="10"/>
                          <a:pt x="5" y="10"/>
                        </a:cubicBezTo>
                        <a:cubicBezTo>
                          <a:pt x="5" y="8"/>
                          <a:pt x="5" y="5"/>
                          <a:pt x="4" y="3"/>
                        </a:cubicBezTo>
                        <a:cubicBezTo>
                          <a:pt x="4" y="2"/>
                          <a:pt x="3" y="3"/>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3" name="Freeform 147"/>
                  <p:cNvSpPr/>
                  <p:nvPr/>
                </p:nvSpPr>
                <p:spPr bwMode="auto">
                  <a:xfrm>
                    <a:off x="1393825" y="2714626"/>
                    <a:ext cx="6350" cy="14288"/>
                  </a:xfrm>
                  <a:custGeom>
                    <a:avLst/>
                    <a:gdLst>
                      <a:gd name="T0" fmla="*/ 2 w 6"/>
                      <a:gd name="T1" fmla="*/ 13 h 14"/>
                      <a:gd name="T2" fmla="*/ 6 w 6"/>
                      <a:gd name="T3" fmla="*/ 2 h 14"/>
                      <a:gd name="T4" fmla="*/ 5 w 6"/>
                      <a:gd name="T5" fmla="*/ 1 h 14"/>
                      <a:gd name="T6" fmla="*/ 1 w 6"/>
                      <a:gd name="T7" fmla="*/ 11 h 14"/>
                      <a:gd name="T8" fmla="*/ 2 w 6"/>
                      <a:gd name="T9" fmla="*/ 11 h 14"/>
                      <a:gd name="T10" fmla="*/ 3 w 6"/>
                      <a:gd name="T11" fmla="*/ 6 h 14"/>
                      <a:gd name="T12" fmla="*/ 2 w 6"/>
                      <a:gd name="T13" fmla="*/ 6 h 14"/>
                      <a:gd name="T14" fmla="*/ 1 w 6"/>
                      <a:gd name="T15" fmla="*/ 11 h 14"/>
                      <a:gd name="T16" fmla="*/ 2 w 6"/>
                      <a:gd name="T17" fmla="*/ 11 h 14"/>
                      <a:gd name="T18" fmla="*/ 6 w 6"/>
                      <a:gd name="T19" fmla="*/ 2 h 14"/>
                      <a:gd name="T20" fmla="*/ 5 w 6"/>
                      <a:gd name="T21" fmla="*/ 1 h 14"/>
                      <a:gd name="T22" fmla="*/ 0 w 6"/>
                      <a:gd name="T23" fmla="*/ 13 h 14"/>
                      <a:gd name="T24" fmla="*/ 2 w 6"/>
                      <a:gd name="T25"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14">
                        <a:moveTo>
                          <a:pt x="2" y="13"/>
                        </a:moveTo>
                        <a:cubicBezTo>
                          <a:pt x="2" y="9"/>
                          <a:pt x="4" y="5"/>
                          <a:pt x="6" y="2"/>
                        </a:cubicBezTo>
                        <a:cubicBezTo>
                          <a:pt x="6" y="2"/>
                          <a:pt x="5" y="1"/>
                          <a:pt x="5" y="1"/>
                        </a:cubicBezTo>
                        <a:cubicBezTo>
                          <a:pt x="4" y="5"/>
                          <a:pt x="3" y="8"/>
                          <a:pt x="1" y="11"/>
                        </a:cubicBezTo>
                        <a:cubicBezTo>
                          <a:pt x="1" y="11"/>
                          <a:pt x="2" y="11"/>
                          <a:pt x="2" y="11"/>
                        </a:cubicBezTo>
                        <a:cubicBezTo>
                          <a:pt x="2" y="9"/>
                          <a:pt x="3" y="8"/>
                          <a:pt x="3" y="6"/>
                        </a:cubicBezTo>
                        <a:cubicBezTo>
                          <a:pt x="4" y="5"/>
                          <a:pt x="2" y="5"/>
                          <a:pt x="2" y="6"/>
                        </a:cubicBezTo>
                        <a:cubicBezTo>
                          <a:pt x="2" y="7"/>
                          <a:pt x="1" y="9"/>
                          <a:pt x="1" y="11"/>
                        </a:cubicBezTo>
                        <a:cubicBezTo>
                          <a:pt x="1" y="11"/>
                          <a:pt x="2" y="12"/>
                          <a:pt x="2" y="11"/>
                        </a:cubicBezTo>
                        <a:cubicBezTo>
                          <a:pt x="4" y="8"/>
                          <a:pt x="6" y="5"/>
                          <a:pt x="6" y="2"/>
                        </a:cubicBezTo>
                        <a:cubicBezTo>
                          <a:pt x="6" y="1"/>
                          <a:pt x="6" y="0"/>
                          <a:pt x="5" y="1"/>
                        </a:cubicBezTo>
                        <a:cubicBezTo>
                          <a:pt x="2" y="4"/>
                          <a:pt x="0" y="9"/>
                          <a:pt x="0" y="13"/>
                        </a:cubicBezTo>
                        <a:cubicBezTo>
                          <a:pt x="0" y="14"/>
                          <a:pt x="2" y="14"/>
                          <a:pt x="2"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4" name="Freeform 148"/>
                  <p:cNvSpPr/>
                  <p:nvPr/>
                </p:nvSpPr>
                <p:spPr bwMode="auto">
                  <a:xfrm>
                    <a:off x="1392238" y="2713038"/>
                    <a:ext cx="9525" cy="9525"/>
                  </a:xfrm>
                  <a:custGeom>
                    <a:avLst/>
                    <a:gdLst>
                      <a:gd name="T0" fmla="*/ 7 w 9"/>
                      <a:gd name="T1" fmla="*/ 0 h 9"/>
                      <a:gd name="T2" fmla="*/ 1 w 9"/>
                      <a:gd name="T3" fmla="*/ 8 h 9"/>
                      <a:gd name="T4" fmla="*/ 2 w 9"/>
                      <a:gd name="T5" fmla="*/ 9 h 9"/>
                      <a:gd name="T6" fmla="*/ 3 w 9"/>
                      <a:gd name="T7" fmla="*/ 4 h 9"/>
                      <a:gd name="T8" fmla="*/ 2 w 9"/>
                      <a:gd name="T9" fmla="*/ 3 h 9"/>
                      <a:gd name="T10" fmla="*/ 1 w 9"/>
                      <a:gd name="T11" fmla="*/ 9 h 9"/>
                      <a:gd name="T12" fmla="*/ 2 w 9"/>
                      <a:gd name="T13" fmla="*/ 9 h 9"/>
                      <a:gd name="T14" fmla="*/ 8 w 9"/>
                      <a:gd name="T15" fmla="*/ 1 h 9"/>
                      <a:gd name="T16" fmla="*/ 7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7" y="0"/>
                        </a:moveTo>
                        <a:cubicBezTo>
                          <a:pt x="5" y="3"/>
                          <a:pt x="4" y="6"/>
                          <a:pt x="1" y="8"/>
                        </a:cubicBezTo>
                        <a:cubicBezTo>
                          <a:pt x="2" y="8"/>
                          <a:pt x="2" y="8"/>
                          <a:pt x="2" y="9"/>
                        </a:cubicBezTo>
                        <a:cubicBezTo>
                          <a:pt x="2" y="7"/>
                          <a:pt x="2" y="5"/>
                          <a:pt x="3" y="4"/>
                        </a:cubicBezTo>
                        <a:cubicBezTo>
                          <a:pt x="3" y="3"/>
                          <a:pt x="2" y="2"/>
                          <a:pt x="2" y="3"/>
                        </a:cubicBezTo>
                        <a:cubicBezTo>
                          <a:pt x="1" y="5"/>
                          <a:pt x="0" y="7"/>
                          <a:pt x="1" y="9"/>
                        </a:cubicBezTo>
                        <a:cubicBezTo>
                          <a:pt x="1" y="9"/>
                          <a:pt x="2" y="9"/>
                          <a:pt x="2" y="9"/>
                        </a:cubicBezTo>
                        <a:cubicBezTo>
                          <a:pt x="5" y="7"/>
                          <a:pt x="6" y="4"/>
                          <a:pt x="8" y="1"/>
                        </a:cubicBezTo>
                        <a:cubicBezTo>
                          <a:pt x="9" y="0"/>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5" name="Freeform 149"/>
                  <p:cNvSpPr/>
                  <p:nvPr/>
                </p:nvSpPr>
                <p:spPr bwMode="auto">
                  <a:xfrm>
                    <a:off x="1354138" y="2705101"/>
                    <a:ext cx="55563" cy="65088"/>
                  </a:xfrm>
                  <a:custGeom>
                    <a:avLst/>
                    <a:gdLst>
                      <a:gd name="T0" fmla="*/ 33 w 53"/>
                      <a:gd name="T1" fmla="*/ 14 h 62"/>
                      <a:gd name="T2" fmla="*/ 42 w 53"/>
                      <a:gd name="T3" fmla="*/ 18 h 62"/>
                      <a:gd name="T4" fmla="*/ 45 w 53"/>
                      <a:gd name="T5" fmla="*/ 19 h 62"/>
                      <a:gd name="T6" fmla="*/ 49 w 53"/>
                      <a:gd name="T7" fmla="*/ 22 h 62"/>
                      <a:gd name="T8" fmla="*/ 44 w 53"/>
                      <a:gd name="T9" fmla="*/ 7 h 62"/>
                      <a:gd name="T10" fmla="*/ 35 w 53"/>
                      <a:gd name="T11" fmla="*/ 5 h 62"/>
                      <a:gd name="T12" fmla="*/ 24 w 53"/>
                      <a:gd name="T13" fmla="*/ 17 h 62"/>
                      <a:gd name="T14" fmla="*/ 12 w 53"/>
                      <a:gd name="T15" fmla="*/ 22 h 62"/>
                      <a:gd name="T16" fmla="*/ 11 w 53"/>
                      <a:gd name="T17" fmla="*/ 18 h 62"/>
                      <a:gd name="T18" fmla="*/ 10 w 53"/>
                      <a:gd name="T19" fmla="*/ 15 h 62"/>
                      <a:gd name="T20" fmla="*/ 16 w 53"/>
                      <a:gd name="T21" fmla="*/ 17 h 62"/>
                      <a:gd name="T22" fmla="*/ 23 w 53"/>
                      <a:gd name="T23" fmla="*/ 11 h 62"/>
                      <a:gd name="T24" fmla="*/ 24 w 53"/>
                      <a:gd name="T25" fmla="*/ 22 h 62"/>
                      <a:gd name="T26" fmla="*/ 6 w 53"/>
                      <a:gd name="T27" fmla="*/ 35 h 62"/>
                      <a:gd name="T28" fmla="*/ 10 w 53"/>
                      <a:gd name="T29" fmla="*/ 35 h 62"/>
                      <a:gd name="T30" fmla="*/ 14 w 53"/>
                      <a:gd name="T31" fmla="*/ 44 h 62"/>
                      <a:gd name="T32" fmla="*/ 18 w 53"/>
                      <a:gd name="T33" fmla="*/ 39 h 62"/>
                      <a:gd name="T34" fmla="*/ 23 w 53"/>
                      <a:gd name="T35" fmla="*/ 43 h 62"/>
                      <a:gd name="T36" fmla="*/ 21 w 53"/>
                      <a:gd name="T37" fmla="*/ 51 h 62"/>
                      <a:gd name="T38" fmla="*/ 18 w 53"/>
                      <a:gd name="T39" fmla="*/ 53 h 62"/>
                      <a:gd name="T40" fmla="*/ 12 w 53"/>
                      <a:gd name="T41" fmla="*/ 45 h 62"/>
                      <a:gd name="T42" fmla="*/ 23 w 53"/>
                      <a:gd name="T43" fmla="*/ 53 h 62"/>
                      <a:gd name="T44" fmla="*/ 24 w 53"/>
                      <a:gd name="T45" fmla="*/ 53 h 62"/>
                      <a:gd name="T46" fmla="*/ 28 w 53"/>
                      <a:gd name="T47" fmla="*/ 57 h 62"/>
                      <a:gd name="T48" fmla="*/ 31 w 53"/>
                      <a:gd name="T49" fmla="*/ 57 h 62"/>
                      <a:gd name="T50" fmla="*/ 29 w 53"/>
                      <a:gd name="T51" fmla="*/ 35 h 62"/>
                      <a:gd name="T52" fmla="*/ 29 w 53"/>
                      <a:gd name="T53" fmla="*/ 46 h 62"/>
                      <a:gd name="T54" fmla="*/ 30 w 53"/>
                      <a:gd name="T55" fmla="*/ 49 h 62"/>
                      <a:gd name="T56" fmla="*/ 28 w 53"/>
                      <a:gd name="T57" fmla="*/ 48 h 62"/>
                      <a:gd name="T58" fmla="*/ 25 w 53"/>
                      <a:gd name="T59" fmla="*/ 56 h 62"/>
                      <a:gd name="T60" fmla="*/ 24 w 53"/>
                      <a:gd name="T61" fmla="*/ 49 h 62"/>
                      <a:gd name="T62" fmla="*/ 16 w 53"/>
                      <a:gd name="T63" fmla="*/ 48 h 62"/>
                      <a:gd name="T64" fmla="*/ 23 w 53"/>
                      <a:gd name="T65" fmla="*/ 56 h 62"/>
                      <a:gd name="T66" fmla="*/ 22 w 53"/>
                      <a:gd name="T67" fmla="*/ 52 h 62"/>
                      <a:gd name="T68" fmla="*/ 23 w 53"/>
                      <a:gd name="T69" fmla="*/ 48 h 62"/>
                      <a:gd name="T70" fmla="*/ 22 w 53"/>
                      <a:gd name="T71" fmla="*/ 38 h 62"/>
                      <a:gd name="T72" fmla="*/ 20 w 53"/>
                      <a:gd name="T73" fmla="*/ 36 h 62"/>
                      <a:gd name="T74" fmla="*/ 16 w 53"/>
                      <a:gd name="T75" fmla="*/ 42 h 62"/>
                      <a:gd name="T76" fmla="*/ 11 w 53"/>
                      <a:gd name="T77" fmla="*/ 39 h 62"/>
                      <a:gd name="T78" fmla="*/ 12 w 53"/>
                      <a:gd name="T79" fmla="*/ 32 h 62"/>
                      <a:gd name="T80" fmla="*/ 9 w 53"/>
                      <a:gd name="T81" fmla="*/ 32 h 62"/>
                      <a:gd name="T82" fmla="*/ 16 w 53"/>
                      <a:gd name="T83" fmla="*/ 29 h 62"/>
                      <a:gd name="T84" fmla="*/ 31 w 53"/>
                      <a:gd name="T85" fmla="*/ 10 h 62"/>
                      <a:gd name="T86" fmla="*/ 18 w 53"/>
                      <a:gd name="T87" fmla="*/ 14 h 62"/>
                      <a:gd name="T88" fmla="*/ 13 w 53"/>
                      <a:gd name="T89" fmla="*/ 15 h 62"/>
                      <a:gd name="T90" fmla="*/ 6 w 53"/>
                      <a:gd name="T91" fmla="*/ 24 h 62"/>
                      <a:gd name="T92" fmla="*/ 15 w 53"/>
                      <a:gd name="T93" fmla="*/ 21 h 62"/>
                      <a:gd name="T94" fmla="*/ 28 w 53"/>
                      <a:gd name="T95" fmla="*/ 10 h 62"/>
                      <a:gd name="T96" fmla="*/ 35 w 53"/>
                      <a:gd name="T97" fmla="*/ 8 h 62"/>
                      <a:gd name="T98" fmla="*/ 45 w 53"/>
                      <a:gd name="T99" fmla="*/ 12 h 62"/>
                      <a:gd name="T100" fmla="*/ 47 w 53"/>
                      <a:gd name="T101" fmla="*/ 7 h 62"/>
                      <a:gd name="T102" fmla="*/ 52 w 53"/>
                      <a:gd name="T103" fmla="*/ 19 h 62"/>
                      <a:gd name="T104" fmla="*/ 49 w 53"/>
                      <a:gd name="T105" fmla="*/ 18 h 62"/>
                      <a:gd name="T106" fmla="*/ 48 w 53"/>
                      <a:gd name="T107" fmla="*/ 14 h 62"/>
                      <a:gd name="T108" fmla="*/ 44 w 53"/>
                      <a:gd name="T109" fmla="*/ 21 h 62"/>
                      <a:gd name="T110" fmla="*/ 43 w 53"/>
                      <a:gd name="T111" fmla="*/ 10 h 62"/>
                      <a:gd name="T112" fmla="*/ 33 w 53"/>
                      <a:gd name="T113" fmla="*/ 9 h 62"/>
                      <a:gd name="T114" fmla="*/ 36 w 53"/>
                      <a:gd name="T115"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3" h="62">
                        <a:moveTo>
                          <a:pt x="43" y="8"/>
                        </a:moveTo>
                        <a:cubicBezTo>
                          <a:pt x="41" y="8"/>
                          <a:pt x="39" y="10"/>
                          <a:pt x="38" y="11"/>
                        </a:cubicBezTo>
                        <a:cubicBezTo>
                          <a:pt x="39" y="10"/>
                          <a:pt x="40" y="6"/>
                          <a:pt x="41" y="4"/>
                        </a:cubicBezTo>
                        <a:cubicBezTo>
                          <a:pt x="41" y="3"/>
                          <a:pt x="40" y="3"/>
                          <a:pt x="40" y="3"/>
                        </a:cubicBezTo>
                        <a:cubicBezTo>
                          <a:pt x="37" y="6"/>
                          <a:pt x="36" y="9"/>
                          <a:pt x="34" y="12"/>
                        </a:cubicBezTo>
                        <a:cubicBezTo>
                          <a:pt x="34" y="13"/>
                          <a:pt x="31" y="21"/>
                          <a:pt x="33" y="14"/>
                        </a:cubicBezTo>
                        <a:cubicBezTo>
                          <a:pt x="34" y="11"/>
                          <a:pt x="36" y="8"/>
                          <a:pt x="38" y="5"/>
                        </a:cubicBezTo>
                        <a:cubicBezTo>
                          <a:pt x="38" y="4"/>
                          <a:pt x="37" y="3"/>
                          <a:pt x="37" y="4"/>
                        </a:cubicBezTo>
                        <a:cubicBezTo>
                          <a:pt x="31" y="6"/>
                          <a:pt x="33" y="6"/>
                          <a:pt x="43" y="6"/>
                        </a:cubicBezTo>
                        <a:cubicBezTo>
                          <a:pt x="42" y="8"/>
                          <a:pt x="42" y="9"/>
                          <a:pt x="42" y="11"/>
                        </a:cubicBezTo>
                        <a:cubicBezTo>
                          <a:pt x="41" y="13"/>
                          <a:pt x="41" y="15"/>
                          <a:pt x="41" y="17"/>
                        </a:cubicBezTo>
                        <a:cubicBezTo>
                          <a:pt x="41" y="18"/>
                          <a:pt x="42" y="18"/>
                          <a:pt x="42" y="18"/>
                        </a:cubicBezTo>
                        <a:cubicBezTo>
                          <a:pt x="43" y="11"/>
                          <a:pt x="41" y="19"/>
                          <a:pt x="41" y="19"/>
                        </a:cubicBezTo>
                        <a:cubicBezTo>
                          <a:pt x="42" y="20"/>
                          <a:pt x="42" y="20"/>
                          <a:pt x="43" y="18"/>
                        </a:cubicBezTo>
                        <a:cubicBezTo>
                          <a:pt x="43" y="20"/>
                          <a:pt x="43" y="22"/>
                          <a:pt x="42" y="24"/>
                        </a:cubicBezTo>
                        <a:cubicBezTo>
                          <a:pt x="42" y="25"/>
                          <a:pt x="44" y="25"/>
                          <a:pt x="44" y="24"/>
                        </a:cubicBezTo>
                        <a:cubicBezTo>
                          <a:pt x="44" y="27"/>
                          <a:pt x="44" y="27"/>
                          <a:pt x="44" y="25"/>
                        </a:cubicBezTo>
                        <a:cubicBezTo>
                          <a:pt x="44" y="23"/>
                          <a:pt x="44" y="20"/>
                          <a:pt x="45" y="19"/>
                        </a:cubicBezTo>
                        <a:cubicBezTo>
                          <a:pt x="46" y="16"/>
                          <a:pt x="46" y="16"/>
                          <a:pt x="47" y="18"/>
                        </a:cubicBezTo>
                        <a:cubicBezTo>
                          <a:pt x="46" y="18"/>
                          <a:pt x="46" y="18"/>
                          <a:pt x="46" y="18"/>
                        </a:cubicBezTo>
                        <a:cubicBezTo>
                          <a:pt x="46" y="19"/>
                          <a:pt x="46" y="20"/>
                          <a:pt x="45" y="21"/>
                        </a:cubicBezTo>
                        <a:cubicBezTo>
                          <a:pt x="45" y="22"/>
                          <a:pt x="46" y="22"/>
                          <a:pt x="47" y="21"/>
                        </a:cubicBezTo>
                        <a:cubicBezTo>
                          <a:pt x="48" y="20"/>
                          <a:pt x="48" y="18"/>
                          <a:pt x="48" y="21"/>
                        </a:cubicBezTo>
                        <a:cubicBezTo>
                          <a:pt x="48" y="22"/>
                          <a:pt x="49" y="22"/>
                          <a:pt x="49" y="22"/>
                        </a:cubicBezTo>
                        <a:cubicBezTo>
                          <a:pt x="53" y="17"/>
                          <a:pt x="48" y="10"/>
                          <a:pt x="44" y="7"/>
                        </a:cubicBezTo>
                        <a:cubicBezTo>
                          <a:pt x="44" y="7"/>
                          <a:pt x="43" y="7"/>
                          <a:pt x="43" y="8"/>
                        </a:cubicBezTo>
                        <a:cubicBezTo>
                          <a:pt x="45" y="10"/>
                          <a:pt x="46" y="12"/>
                          <a:pt x="46" y="14"/>
                        </a:cubicBezTo>
                        <a:cubicBezTo>
                          <a:pt x="46" y="15"/>
                          <a:pt x="47" y="15"/>
                          <a:pt x="47" y="14"/>
                        </a:cubicBezTo>
                        <a:cubicBezTo>
                          <a:pt x="45" y="1"/>
                          <a:pt x="48" y="20"/>
                          <a:pt x="46" y="14"/>
                        </a:cubicBezTo>
                        <a:cubicBezTo>
                          <a:pt x="45" y="10"/>
                          <a:pt x="45" y="10"/>
                          <a:pt x="44" y="7"/>
                        </a:cubicBezTo>
                        <a:cubicBezTo>
                          <a:pt x="44" y="6"/>
                          <a:pt x="43" y="6"/>
                          <a:pt x="43" y="7"/>
                        </a:cubicBezTo>
                        <a:cubicBezTo>
                          <a:pt x="43" y="8"/>
                          <a:pt x="44" y="18"/>
                          <a:pt x="43" y="14"/>
                        </a:cubicBezTo>
                        <a:cubicBezTo>
                          <a:pt x="43" y="13"/>
                          <a:pt x="42" y="11"/>
                          <a:pt x="42" y="10"/>
                        </a:cubicBezTo>
                        <a:cubicBezTo>
                          <a:pt x="41" y="8"/>
                          <a:pt x="41" y="7"/>
                          <a:pt x="39" y="5"/>
                        </a:cubicBezTo>
                        <a:cubicBezTo>
                          <a:pt x="37" y="3"/>
                          <a:pt x="35" y="9"/>
                          <a:pt x="36" y="5"/>
                        </a:cubicBezTo>
                        <a:cubicBezTo>
                          <a:pt x="36" y="5"/>
                          <a:pt x="35" y="4"/>
                          <a:pt x="35" y="5"/>
                        </a:cubicBezTo>
                        <a:cubicBezTo>
                          <a:pt x="33" y="9"/>
                          <a:pt x="32" y="10"/>
                          <a:pt x="34" y="5"/>
                        </a:cubicBezTo>
                        <a:cubicBezTo>
                          <a:pt x="35" y="4"/>
                          <a:pt x="34" y="4"/>
                          <a:pt x="33" y="5"/>
                        </a:cubicBezTo>
                        <a:cubicBezTo>
                          <a:pt x="31" y="8"/>
                          <a:pt x="25" y="20"/>
                          <a:pt x="31" y="8"/>
                        </a:cubicBezTo>
                        <a:cubicBezTo>
                          <a:pt x="31" y="7"/>
                          <a:pt x="30" y="7"/>
                          <a:pt x="30" y="7"/>
                        </a:cubicBezTo>
                        <a:cubicBezTo>
                          <a:pt x="28" y="10"/>
                          <a:pt x="25" y="13"/>
                          <a:pt x="23" y="16"/>
                        </a:cubicBezTo>
                        <a:cubicBezTo>
                          <a:pt x="22" y="17"/>
                          <a:pt x="23" y="17"/>
                          <a:pt x="24" y="17"/>
                        </a:cubicBezTo>
                        <a:cubicBezTo>
                          <a:pt x="25" y="16"/>
                          <a:pt x="26" y="15"/>
                          <a:pt x="28" y="14"/>
                        </a:cubicBezTo>
                        <a:cubicBezTo>
                          <a:pt x="28" y="13"/>
                          <a:pt x="27" y="12"/>
                          <a:pt x="27" y="13"/>
                        </a:cubicBezTo>
                        <a:cubicBezTo>
                          <a:pt x="24" y="14"/>
                          <a:pt x="21" y="16"/>
                          <a:pt x="19" y="17"/>
                        </a:cubicBezTo>
                        <a:cubicBezTo>
                          <a:pt x="16" y="19"/>
                          <a:pt x="17" y="20"/>
                          <a:pt x="19" y="17"/>
                        </a:cubicBezTo>
                        <a:cubicBezTo>
                          <a:pt x="19" y="16"/>
                          <a:pt x="18" y="15"/>
                          <a:pt x="18" y="16"/>
                        </a:cubicBezTo>
                        <a:cubicBezTo>
                          <a:pt x="16" y="18"/>
                          <a:pt x="14" y="20"/>
                          <a:pt x="12" y="22"/>
                        </a:cubicBezTo>
                        <a:cubicBezTo>
                          <a:pt x="12" y="23"/>
                          <a:pt x="13" y="24"/>
                          <a:pt x="13" y="23"/>
                        </a:cubicBezTo>
                        <a:cubicBezTo>
                          <a:pt x="14" y="23"/>
                          <a:pt x="14" y="23"/>
                          <a:pt x="14" y="22"/>
                        </a:cubicBezTo>
                        <a:cubicBezTo>
                          <a:pt x="15" y="22"/>
                          <a:pt x="14" y="21"/>
                          <a:pt x="14" y="21"/>
                        </a:cubicBezTo>
                        <a:cubicBezTo>
                          <a:pt x="11" y="22"/>
                          <a:pt x="7" y="23"/>
                          <a:pt x="5" y="25"/>
                        </a:cubicBezTo>
                        <a:cubicBezTo>
                          <a:pt x="7" y="23"/>
                          <a:pt x="10" y="21"/>
                          <a:pt x="12" y="19"/>
                        </a:cubicBezTo>
                        <a:cubicBezTo>
                          <a:pt x="12" y="18"/>
                          <a:pt x="11" y="17"/>
                          <a:pt x="11" y="18"/>
                        </a:cubicBezTo>
                        <a:cubicBezTo>
                          <a:pt x="10" y="18"/>
                          <a:pt x="10" y="19"/>
                          <a:pt x="9" y="20"/>
                        </a:cubicBezTo>
                        <a:cubicBezTo>
                          <a:pt x="7" y="21"/>
                          <a:pt x="6" y="22"/>
                          <a:pt x="8" y="22"/>
                        </a:cubicBezTo>
                        <a:cubicBezTo>
                          <a:pt x="10" y="20"/>
                          <a:pt x="12" y="18"/>
                          <a:pt x="14" y="16"/>
                        </a:cubicBezTo>
                        <a:cubicBezTo>
                          <a:pt x="15" y="16"/>
                          <a:pt x="14" y="15"/>
                          <a:pt x="13" y="15"/>
                        </a:cubicBezTo>
                        <a:cubicBezTo>
                          <a:pt x="12" y="16"/>
                          <a:pt x="12" y="17"/>
                          <a:pt x="11" y="17"/>
                        </a:cubicBezTo>
                        <a:cubicBezTo>
                          <a:pt x="10" y="18"/>
                          <a:pt x="10" y="17"/>
                          <a:pt x="10" y="15"/>
                        </a:cubicBezTo>
                        <a:cubicBezTo>
                          <a:pt x="7" y="17"/>
                          <a:pt x="7" y="19"/>
                          <a:pt x="5" y="20"/>
                        </a:cubicBezTo>
                        <a:cubicBezTo>
                          <a:pt x="7" y="18"/>
                          <a:pt x="9" y="15"/>
                          <a:pt x="12" y="13"/>
                        </a:cubicBezTo>
                        <a:cubicBezTo>
                          <a:pt x="9" y="15"/>
                          <a:pt x="8" y="17"/>
                          <a:pt x="7" y="20"/>
                        </a:cubicBezTo>
                        <a:cubicBezTo>
                          <a:pt x="6" y="20"/>
                          <a:pt x="7" y="21"/>
                          <a:pt x="7" y="20"/>
                        </a:cubicBezTo>
                        <a:cubicBezTo>
                          <a:pt x="10" y="19"/>
                          <a:pt x="10" y="19"/>
                          <a:pt x="13" y="16"/>
                        </a:cubicBezTo>
                        <a:cubicBezTo>
                          <a:pt x="14" y="17"/>
                          <a:pt x="15" y="17"/>
                          <a:pt x="16" y="17"/>
                        </a:cubicBezTo>
                        <a:cubicBezTo>
                          <a:pt x="17" y="16"/>
                          <a:pt x="18" y="14"/>
                          <a:pt x="19" y="12"/>
                        </a:cubicBezTo>
                        <a:cubicBezTo>
                          <a:pt x="19" y="12"/>
                          <a:pt x="19" y="11"/>
                          <a:pt x="18" y="12"/>
                        </a:cubicBezTo>
                        <a:cubicBezTo>
                          <a:pt x="16" y="13"/>
                          <a:pt x="15" y="15"/>
                          <a:pt x="14" y="16"/>
                        </a:cubicBezTo>
                        <a:cubicBezTo>
                          <a:pt x="13" y="17"/>
                          <a:pt x="14" y="17"/>
                          <a:pt x="14" y="17"/>
                        </a:cubicBezTo>
                        <a:cubicBezTo>
                          <a:pt x="17" y="16"/>
                          <a:pt x="19" y="15"/>
                          <a:pt x="22" y="13"/>
                        </a:cubicBezTo>
                        <a:cubicBezTo>
                          <a:pt x="24" y="13"/>
                          <a:pt x="25" y="12"/>
                          <a:pt x="23" y="11"/>
                        </a:cubicBezTo>
                        <a:cubicBezTo>
                          <a:pt x="22" y="12"/>
                          <a:pt x="21" y="14"/>
                          <a:pt x="20" y="15"/>
                        </a:cubicBezTo>
                        <a:cubicBezTo>
                          <a:pt x="20" y="16"/>
                          <a:pt x="20" y="16"/>
                          <a:pt x="21" y="16"/>
                        </a:cubicBezTo>
                        <a:cubicBezTo>
                          <a:pt x="24" y="15"/>
                          <a:pt x="27" y="14"/>
                          <a:pt x="29" y="13"/>
                        </a:cubicBezTo>
                        <a:cubicBezTo>
                          <a:pt x="33" y="11"/>
                          <a:pt x="28" y="20"/>
                          <a:pt x="29" y="19"/>
                        </a:cubicBezTo>
                        <a:cubicBezTo>
                          <a:pt x="27" y="23"/>
                          <a:pt x="23" y="26"/>
                          <a:pt x="19" y="29"/>
                        </a:cubicBezTo>
                        <a:cubicBezTo>
                          <a:pt x="21" y="27"/>
                          <a:pt x="23" y="24"/>
                          <a:pt x="24" y="22"/>
                        </a:cubicBezTo>
                        <a:cubicBezTo>
                          <a:pt x="24" y="22"/>
                          <a:pt x="24" y="21"/>
                          <a:pt x="23" y="22"/>
                        </a:cubicBezTo>
                        <a:cubicBezTo>
                          <a:pt x="18" y="26"/>
                          <a:pt x="15" y="30"/>
                          <a:pt x="8" y="32"/>
                        </a:cubicBezTo>
                        <a:cubicBezTo>
                          <a:pt x="7" y="32"/>
                          <a:pt x="6" y="32"/>
                          <a:pt x="5" y="33"/>
                        </a:cubicBezTo>
                        <a:cubicBezTo>
                          <a:pt x="4" y="34"/>
                          <a:pt x="3" y="36"/>
                          <a:pt x="3" y="37"/>
                        </a:cubicBezTo>
                        <a:cubicBezTo>
                          <a:pt x="2" y="38"/>
                          <a:pt x="3" y="39"/>
                          <a:pt x="4" y="38"/>
                        </a:cubicBezTo>
                        <a:cubicBezTo>
                          <a:pt x="5" y="36"/>
                          <a:pt x="5" y="37"/>
                          <a:pt x="6" y="35"/>
                        </a:cubicBezTo>
                        <a:cubicBezTo>
                          <a:pt x="7" y="34"/>
                          <a:pt x="6" y="33"/>
                          <a:pt x="5" y="34"/>
                        </a:cubicBezTo>
                        <a:cubicBezTo>
                          <a:pt x="4" y="36"/>
                          <a:pt x="3" y="37"/>
                          <a:pt x="3" y="39"/>
                        </a:cubicBezTo>
                        <a:cubicBezTo>
                          <a:pt x="2" y="40"/>
                          <a:pt x="3" y="40"/>
                          <a:pt x="4" y="40"/>
                        </a:cubicBezTo>
                        <a:cubicBezTo>
                          <a:pt x="6" y="34"/>
                          <a:pt x="6" y="34"/>
                          <a:pt x="5" y="40"/>
                        </a:cubicBezTo>
                        <a:cubicBezTo>
                          <a:pt x="5" y="40"/>
                          <a:pt x="6" y="41"/>
                          <a:pt x="6" y="40"/>
                        </a:cubicBezTo>
                        <a:cubicBezTo>
                          <a:pt x="8" y="39"/>
                          <a:pt x="9" y="37"/>
                          <a:pt x="10" y="35"/>
                        </a:cubicBezTo>
                        <a:cubicBezTo>
                          <a:pt x="9" y="36"/>
                          <a:pt x="10" y="40"/>
                          <a:pt x="10" y="42"/>
                        </a:cubicBezTo>
                        <a:cubicBezTo>
                          <a:pt x="10" y="43"/>
                          <a:pt x="11" y="43"/>
                          <a:pt x="11" y="42"/>
                        </a:cubicBezTo>
                        <a:cubicBezTo>
                          <a:pt x="15" y="31"/>
                          <a:pt x="12" y="41"/>
                          <a:pt x="11" y="43"/>
                        </a:cubicBezTo>
                        <a:cubicBezTo>
                          <a:pt x="11" y="44"/>
                          <a:pt x="12" y="44"/>
                          <a:pt x="12" y="44"/>
                        </a:cubicBezTo>
                        <a:cubicBezTo>
                          <a:pt x="13" y="42"/>
                          <a:pt x="14" y="41"/>
                          <a:pt x="15" y="39"/>
                        </a:cubicBezTo>
                        <a:cubicBezTo>
                          <a:pt x="14" y="41"/>
                          <a:pt x="14" y="42"/>
                          <a:pt x="14" y="44"/>
                        </a:cubicBezTo>
                        <a:cubicBezTo>
                          <a:pt x="14" y="45"/>
                          <a:pt x="15" y="45"/>
                          <a:pt x="15" y="45"/>
                        </a:cubicBezTo>
                        <a:cubicBezTo>
                          <a:pt x="16" y="42"/>
                          <a:pt x="16" y="42"/>
                          <a:pt x="17" y="39"/>
                        </a:cubicBezTo>
                        <a:cubicBezTo>
                          <a:pt x="17" y="37"/>
                          <a:pt x="16" y="38"/>
                          <a:pt x="16" y="41"/>
                        </a:cubicBezTo>
                        <a:cubicBezTo>
                          <a:pt x="16" y="42"/>
                          <a:pt x="15" y="44"/>
                          <a:pt x="15" y="45"/>
                        </a:cubicBezTo>
                        <a:cubicBezTo>
                          <a:pt x="15" y="46"/>
                          <a:pt x="16" y="47"/>
                          <a:pt x="16" y="46"/>
                        </a:cubicBezTo>
                        <a:cubicBezTo>
                          <a:pt x="17" y="43"/>
                          <a:pt x="18" y="41"/>
                          <a:pt x="18" y="39"/>
                        </a:cubicBezTo>
                        <a:cubicBezTo>
                          <a:pt x="18" y="41"/>
                          <a:pt x="18" y="44"/>
                          <a:pt x="17" y="47"/>
                        </a:cubicBezTo>
                        <a:cubicBezTo>
                          <a:pt x="17" y="47"/>
                          <a:pt x="19" y="47"/>
                          <a:pt x="19" y="47"/>
                        </a:cubicBezTo>
                        <a:cubicBezTo>
                          <a:pt x="19" y="45"/>
                          <a:pt x="20" y="43"/>
                          <a:pt x="21" y="42"/>
                        </a:cubicBezTo>
                        <a:cubicBezTo>
                          <a:pt x="22" y="37"/>
                          <a:pt x="21" y="39"/>
                          <a:pt x="20" y="42"/>
                        </a:cubicBezTo>
                        <a:cubicBezTo>
                          <a:pt x="18" y="54"/>
                          <a:pt x="24" y="30"/>
                          <a:pt x="22" y="45"/>
                        </a:cubicBezTo>
                        <a:cubicBezTo>
                          <a:pt x="22" y="46"/>
                          <a:pt x="22" y="45"/>
                          <a:pt x="23" y="43"/>
                        </a:cubicBezTo>
                        <a:cubicBezTo>
                          <a:pt x="24" y="34"/>
                          <a:pt x="21" y="54"/>
                          <a:pt x="24" y="43"/>
                        </a:cubicBezTo>
                        <a:cubicBezTo>
                          <a:pt x="23" y="48"/>
                          <a:pt x="25" y="51"/>
                          <a:pt x="22" y="45"/>
                        </a:cubicBezTo>
                        <a:cubicBezTo>
                          <a:pt x="22" y="45"/>
                          <a:pt x="21" y="45"/>
                          <a:pt x="21" y="45"/>
                        </a:cubicBezTo>
                        <a:cubicBezTo>
                          <a:pt x="19" y="47"/>
                          <a:pt x="19" y="49"/>
                          <a:pt x="20" y="51"/>
                        </a:cubicBezTo>
                        <a:cubicBezTo>
                          <a:pt x="19" y="48"/>
                          <a:pt x="24" y="55"/>
                          <a:pt x="20" y="49"/>
                        </a:cubicBezTo>
                        <a:cubicBezTo>
                          <a:pt x="18" y="50"/>
                          <a:pt x="19" y="50"/>
                          <a:pt x="21" y="51"/>
                        </a:cubicBezTo>
                        <a:cubicBezTo>
                          <a:pt x="22" y="52"/>
                          <a:pt x="22" y="52"/>
                          <a:pt x="23" y="53"/>
                        </a:cubicBezTo>
                        <a:cubicBezTo>
                          <a:pt x="24" y="53"/>
                          <a:pt x="24" y="52"/>
                          <a:pt x="24" y="52"/>
                        </a:cubicBezTo>
                        <a:cubicBezTo>
                          <a:pt x="23" y="50"/>
                          <a:pt x="22" y="49"/>
                          <a:pt x="21" y="48"/>
                        </a:cubicBezTo>
                        <a:cubicBezTo>
                          <a:pt x="20" y="48"/>
                          <a:pt x="19" y="48"/>
                          <a:pt x="20" y="49"/>
                        </a:cubicBezTo>
                        <a:cubicBezTo>
                          <a:pt x="21" y="52"/>
                          <a:pt x="24" y="55"/>
                          <a:pt x="19" y="52"/>
                        </a:cubicBezTo>
                        <a:cubicBezTo>
                          <a:pt x="18" y="52"/>
                          <a:pt x="18" y="52"/>
                          <a:pt x="18" y="53"/>
                        </a:cubicBezTo>
                        <a:cubicBezTo>
                          <a:pt x="19" y="54"/>
                          <a:pt x="19" y="54"/>
                          <a:pt x="20" y="55"/>
                        </a:cubicBezTo>
                        <a:cubicBezTo>
                          <a:pt x="20" y="56"/>
                          <a:pt x="21" y="55"/>
                          <a:pt x="21" y="55"/>
                        </a:cubicBezTo>
                        <a:cubicBezTo>
                          <a:pt x="19" y="51"/>
                          <a:pt x="17" y="48"/>
                          <a:pt x="14" y="46"/>
                        </a:cubicBezTo>
                        <a:cubicBezTo>
                          <a:pt x="12" y="44"/>
                          <a:pt x="10" y="44"/>
                          <a:pt x="8" y="43"/>
                        </a:cubicBezTo>
                        <a:cubicBezTo>
                          <a:pt x="6" y="42"/>
                          <a:pt x="5" y="42"/>
                          <a:pt x="5" y="44"/>
                        </a:cubicBezTo>
                        <a:cubicBezTo>
                          <a:pt x="8" y="44"/>
                          <a:pt x="10" y="45"/>
                          <a:pt x="12" y="45"/>
                        </a:cubicBezTo>
                        <a:cubicBezTo>
                          <a:pt x="11" y="45"/>
                          <a:pt x="11" y="46"/>
                          <a:pt x="11" y="46"/>
                        </a:cubicBezTo>
                        <a:cubicBezTo>
                          <a:pt x="16" y="50"/>
                          <a:pt x="12" y="46"/>
                          <a:pt x="12" y="46"/>
                        </a:cubicBezTo>
                        <a:cubicBezTo>
                          <a:pt x="10" y="42"/>
                          <a:pt x="11" y="42"/>
                          <a:pt x="15" y="45"/>
                        </a:cubicBezTo>
                        <a:cubicBezTo>
                          <a:pt x="16" y="46"/>
                          <a:pt x="18" y="47"/>
                          <a:pt x="19" y="47"/>
                        </a:cubicBezTo>
                        <a:cubicBezTo>
                          <a:pt x="20" y="47"/>
                          <a:pt x="20" y="47"/>
                          <a:pt x="20" y="47"/>
                        </a:cubicBezTo>
                        <a:cubicBezTo>
                          <a:pt x="22" y="49"/>
                          <a:pt x="23" y="51"/>
                          <a:pt x="23" y="53"/>
                        </a:cubicBezTo>
                        <a:cubicBezTo>
                          <a:pt x="24" y="54"/>
                          <a:pt x="25" y="54"/>
                          <a:pt x="25" y="53"/>
                        </a:cubicBezTo>
                        <a:cubicBezTo>
                          <a:pt x="25" y="51"/>
                          <a:pt x="25" y="50"/>
                          <a:pt x="24" y="48"/>
                        </a:cubicBezTo>
                        <a:cubicBezTo>
                          <a:pt x="24" y="48"/>
                          <a:pt x="23" y="48"/>
                          <a:pt x="23" y="48"/>
                        </a:cubicBezTo>
                        <a:cubicBezTo>
                          <a:pt x="23" y="51"/>
                          <a:pt x="23" y="53"/>
                          <a:pt x="23" y="55"/>
                        </a:cubicBezTo>
                        <a:cubicBezTo>
                          <a:pt x="23" y="56"/>
                          <a:pt x="24" y="56"/>
                          <a:pt x="24" y="55"/>
                        </a:cubicBezTo>
                        <a:cubicBezTo>
                          <a:pt x="26" y="53"/>
                          <a:pt x="26" y="53"/>
                          <a:pt x="24" y="53"/>
                        </a:cubicBezTo>
                        <a:cubicBezTo>
                          <a:pt x="24" y="55"/>
                          <a:pt x="24" y="57"/>
                          <a:pt x="24" y="59"/>
                        </a:cubicBezTo>
                        <a:cubicBezTo>
                          <a:pt x="24" y="60"/>
                          <a:pt x="25" y="60"/>
                          <a:pt x="26" y="59"/>
                        </a:cubicBezTo>
                        <a:cubicBezTo>
                          <a:pt x="27" y="55"/>
                          <a:pt x="27" y="52"/>
                          <a:pt x="27" y="48"/>
                        </a:cubicBezTo>
                        <a:cubicBezTo>
                          <a:pt x="27" y="47"/>
                          <a:pt x="26" y="47"/>
                          <a:pt x="26" y="48"/>
                        </a:cubicBezTo>
                        <a:cubicBezTo>
                          <a:pt x="26" y="53"/>
                          <a:pt x="26" y="53"/>
                          <a:pt x="27" y="57"/>
                        </a:cubicBezTo>
                        <a:cubicBezTo>
                          <a:pt x="27" y="58"/>
                          <a:pt x="28" y="58"/>
                          <a:pt x="28" y="57"/>
                        </a:cubicBezTo>
                        <a:cubicBezTo>
                          <a:pt x="29" y="50"/>
                          <a:pt x="27" y="51"/>
                          <a:pt x="29" y="57"/>
                        </a:cubicBezTo>
                        <a:cubicBezTo>
                          <a:pt x="29" y="58"/>
                          <a:pt x="30" y="58"/>
                          <a:pt x="30" y="57"/>
                        </a:cubicBezTo>
                        <a:cubicBezTo>
                          <a:pt x="31" y="54"/>
                          <a:pt x="31" y="54"/>
                          <a:pt x="31" y="51"/>
                        </a:cubicBezTo>
                        <a:cubicBezTo>
                          <a:pt x="30" y="51"/>
                          <a:pt x="30" y="51"/>
                          <a:pt x="30" y="51"/>
                        </a:cubicBezTo>
                        <a:cubicBezTo>
                          <a:pt x="30" y="53"/>
                          <a:pt x="30" y="55"/>
                          <a:pt x="30" y="57"/>
                        </a:cubicBezTo>
                        <a:cubicBezTo>
                          <a:pt x="30" y="58"/>
                          <a:pt x="31" y="58"/>
                          <a:pt x="31" y="57"/>
                        </a:cubicBezTo>
                        <a:cubicBezTo>
                          <a:pt x="31" y="55"/>
                          <a:pt x="30" y="49"/>
                          <a:pt x="31" y="54"/>
                        </a:cubicBezTo>
                        <a:cubicBezTo>
                          <a:pt x="33" y="55"/>
                          <a:pt x="33" y="54"/>
                          <a:pt x="30" y="51"/>
                        </a:cubicBezTo>
                        <a:cubicBezTo>
                          <a:pt x="30" y="49"/>
                          <a:pt x="29" y="48"/>
                          <a:pt x="29" y="46"/>
                        </a:cubicBezTo>
                        <a:cubicBezTo>
                          <a:pt x="27" y="42"/>
                          <a:pt x="29" y="46"/>
                          <a:pt x="30" y="41"/>
                        </a:cubicBezTo>
                        <a:cubicBezTo>
                          <a:pt x="29" y="43"/>
                          <a:pt x="30" y="37"/>
                          <a:pt x="30" y="35"/>
                        </a:cubicBezTo>
                        <a:cubicBezTo>
                          <a:pt x="30" y="35"/>
                          <a:pt x="29" y="35"/>
                          <a:pt x="29" y="35"/>
                        </a:cubicBezTo>
                        <a:cubicBezTo>
                          <a:pt x="29" y="38"/>
                          <a:pt x="29" y="41"/>
                          <a:pt x="28" y="44"/>
                        </a:cubicBezTo>
                        <a:cubicBezTo>
                          <a:pt x="28" y="45"/>
                          <a:pt x="30" y="45"/>
                          <a:pt x="30" y="45"/>
                        </a:cubicBezTo>
                        <a:cubicBezTo>
                          <a:pt x="30" y="43"/>
                          <a:pt x="30" y="41"/>
                          <a:pt x="30" y="39"/>
                        </a:cubicBezTo>
                        <a:cubicBezTo>
                          <a:pt x="31" y="38"/>
                          <a:pt x="29" y="38"/>
                          <a:pt x="29" y="39"/>
                        </a:cubicBezTo>
                        <a:cubicBezTo>
                          <a:pt x="28" y="41"/>
                          <a:pt x="28" y="43"/>
                          <a:pt x="27" y="46"/>
                        </a:cubicBezTo>
                        <a:cubicBezTo>
                          <a:pt x="27" y="47"/>
                          <a:pt x="28" y="47"/>
                          <a:pt x="29" y="46"/>
                        </a:cubicBezTo>
                        <a:cubicBezTo>
                          <a:pt x="29" y="43"/>
                          <a:pt x="30" y="40"/>
                          <a:pt x="29" y="37"/>
                        </a:cubicBezTo>
                        <a:cubicBezTo>
                          <a:pt x="29" y="36"/>
                          <a:pt x="28" y="36"/>
                          <a:pt x="28" y="36"/>
                        </a:cubicBezTo>
                        <a:cubicBezTo>
                          <a:pt x="24" y="43"/>
                          <a:pt x="29" y="51"/>
                          <a:pt x="31" y="57"/>
                        </a:cubicBezTo>
                        <a:cubicBezTo>
                          <a:pt x="32" y="57"/>
                          <a:pt x="33" y="57"/>
                          <a:pt x="33" y="56"/>
                        </a:cubicBezTo>
                        <a:cubicBezTo>
                          <a:pt x="32" y="54"/>
                          <a:pt x="32" y="52"/>
                          <a:pt x="31" y="49"/>
                        </a:cubicBezTo>
                        <a:cubicBezTo>
                          <a:pt x="31" y="48"/>
                          <a:pt x="30" y="49"/>
                          <a:pt x="30" y="49"/>
                        </a:cubicBezTo>
                        <a:cubicBezTo>
                          <a:pt x="30" y="51"/>
                          <a:pt x="30" y="53"/>
                          <a:pt x="30" y="54"/>
                        </a:cubicBezTo>
                        <a:cubicBezTo>
                          <a:pt x="31" y="54"/>
                          <a:pt x="31" y="54"/>
                          <a:pt x="31" y="54"/>
                        </a:cubicBezTo>
                        <a:cubicBezTo>
                          <a:pt x="31" y="52"/>
                          <a:pt x="31" y="50"/>
                          <a:pt x="31" y="48"/>
                        </a:cubicBezTo>
                        <a:cubicBezTo>
                          <a:pt x="31" y="47"/>
                          <a:pt x="30" y="47"/>
                          <a:pt x="30" y="48"/>
                        </a:cubicBezTo>
                        <a:cubicBezTo>
                          <a:pt x="30" y="50"/>
                          <a:pt x="30" y="52"/>
                          <a:pt x="29" y="54"/>
                        </a:cubicBezTo>
                        <a:cubicBezTo>
                          <a:pt x="29" y="52"/>
                          <a:pt x="29" y="50"/>
                          <a:pt x="28" y="48"/>
                        </a:cubicBezTo>
                        <a:cubicBezTo>
                          <a:pt x="28" y="47"/>
                          <a:pt x="27" y="47"/>
                          <a:pt x="27" y="48"/>
                        </a:cubicBezTo>
                        <a:cubicBezTo>
                          <a:pt x="27" y="49"/>
                          <a:pt x="27" y="50"/>
                          <a:pt x="27" y="51"/>
                        </a:cubicBezTo>
                        <a:cubicBezTo>
                          <a:pt x="26" y="53"/>
                          <a:pt x="26" y="54"/>
                          <a:pt x="28" y="54"/>
                        </a:cubicBezTo>
                        <a:cubicBezTo>
                          <a:pt x="28" y="51"/>
                          <a:pt x="28" y="51"/>
                          <a:pt x="27" y="48"/>
                        </a:cubicBezTo>
                        <a:cubicBezTo>
                          <a:pt x="27" y="47"/>
                          <a:pt x="26" y="47"/>
                          <a:pt x="26" y="48"/>
                        </a:cubicBezTo>
                        <a:cubicBezTo>
                          <a:pt x="26" y="51"/>
                          <a:pt x="25" y="53"/>
                          <a:pt x="25" y="56"/>
                        </a:cubicBezTo>
                        <a:cubicBezTo>
                          <a:pt x="25" y="57"/>
                          <a:pt x="27" y="57"/>
                          <a:pt x="27" y="56"/>
                        </a:cubicBezTo>
                        <a:cubicBezTo>
                          <a:pt x="27" y="55"/>
                          <a:pt x="27" y="54"/>
                          <a:pt x="27" y="53"/>
                        </a:cubicBezTo>
                        <a:cubicBezTo>
                          <a:pt x="28" y="51"/>
                          <a:pt x="28" y="50"/>
                          <a:pt x="26" y="51"/>
                        </a:cubicBezTo>
                        <a:cubicBezTo>
                          <a:pt x="26" y="62"/>
                          <a:pt x="26" y="53"/>
                          <a:pt x="26" y="50"/>
                        </a:cubicBezTo>
                        <a:cubicBezTo>
                          <a:pt x="26" y="50"/>
                          <a:pt x="25" y="50"/>
                          <a:pt x="25" y="50"/>
                        </a:cubicBezTo>
                        <a:cubicBezTo>
                          <a:pt x="23" y="55"/>
                          <a:pt x="24" y="53"/>
                          <a:pt x="24" y="49"/>
                        </a:cubicBezTo>
                        <a:cubicBezTo>
                          <a:pt x="24" y="53"/>
                          <a:pt x="22" y="45"/>
                          <a:pt x="22" y="44"/>
                        </a:cubicBezTo>
                        <a:cubicBezTo>
                          <a:pt x="21" y="44"/>
                          <a:pt x="21" y="44"/>
                          <a:pt x="20" y="44"/>
                        </a:cubicBezTo>
                        <a:cubicBezTo>
                          <a:pt x="19" y="46"/>
                          <a:pt x="9" y="41"/>
                          <a:pt x="6" y="42"/>
                        </a:cubicBezTo>
                        <a:cubicBezTo>
                          <a:pt x="6" y="42"/>
                          <a:pt x="5" y="42"/>
                          <a:pt x="6" y="43"/>
                        </a:cubicBezTo>
                        <a:cubicBezTo>
                          <a:pt x="8" y="46"/>
                          <a:pt x="11" y="48"/>
                          <a:pt x="15" y="49"/>
                        </a:cubicBezTo>
                        <a:cubicBezTo>
                          <a:pt x="16" y="49"/>
                          <a:pt x="16" y="48"/>
                          <a:pt x="16" y="48"/>
                        </a:cubicBezTo>
                        <a:cubicBezTo>
                          <a:pt x="15" y="47"/>
                          <a:pt x="14" y="47"/>
                          <a:pt x="14" y="46"/>
                        </a:cubicBezTo>
                        <a:cubicBezTo>
                          <a:pt x="14" y="46"/>
                          <a:pt x="14" y="45"/>
                          <a:pt x="14" y="45"/>
                        </a:cubicBezTo>
                        <a:cubicBezTo>
                          <a:pt x="10" y="44"/>
                          <a:pt x="7" y="43"/>
                          <a:pt x="3" y="42"/>
                        </a:cubicBezTo>
                        <a:cubicBezTo>
                          <a:pt x="2" y="42"/>
                          <a:pt x="2" y="43"/>
                          <a:pt x="3" y="43"/>
                        </a:cubicBezTo>
                        <a:cubicBezTo>
                          <a:pt x="6" y="44"/>
                          <a:pt x="10" y="45"/>
                          <a:pt x="13" y="47"/>
                        </a:cubicBezTo>
                        <a:cubicBezTo>
                          <a:pt x="17" y="49"/>
                          <a:pt x="19" y="53"/>
                          <a:pt x="23" y="56"/>
                        </a:cubicBezTo>
                        <a:cubicBezTo>
                          <a:pt x="23" y="56"/>
                          <a:pt x="24" y="56"/>
                          <a:pt x="24" y="55"/>
                        </a:cubicBezTo>
                        <a:cubicBezTo>
                          <a:pt x="23" y="53"/>
                          <a:pt x="22" y="52"/>
                          <a:pt x="21" y="50"/>
                        </a:cubicBezTo>
                        <a:cubicBezTo>
                          <a:pt x="25" y="55"/>
                          <a:pt x="20" y="49"/>
                          <a:pt x="18" y="47"/>
                        </a:cubicBezTo>
                        <a:cubicBezTo>
                          <a:pt x="18" y="46"/>
                          <a:pt x="17" y="47"/>
                          <a:pt x="17" y="47"/>
                        </a:cubicBezTo>
                        <a:cubicBezTo>
                          <a:pt x="19" y="49"/>
                          <a:pt x="20" y="51"/>
                          <a:pt x="21" y="53"/>
                        </a:cubicBezTo>
                        <a:cubicBezTo>
                          <a:pt x="22" y="54"/>
                          <a:pt x="23" y="53"/>
                          <a:pt x="22" y="52"/>
                        </a:cubicBezTo>
                        <a:cubicBezTo>
                          <a:pt x="22" y="49"/>
                          <a:pt x="23" y="49"/>
                          <a:pt x="23" y="52"/>
                        </a:cubicBezTo>
                        <a:cubicBezTo>
                          <a:pt x="23" y="52"/>
                          <a:pt x="24" y="52"/>
                          <a:pt x="24" y="52"/>
                        </a:cubicBezTo>
                        <a:cubicBezTo>
                          <a:pt x="25" y="47"/>
                          <a:pt x="26" y="44"/>
                          <a:pt x="25" y="39"/>
                        </a:cubicBezTo>
                        <a:cubicBezTo>
                          <a:pt x="25" y="39"/>
                          <a:pt x="24" y="39"/>
                          <a:pt x="24" y="39"/>
                        </a:cubicBezTo>
                        <a:cubicBezTo>
                          <a:pt x="23" y="42"/>
                          <a:pt x="22" y="45"/>
                          <a:pt x="22" y="48"/>
                        </a:cubicBezTo>
                        <a:cubicBezTo>
                          <a:pt x="22" y="49"/>
                          <a:pt x="23" y="49"/>
                          <a:pt x="23" y="48"/>
                        </a:cubicBezTo>
                        <a:cubicBezTo>
                          <a:pt x="24" y="45"/>
                          <a:pt x="25" y="42"/>
                          <a:pt x="25" y="38"/>
                        </a:cubicBezTo>
                        <a:cubicBezTo>
                          <a:pt x="25" y="37"/>
                          <a:pt x="24" y="37"/>
                          <a:pt x="24" y="37"/>
                        </a:cubicBezTo>
                        <a:cubicBezTo>
                          <a:pt x="22" y="41"/>
                          <a:pt x="21" y="44"/>
                          <a:pt x="21" y="48"/>
                        </a:cubicBezTo>
                        <a:cubicBezTo>
                          <a:pt x="21" y="49"/>
                          <a:pt x="23" y="49"/>
                          <a:pt x="23" y="48"/>
                        </a:cubicBezTo>
                        <a:cubicBezTo>
                          <a:pt x="23" y="44"/>
                          <a:pt x="24" y="41"/>
                          <a:pt x="23" y="38"/>
                        </a:cubicBezTo>
                        <a:cubicBezTo>
                          <a:pt x="23" y="37"/>
                          <a:pt x="22" y="37"/>
                          <a:pt x="22" y="38"/>
                        </a:cubicBezTo>
                        <a:cubicBezTo>
                          <a:pt x="21" y="41"/>
                          <a:pt x="19" y="44"/>
                          <a:pt x="19" y="48"/>
                        </a:cubicBezTo>
                        <a:cubicBezTo>
                          <a:pt x="19" y="49"/>
                          <a:pt x="20" y="49"/>
                          <a:pt x="20" y="48"/>
                        </a:cubicBezTo>
                        <a:cubicBezTo>
                          <a:pt x="21" y="44"/>
                          <a:pt x="22" y="40"/>
                          <a:pt x="23" y="36"/>
                        </a:cubicBezTo>
                        <a:cubicBezTo>
                          <a:pt x="23" y="35"/>
                          <a:pt x="22" y="35"/>
                          <a:pt x="21" y="36"/>
                        </a:cubicBezTo>
                        <a:cubicBezTo>
                          <a:pt x="20" y="39"/>
                          <a:pt x="19" y="41"/>
                          <a:pt x="18" y="44"/>
                        </a:cubicBezTo>
                        <a:cubicBezTo>
                          <a:pt x="19" y="43"/>
                          <a:pt x="20" y="39"/>
                          <a:pt x="20" y="36"/>
                        </a:cubicBezTo>
                        <a:cubicBezTo>
                          <a:pt x="20" y="36"/>
                          <a:pt x="19" y="35"/>
                          <a:pt x="19" y="36"/>
                        </a:cubicBezTo>
                        <a:cubicBezTo>
                          <a:pt x="18" y="38"/>
                          <a:pt x="17" y="41"/>
                          <a:pt x="16" y="43"/>
                        </a:cubicBezTo>
                        <a:cubicBezTo>
                          <a:pt x="17" y="44"/>
                          <a:pt x="18" y="43"/>
                          <a:pt x="17" y="41"/>
                        </a:cubicBezTo>
                        <a:cubicBezTo>
                          <a:pt x="18" y="39"/>
                          <a:pt x="18" y="38"/>
                          <a:pt x="19" y="36"/>
                        </a:cubicBezTo>
                        <a:cubicBezTo>
                          <a:pt x="19" y="35"/>
                          <a:pt x="18" y="35"/>
                          <a:pt x="17" y="36"/>
                        </a:cubicBezTo>
                        <a:cubicBezTo>
                          <a:pt x="16" y="37"/>
                          <a:pt x="16" y="40"/>
                          <a:pt x="16" y="42"/>
                        </a:cubicBezTo>
                        <a:cubicBezTo>
                          <a:pt x="16" y="39"/>
                          <a:pt x="16" y="39"/>
                          <a:pt x="16" y="36"/>
                        </a:cubicBezTo>
                        <a:cubicBezTo>
                          <a:pt x="16" y="36"/>
                          <a:pt x="15" y="35"/>
                          <a:pt x="15" y="36"/>
                        </a:cubicBezTo>
                        <a:cubicBezTo>
                          <a:pt x="14" y="37"/>
                          <a:pt x="13" y="39"/>
                          <a:pt x="12" y="41"/>
                        </a:cubicBezTo>
                        <a:cubicBezTo>
                          <a:pt x="13" y="39"/>
                          <a:pt x="14" y="37"/>
                          <a:pt x="14" y="35"/>
                        </a:cubicBezTo>
                        <a:cubicBezTo>
                          <a:pt x="15" y="34"/>
                          <a:pt x="14" y="33"/>
                          <a:pt x="13" y="34"/>
                        </a:cubicBezTo>
                        <a:cubicBezTo>
                          <a:pt x="12" y="36"/>
                          <a:pt x="11" y="38"/>
                          <a:pt x="11" y="39"/>
                        </a:cubicBezTo>
                        <a:cubicBezTo>
                          <a:pt x="12" y="40"/>
                          <a:pt x="13" y="39"/>
                          <a:pt x="12" y="37"/>
                        </a:cubicBezTo>
                        <a:cubicBezTo>
                          <a:pt x="13" y="36"/>
                          <a:pt x="13" y="35"/>
                          <a:pt x="13" y="34"/>
                        </a:cubicBezTo>
                        <a:cubicBezTo>
                          <a:pt x="13" y="33"/>
                          <a:pt x="12" y="33"/>
                          <a:pt x="11" y="34"/>
                        </a:cubicBezTo>
                        <a:cubicBezTo>
                          <a:pt x="10" y="36"/>
                          <a:pt x="9" y="38"/>
                          <a:pt x="9" y="41"/>
                        </a:cubicBezTo>
                        <a:cubicBezTo>
                          <a:pt x="8" y="42"/>
                          <a:pt x="10" y="42"/>
                          <a:pt x="10" y="41"/>
                        </a:cubicBezTo>
                        <a:cubicBezTo>
                          <a:pt x="11" y="38"/>
                          <a:pt x="12" y="35"/>
                          <a:pt x="12" y="32"/>
                        </a:cubicBezTo>
                        <a:cubicBezTo>
                          <a:pt x="12" y="31"/>
                          <a:pt x="11" y="31"/>
                          <a:pt x="11" y="31"/>
                        </a:cubicBezTo>
                        <a:cubicBezTo>
                          <a:pt x="10" y="33"/>
                          <a:pt x="10" y="33"/>
                          <a:pt x="9" y="35"/>
                        </a:cubicBezTo>
                        <a:cubicBezTo>
                          <a:pt x="6" y="39"/>
                          <a:pt x="7" y="36"/>
                          <a:pt x="8" y="33"/>
                        </a:cubicBezTo>
                        <a:cubicBezTo>
                          <a:pt x="8" y="32"/>
                          <a:pt x="7" y="32"/>
                          <a:pt x="7" y="32"/>
                        </a:cubicBezTo>
                        <a:cubicBezTo>
                          <a:pt x="6" y="33"/>
                          <a:pt x="5" y="35"/>
                          <a:pt x="4" y="37"/>
                        </a:cubicBezTo>
                        <a:cubicBezTo>
                          <a:pt x="6" y="36"/>
                          <a:pt x="8" y="35"/>
                          <a:pt x="9" y="32"/>
                        </a:cubicBezTo>
                        <a:cubicBezTo>
                          <a:pt x="10" y="32"/>
                          <a:pt x="10" y="31"/>
                          <a:pt x="9" y="31"/>
                        </a:cubicBezTo>
                        <a:cubicBezTo>
                          <a:pt x="8" y="31"/>
                          <a:pt x="6" y="32"/>
                          <a:pt x="5" y="32"/>
                        </a:cubicBezTo>
                        <a:cubicBezTo>
                          <a:pt x="4" y="32"/>
                          <a:pt x="5" y="33"/>
                          <a:pt x="5" y="33"/>
                        </a:cubicBezTo>
                        <a:cubicBezTo>
                          <a:pt x="12" y="32"/>
                          <a:pt x="17" y="31"/>
                          <a:pt x="21" y="25"/>
                        </a:cubicBezTo>
                        <a:cubicBezTo>
                          <a:pt x="22" y="25"/>
                          <a:pt x="21" y="24"/>
                          <a:pt x="20" y="24"/>
                        </a:cubicBezTo>
                        <a:cubicBezTo>
                          <a:pt x="18" y="26"/>
                          <a:pt x="17" y="27"/>
                          <a:pt x="16" y="29"/>
                        </a:cubicBezTo>
                        <a:cubicBezTo>
                          <a:pt x="15" y="29"/>
                          <a:pt x="16" y="30"/>
                          <a:pt x="17" y="30"/>
                        </a:cubicBezTo>
                        <a:cubicBezTo>
                          <a:pt x="18" y="28"/>
                          <a:pt x="20" y="26"/>
                          <a:pt x="22" y="24"/>
                        </a:cubicBezTo>
                        <a:cubicBezTo>
                          <a:pt x="22" y="24"/>
                          <a:pt x="18" y="29"/>
                          <a:pt x="17" y="30"/>
                        </a:cubicBezTo>
                        <a:cubicBezTo>
                          <a:pt x="16" y="31"/>
                          <a:pt x="17" y="31"/>
                          <a:pt x="18" y="31"/>
                        </a:cubicBezTo>
                        <a:cubicBezTo>
                          <a:pt x="25" y="27"/>
                          <a:pt x="34" y="19"/>
                          <a:pt x="32" y="10"/>
                        </a:cubicBezTo>
                        <a:cubicBezTo>
                          <a:pt x="32" y="10"/>
                          <a:pt x="32" y="10"/>
                          <a:pt x="31" y="10"/>
                        </a:cubicBezTo>
                        <a:cubicBezTo>
                          <a:pt x="28" y="12"/>
                          <a:pt x="19" y="18"/>
                          <a:pt x="26" y="10"/>
                        </a:cubicBezTo>
                        <a:cubicBezTo>
                          <a:pt x="26" y="9"/>
                          <a:pt x="26" y="8"/>
                          <a:pt x="25" y="9"/>
                        </a:cubicBezTo>
                        <a:cubicBezTo>
                          <a:pt x="22" y="11"/>
                          <a:pt x="18" y="13"/>
                          <a:pt x="16" y="16"/>
                        </a:cubicBezTo>
                        <a:cubicBezTo>
                          <a:pt x="20" y="11"/>
                          <a:pt x="14" y="18"/>
                          <a:pt x="13" y="19"/>
                        </a:cubicBezTo>
                        <a:cubicBezTo>
                          <a:pt x="13" y="20"/>
                          <a:pt x="14" y="20"/>
                          <a:pt x="14" y="20"/>
                        </a:cubicBezTo>
                        <a:cubicBezTo>
                          <a:pt x="16" y="18"/>
                          <a:pt x="17" y="16"/>
                          <a:pt x="18" y="14"/>
                        </a:cubicBezTo>
                        <a:cubicBezTo>
                          <a:pt x="18" y="13"/>
                          <a:pt x="17" y="13"/>
                          <a:pt x="17" y="13"/>
                        </a:cubicBezTo>
                        <a:cubicBezTo>
                          <a:pt x="12" y="15"/>
                          <a:pt x="7" y="19"/>
                          <a:pt x="15" y="12"/>
                        </a:cubicBezTo>
                        <a:cubicBezTo>
                          <a:pt x="15" y="12"/>
                          <a:pt x="14" y="11"/>
                          <a:pt x="14" y="11"/>
                        </a:cubicBezTo>
                        <a:cubicBezTo>
                          <a:pt x="9" y="13"/>
                          <a:pt x="7" y="17"/>
                          <a:pt x="3" y="21"/>
                        </a:cubicBezTo>
                        <a:cubicBezTo>
                          <a:pt x="3" y="21"/>
                          <a:pt x="4" y="22"/>
                          <a:pt x="4" y="22"/>
                        </a:cubicBezTo>
                        <a:cubicBezTo>
                          <a:pt x="7" y="19"/>
                          <a:pt x="10" y="17"/>
                          <a:pt x="13" y="15"/>
                        </a:cubicBezTo>
                        <a:cubicBezTo>
                          <a:pt x="14" y="14"/>
                          <a:pt x="13" y="13"/>
                          <a:pt x="12" y="14"/>
                        </a:cubicBezTo>
                        <a:cubicBezTo>
                          <a:pt x="9" y="15"/>
                          <a:pt x="7" y="17"/>
                          <a:pt x="6" y="21"/>
                        </a:cubicBezTo>
                        <a:cubicBezTo>
                          <a:pt x="6" y="21"/>
                          <a:pt x="7" y="22"/>
                          <a:pt x="7" y="22"/>
                        </a:cubicBezTo>
                        <a:cubicBezTo>
                          <a:pt x="18" y="13"/>
                          <a:pt x="0" y="26"/>
                          <a:pt x="11" y="17"/>
                        </a:cubicBezTo>
                        <a:cubicBezTo>
                          <a:pt x="9" y="19"/>
                          <a:pt x="7" y="21"/>
                          <a:pt x="5" y="23"/>
                        </a:cubicBezTo>
                        <a:cubicBezTo>
                          <a:pt x="5" y="24"/>
                          <a:pt x="6" y="25"/>
                          <a:pt x="6" y="24"/>
                        </a:cubicBezTo>
                        <a:cubicBezTo>
                          <a:pt x="7" y="24"/>
                          <a:pt x="7" y="23"/>
                          <a:pt x="8" y="23"/>
                        </a:cubicBezTo>
                        <a:cubicBezTo>
                          <a:pt x="10" y="22"/>
                          <a:pt x="11" y="21"/>
                          <a:pt x="9" y="19"/>
                        </a:cubicBezTo>
                        <a:cubicBezTo>
                          <a:pt x="7" y="22"/>
                          <a:pt x="5" y="23"/>
                          <a:pt x="2" y="25"/>
                        </a:cubicBezTo>
                        <a:cubicBezTo>
                          <a:pt x="2" y="25"/>
                          <a:pt x="2" y="26"/>
                          <a:pt x="2" y="26"/>
                        </a:cubicBezTo>
                        <a:cubicBezTo>
                          <a:pt x="5" y="26"/>
                          <a:pt x="7" y="25"/>
                          <a:pt x="10" y="24"/>
                        </a:cubicBezTo>
                        <a:cubicBezTo>
                          <a:pt x="12" y="24"/>
                          <a:pt x="13" y="23"/>
                          <a:pt x="15" y="21"/>
                        </a:cubicBezTo>
                        <a:cubicBezTo>
                          <a:pt x="17" y="19"/>
                          <a:pt x="17" y="16"/>
                          <a:pt x="15" y="21"/>
                        </a:cubicBezTo>
                        <a:cubicBezTo>
                          <a:pt x="15" y="21"/>
                          <a:pt x="16" y="22"/>
                          <a:pt x="16" y="21"/>
                        </a:cubicBezTo>
                        <a:cubicBezTo>
                          <a:pt x="18" y="19"/>
                          <a:pt x="21" y="17"/>
                          <a:pt x="23" y="16"/>
                        </a:cubicBezTo>
                        <a:cubicBezTo>
                          <a:pt x="25" y="15"/>
                          <a:pt x="26" y="15"/>
                          <a:pt x="26" y="15"/>
                        </a:cubicBezTo>
                        <a:cubicBezTo>
                          <a:pt x="27" y="13"/>
                          <a:pt x="28" y="12"/>
                          <a:pt x="29" y="10"/>
                        </a:cubicBezTo>
                        <a:cubicBezTo>
                          <a:pt x="29" y="10"/>
                          <a:pt x="28" y="10"/>
                          <a:pt x="28" y="10"/>
                        </a:cubicBezTo>
                        <a:cubicBezTo>
                          <a:pt x="27" y="12"/>
                          <a:pt x="27" y="14"/>
                          <a:pt x="27" y="16"/>
                        </a:cubicBezTo>
                        <a:cubicBezTo>
                          <a:pt x="26" y="16"/>
                          <a:pt x="27" y="17"/>
                          <a:pt x="28" y="16"/>
                        </a:cubicBezTo>
                        <a:cubicBezTo>
                          <a:pt x="30" y="13"/>
                          <a:pt x="31" y="10"/>
                          <a:pt x="33" y="7"/>
                        </a:cubicBezTo>
                        <a:cubicBezTo>
                          <a:pt x="33" y="8"/>
                          <a:pt x="32" y="10"/>
                          <a:pt x="32" y="11"/>
                        </a:cubicBezTo>
                        <a:cubicBezTo>
                          <a:pt x="32" y="12"/>
                          <a:pt x="33" y="12"/>
                          <a:pt x="33" y="12"/>
                        </a:cubicBezTo>
                        <a:cubicBezTo>
                          <a:pt x="34" y="10"/>
                          <a:pt x="34" y="9"/>
                          <a:pt x="35" y="8"/>
                        </a:cubicBezTo>
                        <a:cubicBezTo>
                          <a:pt x="35" y="6"/>
                          <a:pt x="34" y="6"/>
                          <a:pt x="34" y="8"/>
                        </a:cubicBezTo>
                        <a:cubicBezTo>
                          <a:pt x="34" y="9"/>
                          <a:pt x="35" y="9"/>
                          <a:pt x="36" y="9"/>
                        </a:cubicBezTo>
                        <a:cubicBezTo>
                          <a:pt x="40" y="3"/>
                          <a:pt x="42" y="14"/>
                          <a:pt x="42" y="16"/>
                        </a:cubicBezTo>
                        <a:cubicBezTo>
                          <a:pt x="43" y="17"/>
                          <a:pt x="43" y="17"/>
                          <a:pt x="44" y="16"/>
                        </a:cubicBezTo>
                        <a:cubicBezTo>
                          <a:pt x="44" y="13"/>
                          <a:pt x="44" y="13"/>
                          <a:pt x="44" y="10"/>
                        </a:cubicBezTo>
                        <a:cubicBezTo>
                          <a:pt x="44" y="8"/>
                          <a:pt x="44" y="10"/>
                          <a:pt x="45" y="12"/>
                        </a:cubicBezTo>
                        <a:cubicBezTo>
                          <a:pt x="46" y="12"/>
                          <a:pt x="47" y="12"/>
                          <a:pt x="47" y="12"/>
                        </a:cubicBezTo>
                        <a:cubicBezTo>
                          <a:pt x="47" y="8"/>
                          <a:pt x="47" y="7"/>
                          <a:pt x="45" y="4"/>
                        </a:cubicBezTo>
                        <a:cubicBezTo>
                          <a:pt x="45" y="3"/>
                          <a:pt x="45" y="3"/>
                          <a:pt x="44" y="4"/>
                        </a:cubicBezTo>
                        <a:cubicBezTo>
                          <a:pt x="41" y="7"/>
                          <a:pt x="44" y="13"/>
                          <a:pt x="46" y="17"/>
                        </a:cubicBezTo>
                        <a:cubicBezTo>
                          <a:pt x="46" y="18"/>
                          <a:pt x="47" y="18"/>
                          <a:pt x="47" y="17"/>
                        </a:cubicBezTo>
                        <a:cubicBezTo>
                          <a:pt x="47" y="14"/>
                          <a:pt x="47" y="11"/>
                          <a:pt x="47" y="7"/>
                        </a:cubicBezTo>
                        <a:cubicBezTo>
                          <a:pt x="47" y="7"/>
                          <a:pt x="45" y="7"/>
                          <a:pt x="45" y="8"/>
                        </a:cubicBezTo>
                        <a:cubicBezTo>
                          <a:pt x="45" y="9"/>
                          <a:pt x="45" y="10"/>
                          <a:pt x="46" y="12"/>
                        </a:cubicBezTo>
                        <a:cubicBezTo>
                          <a:pt x="45" y="11"/>
                          <a:pt x="48" y="13"/>
                          <a:pt x="46" y="9"/>
                        </a:cubicBezTo>
                        <a:cubicBezTo>
                          <a:pt x="48" y="13"/>
                          <a:pt x="48" y="17"/>
                          <a:pt x="50" y="21"/>
                        </a:cubicBezTo>
                        <a:cubicBezTo>
                          <a:pt x="50" y="21"/>
                          <a:pt x="51" y="21"/>
                          <a:pt x="51" y="21"/>
                        </a:cubicBezTo>
                        <a:cubicBezTo>
                          <a:pt x="51" y="20"/>
                          <a:pt x="51" y="20"/>
                          <a:pt x="52" y="19"/>
                        </a:cubicBezTo>
                        <a:cubicBezTo>
                          <a:pt x="52" y="18"/>
                          <a:pt x="51" y="18"/>
                          <a:pt x="51" y="18"/>
                        </a:cubicBezTo>
                        <a:cubicBezTo>
                          <a:pt x="49" y="20"/>
                          <a:pt x="50" y="20"/>
                          <a:pt x="49" y="18"/>
                        </a:cubicBezTo>
                        <a:cubicBezTo>
                          <a:pt x="49" y="17"/>
                          <a:pt x="49" y="17"/>
                          <a:pt x="48" y="18"/>
                        </a:cubicBezTo>
                        <a:cubicBezTo>
                          <a:pt x="47" y="21"/>
                          <a:pt x="47" y="19"/>
                          <a:pt x="46" y="23"/>
                        </a:cubicBezTo>
                        <a:cubicBezTo>
                          <a:pt x="46" y="23"/>
                          <a:pt x="47" y="24"/>
                          <a:pt x="47" y="23"/>
                        </a:cubicBezTo>
                        <a:cubicBezTo>
                          <a:pt x="48" y="21"/>
                          <a:pt x="49" y="19"/>
                          <a:pt x="49" y="18"/>
                        </a:cubicBezTo>
                        <a:cubicBezTo>
                          <a:pt x="49" y="17"/>
                          <a:pt x="48" y="16"/>
                          <a:pt x="48" y="17"/>
                        </a:cubicBezTo>
                        <a:cubicBezTo>
                          <a:pt x="46" y="20"/>
                          <a:pt x="46" y="19"/>
                          <a:pt x="47" y="16"/>
                        </a:cubicBezTo>
                        <a:cubicBezTo>
                          <a:pt x="48" y="15"/>
                          <a:pt x="46" y="15"/>
                          <a:pt x="46" y="16"/>
                        </a:cubicBezTo>
                        <a:cubicBezTo>
                          <a:pt x="46" y="17"/>
                          <a:pt x="45" y="18"/>
                          <a:pt x="45" y="20"/>
                        </a:cubicBezTo>
                        <a:cubicBezTo>
                          <a:pt x="45" y="21"/>
                          <a:pt x="46" y="21"/>
                          <a:pt x="46" y="20"/>
                        </a:cubicBezTo>
                        <a:cubicBezTo>
                          <a:pt x="47" y="18"/>
                          <a:pt x="48" y="16"/>
                          <a:pt x="48" y="14"/>
                        </a:cubicBezTo>
                        <a:cubicBezTo>
                          <a:pt x="49" y="13"/>
                          <a:pt x="48" y="13"/>
                          <a:pt x="47" y="13"/>
                        </a:cubicBezTo>
                        <a:cubicBezTo>
                          <a:pt x="43" y="17"/>
                          <a:pt x="43" y="23"/>
                          <a:pt x="43" y="28"/>
                        </a:cubicBezTo>
                        <a:cubicBezTo>
                          <a:pt x="43" y="29"/>
                          <a:pt x="44" y="29"/>
                          <a:pt x="44" y="28"/>
                        </a:cubicBezTo>
                        <a:cubicBezTo>
                          <a:pt x="44" y="25"/>
                          <a:pt x="44" y="26"/>
                          <a:pt x="44" y="23"/>
                        </a:cubicBezTo>
                        <a:cubicBezTo>
                          <a:pt x="44" y="22"/>
                          <a:pt x="43" y="22"/>
                          <a:pt x="43" y="23"/>
                        </a:cubicBezTo>
                        <a:cubicBezTo>
                          <a:pt x="43" y="22"/>
                          <a:pt x="43" y="22"/>
                          <a:pt x="44" y="21"/>
                        </a:cubicBezTo>
                        <a:cubicBezTo>
                          <a:pt x="44" y="19"/>
                          <a:pt x="44" y="18"/>
                          <a:pt x="44" y="16"/>
                        </a:cubicBezTo>
                        <a:cubicBezTo>
                          <a:pt x="44" y="15"/>
                          <a:pt x="43" y="15"/>
                          <a:pt x="43" y="15"/>
                        </a:cubicBezTo>
                        <a:cubicBezTo>
                          <a:pt x="41" y="17"/>
                          <a:pt x="41" y="19"/>
                          <a:pt x="40" y="21"/>
                        </a:cubicBezTo>
                        <a:cubicBezTo>
                          <a:pt x="40" y="22"/>
                          <a:pt x="41" y="23"/>
                          <a:pt x="42" y="22"/>
                        </a:cubicBezTo>
                        <a:cubicBezTo>
                          <a:pt x="43" y="18"/>
                          <a:pt x="44" y="14"/>
                          <a:pt x="44" y="11"/>
                        </a:cubicBezTo>
                        <a:cubicBezTo>
                          <a:pt x="44" y="10"/>
                          <a:pt x="43" y="10"/>
                          <a:pt x="43" y="10"/>
                        </a:cubicBezTo>
                        <a:cubicBezTo>
                          <a:pt x="43" y="11"/>
                          <a:pt x="42" y="12"/>
                          <a:pt x="42" y="13"/>
                        </a:cubicBezTo>
                        <a:cubicBezTo>
                          <a:pt x="41" y="15"/>
                          <a:pt x="41" y="15"/>
                          <a:pt x="42" y="15"/>
                        </a:cubicBezTo>
                        <a:cubicBezTo>
                          <a:pt x="43" y="12"/>
                          <a:pt x="43" y="10"/>
                          <a:pt x="44" y="8"/>
                        </a:cubicBezTo>
                        <a:cubicBezTo>
                          <a:pt x="44" y="5"/>
                          <a:pt x="44" y="4"/>
                          <a:pt x="42" y="2"/>
                        </a:cubicBezTo>
                        <a:cubicBezTo>
                          <a:pt x="41" y="0"/>
                          <a:pt x="38" y="0"/>
                          <a:pt x="36" y="1"/>
                        </a:cubicBezTo>
                        <a:cubicBezTo>
                          <a:pt x="33" y="3"/>
                          <a:pt x="33" y="5"/>
                          <a:pt x="33" y="9"/>
                        </a:cubicBezTo>
                        <a:cubicBezTo>
                          <a:pt x="33" y="9"/>
                          <a:pt x="33" y="9"/>
                          <a:pt x="34" y="9"/>
                        </a:cubicBezTo>
                        <a:cubicBezTo>
                          <a:pt x="37" y="7"/>
                          <a:pt x="36" y="4"/>
                          <a:pt x="34" y="9"/>
                        </a:cubicBezTo>
                        <a:cubicBezTo>
                          <a:pt x="32" y="12"/>
                          <a:pt x="31" y="16"/>
                          <a:pt x="31" y="19"/>
                        </a:cubicBezTo>
                        <a:cubicBezTo>
                          <a:pt x="31" y="20"/>
                          <a:pt x="32" y="20"/>
                          <a:pt x="32" y="20"/>
                        </a:cubicBezTo>
                        <a:cubicBezTo>
                          <a:pt x="34" y="17"/>
                          <a:pt x="35" y="14"/>
                          <a:pt x="36" y="10"/>
                        </a:cubicBezTo>
                        <a:cubicBezTo>
                          <a:pt x="39" y="4"/>
                          <a:pt x="36" y="11"/>
                          <a:pt x="36" y="13"/>
                        </a:cubicBezTo>
                        <a:cubicBezTo>
                          <a:pt x="35" y="13"/>
                          <a:pt x="36" y="14"/>
                          <a:pt x="37" y="13"/>
                        </a:cubicBezTo>
                        <a:cubicBezTo>
                          <a:pt x="39" y="11"/>
                          <a:pt x="41" y="10"/>
                          <a:pt x="44" y="9"/>
                        </a:cubicBezTo>
                        <a:cubicBezTo>
                          <a:pt x="45" y="8"/>
                          <a:pt x="44" y="7"/>
                          <a:pt x="4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6" name="Freeform 150"/>
                  <p:cNvSpPr/>
                  <p:nvPr/>
                </p:nvSpPr>
                <p:spPr bwMode="auto">
                  <a:xfrm>
                    <a:off x="1376363" y="2711451"/>
                    <a:ext cx="9525" cy="11113"/>
                  </a:xfrm>
                  <a:custGeom>
                    <a:avLst/>
                    <a:gdLst>
                      <a:gd name="T0" fmla="*/ 5 w 8"/>
                      <a:gd name="T1" fmla="*/ 9 h 10"/>
                      <a:gd name="T2" fmla="*/ 7 w 8"/>
                      <a:gd name="T3" fmla="*/ 1 h 10"/>
                      <a:gd name="T4" fmla="*/ 6 w 8"/>
                      <a:gd name="T5" fmla="*/ 0 h 10"/>
                      <a:gd name="T6" fmla="*/ 1 w 8"/>
                      <a:gd name="T7" fmla="*/ 6 h 10"/>
                      <a:gd name="T8" fmla="*/ 2 w 8"/>
                      <a:gd name="T9" fmla="*/ 7 h 10"/>
                      <a:gd name="T10" fmla="*/ 7 w 8"/>
                      <a:gd name="T11" fmla="*/ 2 h 10"/>
                      <a:gd name="T12" fmla="*/ 6 w 8"/>
                      <a:gd name="T13" fmla="*/ 1 h 10"/>
                      <a:gd name="T14" fmla="*/ 1 w 8"/>
                      <a:gd name="T15" fmla="*/ 6 h 10"/>
                      <a:gd name="T16" fmla="*/ 2 w 8"/>
                      <a:gd name="T17" fmla="*/ 7 h 10"/>
                      <a:gd name="T18" fmla="*/ 7 w 8"/>
                      <a:gd name="T19" fmla="*/ 1 h 10"/>
                      <a:gd name="T20" fmla="*/ 6 w 8"/>
                      <a:gd name="T21" fmla="*/ 1 h 10"/>
                      <a:gd name="T22" fmla="*/ 3 w 8"/>
                      <a:gd name="T23" fmla="*/ 9 h 10"/>
                      <a:gd name="T24" fmla="*/ 5 w 8"/>
                      <a:gd name="T25"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0">
                        <a:moveTo>
                          <a:pt x="5" y="9"/>
                        </a:moveTo>
                        <a:cubicBezTo>
                          <a:pt x="5" y="6"/>
                          <a:pt x="7" y="4"/>
                          <a:pt x="7" y="1"/>
                        </a:cubicBezTo>
                        <a:cubicBezTo>
                          <a:pt x="7" y="0"/>
                          <a:pt x="7" y="0"/>
                          <a:pt x="6" y="0"/>
                        </a:cubicBezTo>
                        <a:cubicBezTo>
                          <a:pt x="4" y="2"/>
                          <a:pt x="3" y="5"/>
                          <a:pt x="1" y="6"/>
                        </a:cubicBezTo>
                        <a:cubicBezTo>
                          <a:pt x="1" y="6"/>
                          <a:pt x="2" y="7"/>
                          <a:pt x="2" y="7"/>
                        </a:cubicBezTo>
                        <a:cubicBezTo>
                          <a:pt x="3" y="5"/>
                          <a:pt x="5" y="3"/>
                          <a:pt x="7" y="2"/>
                        </a:cubicBezTo>
                        <a:cubicBezTo>
                          <a:pt x="8" y="1"/>
                          <a:pt x="7" y="1"/>
                          <a:pt x="6" y="1"/>
                        </a:cubicBezTo>
                        <a:cubicBezTo>
                          <a:pt x="4" y="3"/>
                          <a:pt x="2" y="4"/>
                          <a:pt x="1" y="6"/>
                        </a:cubicBezTo>
                        <a:cubicBezTo>
                          <a:pt x="0" y="7"/>
                          <a:pt x="1" y="7"/>
                          <a:pt x="2" y="7"/>
                        </a:cubicBezTo>
                        <a:cubicBezTo>
                          <a:pt x="4" y="6"/>
                          <a:pt x="5" y="3"/>
                          <a:pt x="7" y="1"/>
                        </a:cubicBezTo>
                        <a:cubicBezTo>
                          <a:pt x="7" y="1"/>
                          <a:pt x="6" y="1"/>
                          <a:pt x="6" y="1"/>
                        </a:cubicBezTo>
                        <a:cubicBezTo>
                          <a:pt x="6" y="3"/>
                          <a:pt x="4" y="6"/>
                          <a:pt x="3" y="9"/>
                        </a:cubicBezTo>
                        <a:cubicBezTo>
                          <a:pt x="3" y="10"/>
                          <a:pt x="5" y="10"/>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7" name="Freeform 456"/>
                  <p:cNvSpPr/>
                  <p:nvPr/>
                </p:nvSpPr>
                <p:spPr bwMode="auto">
                  <a:xfrm>
                    <a:off x="1481138" y="2513013"/>
                    <a:ext cx="34925" cy="42863"/>
                  </a:xfrm>
                  <a:custGeom>
                    <a:avLst/>
                    <a:gdLst>
                      <a:gd name="T0" fmla="*/ 3 w 34"/>
                      <a:gd name="T1" fmla="*/ 1 h 40"/>
                      <a:gd name="T2" fmla="*/ 3 w 34"/>
                      <a:gd name="T3" fmla="*/ 1 h 40"/>
                      <a:gd name="T4" fmla="*/ 2 w 34"/>
                      <a:gd name="T5" fmla="*/ 1 h 40"/>
                      <a:gd name="T6" fmla="*/ 1 w 34"/>
                      <a:gd name="T7" fmla="*/ 13 h 40"/>
                      <a:gd name="T8" fmla="*/ 2 w 34"/>
                      <a:gd name="T9" fmla="*/ 39 h 40"/>
                      <a:gd name="T10" fmla="*/ 3 w 34"/>
                      <a:gd name="T11" fmla="*/ 39 h 40"/>
                      <a:gd name="T12" fmla="*/ 33 w 34"/>
                      <a:gd name="T13" fmla="*/ 20 h 40"/>
                      <a:gd name="T14" fmla="*/ 34 w 34"/>
                      <a:gd name="T15" fmla="*/ 19 h 40"/>
                      <a:gd name="T16" fmla="*/ 3 w 34"/>
                      <a:gd name="T17" fmla="*/ 0 h 40"/>
                      <a:gd name="T18" fmla="*/ 2 w 34"/>
                      <a:gd name="T19" fmla="*/ 2 h 40"/>
                      <a:gd name="T20" fmla="*/ 24 w 34"/>
                      <a:gd name="T21" fmla="*/ 15 h 40"/>
                      <a:gd name="T22" fmla="*/ 31 w 34"/>
                      <a:gd name="T23" fmla="*/ 19 h 40"/>
                      <a:gd name="T24" fmla="*/ 29 w 34"/>
                      <a:gd name="T25" fmla="*/ 19 h 40"/>
                      <a:gd name="T26" fmla="*/ 20 w 34"/>
                      <a:gd name="T27" fmla="*/ 24 h 40"/>
                      <a:gd name="T28" fmla="*/ 12 w 34"/>
                      <a:gd name="T29" fmla="*/ 30 h 40"/>
                      <a:gd name="T30" fmla="*/ 4 w 34"/>
                      <a:gd name="T31" fmla="*/ 36 h 40"/>
                      <a:gd name="T32" fmla="*/ 3 w 34"/>
                      <a:gd name="T33" fmla="*/ 19 h 40"/>
                      <a:gd name="T34" fmla="*/ 2 w 34"/>
                      <a:gd name="T35" fmla="*/ 2 h 40"/>
                      <a:gd name="T36" fmla="*/ 3 w 34"/>
                      <a:gd name="T37"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0">
                        <a:moveTo>
                          <a:pt x="3" y="1"/>
                        </a:moveTo>
                        <a:cubicBezTo>
                          <a:pt x="3" y="1"/>
                          <a:pt x="3" y="1"/>
                          <a:pt x="3" y="1"/>
                        </a:cubicBezTo>
                        <a:cubicBezTo>
                          <a:pt x="3" y="1"/>
                          <a:pt x="2" y="1"/>
                          <a:pt x="2" y="1"/>
                        </a:cubicBezTo>
                        <a:cubicBezTo>
                          <a:pt x="0" y="2"/>
                          <a:pt x="1" y="11"/>
                          <a:pt x="1" y="13"/>
                        </a:cubicBezTo>
                        <a:cubicBezTo>
                          <a:pt x="2" y="22"/>
                          <a:pt x="2" y="30"/>
                          <a:pt x="2" y="39"/>
                        </a:cubicBezTo>
                        <a:cubicBezTo>
                          <a:pt x="2" y="40"/>
                          <a:pt x="3" y="40"/>
                          <a:pt x="3" y="39"/>
                        </a:cubicBezTo>
                        <a:cubicBezTo>
                          <a:pt x="13" y="32"/>
                          <a:pt x="21" y="21"/>
                          <a:pt x="33" y="20"/>
                        </a:cubicBezTo>
                        <a:cubicBezTo>
                          <a:pt x="34" y="20"/>
                          <a:pt x="34" y="19"/>
                          <a:pt x="34" y="19"/>
                        </a:cubicBezTo>
                        <a:cubicBezTo>
                          <a:pt x="23" y="13"/>
                          <a:pt x="13" y="6"/>
                          <a:pt x="3" y="0"/>
                        </a:cubicBezTo>
                        <a:cubicBezTo>
                          <a:pt x="2" y="0"/>
                          <a:pt x="1" y="1"/>
                          <a:pt x="2" y="2"/>
                        </a:cubicBezTo>
                        <a:cubicBezTo>
                          <a:pt x="9" y="6"/>
                          <a:pt x="16" y="11"/>
                          <a:pt x="24" y="15"/>
                        </a:cubicBezTo>
                        <a:cubicBezTo>
                          <a:pt x="26" y="16"/>
                          <a:pt x="28" y="17"/>
                          <a:pt x="31" y="19"/>
                        </a:cubicBezTo>
                        <a:cubicBezTo>
                          <a:pt x="31" y="19"/>
                          <a:pt x="32" y="19"/>
                          <a:pt x="29" y="19"/>
                        </a:cubicBezTo>
                        <a:cubicBezTo>
                          <a:pt x="26" y="20"/>
                          <a:pt x="23" y="22"/>
                          <a:pt x="20" y="24"/>
                        </a:cubicBezTo>
                        <a:cubicBezTo>
                          <a:pt x="17" y="26"/>
                          <a:pt x="14" y="28"/>
                          <a:pt x="12" y="30"/>
                        </a:cubicBezTo>
                        <a:cubicBezTo>
                          <a:pt x="10" y="32"/>
                          <a:pt x="4" y="38"/>
                          <a:pt x="4" y="36"/>
                        </a:cubicBezTo>
                        <a:cubicBezTo>
                          <a:pt x="3" y="30"/>
                          <a:pt x="3" y="25"/>
                          <a:pt x="3" y="19"/>
                        </a:cubicBezTo>
                        <a:cubicBezTo>
                          <a:pt x="3" y="14"/>
                          <a:pt x="4" y="7"/>
                          <a:pt x="2" y="2"/>
                        </a:cubicBezTo>
                        <a:cubicBezTo>
                          <a:pt x="2" y="3"/>
                          <a:pt x="3" y="2"/>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8" name="Freeform 457"/>
                  <p:cNvSpPr>
                    <a:spLocks noEditPoints="1"/>
                  </p:cNvSpPr>
                  <p:nvPr/>
                </p:nvSpPr>
                <p:spPr bwMode="auto">
                  <a:xfrm>
                    <a:off x="1482725" y="2516188"/>
                    <a:ext cx="30163" cy="34925"/>
                  </a:xfrm>
                  <a:custGeom>
                    <a:avLst/>
                    <a:gdLst>
                      <a:gd name="T0" fmla="*/ 26 w 29"/>
                      <a:gd name="T1" fmla="*/ 15 h 34"/>
                      <a:gd name="T2" fmla="*/ 22 w 29"/>
                      <a:gd name="T3" fmla="*/ 16 h 34"/>
                      <a:gd name="T4" fmla="*/ 24 w 29"/>
                      <a:gd name="T5" fmla="*/ 13 h 34"/>
                      <a:gd name="T6" fmla="*/ 19 w 29"/>
                      <a:gd name="T7" fmla="*/ 15 h 34"/>
                      <a:gd name="T8" fmla="*/ 21 w 29"/>
                      <a:gd name="T9" fmla="*/ 12 h 34"/>
                      <a:gd name="T10" fmla="*/ 18 w 29"/>
                      <a:gd name="T11" fmla="*/ 13 h 34"/>
                      <a:gd name="T12" fmla="*/ 17 w 29"/>
                      <a:gd name="T13" fmla="*/ 12 h 34"/>
                      <a:gd name="T14" fmla="*/ 17 w 29"/>
                      <a:gd name="T15" fmla="*/ 10 h 34"/>
                      <a:gd name="T16" fmla="*/ 17 w 29"/>
                      <a:gd name="T17" fmla="*/ 10 h 34"/>
                      <a:gd name="T18" fmla="*/ 11 w 29"/>
                      <a:gd name="T19" fmla="*/ 13 h 34"/>
                      <a:gd name="T20" fmla="*/ 12 w 29"/>
                      <a:gd name="T21" fmla="*/ 9 h 34"/>
                      <a:gd name="T22" fmla="*/ 10 w 29"/>
                      <a:gd name="T23" fmla="*/ 9 h 34"/>
                      <a:gd name="T24" fmla="*/ 12 w 29"/>
                      <a:gd name="T25" fmla="*/ 6 h 34"/>
                      <a:gd name="T26" fmla="*/ 9 w 29"/>
                      <a:gd name="T27" fmla="*/ 6 h 34"/>
                      <a:gd name="T28" fmla="*/ 7 w 29"/>
                      <a:gd name="T29" fmla="*/ 5 h 34"/>
                      <a:gd name="T30" fmla="*/ 5 w 29"/>
                      <a:gd name="T31" fmla="*/ 5 h 34"/>
                      <a:gd name="T32" fmla="*/ 4 w 29"/>
                      <a:gd name="T33" fmla="*/ 3 h 34"/>
                      <a:gd name="T34" fmla="*/ 2 w 29"/>
                      <a:gd name="T35" fmla="*/ 1 h 34"/>
                      <a:gd name="T36" fmla="*/ 0 w 29"/>
                      <a:gd name="T37" fmla="*/ 2 h 34"/>
                      <a:gd name="T38" fmla="*/ 0 w 29"/>
                      <a:gd name="T39" fmla="*/ 4 h 34"/>
                      <a:gd name="T40" fmla="*/ 2 w 29"/>
                      <a:gd name="T41" fmla="*/ 6 h 34"/>
                      <a:gd name="T42" fmla="*/ 2 w 29"/>
                      <a:gd name="T43" fmla="*/ 8 h 34"/>
                      <a:gd name="T44" fmla="*/ 2 w 29"/>
                      <a:gd name="T45" fmla="*/ 10 h 34"/>
                      <a:gd name="T46" fmla="*/ 1 w 29"/>
                      <a:gd name="T47" fmla="*/ 13 h 34"/>
                      <a:gd name="T48" fmla="*/ 7 w 29"/>
                      <a:gd name="T49" fmla="*/ 10 h 34"/>
                      <a:gd name="T50" fmla="*/ 2 w 29"/>
                      <a:gd name="T51" fmla="*/ 16 h 34"/>
                      <a:gd name="T52" fmla="*/ 1 w 29"/>
                      <a:gd name="T53" fmla="*/ 18 h 34"/>
                      <a:gd name="T54" fmla="*/ 1 w 29"/>
                      <a:gd name="T55" fmla="*/ 20 h 34"/>
                      <a:gd name="T56" fmla="*/ 1 w 29"/>
                      <a:gd name="T57" fmla="*/ 22 h 34"/>
                      <a:gd name="T58" fmla="*/ 5 w 29"/>
                      <a:gd name="T59" fmla="*/ 21 h 34"/>
                      <a:gd name="T60" fmla="*/ 1 w 29"/>
                      <a:gd name="T61" fmla="*/ 26 h 34"/>
                      <a:gd name="T62" fmla="*/ 1 w 29"/>
                      <a:gd name="T63" fmla="*/ 26 h 34"/>
                      <a:gd name="T64" fmla="*/ 1 w 29"/>
                      <a:gd name="T65" fmla="*/ 29 h 34"/>
                      <a:gd name="T66" fmla="*/ 13 w 29"/>
                      <a:gd name="T67" fmla="*/ 19 h 34"/>
                      <a:gd name="T68" fmla="*/ 10 w 29"/>
                      <a:gd name="T69" fmla="*/ 23 h 34"/>
                      <a:gd name="T70" fmla="*/ 3 w 29"/>
                      <a:gd name="T71" fmla="*/ 30 h 34"/>
                      <a:gd name="T72" fmla="*/ 13 w 29"/>
                      <a:gd name="T73" fmla="*/ 23 h 34"/>
                      <a:gd name="T74" fmla="*/ 4 w 29"/>
                      <a:gd name="T75" fmla="*/ 34 h 34"/>
                      <a:gd name="T76" fmla="*/ 24 w 29"/>
                      <a:gd name="T77" fmla="*/ 19 h 34"/>
                      <a:gd name="T78" fmla="*/ 21 w 29"/>
                      <a:gd name="T79" fmla="*/ 15 h 34"/>
                      <a:gd name="T80" fmla="*/ 21 w 29"/>
                      <a:gd name="T81" fmla="*/ 14 h 34"/>
                      <a:gd name="T82" fmla="*/ 12 w 29"/>
                      <a:gd name="T83" fmla="*/ 15 h 34"/>
                      <a:gd name="T84" fmla="*/ 13 w 29"/>
                      <a:gd name="T85" fmla="*/ 10 h 34"/>
                      <a:gd name="T86" fmla="*/ 11 w 29"/>
                      <a:gd name="T87" fmla="*/ 10 h 34"/>
                      <a:gd name="T88" fmla="*/ 7 w 29"/>
                      <a:gd name="T89" fmla="*/ 9 h 34"/>
                      <a:gd name="T90" fmla="*/ 11 w 29"/>
                      <a:gd name="T91" fmla="*/ 8 h 34"/>
                      <a:gd name="T92" fmla="*/ 9 w 29"/>
                      <a:gd name="T93" fmla="*/ 10 h 34"/>
                      <a:gd name="T94" fmla="*/ 6 w 29"/>
                      <a:gd name="T95" fmla="*/ 18 h 34"/>
                      <a:gd name="T96" fmla="*/ 14 w 29"/>
                      <a:gd name="T97" fmla="*/ 14 h 34"/>
                      <a:gd name="T98" fmla="*/ 3 w 29"/>
                      <a:gd name="T99" fmla="*/ 26 h 34"/>
                      <a:gd name="T100" fmla="*/ 10 w 29"/>
                      <a:gd name="T101" fmla="*/ 19 h 34"/>
                      <a:gd name="T102" fmla="*/ 13 w 29"/>
                      <a:gd name="T103" fmla="*/ 18 h 34"/>
                      <a:gd name="T104" fmla="*/ 16 w 29"/>
                      <a:gd name="T105" fmla="*/ 17 h 34"/>
                      <a:gd name="T106" fmla="*/ 14 w 29"/>
                      <a:gd name="T107" fmla="*/ 19 h 34"/>
                      <a:gd name="T108" fmla="*/ 14 w 29"/>
                      <a:gd name="T109" fmla="*/ 19 h 34"/>
                      <a:gd name="T110" fmla="*/ 14 w 29"/>
                      <a:gd name="T111" fmla="*/ 21 h 34"/>
                      <a:gd name="T112" fmla="*/ 6 w 29"/>
                      <a:gd name="T113" fmla="*/ 31 h 34"/>
                      <a:gd name="T114" fmla="*/ 21 w 29"/>
                      <a:gd name="T115" fmla="*/ 17 h 34"/>
                      <a:gd name="T116" fmla="*/ 20 w 29"/>
                      <a:gd name="T117" fmla="*/ 1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 h="34">
                        <a:moveTo>
                          <a:pt x="29" y="16"/>
                        </a:moveTo>
                        <a:cubicBezTo>
                          <a:pt x="27" y="17"/>
                          <a:pt x="25" y="18"/>
                          <a:pt x="28" y="16"/>
                        </a:cubicBezTo>
                        <a:cubicBezTo>
                          <a:pt x="29" y="16"/>
                          <a:pt x="28" y="16"/>
                          <a:pt x="28" y="16"/>
                        </a:cubicBezTo>
                        <a:cubicBezTo>
                          <a:pt x="25" y="18"/>
                          <a:pt x="23" y="19"/>
                          <a:pt x="27" y="15"/>
                        </a:cubicBezTo>
                        <a:cubicBezTo>
                          <a:pt x="27" y="15"/>
                          <a:pt x="27" y="15"/>
                          <a:pt x="27" y="15"/>
                        </a:cubicBezTo>
                        <a:cubicBezTo>
                          <a:pt x="26" y="15"/>
                          <a:pt x="26" y="16"/>
                          <a:pt x="25" y="16"/>
                        </a:cubicBezTo>
                        <a:cubicBezTo>
                          <a:pt x="25" y="16"/>
                          <a:pt x="26" y="16"/>
                          <a:pt x="26" y="15"/>
                        </a:cubicBezTo>
                        <a:cubicBezTo>
                          <a:pt x="26" y="15"/>
                          <a:pt x="26" y="15"/>
                          <a:pt x="26" y="15"/>
                        </a:cubicBezTo>
                        <a:cubicBezTo>
                          <a:pt x="25" y="16"/>
                          <a:pt x="24" y="16"/>
                          <a:pt x="23" y="17"/>
                        </a:cubicBezTo>
                        <a:cubicBezTo>
                          <a:pt x="25" y="16"/>
                          <a:pt x="26" y="15"/>
                          <a:pt x="27" y="14"/>
                        </a:cubicBezTo>
                        <a:cubicBezTo>
                          <a:pt x="27" y="14"/>
                          <a:pt x="26" y="14"/>
                          <a:pt x="26" y="14"/>
                        </a:cubicBezTo>
                        <a:cubicBezTo>
                          <a:pt x="26" y="14"/>
                          <a:pt x="25" y="15"/>
                          <a:pt x="25" y="15"/>
                        </a:cubicBezTo>
                        <a:cubicBezTo>
                          <a:pt x="25" y="15"/>
                          <a:pt x="25" y="14"/>
                          <a:pt x="26" y="14"/>
                        </a:cubicBezTo>
                        <a:cubicBezTo>
                          <a:pt x="26" y="14"/>
                          <a:pt x="26" y="14"/>
                          <a:pt x="26" y="14"/>
                        </a:cubicBezTo>
                        <a:cubicBezTo>
                          <a:pt x="24" y="15"/>
                          <a:pt x="23" y="15"/>
                          <a:pt x="22" y="16"/>
                        </a:cubicBezTo>
                        <a:cubicBezTo>
                          <a:pt x="22" y="16"/>
                          <a:pt x="22" y="16"/>
                          <a:pt x="22" y="16"/>
                        </a:cubicBezTo>
                        <a:cubicBezTo>
                          <a:pt x="22" y="16"/>
                          <a:pt x="22" y="16"/>
                          <a:pt x="22" y="16"/>
                        </a:cubicBezTo>
                        <a:cubicBezTo>
                          <a:pt x="22" y="16"/>
                          <a:pt x="23" y="15"/>
                          <a:pt x="23" y="15"/>
                        </a:cubicBezTo>
                        <a:cubicBezTo>
                          <a:pt x="23" y="15"/>
                          <a:pt x="23" y="15"/>
                          <a:pt x="23" y="15"/>
                        </a:cubicBezTo>
                        <a:cubicBezTo>
                          <a:pt x="22" y="15"/>
                          <a:pt x="22" y="16"/>
                          <a:pt x="21" y="16"/>
                        </a:cubicBezTo>
                        <a:cubicBezTo>
                          <a:pt x="21" y="16"/>
                          <a:pt x="21" y="16"/>
                          <a:pt x="21" y="16"/>
                        </a:cubicBezTo>
                        <a:cubicBezTo>
                          <a:pt x="21" y="16"/>
                          <a:pt x="21" y="16"/>
                          <a:pt x="21" y="17"/>
                        </a:cubicBezTo>
                        <a:cubicBezTo>
                          <a:pt x="22" y="15"/>
                          <a:pt x="24" y="14"/>
                          <a:pt x="25" y="13"/>
                        </a:cubicBezTo>
                        <a:cubicBezTo>
                          <a:pt x="24" y="13"/>
                          <a:pt x="24" y="13"/>
                          <a:pt x="24" y="13"/>
                        </a:cubicBezTo>
                        <a:cubicBezTo>
                          <a:pt x="23" y="14"/>
                          <a:pt x="22" y="15"/>
                          <a:pt x="20" y="15"/>
                        </a:cubicBezTo>
                        <a:cubicBezTo>
                          <a:pt x="20" y="15"/>
                          <a:pt x="20" y="15"/>
                          <a:pt x="20" y="15"/>
                        </a:cubicBezTo>
                        <a:cubicBezTo>
                          <a:pt x="20" y="15"/>
                          <a:pt x="20" y="15"/>
                          <a:pt x="20" y="15"/>
                        </a:cubicBezTo>
                        <a:cubicBezTo>
                          <a:pt x="20" y="15"/>
                          <a:pt x="20" y="15"/>
                          <a:pt x="20" y="15"/>
                        </a:cubicBezTo>
                        <a:cubicBezTo>
                          <a:pt x="21" y="15"/>
                          <a:pt x="22" y="14"/>
                          <a:pt x="23" y="13"/>
                        </a:cubicBezTo>
                        <a:cubicBezTo>
                          <a:pt x="23" y="13"/>
                          <a:pt x="23" y="13"/>
                          <a:pt x="22" y="13"/>
                        </a:cubicBezTo>
                        <a:cubicBezTo>
                          <a:pt x="21" y="14"/>
                          <a:pt x="20" y="15"/>
                          <a:pt x="19" y="15"/>
                        </a:cubicBezTo>
                        <a:cubicBezTo>
                          <a:pt x="19" y="15"/>
                          <a:pt x="19" y="15"/>
                          <a:pt x="19" y="15"/>
                        </a:cubicBezTo>
                        <a:cubicBezTo>
                          <a:pt x="20" y="15"/>
                          <a:pt x="20" y="14"/>
                          <a:pt x="21" y="14"/>
                        </a:cubicBezTo>
                        <a:cubicBezTo>
                          <a:pt x="21" y="14"/>
                          <a:pt x="21" y="14"/>
                          <a:pt x="21" y="14"/>
                        </a:cubicBezTo>
                        <a:cubicBezTo>
                          <a:pt x="21" y="13"/>
                          <a:pt x="21" y="13"/>
                          <a:pt x="21" y="13"/>
                        </a:cubicBezTo>
                        <a:cubicBezTo>
                          <a:pt x="21" y="13"/>
                          <a:pt x="21" y="13"/>
                          <a:pt x="21" y="13"/>
                        </a:cubicBezTo>
                        <a:cubicBezTo>
                          <a:pt x="20" y="13"/>
                          <a:pt x="19" y="14"/>
                          <a:pt x="19" y="14"/>
                        </a:cubicBezTo>
                        <a:cubicBezTo>
                          <a:pt x="20" y="13"/>
                          <a:pt x="20" y="13"/>
                          <a:pt x="21" y="12"/>
                        </a:cubicBezTo>
                        <a:cubicBezTo>
                          <a:pt x="21" y="12"/>
                          <a:pt x="21" y="12"/>
                          <a:pt x="21" y="12"/>
                        </a:cubicBezTo>
                        <a:cubicBezTo>
                          <a:pt x="21" y="12"/>
                          <a:pt x="21" y="12"/>
                          <a:pt x="21" y="12"/>
                        </a:cubicBezTo>
                        <a:cubicBezTo>
                          <a:pt x="21" y="12"/>
                          <a:pt x="21" y="12"/>
                          <a:pt x="21" y="12"/>
                        </a:cubicBezTo>
                        <a:cubicBezTo>
                          <a:pt x="21" y="12"/>
                          <a:pt x="21" y="12"/>
                          <a:pt x="21" y="12"/>
                        </a:cubicBezTo>
                        <a:cubicBezTo>
                          <a:pt x="20" y="12"/>
                          <a:pt x="19" y="13"/>
                          <a:pt x="19" y="13"/>
                        </a:cubicBezTo>
                        <a:cubicBezTo>
                          <a:pt x="19" y="13"/>
                          <a:pt x="19" y="13"/>
                          <a:pt x="19" y="13"/>
                        </a:cubicBezTo>
                        <a:cubicBezTo>
                          <a:pt x="19" y="13"/>
                          <a:pt x="19" y="13"/>
                          <a:pt x="19" y="13"/>
                        </a:cubicBezTo>
                        <a:cubicBezTo>
                          <a:pt x="19" y="13"/>
                          <a:pt x="19" y="13"/>
                          <a:pt x="19" y="13"/>
                        </a:cubicBezTo>
                        <a:cubicBezTo>
                          <a:pt x="19" y="13"/>
                          <a:pt x="19" y="13"/>
                          <a:pt x="19" y="13"/>
                        </a:cubicBezTo>
                        <a:cubicBezTo>
                          <a:pt x="19" y="13"/>
                          <a:pt x="19" y="13"/>
                          <a:pt x="18" y="13"/>
                        </a:cubicBezTo>
                        <a:cubicBezTo>
                          <a:pt x="18" y="13"/>
                          <a:pt x="18" y="13"/>
                          <a:pt x="17" y="13"/>
                        </a:cubicBezTo>
                        <a:cubicBezTo>
                          <a:pt x="18" y="12"/>
                          <a:pt x="19" y="12"/>
                          <a:pt x="20" y="11"/>
                        </a:cubicBezTo>
                        <a:cubicBezTo>
                          <a:pt x="20" y="11"/>
                          <a:pt x="20" y="11"/>
                          <a:pt x="20" y="11"/>
                        </a:cubicBezTo>
                        <a:cubicBezTo>
                          <a:pt x="19" y="11"/>
                          <a:pt x="19" y="12"/>
                          <a:pt x="18" y="13"/>
                        </a:cubicBezTo>
                        <a:cubicBezTo>
                          <a:pt x="21" y="10"/>
                          <a:pt x="18" y="12"/>
                          <a:pt x="16" y="14"/>
                        </a:cubicBezTo>
                        <a:cubicBezTo>
                          <a:pt x="16" y="14"/>
                          <a:pt x="16" y="14"/>
                          <a:pt x="16" y="14"/>
                        </a:cubicBezTo>
                        <a:cubicBezTo>
                          <a:pt x="16" y="13"/>
                          <a:pt x="17" y="13"/>
                          <a:pt x="17" y="12"/>
                        </a:cubicBezTo>
                        <a:cubicBezTo>
                          <a:pt x="17" y="12"/>
                          <a:pt x="17" y="12"/>
                          <a:pt x="17" y="12"/>
                        </a:cubicBezTo>
                        <a:cubicBezTo>
                          <a:pt x="17" y="12"/>
                          <a:pt x="17" y="12"/>
                          <a:pt x="17" y="12"/>
                        </a:cubicBezTo>
                        <a:cubicBezTo>
                          <a:pt x="17" y="12"/>
                          <a:pt x="18" y="12"/>
                          <a:pt x="18" y="11"/>
                        </a:cubicBezTo>
                        <a:cubicBezTo>
                          <a:pt x="18" y="11"/>
                          <a:pt x="18" y="11"/>
                          <a:pt x="18" y="11"/>
                        </a:cubicBezTo>
                        <a:cubicBezTo>
                          <a:pt x="17" y="11"/>
                          <a:pt x="17" y="12"/>
                          <a:pt x="16" y="12"/>
                        </a:cubicBezTo>
                        <a:cubicBezTo>
                          <a:pt x="17" y="12"/>
                          <a:pt x="17" y="11"/>
                          <a:pt x="17" y="11"/>
                        </a:cubicBezTo>
                        <a:cubicBezTo>
                          <a:pt x="17" y="10"/>
                          <a:pt x="18" y="10"/>
                          <a:pt x="18" y="10"/>
                        </a:cubicBezTo>
                        <a:cubicBezTo>
                          <a:pt x="18" y="10"/>
                          <a:pt x="18" y="10"/>
                          <a:pt x="18" y="10"/>
                        </a:cubicBezTo>
                        <a:cubicBezTo>
                          <a:pt x="18" y="10"/>
                          <a:pt x="18"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6" y="10"/>
                          <a:pt x="16" y="11"/>
                        </a:cubicBezTo>
                        <a:cubicBezTo>
                          <a:pt x="16" y="11"/>
                          <a:pt x="16" y="11"/>
                          <a:pt x="16" y="11"/>
                        </a:cubicBezTo>
                        <a:cubicBezTo>
                          <a:pt x="16" y="10"/>
                          <a:pt x="16" y="10"/>
                          <a:pt x="16" y="10"/>
                        </a:cubicBezTo>
                        <a:cubicBezTo>
                          <a:pt x="16" y="10"/>
                          <a:pt x="16" y="10"/>
                          <a:pt x="16" y="10"/>
                        </a:cubicBezTo>
                        <a:cubicBezTo>
                          <a:pt x="16" y="10"/>
                          <a:pt x="16" y="10"/>
                          <a:pt x="16" y="10"/>
                        </a:cubicBezTo>
                        <a:cubicBezTo>
                          <a:pt x="16" y="10"/>
                          <a:pt x="16" y="10"/>
                          <a:pt x="16" y="10"/>
                        </a:cubicBezTo>
                        <a:cubicBezTo>
                          <a:pt x="15" y="11"/>
                          <a:pt x="13" y="12"/>
                          <a:pt x="12" y="13"/>
                        </a:cubicBezTo>
                        <a:cubicBezTo>
                          <a:pt x="11" y="13"/>
                          <a:pt x="11" y="13"/>
                          <a:pt x="11" y="13"/>
                        </a:cubicBezTo>
                        <a:cubicBezTo>
                          <a:pt x="13" y="12"/>
                          <a:pt x="15" y="10"/>
                          <a:pt x="17" y="9"/>
                        </a:cubicBezTo>
                        <a:cubicBezTo>
                          <a:pt x="17" y="8"/>
                          <a:pt x="17" y="8"/>
                          <a:pt x="16" y="8"/>
                        </a:cubicBezTo>
                        <a:cubicBezTo>
                          <a:pt x="15" y="9"/>
                          <a:pt x="14" y="9"/>
                          <a:pt x="12" y="10"/>
                        </a:cubicBezTo>
                        <a:cubicBezTo>
                          <a:pt x="13" y="10"/>
                          <a:pt x="13" y="10"/>
                          <a:pt x="14" y="9"/>
                        </a:cubicBezTo>
                        <a:cubicBezTo>
                          <a:pt x="14" y="9"/>
                          <a:pt x="14" y="9"/>
                          <a:pt x="14" y="9"/>
                        </a:cubicBezTo>
                        <a:cubicBezTo>
                          <a:pt x="14" y="9"/>
                          <a:pt x="15" y="8"/>
                          <a:pt x="16" y="8"/>
                        </a:cubicBezTo>
                        <a:cubicBezTo>
                          <a:pt x="16" y="8"/>
                          <a:pt x="15" y="7"/>
                          <a:pt x="15" y="7"/>
                        </a:cubicBezTo>
                        <a:cubicBezTo>
                          <a:pt x="14" y="8"/>
                          <a:pt x="13" y="8"/>
                          <a:pt x="12" y="9"/>
                        </a:cubicBezTo>
                        <a:cubicBezTo>
                          <a:pt x="13" y="8"/>
                          <a:pt x="14" y="8"/>
                          <a:pt x="15" y="7"/>
                        </a:cubicBezTo>
                        <a:cubicBezTo>
                          <a:pt x="15" y="7"/>
                          <a:pt x="15" y="7"/>
                          <a:pt x="15" y="7"/>
                        </a:cubicBezTo>
                        <a:cubicBezTo>
                          <a:pt x="15" y="7"/>
                          <a:pt x="15" y="7"/>
                          <a:pt x="15" y="7"/>
                        </a:cubicBezTo>
                        <a:cubicBezTo>
                          <a:pt x="15" y="7"/>
                          <a:pt x="15" y="7"/>
                          <a:pt x="15" y="7"/>
                        </a:cubicBezTo>
                        <a:cubicBezTo>
                          <a:pt x="14" y="7"/>
                          <a:pt x="14" y="7"/>
                          <a:pt x="13" y="7"/>
                        </a:cubicBezTo>
                        <a:cubicBezTo>
                          <a:pt x="13" y="7"/>
                          <a:pt x="13" y="7"/>
                          <a:pt x="13" y="7"/>
                        </a:cubicBezTo>
                        <a:cubicBezTo>
                          <a:pt x="12" y="8"/>
                          <a:pt x="11" y="9"/>
                          <a:pt x="10" y="10"/>
                        </a:cubicBezTo>
                        <a:cubicBezTo>
                          <a:pt x="10" y="10"/>
                          <a:pt x="10" y="9"/>
                          <a:pt x="10" y="9"/>
                        </a:cubicBezTo>
                        <a:cubicBezTo>
                          <a:pt x="11" y="9"/>
                          <a:pt x="12" y="8"/>
                          <a:pt x="12" y="7"/>
                        </a:cubicBezTo>
                        <a:cubicBezTo>
                          <a:pt x="12" y="7"/>
                          <a:pt x="12" y="7"/>
                          <a:pt x="13" y="7"/>
                        </a:cubicBezTo>
                        <a:cubicBezTo>
                          <a:pt x="13" y="7"/>
                          <a:pt x="13" y="7"/>
                          <a:pt x="13" y="7"/>
                        </a:cubicBezTo>
                        <a:cubicBezTo>
                          <a:pt x="13" y="7"/>
                          <a:pt x="13" y="6"/>
                          <a:pt x="13" y="6"/>
                        </a:cubicBezTo>
                        <a:cubicBezTo>
                          <a:pt x="13" y="6"/>
                          <a:pt x="13" y="6"/>
                          <a:pt x="13" y="6"/>
                        </a:cubicBezTo>
                        <a:cubicBezTo>
                          <a:pt x="13" y="6"/>
                          <a:pt x="12" y="6"/>
                          <a:pt x="12" y="6"/>
                        </a:cubicBezTo>
                        <a:cubicBezTo>
                          <a:pt x="12" y="6"/>
                          <a:pt x="12" y="6"/>
                          <a:pt x="12" y="6"/>
                        </a:cubicBezTo>
                        <a:cubicBezTo>
                          <a:pt x="12" y="6"/>
                          <a:pt x="12" y="5"/>
                          <a:pt x="12" y="6"/>
                        </a:cubicBezTo>
                        <a:cubicBezTo>
                          <a:pt x="11" y="6"/>
                          <a:pt x="10" y="6"/>
                          <a:pt x="9" y="7"/>
                        </a:cubicBezTo>
                        <a:cubicBezTo>
                          <a:pt x="10" y="7"/>
                          <a:pt x="10" y="6"/>
                          <a:pt x="10" y="6"/>
                        </a:cubicBezTo>
                        <a:cubicBezTo>
                          <a:pt x="10" y="6"/>
                          <a:pt x="10" y="6"/>
                          <a:pt x="10" y="6"/>
                        </a:cubicBezTo>
                        <a:cubicBezTo>
                          <a:pt x="8" y="7"/>
                          <a:pt x="7" y="8"/>
                          <a:pt x="6" y="9"/>
                        </a:cubicBezTo>
                        <a:cubicBezTo>
                          <a:pt x="5" y="9"/>
                          <a:pt x="5" y="10"/>
                          <a:pt x="4" y="10"/>
                        </a:cubicBezTo>
                        <a:cubicBezTo>
                          <a:pt x="4" y="10"/>
                          <a:pt x="3" y="11"/>
                          <a:pt x="2" y="11"/>
                        </a:cubicBezTo>
                        <a:cubicBezTo>
                          <a:pt x="5" y="10"/>
                          <a:pt x="7" y="8"/>
                          <a:pt x="9" y="6"/>
                        </a:cubicBezTo>
                        <a:cubicBezTo>
                          <a:pt x="9" y="6"/>
                          <a:pt x="9" y="6"/>
                          <a:pt x="9" y="6"/>
                        </a:cubicBezTo>
                        <a:cubicBezTo>
                          <a:pt x="8" y="6"/>
                          <a:pt x="7" y="7"/>
                          <a:pt x="6" y="7"/>
                        </a:cubicBezTo>
                        <a:cubicBezTo>
                          <a:pt x="8" y="6"/>
                          <a:pt x="9" y="5"/>
                          <a:pt x="9" y="5"/>
                        </a:cubicBezTo>
                        <a:cubicBezTo>
                          <a:pt x="9" y="5"/>
                          <a:pt x="9" y="5"/>
                          <a:pt x="9" y="5"/>
                        </a:cubicBezTo>
                        <a:cubicBezTo>
                          <a:pt x="8" y="6"/>
                          <a:pt x="3" y="9"/>
                          <a:pt x="3" y="9"/>
                        </a:cubicBezTo>
                        <a:cubicBezTo>
                          <a:pt x="5" y="7"/>
                          <a:pt x="7" y="6"/>
                          <a:pt x="8" y="5"/>
                        </a:cubicBezTo>
                        <a:cubicBezTo>
                          <a:pt x="9" y="5"/>
                          <a:pt x="8" y="5"/>
                          <a:pt x="8" y="5"/>
                        </a:cubicBezTo>
                        <a:cubicBezTo>
                          <a:pt x="7" y="6"/>
                          <a:pt x="6" y="6"/>
                          <a:pt x="5" y="7"/>
                        </a:cubicBezTo>
                        <a:cubicBezTo>
                          <a:pt x="5" y="7"/>
                          <a:pt x="7" y="6"/>
                          <a:pt x="7" y="5"/>
                        </a:cubicBezTo>
                        <a:cubicBezTo>
                          <a:pt x="7" y="5"/>
                          <a:pt x="7" y="5"/>
                          <a:pt x="7" y="5"/>
                        </a:cubicBezTo>
                        <a:cubicBezTo>
                          <a:pt x="5" y="6"/>
                          <a:pt x="4" y="7"/>
                          <a:pt x="2" y="8"/>
                        </a:cubicBezTo>
                        <a:cubicBezTo>
                          <a:pt x="4" y="7"/>
                          <a:pt x="6" y="6"/>
                          <a:pt x="7" y="4"/>
                        </a:cubicBezTo>
                        <a:cubicBezTo>
                          <a:pt x="7" y="4"/>
                          <a:pt x="7" y="4"/>
                          <a:pt x="7" y="4"/>
                        </a:cubicBezTo>
                        <a:cubicBezTo>
                          <a:pt x="6" y="5"/>
                          <a:pt x="6" y="5"/>
                          <a:pt x="5" y="5"/>
                        </a:cubicBezTo>
                        <a:cubicBezTo>
                          <a:pt x="5" y="5"/>
                          <a:pt x="6" y="5"/>
                          <a:pt x="7" y="4"/>
                        </a:cubicBezTo>
                        <a:cubicBezTo>
                          <a:pt x="7" y="4"/>
                          <a:pt x="7" y="4"/>
                          <a:pt x="7" y="4"/>
                        </a:cubicBezTo>
                        <a:cubicBezTo>
                          <a:pt x="6" y="4"/>
                          <a:pt x="6" y="4"/>
                          <a:pt x="5" y="5"/>
                        </a:cubicBezTo>
                        <a:cubicBezTo>
                          <a:pt x="6" y="4"/>
                          <a:pt x="6" y="4"/>
                          <a:pt x="7" y="3"/>
                        </a:cubicBezTo>
                        <a:cubicBezTo>
                          <a:pt x="7" y="3"/>
                          <a:pt x="7" y="3"/>
                          <a:pt x="7" y="3"/>
                        </a:cubicBezTo>
                        <a:cubicBezTo>
                          <a:pt x="5" y="4"/>
                          <a:pt x="4" y="4"/>
                          <a:pt x="4" y="5"/>
                        </a:cubicBezTo>
                        <a:cubicBezTo>
                          <a:pt x="4" y="5"/>
                          <a:pt x="5" y="4"/>
                          <a:pt x="6" y="3"/>
                        </a:cubicBezTo>
                        <a:cubicBezTo>
                          <a:pt x="6" y="3"/>
                          <a:pt x="6" y="3"/>
                          <a:pt x="5" y="3"/>
                        </a:cubicBezTo>
                        <a:cubicBezTo>
                          <a:pt x="0" y="7"/>
                          <a:pt x="5" y="3"/>
                          <a:pt x="6" y="2"/>
                        </a:cubicBezTo>
                        <a:cubicBezTo>
                          <a:pt x="6" y="2"/>
                          <a:pt x="6" y="2"/>
                          <a:pt x="6" y="2"/>
                        </a:cubicBezTo>
                        <a:cubicBezTo>
                          <a:pt x="5" y="3"/>
                          <a:pt x="1" y="6"/>
                          <a:pt x="4" y="3"/>
                        </a:cubicBezTo>
                        <a:cubicBezTo>
                          <a:pt x="4" y="3"/>
                          <a:pt x="4" y="3"/>
                          <a:pt x="4" y="3"/>
                        </a:cubicBezTo>
                        <a:cubicBezTo>
                          <a:pt x="2" y="4"/>
                          <a:pt x="2" y="4"/>
                          <a:pt x="4" y="2"/>
                        </a:cubicBezTo>
                        <a:cubicBezTo>
                          <a:pt x="4" y="2"/>
                          <a:pt x="4" y="2"/>
                          <a:pt x="4" y="2"/>
                        </a:cubicBezTo>
                        <a:cubicBezTo>
                          <a:pt x="2" y="4"/>
                          <a:pt x="1" y="4"/>
                          <a:pt x="4" y="2"/>
                        </a:cubicBezTo>
                        <a:cubicBezTo>
                          <a:pt x="4" y="2"/>
                          <a:pt x="4" y="2"/>
                          <a:pt x="3" y="2"/>
                        </a:cubicBezTo>
                        <a:cubicBezTo>
                          <a:pt x="2" y="2"/>
                          <a:pt x="1" y="4"/>
                          <a:pt x="3" y="2"/>
                        </a:cubicBezTo>
                        <a:cubicBezTo>
                          <a:pt x="3" y="2"/>
                          <a:pt x="3" y="2"/>
                          <a:pt x="2" y="2"/>
                        </a:cubicBezTo>
                        <a:cubicBezTo>
                          <a:pt x="0" y="3"/>
                          <a:pt x="1" y="2"/>
                          <a:pt x="2" y="1"/>
                        </a:cubicBezTo>
                        <a:cubicBezTo>
                          <a:pt x="3" y="1"/>
                          <a:pt x="2" y="1"/>
                          <a:pt x="2" y="1"/>
                        </a:cubicBezTo>
                        <a:cubicBezTo>
                          <a:pt x="2" y="1"/>
                          <a:pt x="2" y="1"/>
                          <a:pt x="2" y="1"/>
                        </a:cubicBezTo>
                        <a:cubicBezTo>
                          <a:pt x="2" y="1"/>
                          <a:pt x="2" y="1"/>
                          <a:pt x="2" y="1"/>
                        </a:cubicBezTo>
                        <a:cubicBezTo>
                          <a:pt x="1" y="1"/>
                          <a:pt x="1" y="1"/>
                          <a:pt x="1" y="1"/>
                        </a:cubicBezTo>
                        <a:cubicBezTo>
                          <a:pt x="1" y="1"/>
                          <a:pt x="1" y="0"/>
                          <a:pt x="1" y="0"/>
                        </a:cubicBezTo>
                        <a:cubicBezTo>
                          <a:pt x="1" y="1"/>
                          <a:pt x="0" y="1"/>
                          <a:pt x="0" y="1"/>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3"/>
                          <a:pt x="0" y="2"/>
                        </a:cubicBezTo>
                        <a:cubicBezTo>
                          <a:pt x="2" y="2"/>
                          <a:pt x="1" y="2"/>
                          <a:pt x="0" y="3"/>
                        </a:cubicBezTo>
                        <a:cubicBezTo>
                          <a:pt x="0" y="3"/>
                          <a:pt x="0" y="4"/>
                          <a:pt x="0" y="4"/>
                        </a:cubicBezTo>
                        <a:cubicBezTo>
                          <a:pt x="2" y="2"/>
                          <a:pt x="2" y="2"/>
                          <a:pt x="0" y="4"/>
                        </a:cubicBezTo>
                        <a:cubicBezTo>
                          <a:pt x="0" y="4"/>
                          <a:pt x="0" y="4"/>
                          <a:pt x="0" y="4"/>
                        </a:cubicBezTo>
                        <a:cubicBezTo>
                          <a:pt x="4" y="2"/>
                          <a:pt x="1" y="4"/>
                          <a:pt x="0" y="5"/>
                        </a:cubicBezTo>
                        <a:cubicBezTo>
                          <a:pt x="0" y="5"/>
                          <a:pt x="0" y="5"/>
                          <a:pt x="0" y="5"/>
                        </a:cubicBezTo>
                        <a:cubicBezTo>
                          <a:pt x="2" y="4"/>
                          <a:pt x="4" y="2"/>
                          <a:pt x="1" y="5"/>
                        </a:cubicBezTo>
                        <a:cubicBezTo>
                          <a:pt x="1" y="5"/>
                          <a:pt x="1" y="5"/>
                          <a:pt x="1" y="5"/>
                        </a:cubicBezTo>
                        <a:cubicBezTo>
                          <a:pt x="4" y="3"/>
                          <a:pt x="2" y="4"/>
                          <a:pt x="1" y="5"/>
                        </a:cubicBezTo>
                        <a:cubicBezTo>
                          <a:pt x="1" y="5"/>
                          <a:pt x="1" y="6"/>
                          <a:pt x="1" y="6"/>
                        </a:cubicBezTo>
                        <a:cubicBezTo>
                          <a:pt x="2" y="5"/>
                          <a:pt x="2" y="5"/>
                          <a:pt x="3" y="4"/>
                        </a:cubicBezTo>
                        <a:cubicBezTo>
                          <a:pt x="7" y="1"/>
                          <a:pt x="2" y="6"/>
                          <a:pt x="2" y="6"/>
                        </a:cubicBezTo>
                        <a:cubicBezTo>
                          <a:pt x="1" y="6"/>
                          <a:pt x="2" y="6"/>
                          <a:pt x="2" y="6"/>
                        </a:cubicBezTo>
                        <a:cubicBezTo>
                          <a:pt x="6" y="3"/>
                          <a:pt x="3" y="5"/>
                          <a:pt x="1" y="7"/>
                        </a:cubicBezTo>
                        <a:cubicBezTo>
                          <a:pt x="1" y="7"/>
                          <a:pt x="1" y="7"/>
                          <a:pt x="1" y="7"/>
                        </a:cubicBezTo>
                        <a:cubicBezTo>
                          <a:pt x="9" y="1"/>
                          <a:pt x="3" y="6"/>
                          <a:pt x="1" y="7"/>
                        </a:cubicBezTo>
                        <a:cubicBezTo>
                          <a:pt x="1" y="7"/>
                          <a:pt x="1" y="7"/>
                          <a:pt x="2" y="7"/>
                        </a:cubicBezTo>
                        <a:cubicBezTo>
                          <a:pt x="3" y="7"/>
                          <a:pt x="4" y="6"/>
                          <a:pt x="5" y="5"/>
                        </a:cubicBezTo>
                        <a:cubicBezTo>
                          <a:pt x="4" y="6"/>
                          <a:pt x="3" y="7"/>
                          <a:pt x="2" y="8"/>
                        </a:cubicBezTo>
                        <a:cubicBezTo>
                          <a:pt x="2" y="8"/>
                          <a:pt x="2" y="8"/>
                          <a:pt x="2" y="8"/>
                        </a:cubicBezTo>
                        <a:cubicBezTo>
                          <a:pt x="3" y="7"/>
                          <a:pt x="4" y="6"/>
                          <a:pt x="5" y="5"/>
                        </a:cubicBezTo>
                        <a:cubicBezTo>
                          <a:pt x="4" y="7"/>
                          <a:pt x="2" y="8"/>
                          <a:pt x="1" y="9"/>
                        </a:cubicBezTo>
                        <a:cubicBezTo>
                          <a:pt x="1" y="9"/>
                          <a:pt x="1" y="9"/>
                          <a:pt x="1" y="9"/>
                        </a:cubicBezTo>
                        <a:cubicBezTo>
                          <a:pt x="2" y="8"/>
                          <a:pt x="4" y="7"/>
                          <a:pt x="6" y="6"/>
                        </a:cubicBezTo>
                        <a:cubicBezTo>
                          <a:pt x="5" y="6"/>
                          <a:pt x="3" y="8"/>
                          <a:pt x="2" y="9"/>
                        </a:cubicBezTo>
                        <a:cubicBezTo>
                          <a:pt x="2" y="9"/>
                          <a:pt x="2" y="9"/>
                          <a:pt x="2" y="9"/>
                        </a:cubicBezTo>
                        <a:cubicBezTo>
                          <a:pt x="2" y="9"/>
                          <a:pt x="2" y="10"/>
                          <a:pt x="2" y="10"/>
                        </a:cubicBezTo>
                        <a:cubicBezTo>
                          <a:pt x="1" y="10"/>
                          <a:pt x="2" y="10"/>
                          <a:pt x="2" y="10"/>
                        </a:cubicBezTo>
                        <a:cubicBezTo>
                          <a:pt x="4" y="9"/>
                          <a:pt x="5" y="8"/>
                          <a:pt x="7" y="6"/>
                        </a:cubicBezTo>
                        <a:cubicBezTo>
                          <a:pt x="5" y="8"/>
                          <a:pt x="3" y="9"/>
                          <a:pt x="2" y="11"/>
                        </a:cubicBezTo>
                        <a:cubicBezTo>
                          <a:pt x="2" y="11"/>
                          <a:pt x="2" y="11"/>
                          <a:pt x="2" y="11"/>
                        </a:cubicBezTo>
                        <a:cubicBezTo>
                          <a:pt x="11" y="4"/>
                          <a:pt x="4" y="10"/>
                          <a:pt x="1" y="12"/>
                        </a:cubicBezTo>
                        <a:cubicBezTo>
                          <a:pt x="0" y="13"/>
                          <a:pt x="1" y="13"/>
                          <a:pt x="1" y="13"/>
                        </a:cubicBezTo>
                        <a:cubicBezTo>
                          <a:pt x="1" y="12"/>
                          <a:pt x="2" y="12"/>
                          <a:pt x="2" y="12"/>
                        </a:cubicBezTo>
                        <a:cubicBezTo>
                          <a:pt x="2" y="12"/>
                          <a:pt x="1" y="13"/>
                          <a:pt x="1" y="13"/>
                        </a:cubicBezTo>
                        <a:cubicBezTo>
                          <a:pt x="1" y="13"/>
                          <a:pt x="1" y="13"/>
                          <a:pt x="1" y="13"/>
                        </a:cubicBezTo>
                        <a:cubicBezTo>
                          <a:pt x="1" y="13"/>
                          <a:pt x="2" y="13"/>
                          <a:pt x="2" y="13"/>
                        </a:cubicBezTo>
                        <a:cubicBezTo>
                          <a:pt x="2" y="13"/>
                          <a:pt x="2" y="13"/>
                          <a:pt x="2" y="13"/>
                        </a:cubicBezTo>
                        <a:cubicBezTo>
                          <a:pt x="3" y="12"/>
                          <a:pt x="4" y="11"/>
                          <a:pt x="5" y="10"/>
                        </a:cubicBezTo>
                        <a:cubicBezTo>
                          <a:pt x="6" y="10"/>
                          <a:pt x="6" y="10"/>
                          <a:pt x="7" y="9"/>
                        </a:cubicBezTo>
                        <a:cubicBezTo>
                          <a:pt x="5" y="11"/>
                          <a:pt x="3" y="13"/>
                          <a:pt x="1" y="14"/>
                        </a:cubicBezTo>
                        <a:cubicBezTo>
                          <a:pt x="1" y="14"/>
                          <a:pt x="1" y="14"/>
                          <a:pt x="2" y="14"/>
                        </a:cubicBezTo>
                        <a:cubicBezTo>
                          <a:pt x="3" y="13"/>
                          <a:pt x="5" y="11"/>
                          <a:pt x="7" y="10"/>
                        </a:cubicBezTo>
                        <a:cubicBezTo>
                          <a:pt x="12" y="6"/>
                          <a:pt x="7" y="10"/>
                          <a:pt x="7" y="10"/>
                        </a:cubicBezTo>
                        <a:cubicBezTo>
                          <a:pt x="5" y="11"/>
                          <a:pt x="4" y="12"/>
                          <a:pt x="3" y="14"/>
                        </a:cubicBezTo>
                        <a:cubicBezTo>
                          <a:pt x="3" y="14"/>
                          <a:pt x="3" y="14"/>
                          <a:pt x="3" y="14"/>
                        </a:cubicBezTo>
                        <a:cubicBezTo>
                          <a:pt x="3" y="14"/>
                          <a:pt x="3" y="14"/>
                          <a:pt x="3" y="14"/>
                        </a:cubicBezTo>
                        <a:cubicBezTo>
                          <a:pt x="3" y="14"/>
                          <a:pt x="2" y="15"/>
                          <a:pt x="2" y="15"/>
                        </a:cubicBezTo>
                        <a:cubicBezTo>
                          <a:pt x="2" y="15"/>
                          <a:pt x="2" y="16"/>
                          <a:pt x="2" y="16"/>
                        </a:cubicBezTo>
                        <a:cubicBezTo>
                          <a:pt x="1" y="16"/>
                          <a:pt x="1" y="16"/>
                          <a:pt x="1" y="16"/>
                        </a:cubicBezTo>
                        <a:cubicBezTo>
                          <a:pt x="1" y="17"/>
                          <a:pt x="1" y="17"/>
                          <a:pt x="1" y="17"/>
                        </a:cubicBezTo>
                        <a:cubicBezTo>
                          <a:pt x="1" y="16"/>
                          <a:pt x="1" y="16"/>
                          <a:pt x="2" y="16"/>
                        </a:cubicBezTo>
                        <a:cubicBezTo>
                          <a:pt x="2" y="16"/>
                          <a:pt x="2" y="16"/>
                          <a:pt x="2" y="16"/>
                        </a:cubicBezTo>
                        <a:cubicBezTo>
                          <a:pt x="3" y="16"/>
                          <a:pt x="4" y="15"/>
                          <a:pt x="5" y="14"/>
                        </a:cubicBezTo>
                        <a:cubicBezTo>
                          <a:pt x="4" y="15"/>
                          <a:pt x="3" y="15"/>
                          <a:pt x="3" y="16"/>
                        </a:cubicBezTo>
                        <a:cubicBezTo>
                          <a:pt x="3" y="16"/>
                          <a:pt x="3" y="16"/>
                          <a:pt x="3" y="16"/>
                        </a:cubicBezTo>
                        <a:cubicBezTo>
                          <a:pt x="4" y="15"/>
                          <a:pt x="5" y="14"/>
                          <a:pt x="6" y="13"/>
                        </a:cubicBezTo>
                        <a:cubicBezTo>
                          <a:pt x="6" y="13"/>
                          <a:pt x="6" y="14"/>
                          <a:pt x="6" y="14"/>
                        </a:cubicBezTo>
                        <a:cubicBezTo>
                          <a:pt x="5" y="15"/>
                          <a:pt x="4" y="16"/>
                          <a:pt x="3" y="17"/>
                        </a:cubicBezTo>
                        <a:cubicBezTo>
                          <a:pt x="2" y="17"/>
                          <a:pt x="1" y="18"/>
                          <a:pt x="1" y="18"/>
                        </a:cubicBezTo>
                        <a:cubicBezTo>
                          <a:pt x="1" y="18"/>
                          <a:pt x="1" y="18"/>
                          <a:pt x="1" y="18"/>
                        </a:cubicBezTo>
                        <a:cubicBezTo>
                          <a:pt x="1" y="18"/>
                          <a:pt x="2" y="18"/>
                          <a:pt x="2" y="18"/>
                        </a:cubicBezTo>
                        <a:cubicBezTo>
                          <a:pt x="2" y="18"/>
                          <a:pt x="2" y="18"/>
                          <a:pt x="2" y="18"/>
                        </a:cubicBezTo>
                        <a:cubicBezTo>
                          <a:pt x="3" y="17"/>
                          <a:pt x="4" y="16"/>
                          <a:pt x="5" y="16"/>
                        </a:cubicBezTo>
                        <a:cubicBezTo>
                          <a:pt x="5" y="16"/>
                          <a:pt x="5" y="16"/>
                          <a:pt x="5" y="16"/>
                        </a:cubicBezTo>
                        <a:cubicBezTo>
                          <a:pt x="3" y="17"/>
                          <a:pt x="2" y="18"/>
                          <a:pt x="1" y="19"/>
                        </a:cubicBezTo>
                        <a:cubicBezTo>
                          <a:pt x="1" y="20"/>
                          <a:pt x="1" y="21"/>
                          <a:pt x="1" y="21"/>
                        </a:cubicBezTo>
                        <a:cubicBezTo>
                          <a:pt x="1" y="21"/>
                          <a:pt x="1" y="21"/>
                          <a:pt x="1" y="20"/>
                        </a:cubicBezTo>
                        <a:cubicBezTo>
                          <a:pt x="1" y="20"/>
                          <a:pt x="1" y="20"/>
                          <a:pt x="1" y="20"/>
                        </a:cubicBezTo>
                        <a:cubicBezTo>
                          <a:pt x="2" y="20"/>
                          <a:pt x="2" y="20"/>
                          <a:pt x="2" y="20"/>
                        </a:cubicBezTo>
                        <a:cubicBezTo>
                          <a:pt x="2" y="20"/>
                          <a:pt x="3" y="19"/>
                          <a:pt x="4" y="19"/>
                        </a:cubicBezTo>
                        <a:cubicBezTo>
                          <a:pt x="3" y="19"/>
                          <a:pt x="2" y="20"/>
                          <a:pt x="1" y="21"/>
                        </a:cubicBezTo>
                        <a:cubicBezTo>
                          <a:pt x="1" y="21"/>
                          <a:pt x="1" y="22"/>
                          <a:pt x="1" y="22"/>
                        </a:cubicBezTo>
                        <a:cubicBezTo>
                          <a:pt x="3" y="21"/>
                          <a:pt x="4" y="20"/>
                          <a:pt x="5" y="19"/>
                        </a:cubicBezTo>
                        <a:cubicBezTo>
                          <a:pt x="5" y="19"/>
                          <a:pt x="5" y="19"/>
                          <a:pt x="5" y="19"/>
                        </a:cubicBezTo>
                        <a:cubicBezTo>
                          <a:pt x="3" y="20"/>
                          <a:pt x="2" y="21"/>
                          <a:pt x="1" y="22"/>
                        </a:cubicBezTo>
                        <a:cubicBezTo>
                          <a:pt x="1" y="23"/>
                          <a:pt x="1" y="23"/>
                          <a:pt x="1" y="23"/>
                        </a:cubicBezTo>
                        <a:cubicBezTo>
                          <a:pt x="1" y="22"/>
                          <a:pt x="2" y="22"/>
                          <a:pt x="3" y="21"/>
                        </a:cubicBezTo>
                        <a:cubicBezTo>
                          <a:pt x="2" y="22"/>
                          <a:pt x="1" y="22"/>
                          <a:pt x="1" y="23"/>
                        </a:cubicBezTo>
                        <a:cubicBezTo>
                          <a:pt x="1" y="23"/>
                          <a:pt x="1" y="24"/>
                          <a:pt x="1" y="24"/>
                        </a:cubicBezTo>
                        <a:cubicBezTo>
                          <a:pt x="1" y="24"/>
                          <a:pt x="2" y="24"/>
                          <a:pt x="2" y="23"/>
                        </a:cubicBezTo>
                        <a:cubicBezTo>
                          <a:pt x="2" y="23"/>
                          <a:pt x="2" y="23"/>
                          <a:pt x="2" y="23"/>
                        </a:cubicBezTo>
                        <a:cubicBezTo>
                          <a:pt x="2" y="23"/>
                          <a:pt x="2" y="24"/>
                          <a:pt x="2" y="24"/>
                        </a:cubicBezTo>
                        <a:cubicBezTo>
                          <a:pt x="3" y="23"/>
                          <a:pt x="4" y="22"/>
                          <a:pt x="5" y="21"/>
                        </a:cubicBezTo>
                        <a:cubicBezTo>
                          <a:pt x="5" y="21"/>
                          <a:pt x="6" y="21"/>
                          <a:pt x="6" y="20"/>
                        </a:cubicBezTo>
                        <a:cubicBezTo>
                          <a:pt x="7" y="20"/>
                          <a:pt x="7" y="19"/>
                          <a:pt x="8" y="19"/>
                        </a:cubicBezTo>
                        <a:cubicBezTo>
                          <a:pt x="8" y="19"/>
                          <a:pt x="8" y="19"/>
                          <a:pt x="8" y="19"/>
                        </a:cubicBezTo>
                        <a:cubicBezTo>
                          <a:pt x="8" y="19"/>
                          <a:pt x="8" y="19"/>
                          <a:pt x="8" y="19"/>
                        </a:cubicBezTo>
                        <a:cubicBezTo>
                          <a:pt x="8" y="19"/>
                          <a:pt x="9" y="19"/>
                          <a:pt x="10" y="18"/>
                        </a:cubicBezTo>
                        <a:cubicBezTo>
                          <a:pt x="8" y="20"/>
                          <a:pt x="6" y="21"/>
                          <a:pt x="5" y="22"/>
                        </a:cubicBezTo>
                        <a:cubicBezTo>
                          <a:pt x="3" y="23"/>
                          <a:pt x="2" y="24"/>
                          <a:pt x="1" y="26"/>
                        </a:cubicBezTo>
                        <a:cubicBezTo>
                          <a:pt x="1" y="26"/>
                          <a:pt x="1" y="26"/>
                          <a:pt x="1" y="26"/>
                        </a:cubicBezTo>
                        <a:cubicBezTo>
                          <a:pt x="1" y="26"/>
                          <a:pt x="1" y="26"/>
                          <a:pt x="2" y="25"/>
                        </a:cubicBezTo>
                        <a:cubicBezTo>
                          <a:pt x="3" y="24"/>
                          <a:pt x="4" y="23"/>
                          <a:pt x="6" y="22"/>
                        </a:cubicBezTo>
                        <a:cubicBezTo>
                          <a:pt x="6" y="22"/>
                          <a:pt x="5" y="22"/>
                          <a:pt x="5" y="23"/>
                        </a:cubicBezTo>
                        <a:cubicBezTo>
                          <a:pt x="5" y="22"/>
                          <a:pt x="6" y="22"/>
                          <a:pt x="6" y="22"/>
                        </a:cubicBezTo>
                        <a:cubicBezTo>
                          <a:pt x="6" y="22"/>
                          <a:pt x="6" y="22"/>
                          <a:pt x="6" y="21"/>
                        </a:cubicBezTo>
                        <a:cubicBezTo>
                          <a:pt x="6" y="22"/>
                          <a:pt x="6" y="22"/>
                          <a:pt x="5" y="22"/>
                        </a:cubicBezTo>
                        <a:cubicBezTo>
                          <a:pt x="4" y="23"/>
                          <a:pt x="3" y="24"/>
                          <a:pt x="2" y="25"/>
                        </a:cubicBezTo>
                        <a:cubicBezTo>
                          <a:pt x="2" y="25"/>
                          <a:pt x="1" y="26"/>
                          <a:pt x="1" y="26"/>
                        </a:cubicBezTo>
                        <a:cubicBezTo>
                          <a:pt x="1" y="26"/>
                          <a:pt x="1" y="26"/>
                          <a:pt x="1" y="26"/>
                        </a:cubicBezTo>
                        <a:cubicBezTo>
                          <a:pt x="2" y="26"/>
                          <a:pt x="3" y="25"/>
                          <a:pt x="3" y="24"/>
                        </a:cubicBezTo>
                        <a:cubicBezTo>
                          <a:pt x="3" y="24"/>
                          <a:pt x="4" y="24"/>
                          <a:pt x="4" y="24"/>
                        </a:cubicBezTo>
                        <a:cubicBezTo>
                          <a:pt x="4" y="24"/>
                          <a:pt x="5" y="23"/>
                          <a:pt x="5" y="23"/>
                        </a:cubicBezTo>
                        <a:cubicBezTo>
                          <a:pt x="7" y="21"/>
                          <a:pt x="9" y="20"/>
                          <a:pt x="11" y="18"/>
                        </a:cubicBezTo>
                        <a:cubicBezTo>
                          <a:pt x="10" y="19"/>
                          <a:pt x="9" y="21"/>
                          <a:pt x="7" y="22"/>
                        </a:cubicBezTo>
                        <a:cubicBezTo>
                          <a:pt x="5" y="24"/>
                          <a:pt x="3" y="26"/>
                          <a:pt x="1" y="28"/>
                        </a:cubicBezTo>
                        <a:cubicBezTo>
                          <a:pt x="1" y="28"/>
                          <a:pt x="1" y="29"/>
                          <a:pt x="1" y="29"/>
                        </a:cubicBezTo>
                        <a:cubicBezTo>
                          <a:pt x="2" y="29"/>
                          <a:pt x="1" y="29"/>
                          <a:pt x="2" y="28"/>
                        </a:cubicBezTo>
                        <a:cubicBezTo>
                          <a:pt x="3" y="27"/>
                          <a:pt x="4" y="26"/>
                          <a:pt x="5" y="26"/>
                        </a:cubicBezTo>
                        <a:cubicBezTo>
                          <a:pt x="4" y="26"/>
                          <a:pt x="3" y="27"/>
                          <a:pt x="2" y="28"/>
                        </a:cubicBezTo>
                        <a:cubicBezTo>
                          <a:pt x="1" y="29"/>
                          <a:pt x="2" y="28"/>
                          <a:pt x="3" y="26"/>
                        </a:cubicBezTo>
                        <a:cubicBezTo>
                          <a:pt x="3" y="27"/>
                          <a:pt x="3" y="27"/>
                          <a:pt x="3" y="27"/>
                        </a:cubicBezTo>
                        <a:cubicBezTo>
                          <a:pt x="6" y="24"/>
                          <a:pt x="9" y="21"/>
                          <a:pt x="12" y="19"/>
                        </a:cubicBezTo>
                        <a:cubicBezTo>
                          <a:pt x="14" y="18"/>
                          <a:pt x="15" y="17"/>
                          <a:pt x="16" y="16"/>
                        </a:cubicBezTo>
                        <a:cubicBezTo>
                          <a:pt x="15" y="17"/>
                          <a:pt x="14" y="18"/>
                          <a:pt x="13" y="19"/>
                        </a:cubicBezTo>
                        <a:cubicBezTo>
                          <a:pt x="12" y="20"/>
                          <a:pt x="10" y="21"/>
                          <a:pt x="9" y="23"/>
                        </a:cubicBezTo>
                        <a:cubicBezTo>
                          <a:pt x="8" y="24"/>
                          <a:pt x="7" y="25"/>
                          <a:pt x="5" y="25"/>
                        </a:cubicBezTo>
                        <a:cubicBezTo>
                          <a:pt x="6" y="25"/>
                          <a:pt x="7" y="24"/>
                          <a:pt x="8" y="23"/>
                        </a:cubicBezTo>
                        <a:cubicBezTo>
                          <a:pt x="8" y="23"/>
                          <a:pt x="8" y="24"/>
                          <a:pt x="8" y="24"/>
                        </a:cubicBezTo>
                        <a:cubicBezTo>
                          <a:pt x="7" y="24"/>
                          <a:pt x="7" y="25"/>
                          <a:pt x="6" y="25"/>
                        </a:cubicBezTo>
                        <a:cubicBezTo>
                          <a:pt x="6" y="26"/>
                          <a:pt x="5" y="27"/>
                          <a:pt x="4" y="27"/>
                        </a:cubicBezTo>
                        <a:cubicBezTo>
                          <a:pt x="4" y="28"/>
                          <a:pt x="4" y="28"/>
                          <a:pt x="4" y="28"/>
                        </a:cubicBezTo>
                        <a:cubicBezTo>
                          <a:pt x="6" y="26"/>
                          <a:pt x="8" y="24"/>
                          <a:pt x="10" y="23"/>
                        </a:cubicBezTo>
                        <a:cubicBezTo>
                          <a:pt x="10" y="22"/>
                          <a:pt x="11" y="22"/>
                          <a:pt x="11" y="21"/>
                        </a:cubicBezTo>
                        <a:cubicBezTo>
                          <a:pt x="12" y="21"/>
                          <a:pt x="12" y="21"/>
                          <a:pt x="13" y="20"/>
                        </a:cubicBezTo>
                        <a:cubicBezTo>
                          <a:pt x="10" y="23"/>
                          <a:pt x="7" y="25"/>
                          <a:pt x="5" y="28"/>
                        </a:cubicBezTo>
                        <a:cubicBezTo>
                          <a:pt x="6" y="27"/>
                          <a:pt x="7" y="26"/>
                          <a:pt x="8" y="25"/>
                        </a:cubicBezTo>
                        <a:cubicBezTo>
                          <a:pt x="6" y="26"/>
                          <a:pt x="5" y="28"/>
                          <a:pt x="3" y="30"/>
                        </a:cubicBezTo>
                        <a:cubicBezTo>
                          <a:pt x="3" y="30"/>
                          <a:pt x="3" y="30"/>
                          <a:pt x="3" y="30"/>
                        </a:cubicBezTo>
                        <a:cubicBezTo>
                          <a:pt x="3" y="30"/>
                          <a:pt x="3" y="30"/>
                          <a:pt x="3" y="30"/>
                        </a:cubicBezTo>
                        <a:cubicBezTo>
                          <a:pt x="3" y="30"/>
                          <a:pt x="3" y="31"/>
                          <a:pt x="3" y="30"/>
                        </a:cubicBezTo>
                        <a:cubicBezTo>
                          <a:pt x="4" y="29"/>
                          <a:pt x="6" y="28"/>
                          <a:pt x="7" y="27"/>
                        </a:cubicBezTo>
                        <a:cubicBezTo>
                          <a:pt x="7" y="27"/>
                          <a:pt x="7" y="27"/>
                          <a:pt x="7" y="27"/>
                        </a:cubicBezTo>
                        <a:cubicBezTo>
                          <a:pt x="6" y="27"/>
                          <a:pt x="6" y="28"/>
                          <a:pt x="5" y="29"/>
                        </a:cubicBezTo>
                        <a:cubicBezTo>
                          <a:pt x="4" y="29"/>
                          <a:pt x="4" y="30"/>
                          <a:pt x="3" y="31"/>
                        </a:cubicBezTo>
                        <a:cubicBezTo>
                          <a:pt x="3" y="31"/>
                          <a:pt x="3" y="32"/>
                          <a:pt x="3" y="31"/>
                        </a:cubicBezTo>
                        <a:cubicBezTo>
                          <a:pt x="4" y="31"/>
                          <a:pt x="4" y="30"/>
                          <a:pt x="5" y="30"/>
                        </a:cubicBezTo>
                        <a:cubicBezTo>
                          <a:pt x="6" y="29"/>
                          <a:pt x="7" y="28"/>
                          <a:pt x="8" y="26"/>
                        </a:cubicBezTo>
                        <a:cubicBezTo>
                          <a:pt x="10" y="25"/>
                          <a:pt x="11" y="24"/>
                          <a:pt x="13" y="23"/>
                        </a:cubicBezTo>
                        <a:cubicBezTo>
                          <a:pt x="9" y="26"/>
                          <a:pt x="6" y="30"/>
                          <a:pt x="3" y="33"/>
                        </a:cubicBezTo>
                        <a:cubicBezTo>
                          <a:pt x="3" y="34"/>
                          <a:pt x="3" y="34"/>
                          <a:pt x="3" y="34"/>
                        </a:cubicBezTo>
                        <a:cubicBezTo>
                          <a:pt x="3" y="33"/>
                          <a:pt x="4" y="33"/>
                          <a:pt x="4" y="32"/>
                        </a:cubicBezTo>
                        <a:cubicBezTo>
                          <a:pt x="4" y="32"/>
                          <a:pt x="4" y="32"/>
                          <a:pt x="4" y="32"/>
                        </a:cubicBezTo>
                        <a:cubicBezTo>
                          <a:pt x="5" y="32"/>
                          <a:pt x="5" y="31"/>
                          <a:pt x="6" y="31"/>
                        </a:cubicBezTo>
                        <a:cubicBezTo>
                          <a:pt x="6" y="31"/>
                          <a:pt x="6" y="31"/>
                          <a:pt x="6" y="31"/>
                        </a:cubicBezTo>
                        <a:cubicBezTo>
                          <a:pt x="6" y="32"/>
                          <a:pt x="5" y="33"/>
                          <a:pt x="4" y="34"/>
                        </a:cubicBezTo>
                        <a:cubicBezTo>
                          <a:pt x="4" y="34"/>
                          <a:pt x="4" y="34"/>
                          <a:pt x="4" y="34"/>
                        </a:cubicBezTo>
                        <a:cubicBezTo>
                          <a:pt x="8" y="30"/>
                          <a:pt x="12" y="27"/>
                          <a:pt x="15" y="23"/>
                        </a:cubicBezTo>
                        <a:cubicBezTo>
                          <a:pt x="18" y="22"/>
                          <a:pt x="20" y="20"/>
                          <a:pt x="23" y="18"/>
                        </a:cubicBezTo>
                        <a:cubicBezTo>
                          <a:pt x="24" y="17"/>
                          <a:pt x="24" y="17"/>
                          <a:pt x="25" y="16"/>
                        </a:cubicBezTo>
                        <a:cubicBezTo>
                          <a:pt x="28" y="15"/>
                          <a:pt x="25" y="17"/>
                          <a:pt x="24" y="17"/>
                        </a:cubicBezTo>
                        <a:cubicBezTo>
                          <a:pt x="22" y="19"/>
                          <a:pt x="24" y="17"/>
                          <a:pt x="21" y="20"/>
                        </a:cubicBezTo>
                        <a:cubicBezTo>
                          <a:pt x="21" y="20"/>
                          <a:pt x="21" y="20"/>
                          <a:pt x="22" y="20"/>
                        </a:cubicBezTo>
                        <a:cubicBezTo>
                          <a:pt x="23" y="19"/>
                          <a:pt x="25" y="18"/>
                          <a:pt x="27" y="17"/>
                        </a:cubicBezTo>
                        <a:cubicBezTo>
                          <a:pt x="28" y="16"/>
                          <a:pt x="24" y="18"/>
                          <a:pt x="24" y="19"/>
                        </a:cubicBezTo>
                        <a:cubicBezTo>
                          <a:pt x="24" y="19"/>
                          <a:pt x="24" y="19"/>
                          <a:pt x="24" y="19"/>
                        </a:cubicBezTo>
                        <a:cubicBezTo>
                          <a:pt x="26" y="18"/>
                          <a:pt x="28" y="17"/>
                          <a:pt x="29" y="16"/>
                        </a:cubicBezTo>
                        <a:cubicBezTo>
                          <a:pt x="29" y="16"/>
                          <a:pt x="29" y="16"/>
                          <a:pt x="29" y="16"/>
                        </a:cubicBezTo>
                        <a:close/>
                        <a:moveTo>
                          <a:pt x="19" y="17"/>
                        </a:moveTo>
                        <a:cubicBezTo>
                          <a:pt x="19" y="17"/>
                          <a:pt x="18" y="18"/>
                          <a:pt x="18" y="18"/>
                        </a:cubicBezTo>
                        <a:cubicBezTo>
                          <a:pt x="19" y="17"/>
                          <a:pt x="20" y="16"/>
                          <a:pt x="21" y="16"/>
                        </a:cubicBezTo>
                        <a:cubicBezTo>
                          <a:pt x="20" y="16"/>
                          <a:pt x="20" y="17"/>
                          <a:pt x="19" y="17"/>
                        </a:cubicBezTo>
                        <a:close/>
                        <a:moveTo>
                          <a:pt x="21" y="15"/>
                        </a:moveTo>
                        <a:cubicBezTo>
                          <a:pt x="20" y="16"/>
                          <a:pt x="20" y="16"/>
                          <a:pt x="19" y="17"/>
                        </a:cubicBezTo>
                        <a:cubicBezTo>
                          <a:pt x="19" y="17"/>
                          <a:pt x="19" y="17"/>
                          <a:pt x="20" y="16"/>
                        </a:cubicBezTo>
                        <a:cubicBezTo>
                          <a:pt x="20" y="16"/>
                          <a:pt x="21" y="16"/>
                          <a:pt x="21" y="15"/>
                        </a:cubicBezTo>
                        <a:close/>
                        <a:moveTo>
                          <a:pt x="21" y="14"/>
                        </a:moveTo>
                        <a:cubicBezTo>
                          <a:pt x="20" y="15"/>
                          <a:pt x="19" y="16"/>
                          <a:pt x="18" y="16"/>
                        </a:cubicBezTo>
                        <a:cubicBezTo>
                          <a:pt x="17" y="17"/>
                          <a:pt x="16" y="17"/>
                          <a:pt x="16" y="18"/>
                        </a:cubicBezTo>
                        <a:cubicBezTo>
                          <a:pt x="16" y="18"/>
                          <a:pt x="16" y="17"/>
                          <a:pt x="17" y="17"/>
                        </a:cubicBezTo>
                        <a:cubicBezTo>
                          <a:pt x="18" y="16"/>
                          <a:pt x="21" y="15"/>
                          <a:pt x="21" y="14"/>
                        </a:cubicBezTo>
                        <a:close/>
                        <a:moveTo>
                          <a:pt x="14" y="12"/>
                        </a:moveTo>
                        <a:cubicBezTo>
                          <a:pt x="14" y="12"/>
                          <a:pt x="15" y="12"/>
                          <a:pt x="15" y="12"/>
                        </a:cubicBezTo>
                        <a:cubicBezTo>
                          <a:pt x="13" y="13"/>
                          <a:pt x="11" y="14"/>
                          <a:pt x="9" y="16"/>
                        </a:cubicBezTo>
                        <a:cubicBezTo>
                          <a:pt x="11" y="15"/>
                          <a:pt x="12" y="13"/>
                          <a:pt x="14" y="12"/>
                        </a:cubicBezTo>
                        <a:close/>
                        <a:moveTo>
                          <a:pt x="16" y="12"/>
                        </a:moveTo>
                        <a:cubicBezTo>
                          <a:pt x="15" y="12"/>
                          <a:pt x="15" y="13"/>
                          <a:pt x="15" y="13"/>
                        </a:cubicBezTo>
                        <a:cubicBezTo>
                          <a:pt x="14" y="13"/>
                          <a:pt x="14" y="13"/>
                          <a:pt x="14" y="13"/>
                        </a:cubicBezTo>
                        <a:cubicBezTo>
                          <a:pt x="13" y="14"/>
                          <a:pt x="12" y="15"/>
                          <a:pt x="12" y="15"/>
                        </a:cubicBezTo>
                        <a:cubicBezTo>
                          <a:pt x="13" y="14"/>
                          <a:pt x="14" y="13"/>
                          <a:pt x="16" y="12"/>
                        </a:cubicBezTo>
                        <a:close/>
                        <a:moveTo>
                          <a:pt x="13" y="10"/>
                        </a:moveTo>
                        <a:cubicBezTo>
                          <a:pt x="16" y="8"/>
                          <a:pt x="17" y="8"/>
                          <a:pt x="15" y="10"/>
                        </a:cubicBezTo>
                        <a:cubicBezTo>
                          <a:pt x="15" y="10"/>
                          <a:pt x="15" y="10"/>
                          <a:pt x="15" y="10"/>
                        </a:cubicBezTo>
                        <a:cubicBezTo>
                          <a:pt x="13" y="11"/>
                          <a:pt x="11" y="12"/>
                          <a:pt x="9" y="13"/>
                        </a:cubicBezTo>
                        <a:cubicBezTo>
                          <a:pt x="9" y="13"/>
                          <a:pt x="9" y="13"/>
                          <a:pt x="8" y="14"/>
                        </a:cubicBezTo>
                        <a:cubicBezTo>
                          <a:pt x="9" y="13"/>
                          <a:pt x="9" y="13"/>
                          <a:pt x="9" y="13"/>
                        </a:cubicBezTo>
                        <a:cubicBezTo>
                          <a:pt x="10" y="12"/>
                          <a:pt x="12" y="11"/>
                          <a:pt x="13" y="10"/>
                        </a:cubicBezTo>
                        <a:close/>
                        <a:moveTo>
                          <a:pt x="7" y="14"/>
                        </a:moveTo>
                        <a:cubicBezTo>
                          <a:pt x="7" y="14"/>
                          <a:pt x="7" y="14"/>
                          <a:pt x="6" y="15"/>
                        </a:cubicBezTo>
                        <a:cubicBezTo>
                          <a:pt x="6" y="14"/>
                          <a:pt x="7" y="14"/>
                          <a:pt x="7" y="14"/>
                        </a:cubicBezTo>
                        <a:cubicBezTo>
                          <a:pt x="8" y="13"/>
                          <a:pt x="10" y="11"/>
                          <a:pt x="12" y="10"/>
                        </a:cubicBezTo>
                        <a:cubicBezTo>
                          <a:pt x="10" y="11"/>
                          <a:pt x="9" y="13"/>
                          <a:pt x="7" y="14"/>
                        </a:cubicBezTo>
                        <a:close/>
                        <a:moveTo>
                          <a:pt x="13" y="9"/>
                        </a:moveTo>
                        <a:cubicBezTo>
                          <a:pt x="14" y="8"/>
                          <a:pt x="16" y="7"/>
                          <a:pt x="13" y="9"/>
                        </a:cubicBezTo>
                        <a:cubicBezTo>
                          <a:pt x="12" y="10"/>
                          <a:pt x="12" y="10"/>
                          <a:pt x="11" y="10"/>
                        </a:cubicBezTo>
                        <a:cubicBezTo>
                          <a:pt x="12" y="10"/>
                          <a:pt x="12" y="9"/>
                          <a:pt x="13" y="9"/>
                        </a:cubicBezTo>
                        <a:close/>
                        <a:moveTo>
                          <a:pt x="9" y="11"/>
                        </a:moveTo>
                        <a:cubicBezTo>
                          <a:pt x="9" y="12"/>
                          <a:pt x="9" y="12"/>
                          <a:pt x="8" y="12"/>
                        </a:cubicBezTo>
                        <a:cubicBezTo>
                          <a:pt x="8" y="12"/>
                          <a:pt x="8" y="13"/>
                          <a:pt x="7" y="13"/>
                        </a:cubicBezTo>
                        <a:cubicBezTo>
                          <a:pt x="7" y="13"/>
                          <a:pt x="8" y="13"/>
                          <a:pt x="8" y="12"/>
                        </a:cubicBezTo>
                        <a:cubicBezTo>
                          <a:pt x="8" y="12"/>
                          <a:pt x="8" y="12"/>
                          <a:pt x="8" y="12"/>
                        </a:cubicBezTo>
                        <a:cubicBezTo>
                          <a:pt x="11" y="10"/>
                          <a:pt x="14" y="8"/>
                          <a:pt x="9" y="11"/>
                        </a:cubicBezTo>
                        <a:close/>
                        <a:moveTo>
                          <a:pt x="7" y="9"/>
                        </a:moveTo>
                        <a:cubicBezTo>
                          <a:pt x="6" y="9"/>
                          <a:pt x="6" y="10"/>
                          <a:pt x="5" y="10"/>
                        </a:cubicBezTo>
                        <a:cubicBezTo>
                          <a:pt x="5" y="10"/>
                          <a:pt x="5" y="10"/>
                          <a:pt x="5" y="10"/>
                        </a:cubicBezTo>
                        <a:cubicBezTo>
                          <a:pt x="6" y="10"/>
                          <a:pt x="8" y="8"/>
                          <a:pt x="9" y="7"/>
                        </a:cubicBezTo>
                        <a:cubicBezTo>
                          <a:pt x="9" y="7"/>
                          <a:pt x="10" y="7"/>
                          <a:pt x="10" y="7"/>
                        </a:cubicBezTo>
                        <a:cubicBezTo>
                          <a:pt x="9" y="7"/>
                          <a:pt x="8" y="8"/>
                          <a:pt x="7" y="9"/>
                        </a:cubicBezTo>
                        <a:close/>
                        <a:moveTo>
                          <a:pt x="6" y="11"/>
                        </a:moveTo>
                        <a:cubicBezTo>
                          <a:pt x="7" y="10"/>
                          <a:pt x="9" y="9"/>
                          <a:pt x="10" y="8"/>
                        </a:cubicBezTo>
                        <a:cubicBezTo>
                          <a:pt x="11" y="8"/>
                          <a:pt x="11" y="8"/>
                          <a:pt x="11" y="8"/>
                        </a:cubicBezTo>
                        <a:cubicBezTo>
                          <a:pt x="10" y="8"/>
                          <a:pt x="9" y="9"/>
                          <a:pt x="8" y="10"/>
                        </a:cubicBezTo>
                        <a:cubicBezTo>
                          <a:pt x="8" y="10"/>
                          <a:pt x="2" y="14"/>
                          <a:pt x="6" y="11"/>
                        </a:cubicBezTo>
                        <a:close/>
                        <a:moveTo>
                          <a:pt x="5" y="13"/>
                        </a:moveTo>
                        <a:cubicBezTo>
                          <a:pt x="4" y="13"/>
                          <a:pt x="4" y="14"/>
                          <a:pt x="4" y="14"/>
                        </a:cubicBezTo>
                        <a:cubicBezTo>
                          <a:pt x="4" y="14"/>
                          <a:pt x="4" y="14"/>
                          <a:pt x="4" y="14"/>
                        </a:cubicBezTo>
                        <a:cubicBezTo>
                          <a:pt x="4" y="14"/>
                          <a:pt x="4" y="14"/>
                          <a:pt x="4" y="14"/>
                        </a:cubicBezTo>
                        <a:cubicBezTo>
                          <a:pt x="5" y="13"/>
                          <a:pt x="6" y="12"/>
                          <a:pt x="7" y="12"/>
                        </a:cubicBezTo>
                        <a:cubicBezTo>
                          <a:pt x="7" y="11"/>
                          <a:pt x="8" y="11"/>
                          <a:pt x="9" y="10"/>
                        </a:cubicBezTo>
                        <a:cubicBezTo>
                          <a:pt x="9" y="10"/>
                          <a:pt x="9" y="10"/>
                          <a:pt x="9" y="10"/>
                        </a:cubicBezTo>
                        <a:cubicBezTo>
                          <a:pt x="9" y="10"/>
                          <a:pt x="9" y="10"/>
                          <a:pt x="9" y="10"/>
                        </a:cubicBezTo>
                        <a:cubicBezTo>
                          <a:pt x="7" y="11"/>
                          <a:pt x="6" y="12"/>
                          <a:pt x="5" y="13"/>
                        </a:cubicBezTo>
                        <a:close/>
                        <a:moveTo>
                          <a:pt x="6" y="18"/>
                        </a:moveTo>
                        <a:cubicBezTo>
                          <a:pt x="8" y="17"/>
                          <a:pt x="11" y="15"/>
                          <a:pt x="13" y="13"/>
                        </a:cubicBezTo>
                        <a:cubicBezTo>
                          <a:pt x="13" y="13"/>
                          <a:pt x="13" y="14"/>
                          <a:pt x="12" y="14"/>
                        </a:cubicBezTo>
                        <a:cubicBezTo>
                          <a:pt x="10" y="16"/>
                          <a:pt x="7" y="17"/>
                          <a:pt x="5" y="19"/>
                        </a:cubicBezTo>
                        <a:cubicBezTo>
                          <a:pt x="5" y="19"/>
                          <a:pt x="6" y="19"/>
                          <a:pt x="6" y="18"/>
                        </a:cubicBezTo>
                        <a:close/>
                        <a:moveTo>
                          <a:pt x="8" y="18"/>
                        </a:moveTo>
                        <a:cubicBezTo>
                          <a:pt x="8" y="18"/>
                          <a:pt x="8" y="18"/>
                          <a:pt x="8" y="18"/>
                        </a:cubicBezTo>
                        <a:cubicBezTo>
                          <a:pt x="6" y="19"/>
                          <a:pt x="4" y="21"/>
                          <a:pt x="3" y="22"/>
                        </a:cubicBezTo>
                        <a:cubicBezTo>
                          <a:pt x="5" y="20"/>
                          <a:pt x="7" y="18"/>
                          <a:pt x="10" y="16"/>
                        </a:cubicBezTo>
                        <a:cubicBezTo>
                          <a:pt x="9" y="17"/>
                          <a:pt x="8" y="18"/>
                          <a:pt x="8" y="18"/>
                        </a:cubicBezTo>
                        <a:close/>
                        <a:moveTo>
                          <a:pt x="9" y="18"/>
                        </a:moveTo>
                        <a:cubicBezTo>
                          <a:pt x="10" y="17"/>
                          <a:pt x="10" y="17"/>
                          <a:pt x="10" y="17"/>
                        </a:cubicBezTo>
                        <a:cubicBezTo>
                          <a:pt x="12" y="16"/>
                          <a:pt x="13" y="15"/>
                          <a:pt x="14" y="14"/>
                        </a:cubicBezTo>
                        <a:cubicBezTo>
                          <a:pt x="15" y="14"/>
                          <a:pt x="15" y="14"/>
                          <a:pt x="15" y="14"/>
                        </a:cubicBezTo>
                        <a:cubicBezTo>
                          <a:pt x="15" y="14"/>
                          <a:pt x="15" y="14"/>
                          <a:pt x="15" y="14"/>
                        </a:cubicBezTo>
                        <a:cubicBezTo>
                          <a:pt x="14" y="15"/>
                          <a:pt x="13" y="16"/>
                          <a:pt x="12" y="16"/>
                        </a:cubicBezTo>
                        <a:cubicBezTo>
                          <a:pt x="11" y="17"/>
                          <a:pt x="10" y="17"/>
                          <a:pt x="9" y="18"/>
                        </a:cubicBezTo>
                        <a:close/>
                        <a:moveTo>
                          <a:pt x="3" y="26"/>
                        </a:moveTo>
                        <a:cubicBezTo>
                          <a:pt x="4" y="26"/>
                          <a:pt x="4" y="25"/>
                          <a:pt x="4" y="25"/>
                        </a:cubicBezTo>
                        <a:cubicBezTo>
                          <a:pt x="5" y="24"/>
                          <a:pt x="5" y="24"/>
                          <a:pt x="6" y="23"/>
                        </a:cubicBezTo>
                        <a:cubicBezTo>
                          <a:pt x="5" y="24"/>
                          <a:pt x="4" y="25"/>
                          <a:pt x="3" y="26"/>
                        </a:cubicBezTo>
                        <a:close/>
                        <a:moveTo>
                          <a:pt x="10" y="20"/>
                        </a:moveTo>
                        <a:cubicBezTo>
                          <a:pt x="8" y="22"/>
                          <a:pt x="6" y="23"/>
                          <a:pt x="5" y="25"/>
                        </a:cubicBezTo>
                        <a:cubicBezTo>
                          <a:pt x="6" y="24"/>
                          <a:pt x="7" y="23"/>
                          <a:pt x="8" y="22"/>
                        </a:cubicBezTo>
                        <a:cubicBezTo>
                          <a:pt x="8" y="21"/>
                          <a:pt x="9" y="21"/>
                          <a:pt x="9" y="21"/>
                        </a:cubicBezTo>
                        <a:cubicBezTo>
                          <a:pt x="10" y="20"/>
                          <a:pt x="10" y="20"/>
                          <a:pt x="11" y="19"/>
                        </a:cubicBezTo>
                        <a:cubicBezTo>
                          <a:pt x="11" y="19"/>
                          <a:pt x="11" y="19"/>
                          <a:pt x="11" y="19"/>
                        </a:cubicBezTo>
                        <a:cubicBezTo>
                          <a:pt x="11" y="20"/>
                          <a:pt x="10" y="20"/>
                          <a:pt x="10" y="20"/>
                        </a:cubicBezTo>
                        <a:close/>
                        <a:moveTo>
                          <a:pt x="10" y="19"/>
                        </a:moveTo>
                        <a:cubicBezTo>
                          <a:pt x="10" y="20"/>
                          <a:pt x="9" y="20"/>
                          <a:pt x="9" y="21"/>
                        </a:cubicBezTo>
                        <a:cubicBezTo>
                          <a:pt x="9" y="20"/>
                          <a:pt x="9" y="20"/>
                          <a:pt x="10" y="20"/>
                        </a:cubicBezTo>
                        <a:cubicBezTo>
                          <a:pt x="11" y="19"/>
                          <a:pt x="12" y="18"/>
                          <a:pt x="13" y="17"/>
                        </a:cubicBezTo>
                        <a:cubicBezTo>
                          <a:pt x="13" y="16"/>
                          <a:pt x="14" y="16"/>
                          <a:pt x="15" y="15"/>
                        </a:cubicBezTo>
                        <a:cubicBezTo>
                          <a:pt x="15" y="15"/>
                          <a:pt x="16" y="14"/>
                          <a:pt x="17" y="14"/>
                        </a:cubicBezTo>
                        <a:cubicBezTo>
                          <a:pt x="17" y="14"/>
                          <a:pt x="17" y="14"/>
                          <a:pt x="17" y="14"/>
                        </a:cubicBezTo>
                        <a:cubicBezTo>
                          <a:pt x="15" y="15"/>
                          <a:pt x="13" y="18"/>
                          <a:pt x="10" y="19"/>
                        </a:cubicBezTo>
                        <a:close/>
                        <a:moveTo>
                          <a:pt x="13" y="18"/>
                        </a:moveTo>
                        <a:cubicBezTo>
                          <a:pt x="13" y="18"/>
                          <a:pt x="13" y="18"/>
                          <a:pt x="13" y="18"/>
                        </a:cubicBezTo>
                        <a:cubicBezTo>
                          <a:pt x="14" y="18"/>
                          <a:pt x="14" y="17"/>
                          <a:pt x="15" y="16"/>
                        </a:cubicBezTo>
                        <a:cubicBezTo>
                          <a:pt x="17" y="15"/>
                          <a:pt x="19" y="14"/>
                          <a:pt x="20" y="13"/>
                        </a:cubicBezTo>
                        <a:cubicBezTo>
                          <a:pt x="19" y="14"/>
                          <a:pt x="18" y="14"/>
                          <a:pt x="18" y="15"/>
                        </a:cubicBezTo>
                        <a:cubicBezTo>
                          <a:pt x="16" y="16"/>
                          <a:pt x="15" y="17"/>
                          <a:pt x="13" y="18"/>
                        </a:cubicBezTo>
                        <a:close/>
                        <a:moveTo>
                          <a:pt x="18" y="15"/>
                        </a:moveTo>
                        <a:cubicBezTo>
                          <a:pt x="18" y="15"/>
                          <a:pt x="19" y="15"/>
                          <a:pt x="19" y="14"/>
                        </a:cubicBezTo>
                        <a:cubicBezTo>
                          <a:pt x="22" y="13"/>
                          <a:pt x="18" y="16"/>
                          <a:pt x="16" y="17"/>
                        </a:cubicBezTo>
                        <a:cubicBezTo>
                          <a:pt x="17" y="16"/>
                          <a:pt x="17" y="16"/>
                          <a:pt x="18" y="15"/>
                        </a:cubicBezTo>
                        <a:close/>
                        <a:moveTo>
                          <a:pt x="12" y="20"/>
                        </a:moveTo>
                        <a:cubicBezTo>
                          <a:pt x="13" y="20"/>
                          <a:pt x="13" y="19"/>
                          <a:pt x="14" y="19"/>
                        </a:cubicBezTo>
                        <a:cubicBezTo>
                          <a:pt x="14" y="18"/>
                          <a:pt x="15" y="18"/>
                          <a:pt x="16" y="18"/>
                        </a:cubicBezTo>
                        <a:cubicBezTo>
                          <a:pt x="15" y="18"/>
                          <a:pt x="15" y="18"/>
                          <a:pt x="14" y="19"/>
                        </a:cubicBezTo>
                        <a:cubicBezTo>
                          <a:pt x="14" y="19"/>
                          <a:pt x="14" y="19"/>
                          <a:pt x="13" y="20"/>
                        </a:cubicBezTo>
                        <a:cubicBezTo>
                          <a:pt x="13" y="20"/>
                          <a:pt x="13" y="20"/>
                          <a:pt x="12" y="20"/>
                        </a:cubicBezTo>
                        <a:close/>
                        <a:moveTo>
                          <a:pt x="14" y="19"/>
                        </a:moveTo>
                        <a:cubicBezTo>
                          <a:pt x="14" y="19"/>
                          <a:pt x="14" y="19"/>
                          <a:pt x="15" y="19"/>
                        </a:cubicBezTo>
                        <a:cubicBezTo>
                          <a:pt x="16" y="18"/>
                          <a:pt x="17" y="17"/>
                          <a:pt x="17" y="17"/>
                        </a:cubicBezTo>
                        <a:cubicBezTo>
                          <a:pt x="17" y="18"/>
                          <a:pt x="16" y="18"/>
                          <a:pt x="15" y="19"/>
                        </a:cubicBezTo>
                        <a:cubicBezTo>
                          <a:pt x="15" y="19"/>
                          <a:pt x="15" y="19"/>
                          <a:pt x="15" y="19"/>
                        </a:cubicBezTo>
                        <a:cubicBezTo>
                          <a:pt x="15" y="19"/>
                          <a:pt x="15" y="19"/>
                          <a:pt x="15" y="19"/>
                        </a:cubicBezTo>
                        <a:cubicBezTo>
                          <a:pt x="15" y="20"/>
                          <a:pt x="14" y="20"/>
                          <a:pt x="13" y="21"/>
                        </a:cubicBezTo>
                        <a:cubicBezTo>
                          <a:pt x="11" y="22"/>
                          <a:pt x="10" y="23"/>
                          <a:pt x="8" y="25"/>
                        </a:cubicBezTo>
                        <a:cubicBezTo>
                          <a:pt x="10" y="23"/>
                          <a:pt x="12" y="21"/>
                          <a:pt x="14" y="19"/>
                        </a:cubicBezTo>
                        <a:close/>
                        <a:moveTo>
                          <a:pt x="10" y="24"/>
                        </a:moveTo>
                        <a:cubicBezTo>
                          <a:pt x="9" y="25"/>
                          <a:pt x="9" y="25"/>
                          <a:pt x="8" y="25"/>
                        </a:cubicBezTo>
                        <a:cubicBezTo>
                          <a:pt x="8" y="26"/>
                          <a:pt x="7" y="26"/>
                          <a:pt x="6" y="27"/>
                        </a:cubicBezTo>
                        <a:cubicBezTo>
                          <a:pt x="7" y="26"/>
                          <a:pt x="8" y="25"/>
                          <a:pt x="8" y="25"/>
                        </a:cubicBezTo>
                        <a:cubicBezTo>
                          <a:pt x="9" y="24"/>
                          <a:pt x="10" y="23"/>
                          <a:pt x="12" y="22"/>
                        </a:cubicBezTo>
                        <a:cubicBezTo>
                          <a:pt x="11" y="23"/>
                          <a:pt x="10" y="23"/>
                          <a:pt x="10" y="24"/>
                        </a:cubicBezTo>
                        <a:close/>
                        <a:moveTo>
                          <a:pt x="12" y="22"/>
                        </a:moveTo>
                        <a:cubicBezTo>
                          <a:pt x="13" y="22"/>
                          <a:pt x="13" y="21"/>
                          <a:pt x="14" y="21"/>
                        </a:cubicBezTo>
                        <a:cubicBezTo>
                          <a:pt x="15" y="20"/>
                          <a:pt x="15" y="20"/>
                          <a:pt x="16" y="19"/>
                        </a:cubicBezTo>
                        <a:cubicBezTo>
                          <a:pt x="16" y="19"/>
                          <a:pt x="16" y="20"/>
                          <a:pt x="15" y="20"/>
                        </a:cubicBezTo>
                        <a:cubicBezTo>
                          <a:pt x="14" y="21"/>
                          <a:pt x="13" y="21"/>
                          <a:pt x="12" y="22"/>
                        </a:cubicBezTo>
                        <a:close/>
                        <a:moveTo>
                          <a:pt x="6" y="30"/>
                        </a:moveTo>
                        <a:cubicBezTo>
                          <a:pt x="3" y="33"/>
                          <a:pt x="5" y="31"/>
                          <a:pt x="7" y="29"/>
                        </a:cubicBezTo>
                        <a:cubicBezTo>
                          <a:pt x="6" y="30"/>
                          <a:pt x="6" y="30"/>
                          <a:pt x="6" y="30"/>
                        </a:cubicBezTo>
                        <a:close/>
                        <a:moveTo>
                          <a:pt x="9" y="29"/>
                        </a:moveTo>
                        <a:cubicBezTo>
                          <a:pt x="10" y="28"/>
                          <a:pt x="4" y="34"/>
                          <a:pt x="6" y="31"/>
                        </a:cubicBezTo>
                        <a:cubicBezTo>
                          <a:pt x="8" y="30"/>
                          <a:pt x="9" y="28"/>
                          <a:pt x="11" y="27"/>
                        </a:cubicBezTo>
                        <a:cubicBezTo>
                          <a:pt x="11" y="28"/>
                          <a:pt x="10" y="28"/>
                          <a:pt x="9" y="29"/>
                        </a:cubicBezTo>
                        <a:close/>
                        <a:moveTo>
                          <a:pt x="16" y="23"/>
                        </a:moveTo>
                        <a:cubicBezTo>
                          <a:pt x="15" y="23"/>
                          <a:pt x="14" y="24"/>
                          <a:pt x="13" y="25"/>
                        </a:cubicBezTo>
                        <a:cubicBezTo>
                          <a:pt x="12" y="26"/>
                          <a:pt x="11" y="27"/>
                          <a:pt x="10" y="28"/>
                        </a:cubicBezTo>
                        <a:cubicBezTo>
                          <a:pt x="9" y="28"/>
                          <a:pt x="9" y="28"/>
                          <a:pt x="9" y="28"/>
                        </a:cubicBezTo>
                        <a:cubicBezTo>
                          <a:pt x="11" y="26"/>
                          <a:pt x="12" y="24"/>
                          <a:pt x="14" y="23"/>
                        </a:cubicBezTo>
                        <a:cubicBezTo>
                          <a:pt x="16" y="21"/>
                          <a:pt x="19" y="19"/>
                          <a:pt x="21" y="17"/>
                        </a:cubicBezTo>
                        <a:cubicBezTo>
                          <a:pt x="22" y="16"/>
                          <a:pt x="23" y="16"/>
                          <a:pt x="24" y="15"/>
                        </a:cubicBezTo>
                        <a:cubicBezTo>
                          <a:pt x="27" y="13"/>
                          <a:pt x="23" y="16"/>
                          <a:pt x="22" y="17"/>
                        </a:cubicBezTo>
                        <a:cubicBezTo>
                          <a:pt x="21" y="18"/>
                          <a:pt x="20" y="19"/>
                          <a:pt x="18" y="20"/>
                        </a:cubicBezTo>
                        <a:cubicBezTo>
                          <a:pt x="18" y="20"/>
                          <a:pt x="18" y="20"/>
                          <a:pt x="18" y="20"/>
                        </a:cubicBezTo>
                        <a:cubicBezTo>
                          <a:pt x="19" y="20"/>
                          <a:pt x="19" y="20"/>
                          <a:pt x="19" y="20"/>
                        </a:cubicBezTo>
                        <a:cubicBezTo>
                          <a:pt x="18" y="21"/>
                          <a:pt x="17" y="22"/>
                          <a:pt x="16" y="23"/>
                        </a:cubicBezTo>
                        <a:close/>
                        <a:moveTo>
                          <a:pt x="22" y="18"/>
                        </a:moveTo>
                        <a:cubicBezTo>
                          <a:pt x="21" y="18"/>
                          <a:pt x="21" y="18"/>
                          <a:pt x="20" y="19"/>
                        </a:cubicBezTo>
                        <a:cubicBezTo>
                          <a:pt x="20" y="19"/>
                          <a:pt x="20" y="18"/>
                          <a:pt x="21" y="18"/>
                        </a:cubicBezTo>
                        <a:cubicBezTo>
                          <a:pt x="22" y="17"/>
                          <a:pt x="22" y="17"/>
                          <a:pt x="23" y="16"/>
                        </a:cubicBezTo>
                        <a:cubicBezTo>
                          <a:pt x="23" y="17"/>
                          <a:pt x="22" y="17"/>
                          <a:pt x="22"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9" name="Freeform 458"/>
                  <p:cNvSpPr/>
                  <p:nvPr/>
                </p:nvSpPr>
                <p:spPr bwMode="auto">
                  <a:xfrm>
                    <a:off x="1485900" y="2525713"/>
                    <a:ext cx="1588"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0" name="Freeform 459"/>
                  <p:cNvSpPr/>
                  <p:nvPr/>
                </p:nvSpPr>
                <p:spPr bwMode="auto">
                  <a:xfrm>
                    <a:off x="1506538" y="2533651"/>
                    <a:ext cx="1588"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1" name="Oval 460"/>
                  <p:cNvSpPr>
                    <a:spLocks noChangeArrowheads="1"/>
                  </p:cNvSpPr>
                  <p:nvPr/>
                </p:nvSpPr>
                <p:spPr bwMode="auto">
                  <a:xfrm>
                    <a:off x="1493838" y="2541588"/>
                    <a:ext cx="1588" cy="15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2" name="Freeform 461"/>
                  <p:cNvSpPr/>
                  <p:nvPr/>
                </p:nvSpPr>
                <p:spPr bwMode="auto">
                  <a:xfrm>
                    <a:off x="1500188" y="2533651"/>
                    <a:ext cx="0" cy="1588"/>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0"/>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3" name="Freeform 462"/>
                  <p:cNvSpPr/>
                  <p:nvPr/>
                </p:nvSpPr>
                <p:spPr bwMode="auto">
                  <a:xfrm>
                    <a:off x="1506538" y="2532063"/>
                    <a:ext cx="3175" cy="1588"/>
                  </a:xfrm>
                  <a:custGeom>
                    <a:avLst/>
                    <a:gdLst>
                      <a:gd name="T0" fmla="*/ 0 w 3"/>
                      <a:gd name="T1" fmla="*/ 2 h 2"/>
                      <a:gd name="T2" fmla="*/ 0 w 3"/>
                      <a:gd name="T3" fmla="*/ 2 h 2"/>
                      <a:gd name="T4" fmla="*/ 0 w 3"/>
                      <a:gd name="T5" fmla="*/ 2 h 2"/>
                    </a:gdLst>
                    <a:ahLst/>
                    <a:cxnLst>
                      <a:cxn ang="0">
                        <a:pos x="T0" y="T1"/>
                      </a:cxn>
                      <a:cxn ang="0">
                        <a:pos x="T2" y="T3"/>
                      </a:cxn>
                      <a:cxn ang="0">
                        <a:pos x="T4" y="T5"/>
                      </a:cxn>
                    </a:cxnLst>
                    <a:rect l="0" t="0" r="r" b="b"/>
                    <a:pathLst>
                      <a:path w="3" h="2">
                        <a:moveTo>
                          <a:pt x="0" y="2"/>
                        </a:moveTo>
                        <a:cubicBezTo>
                          <a:pt x="0" y="2"/>
                          <a:pt x="0" y="2"/>
                          <a:pt x="0" y="2"/>
                        </a:cubicBezTo>
                        <a:cubicBezTo>
                          <a:pt x="3" y="0"/>
                          <a:pt x="2"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 name="Freeform 463"/>
                  <p:cNvSpPr/>
                  <p:nvPr/>
                </p:nvSpPr>
                <p:spPr bwMode="auto">
                  <a:xfrm>
                    <a:off x="1506538" y="253047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5" name="Freeform 464"/>
                  <p:cNvSpPr/>
                  <p:nvPr/>
                </p:nvSpPr>
                <p:spPr bwMode="auto">
                  <a:xfrm>
                    <a:off x="1500188" y="2528888"/>
                    <a:ext cx="0" cy="0"/>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1" y="0"/>
                          <a:pt x="1"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6" name="Freeform 465"/>
                  <p:cNvSpPr/>
                  <p:nvPr/>
                </p:nvSpPr>
                <p:spPr bwMode="auto">
                  <a:xfrm>
                    <a:off x="1498600" y="2528888"/>
                    <a:ext cx="15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0" y="0"/>
                          <a:pt x="0"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7" name="Freeform 466"/>
                  <p:cNvSpPr/>
                  <p:nvPr/>
                </p:nvSpPr>
                <p:spPr bwMode="auto">
                  <a:xfrm>
                    <a:off x="1490663" y="2530476"/>
                    <a:ext cx="1588" cy="1588"/>
                  </a:xfrm>
                  <a:custGeom>
                    <a:avLst/>
                    <a:gdLst>
                      <a:gd name="T0" fmla="*/ 2 w 2"/>
                      <a:gd name="T1" fmla="*/ 0 h 2"/>
                      <a:gd name="T2" fmla="*/ 0 w 2"/>
                      <a:gd name="T3" fmla="*/ 2 h 2"/>
                      <a:gd name="T4" fmla="*/ 2 w 2"/>
                      <a:gd name="T5" fmla="*/ 1 h 2"/>
                      <a:gd name="T6" fmla="*/ 2 w 2"/>
                      <a:gd name="T7" fmla="*/ 0 h 2"/>
                    </a:gdLst>
                    <a:ahLst/>
                    <a:cxnLst>
                      <a:cxn ang="0">
                        <a:pos x="T0" y="T1"/>
                      </a:cxn>
                      <a:cxn ang="0">
                        <a:pos x="T2" y="T3"/>
                      </a:cxn>
                      <a:cxn ang="0">
                        <a:pos x="T4" y="T5"/>
                      </a:cxn>
                      <a:cxn ang="0">
                        <a:pos x="T6" y="T7"/>
                      </a:cxn>
                    </a:cxnLst>
                    <a:rect l="0" t="0" r="r" b="b"/>
                    <a:pathLst>
                      <a:path w="2" h="2">
                        <a:moveTo>
                          <a:pt x="2" y="0"/>
                        </a:moveTo>
                        <a:cubicBezTo>
                          <a:pt x="2" y="1"/>
                          <a:pt x="1" y="1"/>
                          <a:pt x="0" y="2"/>
                        </a:cubicBezTo>
                        <a:cubicBezTo>
                          <a:pt x="1" y="1"/>
                          <a:pt x="1" y="1"/>
                          <a:pt x="2" y="1"/>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8" name="Freeform 467"/>
                  <p:cNvSpPr/>
                  <p:nvPr/>
                </p:nvSpPr>
                <p:spPr bwMode="auto">
                  <a:xfrm>
                    <a:off x="1485900" y="25288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9" name="Freeform 468"/>
                  <p:cNvSpPr/>
                  <p:nvPr/>
                </p:nvSpPr>
                <p:spPr bwMode="auto">
                  <a:xfrm>
                    <a:off x="1490663" y="2524126"/>
                    <a:ext cx="1588"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0" name="Freeform 469"/>
                  <p:cNvSpPr/>
                  <p:nvPr/>
                </p:nvSpPr>
                <p:spPr bwMode="auto">
                  <a:xfrm>
                    <a:off x="1485900" y="2528888"/>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1" name="Freeform 470"/>
                  <p:cNvSpPr/>
                  <p:nvPr/>
                </p:nvSpPr>
                <p:spPr bwMode="auto">
                  <a:xfrm>
                    <a:off x="1492250" y="2524126"/>
                    <a:ext cx="1588"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2" name="Freeform 471"/>
                  <p:cNvSpPr/>
                  <p:nvPr/>
                </p:nvSpPr>
                <p:spPr bwMode="auto">
                  <a:xfrm>
                    <a:off x="1485900" y="2530476"/>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3" name="Freeform 472"/>
                  <p:cNvSpPr/>
                  <p:nvPr/>
                </p:nvSpPr>
                <p:spPr bwMode="auto">
                  <a:xfrm>
                    <a:off x="1487488" y="2532063"/>
                    <a:ext cx="0" cy="0"/>
                  </a:xfrm>
                  <a:custGeom>
                    <a:avLst/>
                    <a:gdLst>
                      <a:gd name="T0" fmla="*/ 1 w 1"/>
                      <a:gd name="T1" fmla="*/ 0 h 1"/>
                      <a:gd name="T2" fmla="*/ 1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0" y="1"/>
                          <a:pt x="0" y="1"/>
                          <a:pt x="0" y="1"/>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4" name="Freeform 473"/>
                  <p:cNvSpPr/>
                  <p:nvPr/>
                </p:nvSpPr>
                <p:spPr bwMode="auto">
                  <a:xfrm>
                    <a:off x="1482725" y="2532063"/>
                    <a:ext cx="9525" cy="7938"/>
                  </a:xfrm>
                  <a:custGeom>
                    <a:avLst/>
                    <a:gdLst>
                      <a:gd name="T0" fmla="*/ 8 w 9"/>
                      <a:gd name="T1" fmla="*/ 1 h 8"/>
                      <a:gd name="T2" fmla="*/ 9 w 9"/>
                      <a:gd name="T3" fmla="*/ 0 h 8"/>
                      <a:gd name="T4" fmla="*/ 5 w 9"/>
                      <a:gd name="T5" fmla="*/ 4 h 8"/>
                      <a:gd name="T6" fmla="*/ 8 w 9"/>
                      <a:gd name="T7" fmla="*/ 1 h 8"/>
                    </a:gdLst>
                    <a:ahLst/>
                    <a:cxnLst>
                      <a:cxn ang="0">
                        <a:pos x="T0" y="T1"/>
                      </a:cxn>
                      <a:cxn ang="0">
                        <a:pos x="T2" y="T3"/>
                      </a:cxn>
                      <a:cxn ang="0">
                        <a:pos x="T4" y="T5"/>
                      </a:cxn>
                      <a:cxn ang="0">
                        <a:pos x="T6" y="T7"/>
                      </a:cxn>
                    </a:cxnLst>
                    <a:rect l="0" t="0" r="r" b="b"/>
                    <a:pathLst>
                      <a:path w="9" h="8">
                        <a:moveTo>
                          <a:pt x="8" y="1"/>
                        </a:moveTo>
                        <a:cubicBezTo>
                          <a:pt x="8" y="1"/>
                          <a:pt x="9" y="1"/>
                          <a:pt x="9" y="0"/>
                        </a:cubicBezTo>
                        <a:cubicBezTo>
                          <a:pt x="7" y="1"/>
                          <a:pt x="6" y="2"/>
                          <a:pt x="5" y="4"/>
                        </a:cubicBezTo>
                        <a:cubicBezTo>
                          <a:pt x="0" y="8"/>
                          <a:pt x="6" y="3"/>
                          <a:pt x="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5" name="Rectangle 474"/>
                  <p:cNvSpPr>
                    <a:spLocks noChangeArrowheads="1"/>
                  </p:cNvSpPr>
                  <p:nvPr/>
                </p:nvSpPr>
                <p:spPr bwMode="auto">
                  <a:xfrm>
                    <a:off x="1492250" y="253523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26" name="Freeform 475"/>
                  <p:cNvSpPr/>
                  <p:nvPr/>
                </p:nvSpPr>
                <p:spPr bwMode="auto">
                  <a:xfrm>
                    <a:off x="1497013" y="25352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0" name="组合 29"/>
                <p:cNvGrpSpPr/>
                <p:nvPr/>
              </p:nvGrpSpPr>
              <p:grpSpPr>
                <a:xfrm>
                  <a:off x="817563" y="2030413"/>
                  <a:ext cx="765175" cy="765175"/>
                  <a:chOff x="817563" y="2030413"/>
                  <a:chExt cx="765175" cy="765175"/>
                </a:xfrm>
                <a:grpFill/>
              </p:grpSpPr>
              <p:grpSp>
                <p:nvGrpSpPr>
                  <p:cNvPr id="31" name="Group 407"/>
                  <p:cNvGrpSpPr/>
                  <p:nvPr/>
                </p:nvGrpSpPr>
                <p:grpSpPr bwMode="auto">
                  <a:xfrm>
                    <a:off x="817563" y="2030413"/>
                    <a:ext cx="765175" cy="763588"/>
                    <a:chOff x="515" y="1279"/>
                    <a:chExt cx="482" cy="481"/>
                  </a:xfrm>
                  <a:grpFill/>
                </p:grpSpPr>
                <p:sp>
                  <p:nvSpPr>
                    <p:cNvPr id="154" name="Freeform 207"/>
                    <p:cNvSpPr/>
                    <p:nvPr/>
                  </p:nvSpPr>
                  <p:spPr bwMode="auto">
                    <a:xfrm>
                      <a:off x="652" y="1424"/>
                      <a:ext cx="7" cy="4"/>
                    </a:xfrm>
                    <a:custGeom>
                      <a:avLst/>
                      <a:gdLst>
                        <a:gd name="T0" fmla="*/ 4 w 11"/>
                        <a:gd name="T1" fmla="*/ 0 h 7"/>
                        <a:gd name="T2" fmla="*/ 1 w 11"/>
                        <a:gd name="T3" fmla="*/ 5 h 7"/>
                        <a:gd name="T4" fmla="*/ 2 w 11"/>
                        <a:gd name="T5" fmla="*/ 7 h 7"/>
                        <a:gd name="T6" fmla="*/ 10 w 11"/>
                        <a:gd name="T7" fmla="*/ 7 h 7"/>
                        <a:gd name="T8" fmla="*/ 11 w 11"/>
                        <a:gd name="T9" fmla="*/ 6 h 7"/>
                        <a:gd name="T10" fmla="*/ 11 w 11"/>
                        <a:gd name="T11" fmla="*/ 2 h 7"/>
                        <a:gd name="T12" fmla="*/ 10 w 11"/>
                        <a:gd name="T13" fmla="*/ 0 h 7"/>
                        <a:gd name="T14" fmla="*/ 4 w 11"/>
                        <a:gd name="T15" fmla="*/ 0 h 7"/>
                        <a:gd name="T16" fmla="*/ 3 w 11"/>
                        <a:gd name="T17" fmla="*/ 3 h 7"/>
                        <a:gd name="T18" fmla="*/ 3 w 11"/>
                        <a:gd name="T19" fmla="*/ 2 h 7"/>
                        <a:gd name="T20" fmla="*/ 2 w 11"/>
                        <a:gd name="T21" fmla="*/ 3 h 7"/>
                        <a:gd name="T22" fmla="*/ 4 w 11"/>
                        <a:gd name="T23" fmla="*/ 5 h 7"/>
                        <a:gd name="T24" fmla="*/ 6 w 11"/>
                        <a:gd name="T25" fmla="*/ 5 h 7"/>
                        <a:gd name="T26" fmla="*/ 4 w 11"/>
                        <a:gd name="T27" fmla="*/ 2 h 7"/>
                        <a:gd name="T28" fmla="*/ 2 w 11"/>
                        <a:gd name="T29" fmla="*/ 3 h 7"/>
                        <a:gd name="T30" fmla="*/ 3 w 11"/>
                        <a:gd name="T31" fmla="*/ 6 h 7"/>
                        <a:gd name="T32" fmla="*/ 7 w 11"/>
                        <a:gd name="T33" fmla="*/ 6 h 7"/>
                        <a:gd name="T34" fmla="*/ 8 w 11"/>
                        <a:gd name="T35" fmla="*/ 3 h 7"/>
                        <a:gd name="T36" fmla="*/ 8 w 11"/>
                        <a:gd name="T37" fmla="*/ 3 h 7"/>
                        <a:gd name="T38" fmla="*/ 5 w 11"/>
                        <a:gd name="T39" fmla="*/ 4 h 7"/>
                        <a:gd name="T40" fmla="*/ 7 w 11"/>
                        <a:gd name="T41" fmla="*/ 6 h 7"/>
                        <a:gd name="T42" fmla="*/ 7 w 11"/>
                        <a:gd name="T43" fmla="*/ 3 h 7"/>
                        <a:gd name="T44" fmla="*/ 3 w 11"/>
                        <a:gd name="T45" fmla="*/ 3 h 7"/>
                        <a:gd name="T46" fmla="*/ 4 w 11"/>
                        <a:gd name="T47" fmla="*/ 6 h 7"/>
                        <a:gd name="T48" fmla="*/ 6 w 11"/>
                        <a:gd name="T49" fmla="*/ 5 h 7"/>
                        <a:gd name="T50" fmla="*/ 4 w 11"/>
                        <a:gd name="T51" fmla="*/ 2 h 7"/>
                        <a:gd name="T52" fmla="*/ 3 w 11"/>
                        <a:gd name="T53" fmla="*/ 3 h 7"/>
                        <a:gd name="T54" fmla="*/ 5 w 11"/>
                        <a:gd name="T55" fmla="*/ 5 h 7"/>
                        <a:gd name="T56" fmla="*/ 4 w 11"/>
                        <a:gd name="T57" fmla="*/ 0 h 7"/>
                        <a:gd name="T58" fmla="*/ 4 w 11"/>
                        <a:gd name="T59" fmla="*/ 3 h 7"/>
                        <a:gd name="T60" fmla="*/ 10 w 11"/>
                        <a:gd name="T61" fmla="*/ 3 h 7"/>
                        <a:gd name="T62" fmla="*/ 8 w 11"/>
                        <a:gd name="T63" fmla="*/ 2 h 7"/>
                        <a:gd name="T64" fmla="*/ 8 w 11"/>
                        <a:gd name="T65" fmla="*/ 6 h 7"/>
                        <a:gd name="T66" fmla="*/ 10 w 11"/>
                        <a:gd name="T67" fmla="*/ 4 h 7"/>
                        <a:gd name="T68" fmla="*/ 2 w 11"/>
                        <a:gd name="T69" fmla="*/ 4 h 7"/>
                        <a:gd name="T70" fmla="*/ 3 w 11"/>
                        <a:gd name="T71" fmla="*/ 5 h 7"/>
                        <a:gd name="T72" fmla="*/ 4 w 11"/>
                        <a:gd name="T73" fmla="*/ 2 h 7"/>
                        <a:gd name="T74" fmla="*/ 4 w 11"/>
                        <a:gd name="T7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 h="7">
                          <a:moveTo>
                            <a:pt x="4" y="0"/>
                          </a:moveTo>
                          <a:cubicBezTo>
                            <a:pt x="1" y="0"/>
                            <a:pt x="1" y="3"/>
                            <a:pt x="1" y="5"/>
                          </a:cubicBezTo>
                          <a:cubicBezTo>
                            <a:pt x="0" y="6"/>
                            <a:pt x="1" y="6"/>
                            <a:pt x="2" y="7"/>
                          </a:cubicBezTo>
                          <a:cubicBezTo>
                            <a:pt x="4" y="7"/>
                            <a:pt x="7" y="7"/>
                            <a:pt x="10" y="7"/>
                          </a:cubicBezTo>
                          <a:cubicBezTo>
                            <a:pt x="11" y="7"/>
                            <a:pt x="11" y="6"/>
                            <a:pt x="11" y="6"/>
                          </a:cubicBezTo>
                          <a:cubicBezTo>
                            <a:pt x="11" y="4"/>
                            <a:pt x="11" y="3"/>
                            <a:pt x="11" y="2"/>
                          </a:cubicBezTo>
                          <a:cubicBezTo>
                            <a:pt x="11" y="1"/>
                            <a:pt x="11" y="1"/>
                            <a:pt x="10" y="0"/>
                          </a:cubicBezTo>
                          <a:cubicBezTo>
                            <a:pt x="8" y="0"/>
                            <a:pt x="6" y="0"/>
                            <a:pt x="4" y="0"/>
                          </a:cubicBezTo>
                          <a:cubicBezTo>
                            <a:pt x="2" y="0"/>
                            <a:pt x="2" y="2"/>
                            <a:pt x="3" y="3"/>
                          </a:cubicBezTo>
                          <a:cubicBezTo>
                            <a:pt x="3" y="3"/>
                            <a:pt x="3" y="3"/>
                            <a:pt x="3" y="2"/>
                          </a:cubicBezTo>
                          <a:cubicBezTo>
                            <a:pt x="3" y="3"/>
                            <a:pt x="3" y="3"/>
                            <a:pt x="2" y="3"/>
                          </a:cubicBezTo>
                          <a:cubicBezTo>
                            <a:pt x="2" y="5"/>
                            <a:pt x="3" y="6"/>
                            <a:pt x="4" y="5"/>
                          </a:cubicBezTo>
                          <a:cubicBezTo>
                            <a:pt x="5" y="5"/>
                            <a:pt x="5" y="5"/>
                            <a:pt x="6" y="5"/>
                          </a:cubicBezTo>
                          <a:cubicBezTo>
                            <a:pt x="7" y="4"/>
                            <a:pt x="6" y="2"/>
                            <a:pt x="4" y="2"/>
                          </a:cubicBezTo>
                          <a:cubicBezTo>
                            <a:pt x="4" y="3"/>
                            <a:pt x="3" y="3"/>
                            <a:pt x="2" y="3"/>
                          </a:cubicBezTo>
                          <a:cubicBezTo>
                            <a:pt x="1" y="4"/>
                            <a:pt x="2" y="6"/>
                            <a:pt x="3" y="6"/>
                          </a:cubicBezTo>
                          <a:cubicBezTo>
                            <a:pt x="5" y="6"/>
                            <a:pt x="6" y="6"/>
                            <a:pt x="7" y="6"/>
                          </a:cubicBezTo>
                          <a:cubicBezTo>
                            <a:pt x="9" y="6"/>
                            <a:pt x="9" y="4"/>
                            <a:pt x="8" y="3"/>
                          </a:cubicBezTo>
                          <a:cubicBezTo>
                            <a:pt x="8" y="3"/>
                            <a:pt x="8" y="3"/>
                            <a:pt x="8" y="3"/>
                          </a:cubicBezTo>
                          <a:cubicBezTo>
                            <a:pt x="7" y="2"/>
                            <a:pt x="4" y="3"/>
                            <a:pt x="5" y="4"/>
                          </a:cubicBezTo>
                          <a:cubicBezTo>
                            <a:pt x="6" y="5"/>
                            <a:pt x="6" y="5"/>
                            <a:pt x="7" y="6"/>
                          </a:cubicBezTo>
                          <a:cubicBezTo>
                            <a:pt x="7" y="5"/>
                            <a:pt x="7" y="4"/>
                            <a:pt x="7" y="3"/>
                          </a:cubicBezTo>
                          <a:cubicBezTo>
                            <a:pt x="6" y="3"/>
                            <a:pt x="5" y="3"/>
                            <a:pt x="3" y="3"/>
                          </a:cubicBezTo>
                          <a:cubicBezTo>
                            <a:pt x="3" y="4"/>
                            <a:pt x="4" y="5"/>
                            <a:pt x="4" y="6"/>
                          </a:cubicBezTo>
                          <a:cubicBezTo>
                            <a:pt x="5" y="5"/>
                            <a:pt x="5" y="5"/>
                            <a:pt x="6" y="5"/>
                          </a:cubicBezTo>
                          <a:cubicBezTo>
                            <a:pt x="5" y="4"/>
                            <a:pt x="5" y="3"/>
                            <a:pt x="4" y="2"/>
                          </a:cubicBezTo>
                          <a:cubicBezTo>
                            <a:pt x="4" y="3"/>
                            <a:pt x="3" y="3"/>
                            <a:pt x="3" y="3"/>
                          </a:cubicBezTo>
                          <a:cubicBezTo>
                            <a:pt x="4" y="4"/>
                            <a:pt x="4" y="4"/>
                            <a:pt x="5" y="5"/>
                          </a:cubicBezTo>
                          <a:cubicBezTo>
                            <a:pt x="6" y="3"/>
                            <a:pt x="6" y="2"/>
                            <a:pt x="4" y="0"/>
                          </a:cubicBezTo>
                          <a:cubicBezTo>
                            <a:pt x="4" y="1"/>
                            <a:pt x="4" y="2"/>
                            <a:pt x="4" y="3"/>
                          </a:cubicBezTo>
                          <a:cubicBezTo>
                            <a:pt x="6" y="3"/>
                            <a:pt x="8" y="3"/>
                            <a:pt x="10" y="3"/>
                          </a:cubicBezTo>
                          <a:cubicBezTo>
                            <a:pt x="9" y="3"/>
                            <a:pt x="9" y="2"/>
                            <a:pt x="8" y="2"/>
                          </a:cubicBezTo>
                          <a:cubicBezTo>
                            <a:pt x="9" y="3"/>
                            <a:pt x="8" y="4"/>
                            <a:pt x="8" y="6"/>
                          </a:cubicBezTo>
                          <a:cubicBezTo>
                            <a:pt x="9" y="5"/>
                            <a:pt x="9" y="5"/>
                            <a:pt x="10" y="4"/>
                          </a:cubicBezTo>
                          <a:cubicBezTo>
                            <a:pt x="7" y="4"/>
                            <a:pt x="5" y="5"/>
                            <a:pt x="2" y="4"/>
                          </a:cubicBezTo>
                          <a:cubicBezTo>
                            <a:pt x="3" y="4"/>
                            <a:pt x="3" y="5"/>
                            <a:pt x="3" y="5"/>
                          </a:cubicBezTo>
                          <a:cubicBezTo>
                            <a:pt x="4" y="5"/>
                            <a:pt x="4" y="2"/>
                            <a:pt x="4" y="2"/>
                          </a:cubicBezTo>
                          <a:cubicBezTo>
                            <a:pt x="6" y="2"/>
                            <a:pt x="6"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 name="Freeform 208"/>
                    <p:cNvSpPr/>
                    <p:nvPr/>
                  </p:nvSpPr>
                  <p:spPr bwMode="auto">
                    <a:xfrm>
                      <a:off x="654" y="1424"/>
                      <a:ext cx="3" cy="3"/>
                    </a:xfrm>
                    <a:custGeom>
                      <a:avLst/>
                      <a:gdLst>
                        <a:gd name="T0" fmla="*/ 3 w 5"/>
                        <a:gd name="T1" fmla="*/ 3 h 4"/>
                        <a:gd name="T2" fmla="*/ 3 w 5"/>
                        <a:gd name="T3" fmla="*/ 3 h 4"/>
                        <a:gd name="T4" fmla="*/ 2 w 5"/>
                        <a:gd name="T5" fmla="*/ 3 h 4"/>
                        <a:gd name="T6" fmla="*/ 2 w 5"/>
                        <a:gd name="T7" fmla="*/ 3 h 4"/>
                        <a:gd name="T8" fmla="*/ 2 w 5"/>
                        <a:gd name="T9" fmla="*/ 2 h 4"/>
                        <a:gd name="T10" fmla="*/ 2 w 5"/>
                        <a:gd name="T11" fmla="*/ 3 h 4"/>
                        <a:gd name="T12" fmla="*/ 5 w 5"/>
                        <a:gd name="T13" fmla="*/ 2 h 4"/>
                        <a:gd name="T14" fmla="*/ 2 w 5"/>
                        <a:gd name="T15" fmla="*/ 1 h 4"/>
                        <a:gd name="T16" fmla="*/ 3 w 5"/>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3" y="3"/>
                          </a:moveTo>
                          <a:cubicBezTo>
                            <a:pt x="3" y="3"/>
                            <a:pt x="3" y="3"/>
                            <a:pt x="3" y="3"/>
                          </a:cubicBezTo>
                          <a:cubicBezTo>
                            <a:pt x="3" y="3"/>
                            <a:pt x="3" y="3"/>
                            <a:pt x="2" y="3"/>
                          </a:cubicBezTo>
                          <a:cubicBezTo>
                            <a:pt x="2" y="3"/>
                            <a:pt x="2" y="3"/>
                            <a:pt x="2" y="3"/>
                          </a:cubicBezTo>
                          <a:cubicBezTo>
                            <a:pt x="2" y="3"/>
                            <a:pt x="2" y="3"/>
                            <a:pt x="2" y="2"/>
                          </a:cubicBezTo>
                          <a:cubicBezTo>
                            <a:pt x="2" y="3"/>
                            <a:pt x="2" y="3"/>
                            <a:pt x="2" y="3"/>
                          </a:cubicBezTo>
                          <a:cubicBezTo>
                            <a:pt x="3" y="4"/>
                            <a:pt x="5" y="4"/>
                            <a:pt x="5" y="2"/>
                          </a:cubicBezTo>
                          <a:cubicBezTo>
                            <a:pt x="4" y="1"/>
                            <a:pt x="3" y="0"/>
                            <a:pt x="2" y="1"/>
                          </a:cubicBezTo>
                          <a:cubicBezTo>
                            <a:pt x="0" y="1"/>
                            <a:pt x="1" y="4"/>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Freeform 209"/>
                    <p:cNvSpPr/>
                    <p:nvPr/>
                  </p:nvSpPr>
                  <p:spPr bwMode="auto">
                    <a:xfrm>
                      <a:off x="647" y="1402"/>
                      <a:ext cx="20" cy="22"/>
                    </a:xfrm>
                    <a:custGeom>
                      <a:avLst/>
                      <a:gdLst>
                        <a:gd name="T0" fmla="*/ 4 w 30"/>
                        <a:gd name="T1" fmla="*/ 21 h 32"/>
                        <a:gd name="T2" fmla="*/ 8 w 30"/>
                        <a:gd name="T3" fmla="*/ 20 h 32"/>
                        <a:gd name="T4" fmla="*/ 6 w 30"/>
                        <a:gd name="T5" fmla="*/ 19 h 32"/>
                        <a:gd name="T6" fmla="*/ 13 w 30"/>
                        <a:gd name="T7" fmla="*/ 30 h 32"/>
                        <a:gd name="T8" fmla="*/ 23 w 30"/>
                        <a:gd name="T9" fmla="*/ 24 h 32"/>
                        <a:gd name="T10" fmla="*/ 11 w 30"/>
                        <a:gd name="T11" fmla="*/ 16 h 32"/>
                        <a:gd name="T12" fmla="*/ 6 w 30"/>
                        <a:gd name="T13" fmla="*/ 12 h 32"/>
                        <a:gd name="T14" fmla="*/ 14 w 30"/>
                        <a:gd name="T15" fmla="*/ 8 h 32"/>
                        <a:gd name="T16" fmla="*/ 28 w 30"/>
                        <a:gd name="T17" fmla="*/ 10 h 32"/>
                        <a:gd name="T18" fmla="*/ 29 w 30"/>
                        <a:gd name="T19" fmla="*/ 8 h 32"/>
                        <a:gd name="T20" fmla="*/ 29 w 30"/>
                        <a:gd name="T21" fmla="*/ 5 h 32"/>
                        <a:gd name="T22" fmla="*/ 27 w 30"/>
                        <a:gd name="T23" fmla="*/ 4 h 32"/>
                        <a:gd name="T24" fmla="*/ 5 w 30"/>
                        <a:gd name="T25" fmla="*/ 7 h 32"/>
                        <a:gd name="T26" fmla="*/ 8 w 30"/>
                        <a:gd name="T27" fmla="*/ 9 h 32"/>
                        <a:gd name="T28" fmla="*/ 12 w 30"/>
                        <a:gd name="T29" fmla="*/ 6 h 32"/>
                        <a:gd name="T30" fmla="*/ 12 w 30"/>
                        <a:gd name="T31" fmla="*/ 3 h 32"/>
                        <a:gd name="T32" fmla="*/ 3 w 30"/>
                        <a:gd name="T33" fmla="*/ 7 h 32"/>
                        <a:gd name="T34" fmla="*/ 5 w 30"/>
                        <a:gd name="T35" fmla="*/ 9 h 32"/>
                        <a:gd name="T36" fmla="*/ 21 w 30"/>
                        <a:gd name="T37" fmla="*/ 7 h 32"/>
                        <a:gd name="T38" fmla="*/ 29 w 30"/>
                        <a:gd name="T39" fmla="*/ 8 h 32"/>
                        <a:gd name="T40" fmla="*/ 28 w 30"/>
                        <a:gd name="T41" fmla="*/ 6 h 32"/>
                        <a:gd name="T42" fmla="*/ 28 w 30"/>
                        <a:gd name="T43" fmla="*/ 6 h 32"/>
                        <a:gd name="T44" fmla="*/ 26 w 30"/>
                        <a:gd name="T45" fmla="*/ 8 h 32"/>
                        <a:gd name="T46" fmla="*/ 27 w 30"/>
                        <a:gd name="T47" fmla="*/ 8 h 32"/>
                        <a:gd name="T48" fmla="*/ 27 w 30"/>
                        <a:gd name="T49" fmla="*/ 6 h 32"/>
                        <a:gd name="T50" fmla="*/ 15 w 30"/>
                        <a:gd name="T51" fmla="*/ 3 h 32"/>
                        <a:gd name="T52" fmla="*/ 4 w 30"/>
                        <a:gd name="T53" fmla="*/ 7 h 32"/>
                        <a:gd name="T54" fmla="*/ 5 w 30"/>
                        <a:gd name="T55" fmla="*/ 9 h 32"/>
                        <a:gd name="T56" fmla="*/ 12 w 30"/>
                        <a:gd name="T57" fmla="*/ 6 h 32"/>
                        <a:gd name="T58" fmla="*/ 12 w 30"/>
                        <a:gd name="T59" fmla="*/ 3 h 32"/>
                        <a:gd name="T60" fmla="*/ 5 w 30"/>
                        <a:gd name="T61" fmla="*/ 8 h 32"/>
                        <a:gd name="T62" fmla="*/ 8 w 30"/>
                        <a:gd name="T63" fmla="*/ 9 h 32"/>
                        <a:gd name="T64" fmla="*/ 28 w 30"/>
                        <a:gd name="T65" fmla="*/ 7 h 32"/>
                        <a:gd name="T66" fmla="*/ 26 w 30"/>
                        <a:gd name="T67" fmla="*/ 6 h 32"/>
                        <a:gd name="T68" fmla="*/ 27 w 30"/>
                        <a:gd name="T69" fmla="*/ 8 h 32"/>
                        <a:gd name="T70" fmla="*/ 28 w 30"/>
                        <a:gd name="T71" fmla="*/ 7 h 32"/>
                        <a:gd name="T72" fmla="*/ 3 w 30"/>
                        <a:gd name="T73" fmla="*/ 12 h 32"/>
                        <a:gd name="T74" fmla="*/ 13 w 30"/>
                        <a:gd name="T75" fmla="*/ 19 h 32"/>
                        <a:gd name="T76" fmla="*/ 16 w 30"/>
                        <a:gd name="T77" fmla="*/ 20 h 32"/>
                        <a:gd name="T78" fmla="*/ 16 w 30"/>
                        <a:gd name="T79" fmla="*/ 28 h 32"/>
                        <a:gd name="T80" fmla="*/ 9 w 30"/>
                        <a:gd name="T81" fmla="*/ 19 h 32"/>
                        <a:gd name="T82" fmla="*/ 7 w 30"/>
                        <a:gd name="T83" fmla="*/ 18 h 32"/>
                        <a:gd name="T84" fmla="*/ 4 w 30"/>
                        <a:gd name="T85" fmla="*/ 18 h 32"/>
                        <a:gd name="T86" fmla="*/ 4 w 30"/>
                        <a:gd name="T8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 h="32">
                          <a:moveTo>
                            <a:pt x="4" y="21"/>
                          </a:moveTo>
                          <a:cubicBezTo>
                            <a:pt x="6" y="21"/>
                            <a:pt x="7" y="21"/>
                            <a:pt x="8" y="20"/>
                          </a:cubicBezTo>
                          <a:cubicBezTo>
                            <a:pt x="8" y="20"/>
                            <a:pt x="7" y="19"/>
                            <a:pt x="6" y="19"/>
                          </a:cubicBezTo>
                          <a:cubicBezTo>
                            <a:pt x="6" y="24"/>
                            <a:pt x="8" y="28"/>
                            <a:pt x="13" y="30"/>
                          </a:cubicBezTo>
                          <a:cubicBezTo>
                            <a:pt x="18" y="32"/>
                            <a:pt x="23" y="28"/>
                            <a:pt x="23" y="24"/>
                          </a:cubicBezTo>
                          <a:cubicBezTo>
                            <a:pt x="24" y="17"/>
                            <a:pt x="15" y="17"/>
                            <a:pt x="11" y="16"/>
                          </a:cubicBezTo>
                          <a:cubicBezTo>
                            <a:pt x="9" y="16"/>
                            <a:pt x="7" y="14"/>
                            <a:pt x="6" y="12"/>
                          </a:cubicBezTo>
                          <a:cubicBezTo>
                            <a:pt x="4" y="8"/>
                            <a:pt x="12" y="8"/>
                            <a:pt x="14" y="8"/>
                          </a:cubicBezTo>
                          <a:cubicBezTo>
                            <a:pt x="18" y="8"/>
                            <a:pt x="23" y="10"/>
                            <a:pt x="28" y="10"/>
                          </a:cubicBezTo>
                          <a:cubicBezTo>
                            <a:pt x="29" y="10"/>
                            <a:pt x="29" y="9"/>
                            <a:pt x="29" y="8"/>
                          </a:cubicBezTo>
                          <a:cubicBezTo>
                            <a:pt x="30" y="6"/>
                            <a:pt x="30" y="7"/>
                            <a:pt x="29" y="5"/>
                          </a:cubicBezTo>
                          <a:cubicBezTo>
                            <a:pt x="29" y="4"/>
                            <a:pt x="28" y="4"/>
                            <a:pt x="27" y="4"/>
                          </a:cubicBezTo>
                          <a:cubicBezTo>
                            <a:pt x="20" y="5"/>
                            <a:pt x="12" y="2"/>
                            <a:pt x="5" y="7"/>
                          </a:cubicBezTo>
                          <a:cubicBezTo>
                            <a:pt x="6" y="8"/>
                            <a:pt x="7" y="8"/>
                            <a:pt x="8" y="9"/>
                          </a:cubicBezTo>
                          <a:cubicBezTo>
                            <a:pt x="9" y="7"/>
                            <a:pt x="11" y="6"/>
                            <a:pt x="12" y="6"/>
                          </a:cubicBezTo>
                          <a:cubicBezTo>
                            <a:pt x="14" y="5"/>
                            <a:pt x="13" y="3"/>
                            <a:pt x="12" y="3"/>
                          </a:cubicBezTo>
                          <a:cubicBezTo>
                            <a:pt x="8" y="4"/>
                            <a:pt x="6" y="4"/>
                            <a:pt x="3" y="7"/>
                          </a:cubicBezTo>
                          <a:cubicBezTo>
                            <a:pt x="2" y="8"/>
                            <a:pt x="4" y="10"/>
                            <a:pt x="5" y="9"/>
                          </a:cubicBezTo>
                          <a:cubicBezTo>
                            <a:pt x="10" y="6"/>
                            <a:pt x="15" y="6"/>
                            <a:pt x="21" y="7"/>
                          </a:cubicBezTo>
                          <a:cubicBezTo>
                            <a:pt x="23" y="8"/>
                            <a:pt x="27" y="10"/>
                            <a:pt x="29" y="8"/>
                          </a:cubicBezTo>
                          <a:cubicBezTo>
                            <a:pt x="29" y="7"/>
                            <a:pt x="29" y="6"/>
                            <a:pt x="28" y="6"/>
                          </a:cubicBezTo>
                          <a:cubicBezTo>
                            <a:pt x="28" y="6"/>
                            <a:pt x="28" y="6"/>
                            <a:pt x="28" y="6"/>
                          </a:cubicBezTo>
                          <a:cubicBezTo>
                            <a:pt x="27" y="5"/>
                            <a:pt x="25" y="7"/>
                            <a:pt x="26" y="8"/>
                          </a:cubicBezTo>
                          <a:cubicBezTo>
                            <a:pt x="26" y="8"/>
                            <a:pt x="27" y="8"/>
                            <a:pt x="27" y="8"/>
                          </a:cubicBezTo>
                          <a:cubicBezTo>
                            <a:pt x="27" y="8"/>
                            <a:pt x="27" y="7"/>
                            <a:pt x="27" y="6"/>
                          </a:cubicBezTo>
                          <a:cubicBezTo>
                            <a:pt x="26" y="6"/>
                            <a:pt x="16" y="3"/>
                            <a:pt x="15" y="3"/>
                          </a:cubicBezTo>
                          <a:cubicBezTo>
                            <a:pt x="11" y="3"/>
                            <a:pt x="7" y="4"/>
                            <a:pt x="4" y="7"/>
                          </a:cubicBezTo>
                          <a:cubicBezTo>
                            <a:pt x="4" y="7"/>
                            <a:pt x="5" y="8"/>
                            <a:pt x="5" y="9"/>
                          </a:cubicBezTo>
                          <a:cubicBezTo>
                            <a:pt x="7" y="7"/>
                            <a:pt x="10" y="6"/>
                            <a:pt x="12" y="6"/>
                          </a:cubicBezTo>
                          <a:cubicBezTo>
                            <a:pt x="12" y="5"/>
                            <a:pt x="12" y="4"/>
                            <a:pt x="12" y="3"/>
                          </a:cubicBezTo>
                          <a:cubicBezTo>
                            <a:pt x="9" y="4"/>
                            <a:pt x="6" y="5"/>
                            <a:pt x="5" y="8"/>
                          </a:cubicBezTo>
                          <a:cubicBezTo>
                            <a:pt x="4" y="10"/>
                            <a:pt x="7" y="10"/>
                            <a:pt x="8" y="9"/>
                          </a:cubicBezTo>
                          <a:cubicBezTo>
                            <a:pt x="13" y="5"/>
                            <a:pt x="21" y="8"/>
                            <a:pt x="28" y="7"/>
                          </a:cubicBezTo>
                          <a:cubicBezTo>
                            <a:pt x="27" y="6"/>
                            <a:pt x="27" y="6"/>
                            <a:pt x="26" y="6"/>
                          </a:cubicBezTo>
                          <a:cubicBezTo>
                            <a:pt x="26" y="6"/>
                            <a:pt x="26" y="7"/>
                            <a:pt x="27" y="8"/>
                          </a:cubicBezTo>
                          <a:cubicBezTo>
                            <a:pt x="27" y="8"/>
                            <a:pt x="27" y="7"/>
                            <a:pt x="28" y="7"/>
                          </a:cubicBezTo>
                          <a:cubicBezTo>
                            <a:pt x="23" y="7"/>
                            <a:pt x="0" y="0"/>
                            <a:pt x="3" y="12"/>
                          </a:cubicBezTo>
                          <a:cubicBezTo>
                            <a:pt x="4" y="16"/>
                            <a:pt x="9" y="19"/>
                            <a:pt x="13" y="19"/>
                          </a:cubicBezTo>
                          <a:cubicBezTo>
                            <a:pt x="14" y="20"/>
                            <a:pt x="15" y="20"/>
                            <a:pt x="16" y="20"/>
                          </a:cubicBezTo>
                          <a:cubicBezTo>
                            <a:pt x="22" y="21"/>
                            <a:pt x="21" y="27"/>
                            <a:pt x="16" y="28"/>
                          </a:cubicBezTo>
                          <a:cubicBezTo>
                            <a:pt x="11" y="29"/>
                            <a:pt x="9" y="22"/>
                            <a:pt x="9" y="19"/>
                          </a:cubicBezTo>
                          <a:cubicBezTo>
                            <a:pt x="9" y="18"/>
                            <a:pt x="8" y="17"/>
                            <a:pt x="7" y="18"/>
                          </a:cubicBezTo>
                          <a:cubicBezTo>
                            <a:pt x="6" y="18"/>
                            <a:pt x="5" y="18"/>
                            <a:pt x="4" y="18"/>
                          </a:cubicBezTo>
                          <a:cubicBezTo>
                            <a:pt x="2" y="19"/>
                            <a:pt x="2" y="21"/>
                            <a:pt x="4"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210"/>
                    <p:cNvSpPr/>
                    <p:nvPr/>
                  </p:nvSpPr>
                  <p:spPr bwMode="auto">
                    <a:xfrm>
                      <a:off x="649" y="1415"/>
                      <a:ext cx="16" cy="10"/>
                    </a:xfrm>
                    <a:custGeom>
                      <a:avLst/>
                      <a:gdLst>
                        <a:gd name="T0" fmla="*/ 0 w 24"/>
                        <a:gd name="T1" fmla="*/ 2 h 15"/>
                        <a:gd name="T2" fmla="*/ 9 w 24"/>
                        <a:gd name="T3" fmla="*/ 14 h 15"/>
                        <a:gd name="T4" fmla="*/ 10 w 24"/>
                        <a:gd name="T5" fmla="*/ 12 h 15"/>
                        <a:gd name="T6" fmla="*/ 5 w 24"/>
                        <a:gd name="T7" fmla="*/ 2 h 15"/>
                        <a:gd name="T8" fmla="*/ 2 w 24"/>
                        <a:gd name="T9" fmla="*/ 2 h 15"/>
                        <a:gd name="T10" fmla="*/ 12 w 24"/>
                        <a:gd name="T11" fmla="*/ 13 h 15"/>
                        <a:gd name="T12" fmla="*/ 24 w 24"/>
                        <a:gd name="T13" fmla="*/ 4 h 15"/>
                        <a:gd name="T14" fmla="*/ 21 w 24"/>
                        <a:gd name="T15" fmla="*/ 4 h 15"/>
                        <a:gd name="T16" fmla="*/ 5 w 24"/>
                        <a:gd name="T17" fmla="*/ 2 h 15"/>
                        <a:gd name="T18" fmla="*/ 2 w 24"/>
                        <a:gd name="T19" fmla="*/ 2 h 15"/>
                        <a:gd name="T20" fmla="*/ 8 w 24"/>
                        <a:gd name="T21" fmla="*/ 14 h 15"/>
                        <a:gd name="T22" fmla="*/ 9 w 24"/>
                        <a:gd name="T23" fmla="*/ 12 h 15"/>
                        <a:gd name="T24" fmla="*/ 3 w 24"/>
                        <a:gd name="T25" fmla="*/ 2 h 15"/>
                        <a:gd name="T26" fmla="*/ 0 w 24"/>
                        <a:gd name="T27"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5">
                          <a:moveTo>
                            <a:pt x="0" y="2"/>
                          </a:moveTo>
                          <a:cubicBezTo>
                            <a:pt x="2" y="8"/>
                            <a:pt x="2" y="13"/>
                            <a:pt x="9" y="14"/>
                          </a:cubicBezTo>
                          <a:cubicBezTo>
                            <a:pt x="10" y="15"/>
                            <a:pt x="11" y="13"/>
                            <a:pt x="10" y="12"/>
                          </a:cubicBezTo>
                          <a:cubicBezTo>
                            <a:pt x="8" y="9"/>
                            <a:pt x="5" y="6"/>
                            <a:pt x="5" y="2"/>
                          </a:cubicBezTo>
                          <a:cubicBezTo>
                            <a:pt x="4" y="2"/>
                            <a:pt x="3" y="2"/>
                            <a:pt x="2" y="2"/>
                          </a:cubicBezTo>
                          <a:cubicBezTo>
                            <a:pt x="2" y="7"/>
                            <a:pt x="6" y="12"/>
                            <a:pt x="12" y="13"/>
                          </a:cubicBezTo>
                          <a:cubicBezTo>
                            <a:pt x="18" y="14"/>
                            <a:pt x="22" y="10"/>
                            <a:pt x="24" y="4"/>
                          </a:cubicBezTo>
                          <a:cubicBezTo>
                            <a:pt x="24" y="3"/>
                            <a:pt x="21" y="2"/>
                            <a:pt x="21" y="4"/>
                          </a:cubicBezTo>
                          <a:cubicBezTo>
                            <a:pt x="18" y="13"/>
                            <a:pt x="6" y="12"/>
                            <a:pt x="5" y="2"/>
                          </a:cubicBezTo>
                          <a:cubicBezTo>
                            <a:pt x="5" y="0"/>
                            <a:pt x="2" y="0"/>
                            <a:pt x="2" y="2"/>
                          </a:cubicBezTo>
                          <a:cubicBezTo>
                            <a:pt x="2" y="7"/>
                            <a:pt x="5" y="10"/>
                            <a:pt x="8" y="14"/>
                          </a:cubicBezTo>
                          <a:cubicBezTo>
                            <a:pt x="8" y="13"/>
                            <a:pt x="9" y="12"/>
                            <a:pt x="9" y="12"/>
                          </a:cubicBezTo>
                          <a:cubicBezTo>
                            <a:pt x="4" y="10"/>
                            <a:pt x="4" y="6"/>
                            <a:pt x="3" y="2"/>
                          </a:cubicBezTo>
                          <a:cubicBezTo>
                            <a:pt x="2"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211"/>
                    <p:cNvSpPr/>
                    <p:nvPr/>
                  </p:nvSpPr>
                  <p:spPr bwMode="auto">
                    <a:xfrm>
                      <a:off x="817" y="1326"/>
                      <a:ext cx="18" cy="28"/>
                    </a:xfrm>
                    <a:custGeom>
                      <a:avLst/>
                      <a:gdLst>
                        <a:gd name="T0" fmla="*/ 27 w 28"/>
                        <a:gd name="T1" fmla="*/ 8 h 42"/>
                        <a:gd name="T2" fmla="*/ 5 w 28"/>
                        <a:gd name="T3" fmla="*/ 8 h 42"/>
                        <a:gd name="T4" fmla="*/ 13 w 28"/>
                        <a:gd name="T5" fmla="*/ 18 h 42"/>
                        <a:gd name="T6" fmla="*/ 21 w 28"/>
                        <a:gd name="T7" fmla="*/ 28 h 42"/>
                        <a:gd name="T8" fmla="*/ 12 w 28"/>
                        <a:gd name="T9" fmla="*/ 37 h 42"/>
                        <a:gd name="T10" fmla="*/ 5 w 28"/>
                        <a:gd name="T11" fmla="*/ 24 h 42"/>
                        <a:gd name="T12" fmla="*/ 2 w 28"/>
                        <a:gd name="T13" fmla="*/ 23 h 42"/>
                        <a:gd name="T14" fmla="*/ 10 w 28"/>
                        <a:gd name="T15" fmla="*/ 40 h 42"/>
                        <a:gd name="T16" fmla="*/ 24 w 28"/>
                        <a:gd name="T17" fmla="*/ 30 h 42"/>
                        <a:gd name="T18" fmla="*/ 14 w 28"/>
                        <a:gd name="T19" fmla="*/ 16 h 42"/>
                        <a:gd name="T20" fmla="*/ 11 w 28"/>
                        <a:gd name="T21" fmla="*/ 6 h 42"/>
                        <a:gd name="T22" fmla="*/ 24 w 28"/>
                        <a:gd name="T23" fmla="*/ 8 h 42"/>
                        <a:gd name="T24" fmla="*/ 27 w 28"/>
                        <a:gd name="T25"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42">
                          <a:moveTo>
                            <a:pt x="27" y="8"/>
                          </a:moveTo>
                          <a:cubicBezTo>
                            <a:pt x="26" y="0"/>
                            <a:pt x="7" y="0"/>
                            <a:pt x="5" y="8"/>
                          </a:cubicBezTo>
                          <a:cubicBezTo>
                            <a:pt x="3" y="12"/>
                            <a:pt x="10" y="16"/>
                            <a:pt x="13" y="18"/>
                          </a:cubicBezTo>
                          <a:cubicBezTo>
                            <a:pt x="17" y="21"/>
                            <a:pt x="21" y="23"/>
                            <a:pt x="21" y="28"/>
                          </a:cubicBezTo>
                          <a:cubicBezTo>
                            <a:pt x="21" y="33"/>
                            <a:pt x="17" y="37"/>
                            <a:pt x="12" y="37"/>
                          </a:cubicBezTo>
                          <a:cubicBezTo>
                            <a:pt x="3" y="38"/>
                            <a:pt x="3" y="29"/>
                            <a:pt x="5" y="24"/>
                          </a:cubicBezTo>
                          <a:cubicBezTo>
                            <a:pt x="6" y="22"/>
                            <a:pt x="3" y="21"/>
                            <a:pt x="2" y="23"/>
                          </a:cubicBezTo>
                          <a:cubicBezTo>
                            <a:pt x="0" y="31"/>
                            <a:pt x="1" y="37"/>
                            <a:pt x="10" y="40"/>
                          </a:cubicBezTo>
                          <a:cubicBezTo>
                            <a:pt x="16" y="42"/>
                            <a:pt x="23" y="36"/>
                            <a:pt x="24" y="30"/>
                          </a:cubicBezTo>
                          <a:cubicBezTo>
                            <a:pt x="25" y="22"/>
                            <a:pt x="20" y="19"/>
                            <a:pt x="14" y="16"/>
                          </a:cubicBezTo>
                          <a:cubicBezTo>
                            <a:pt x="11" y="13"/>
                            <a:pt x="3" y="7"/>
                            <a:pt x="11" y="6"/>
                          </a:cubicBezTo>
                          <a:cubicBezTo>
                            <a:pt x="14" y="5"/>
                            <a:pt x="24" y="4"/>
                            <a:pt x="24" y="8"/>
                          </a:cubicBezTo>
                          <a:cubicBezTo>
                            <a:pt x="25" y="10"/>
                            <a:pt x="28" y="10"/>
                            <a:pt x="27"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212"/>
                    <p:cNvSpPr/>
                    <p:nvPr/>
                  </p:nvSpPr>
                  <p:spPr bwMode="auto">
                    <a:xfrm>
                      <a:off x="817" y="1322"/>
                      <a:ext cx="14" cy="35"/>
                    </a:xfrm>
                    <a:custGeom>
                      <a:avLst/>
                      <a:gdLst>
                        <a:gd name="T0" fmla="*/ 17 w 21"/>
                        <a:gd name="T1" fmla="*/ 2 h 53"/>
                        <a:gd name="T2" fmla="*/ 0 w 21"/>
                        <a:gd name="T3" fmla="*/ 50 h 53"/>
                        <a:gd name="T4" fmla="*/ 3 w 21"/>
                        <a:gd name="T5" fmla="*/ 51 h 53"/>
                        <a:gd name="T6" fmla="*/ 20 w 21"/>
                        <a:gd name="T7" fmla="*/ 3 h 53"/>
                        <a:gd name="T8" fmla="*/ 17 w 21"/>
                        <a:gd name="T9" fmla="*/ 2 h 53"/>
                      </a:gdLst>
                      <a:ahLst/>
                      <a:cxnLst>
                        <a:cxn ang="0">
                          <a:pos x="T0" y="T1"/>
                        </a:cxn>
                        <a:cxn ang="0">
                          <a:pos x="T2" y="T3"/>
                        </a:cxn>
                        <a:cxn ang="0">
                          <a:pos x="T4" y="T5"/>
                        </a:cxn>
                        <a:cxn ang="0">
                          <a:pos x="T6" y="T7"/>
                        </a:cxn>
                        <a:cxn ang="0">
                          <a:pos x="T8" y="T9"/>
                        </a:cxn>
                      </a:cxnLst>
                      <a:rect l="0" t="0" r="r" b="b"/>
                      <a:pathLst>
                        <a:path w="21" h="53">
                          <a:moveTo>
                            <a:pt x="17" y="2"/>
                          </a:moveTo>
                          <a:cubicBezTo>
                            <a:pt x="8" y="16"/>
                            <a:pt x="8" y="34"/>
                            <a:pt x="0" y="50"/>
                          </a:cubicBezTo>
                          <a:cubicBezTo>
                            <a:pt x="0" y="51"/>
                            <a:pt x="2" y="53"/>
                            <a:pt x="3" y="51"/>
                          </a:cubicBezTo>
                          <a:cubicBezTo>
                            <a:pt x="10" y="36"/>
                            <a:pt x="11" y="17"/>
                            <a:pt x="20" y="3"/>
                          </a:cubicBezTo>
                          <a:cubicBezTo>
                            <a:pt x="21" y="1"/>
                            <a:pt x="18" y="0"/>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 name="Freeform 213"/>
                    <p:cNvSpPr/>
                    <p:nvPr/>
                  </p:nvSpPr>
                  <p:spPr bwMode="auto">
                    <a:xfrm>
                      <a:off x="820" y="1324"/>
                      <a:ext cx="13" cy="33"/>
                    </a:xfrm>
                    <a:custGeom>
                      <a:avLst/>
                      <a:gdLst>
                        <a:gd name="T0" fmla="*/ 20 w 20"/>
                        <a:gd name="T1" fmla="*/ 2 h 50"/>
                        <a:gd name="T2" fmla="*/ 19 w 20"/>
                        <a:gd name="T3" fmla="*/ 1 h 50"/>
                        <a:gd name="T4" fmla="*/ 17 w 20"/>
                        <a:gd name="T5" fmla="*/ 1 h 50"/>
                        <a:gd name="T6" fmla="*/ 10 w 20"/>
                        <a:gd name="T7" fmla="*/ 20 h 50"/>
                        <a:gd name="T8" fmla="*/ 6 w 20"/>
                        <a:gd name="T9" fmla="*/ 33 h 50"/>
                        <a:gd name="T10" fmla="*/ 1 w 20"/>
                        <a:gd name="T11" fmla="*/ 47 h 50"/>
                        <a:gd name="T12" fmla="*/ 3 w 20"/>
                        <a:gd name="T13" fmla="*/ 48 h 50"/>
                        <a:gd name="T14" fmla="*/ 3 w 20"/>
                        <a:gd name="T15" fmla="*/ 48 h 50"/>
                        <a:gd name="T16" fmla="*/ 0 w 20"/>
                        <a:gd name="T17" fmla="*/ 48 h 50"/>
                        <a:gd name="T18" fmla="*/ 0 w 20"/>
                        <a:gd name="T19" fmla="*/ 48 h 50"/>
                        <a:gd name="T20" fmla="*/ 2 w 20"/>
                        <a:gd name="T21" fmla="*/ 49 h 50"/>
                        <a:gd name="T22" fmla="*/ 4 w 20"/>
                        <a:gd name="T23" fmla="*/ 45 h 50"/>
                        <a:gd name="T24" fmla="*/ 10 w 20"/>
                        <a:gd name="T25" fmla="*/ 30 h 50"/>
                        <a:gd name="T26" fmla="*/ 19 w 20"/>
                        <a:gd name="T27" fmla="*/ 2 h 50"/>
                        <a:gd name="T28" fmla="*/ 17 w 20"/>
                        <a:gd name="T29" fmla="*/ 2 h 50"/>
                        <a:gd name="T30" fmla="*/ 17 w 20"/>
                        <a:gd name="T31" fmla="*/ 2 h 50"/>
                        <a:gd name="T32" fmla="*/ 20 w 20"/>
                        <a:gd name="T33"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0">
                          <a:moveTo>
                            <a:pt x="20" y="2"/>
                          </a:moveTo>
                          <a:cubicBezTo>
                            <a:pt x="19" y="1"/>
                            <a:pt x="19" y="1"/>
                            <a:pt x="19" y="1"/>
                          </a:cubicBezTo>
                          <a:cubicBezTo>
                            <a:pt x="19" y="0"/>
                            <a:pt x="17" y="0"/>
                            <a:pt x="17" y="1"/>
                          </a:cubicBezTo>
                          <a:cubicBezTo>
                            <a:pt x="14" y="7"/>
                            <a:pt x="12" y="14"/>
                            <a:pt x="10" y="20"/>
                          </a:cubicBezTo>
                          <a:cubicBezTo>
                            <a:pt x="9" y="25"/>
                            <a:pt x="7" y="29"/>
                            <a:pt x="6" y="33"/>
                          </a:cubicBezTo>
                          <a:cubicBezTo>
                            <a:pt x="5" y="35"/>
                            <a:pt x="2" y="46"/>
                            <a:pt x="1" y="47"/>
                          </a:cubicBezTo>
                          <a:cubicBezTo>
                            <a:pt x="1" y="47"/>
                            <a:pt x="2" y="48"/>
                            <a:pt x="3" y="48"/>
                          </a:cubicBezTo>
                          <a:cubicBezTo>
                            <a:pt x="3" y="48"/>
                            <a:pt x="3" y="48"/>
                            <a:pt x="3" y="48"/>
                          </a:cubicBezTo>
                          <a:cubicBezTo>
                            <a:pt x="3" y="46"/>
                            <a:pt x="0" y="46"/>
                            <a:pt x="0" y="48"/>
                          </a:cubicBezTo>
                          <a:cubicBezTo>
                            <a:pt x="0" y="48"/>
                            <a:pt x="0" y="48"/>
                            <a:pt x="0" y="48"/>
                          </a:cubicBezTo>
                          <a:cubicBezTo>
                            <a:pt x="0" y="49"/>
                            <a:pt x="1" y="50"/>
                            <a:pt x="2" y="49"/>
                          </a:cubicBezTo>
                          <a:cubicBezTo>
                            <a:pt x="4" y="49"/>
                            <a:pt x="4" y="46"/>
                            <a:pt x="4" y="45"/>
                          </a:cubicBezTo>
                          <a:cubicBezTo>
                            <a:pt x="6" y="40"/>
                            <a:pt x="8" y="35"/>
                            <a:pt x="10" y="30"/>
                          </a:cubicBezTo>
                          <a:cubicBezTo>
                            <a:pt x="13" y="21"/>
                            <a:pt x="16" y="11"/>
                            <a:pt x="19" y="2"/>
                          </a:cubicBezTo>
                          <a:cubicBezTo>
                            <a:pt x="18" y="2"/>
                            <a:pt x="17" y="2"/>
                            <a:pt x="17" y="2"/>
                          </a:cubicBezTo>
                          <a:cubicBezTo>
                            <a:pt x="17" y="2"/>
                            <a:pt x="17" y="2"/>
                            <a:pt x="17" y="2"/>
                          </a:cubicBezTo>
                          <a:cubicBezTo>
                            <a:pt x="17" y="4"/>
                            <a:pt x="20" y="3"/>
                            <a:pt x="2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 name="Freeform 214"/>
                    <p:cNvSpPr/>
                    <p:nvPr/>
                  </p:nvSpPr>
                  <p:spPr bwMode="auto">
                    <a:xfrm>
                      <a:off x="544" y="1510"/>
                      <a:ext cx="26" cy="40"/>
                    </a:xfrm>
                    <a:custGeom>
                      <a:avLst/>
                      <a:gdLst>
                        <a:gd name="T0" fmla="*/ 27 w 39"/>
                        <a:gd name="T1" fmla="*/ 57 h 60"/>
                        <a:gd name="T2" fmla="*/ 16 w 39"/>
                        <a:gd name="T3" fmla="*/ 36 h 60"/>
                        <a:gd name="T4" fmla="*/ 5 w 39"/>
                        <a:gd name="T5" fmla="*/ 22 h 60"/>
                        <a:gd name="T6" fmla="*/ 18 w 39"/>
                        <a:gd name="T7" fmla="*/ 4 h 60"/>
                        <a:gd name="T8" fmla="*/ 33 w 39"/>
                        <a:gd name="T9" fmla="*/ 30 h 60"/>
                        <a:gd name="T10" fmla="*/ 23 w 39"/>
                        <a:gd name="T11" fmla="*/ 57 h 60"/>
                        <a:gd name="T12" fmla="*/ 26 w 39"/>
                        <a:gd name="T13" fmla="*/ 57 h 60"/>
                        <a:gd name="T14" fmla="*/ 37 w 39"/>
                        <a:gd name="T15" fmla="*/ 16 h 60"/>
                        <a:gd name="T16" fmla="*/ 15 w 39"/>
                        <a:gd name="T17" fmla="*/ 1 h 60"/>
                        <a:gd name="T18" fmla="*/ 2 w 39"/>
                        <a:gd name="T19" fmla="*/ 20 h 60"/>
                        <a:gd name="T20" fmla="*/ 9 w 39"/>
                        <a:gd name="T21" fmla="*/ 34 h 60"/>
                        <a:gd name="T22" fmla="*/ 21 w 39"/>
                        <a:gd name="T23" fmla="*/ 48 h 60"/>
                        <a:gd name="T24" fmla="*/ 24 w 39"/>
                        <a:gd name="T25" fmla="*/ 59 h 60"/>
                        <a:gd name="T26" fmla="*/ 27 w 39"/>
                        <a:gd name="T27"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60">
                          <a:moveTo>
                            <a:pt x="27" y="57"/>
                          </a:moveTo>
                          <a:cubicBezTo>
                            <a:pt x="23" y="49"/>
                            <a:pt x="23" y="43"/>
                            <a:pt x="16" y="36"/>
                          </a:cubicBezTo>
                          <a:cubicBezTo>
                            <a:pt x="11" y="32"/>
                            <a:pt x="7" y="28"/>
                            <a:pt x="5" y="22"/>
                          </a:cubicBezTo>
                          <a:cubicBezTo>
                            <a:pt x="2" y="12"/>
                            <a:pt x="9" y="5"/>
                            <a:pt x="18" y="4"/>
                          </a:cubicBezTo>
                          <a:cubicBezTo>
                            <a:pt x="35" y="1"/>
                            <a:pt x="35" y="20"/>
                            <a:pt x="33" y="30"/>
                          </a:cubicBezTo>
                          <a:cubicBezTo>
                            <a:pt x="30" y="39"/>
                            <a:pt x="24" y="47"/>
                            <a:pt x="23" y="57"/>
                          </a:cubicBezTo>
                          <a:cubicBezTo>
                            <a:pt x="23" y="58"/>
                            <a:pt x="26" y="58"/>
                            <a:pt x="26" y="57"/>
                          </a:cubicBezTo>
                          <a:cubicBezTo>
                            <a:pt x="27" y="43"/>
                            <a:pt x="39" y="31"/>
                            <a:pt x="37" y="16"/>
                          </a:cubicBezTo>
                          <a:cubicBezTo>
                            <a:pt x="35" y="5"/>
                            <a:pt x="27" y="0"/>
                            <a:pt x="15" y="1"/>
                          </a:cubicBezTo>
                          <a:cubicBezTo>
                            <a:pt x="7" y="2"/>
                            <a:pt x="0" y="12"/>
                            <a:pt x="2" y="20"/>
                          </a:cubicBezTo>
                          <a:cubicBezTo>
                            <a:pt x="2" y="26"/>
                            <a:pt x="5" y="30"/>
                            <a:pt x="9" y="34"/>
                          </a:cubicBezTo>
                          <a:cubicBezTo>
                            <a:pt x="14" y="39"/>
                            <a:pt x="19" y="41"/>
                            <a:pt x="21" y="48"/>
                          </a:cubicBezTo>
                          <a:cubicBezTo>
                            <a:pt x="22" y="52"/>
                            <a:pt x="23" y="55"/>
                            <a:pt x="24" y="59"/>
                          </a:cubicBezTo>
                          <a:cubicBezTo>
                            <a:pt x="25" y="60"/>
                            <a:pt x="28" y="59"/>
                            <a:pt x="27"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 name="Freeform 215"/>
                    <p:cNvSpPr/>
                    <p:nvPr/>
                  </p:nvSpPr>
                  <p:spPr bwMode="auto">
                    <a:xfrm>
                      <a:off x="549" y="1514"/>
                      <a:ext cx="16" cy="17"/>
                    </a:xfrm>
                    <a:custGeom>
                      <a:avLst/>
                      <a:gdLst>
                        <a:gd name="T0" fmla="*/ 11 w 24"/>
                        <a:gd name="T1" fmla="*/ 22 h 25"/>
                        <a:gd name="T2" fmla="*/ 8 w 24"/>
                        <a:gd name="T3" fmla="*/ 5 h 25"/>
                        <a:gd name="T4" fmla="*/ 20 w 24"/>
                        <a:gd name="T5" fmla="*/ 11 h 25"/>
                        <a:gd name="T6" fmla="*/ 6 w 24"/>
                        <a:gd name="T7" fmla="*/ 19 h 25"/>
                        <a:gd name="T8" fmla="*/ 5 w 24"/>
                        <a:gd name="T9" fmla="*/ 22 h 25"/>
                        <a:gd name="T10" fmla="*/ 23 w 24"/>
                        <a:gd name="T11" fmla="*/ 13 h 25"/>
                        <a:gd name="T12" fmla="*/ 10 w 24"/>
                        <a:gd name="T13" fmla="*/ 1 h 25"/>
                        <a:gd name="T14" fmla="*/ 0 w 24"/>
                        <a:gd name="T15" fmla="*/ 13 h 25"/>
                        <a:gd name="T16" fmla="*/ 11 w 24"/>
                        <a:gd name="T17" fmla="*/ 25 h 25"/>
                        <a:gd name="T18" fmla="*/ 11 w 24"/>
                        <a:gd name="T19" fmla="*/ 2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5">
                          <a:moveTo>
                            <a:pt x="11" y="22"/>
                          </a:moveTo>
                          <a:cubicBezTo>
                            <a:pt x="2" y="21"/>
                            <a:pt x="1" y="9"/>
                            <a:pt x="8" y="5"/>
                          </a:cubicBezTo>
                          <a:cubicBezTo>
                            <a:pt x="13" y="2"/>
                            <a:pt x="20" y="5"/>
                            <a:pt x="20" y="11"/>
                          </a:cubicBezTo>
                          <a:cubicBezTo>
                            <a:pt x="20" y="19"/>
                            <a:pt x="12" y="20"/>
                            <a:pt x="6" y="19"/>
                          </a:cubicBezTo>
                          <a:cubicBezTo>
                            <a:pt x="4" y="19"/>
                            <a:pt x="3" y="21"/>
                            <a:pt x="5" y="22"/>
                          </a:cubicBezTo>
                          <a:cubicBezTo>
                            <a:pt x="13" y="23"/>
                            <a:pt x="21" y="21"/>
                            <a:pt x="23" y="13"/>
                          </a:cubicBezTo>
                          <a:cubicBezTo>
                            <a:pt x="24" y="5"/>
                            <a:pt x="18" y="0"/>
                            <a:pt x="10" y="1"/>
                          </a:cubicBezTo>
                          <a:cubicBezTo>
                            <a:pt x="4" y="2"/>
                            <a:pt x="1" y="7"/>
                            <a:pt x="0" y="13"/>
                          </a:cubicBezTo>
                          <a:cubicBezTo>
                            <a:pt x="0" y="19"/>
                            <a:pt x="5" y="24"/>
                            <a:pt x="11" y="25"/>
                          </a:cubicBezTo>
                          <a:cubicBezTo>
                            <a:pt x="13" y="25"/>
                            <a:pt x="13" y="22"/>
                            <a:pt x="1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 name="Freeform 216"/>
                    <p:cNvSpPr/>
                    <p:nvPr/>
                  </p:nvSpPr>
                  <p:spPr bwMode="auto">
                    <a:xfrm>
                      <a:off x="549" y="1516"/>
                      <a:ext cx="14" cy="14"/>
                    </a:xfrm>
                    <a:custGeom>
                      <a:avLst/>
                      <a:gdLst>
                        <a:gd name="T0" fmla="*/ 4 w 21"/>
                        <a:gd name="T1" fmla="*/ 5 h 21"/>
                        <a:gd name="T2" fmla="*/ 7 w 21"/>
                        <a:gd name="T3" fmla="*/ 7 h 21"/>
                        <a:gd name="T4" fmla="*/ 5 w 21"/>
                        <a:gd name="T5" fmla="*/ 15 h 21"/>
                        <a:gd name="T6" fmla="*/ 4 w 21"/>
                        <a:gd name="T7" fmla="*/ 14 h 21"/>
                        <a:gd name="T8" fmla="*/ 8 w 21"/>
                        <a:gd name="T9" fmla="*/ 6 h 21"/>
                        <a:gd name="T10" fmla="*/ 12 w 21"/>
                        <a:gd name="T11" fmla="*/ 6 h 21"/>
                        <a:gd name="T12" fmla="*/ 9 w 21"/>
                        <a:gd name="T13" fmla="*/ 18 h 21"/>
                        <a:gd name="T14" fmla="*/ 8 w 21"/>
                        <a:gd name="T15" fmla="*/ 15 h 21"/>
                        <a:gd name="T16" fmla="*/ 13 w 21"/>
                        <a:gd name="T17" fmla="*/ 4 h 21"/>
                        <a:gd name="T18" fmla="*/ 17 w 21"/>
                        <a:gd name="T19" fmla="*/ 3 h 21"/>
                        <a:gd name="T20" fmla="*/ 12 w 21"/>
                        <a:gd name="T21" fmla="*/ 5 h 21"/>
                        <a:gd name="T22" fmla="*/ 11 w 21"/>
                        <a:gd name="T23" fmla="*/ 3 h 21"/>
                        <a:gd name="T24" fmla="*/ 9 w 21"/>
                        <a:gd name="T25" fmla="*/ 10 h 21"/>
                        <a:gd name="T26" fmla="*/ 9 w 21"/>
                        <a:gd name="T27" fmla="*/ 14 h 21"/>
                        <a:gd name="T28" fmla="*/ 12 w 21"/>
                        <a:gd name="T29" fmla="*/ 14 h 21"/>
                        <a:gd name="T30" fmla="*/ 13 w 21"/>
                        <a:gd name="T31" fmla="*/ 13 h 21"/>
                        <a:gd name="T32" fmla="*/ 18 w 21"/>
                        <a:gd name="T33" fmla="*/ 9 h 21"/>
                        <a:gd name="T34" fmla="*/ 17 w 21"/>
                        <a:gd name="T35" fmla="*/ 11 h 21"/>
                        <a:gd name="T36" fmla="*/ 15 w 21"/>
                        <a:gd name="T37" fmla="*/ 8 h 21"/>
                        <a:gd name="T38" fmla="*/ 7 w 21"/>
                        <a:gd name="T39" fmla="*/ 10 h 21"/>
                        <a:gd name="T40" fmla="*/ 7 w 21"/>
                        <a:gd name="T41" fmla="*/ 10 h 21"/>
                        <a:gd name="T42" fmla="*/ 8 w 21"/>
                        <a:gd name="T43" fmla="*/ 14 h 21"/>
                        <a:gd name="T44" fmla="*/ 12 w 21"/>
                        <a:gd name="T45" fmla="*/ 1 h 21"/>
                        <a:gd name="T46" fmla="*/ 17 w 21"/>
                        <a:gd name="T47" fmla="*/ 4 h 21"/>
                        <a:gd name="T48" fmla="*/ 18 w 21"/>
                        <a:gd name="T49" fmla="*/ 10 h 21"/>
                        <a:gd name="T50" fmla="*/ 20 w 21"/>
                        <a:gd name="T51" fmla="*/ 10 h 21"/>
                        <a:gd name="T52" fmla="*/ 21 w 21"/>
                        <a:gd name="T53" fmla="*/ 8 h 21"/>
                        <a:gd name="T54" fmla="*/ 18 w 21"/>
                        <a:gd name="T55" fmla="*/ 8 h 21"/>
                        <a:gd name="T56" fmla="*/ 18 w 21"/>
                        <a:gd name="T57" fmla="*/ 13 h 21"/>
                        <a:gd name="T58" fmla="*/ 15 w 21"/>
                        <a:gd name="T59" fmla="*/ 13 h 21"/>
                        <a:gd name="T60" fmla="*/ 17 w 21"/>
                        <a:gd name="T61" fmla="*/ 6 h 21"/>
                        <a:gd name="T62" fmla="*/ 16 w 21"/>
                        <a:gd name="T63" fmla="*/ 5 h 21"/>
                        <a:gd name="T64" fmla="*/ 11 w 21"/>
                        <a:gd name="T65" fmla="*/ 5 h 21"/>
                        <a:gd name="T66" fmla="*/ 10 w 21"/>
                        <a:gd name="T67" fmla="*/ 13 h 21"/>
                        <a:gd name="T68" fmla="*/ 13 w 21"/>
                        <a:gd name="T69" fmla="*/ 3 h 21"/>
                        <a:gd name="T70" fmla="*/ 14 w 21"/>
                        <a:gd name="T71" fmla="*/ 6 h 21"/>
                        <a:gd name="T72" fmla="*/ 9 w 21"/>
                        <a:gd name="T73" fmla="*/ 17 h 21"/>
                        <a:gd name="T74" fmla="*/ 5 w 21"/>
                        <a:gd name="T75" fmla="*/ 17 h 21"/>
                        <a:gd name="T76" fmla="*/ 8 w 21"/>
                        <a:gd name="T77" fmla="*/ 5 h 21"/>
                        <a:gd name="T78" fmla="*/ 10 w 21"/>
                        <a:gd name="T79" fmla="*/ 4 h 21"/>
                        <a:gd name="T80" fmla="*/ 5 w 21"/>
                        <a:gd name="T81" fmla="*/ 14 h 21"/>
                        <a:gd name="T82" fmla="*/ 1 w 21"/>
                        <a:gd name="T83" fmla="*/ 13 h 21"/>
                        <a:gd name="T84" fmla="*/ 4 w 21"/>
                        <a:gd name="T85"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21">
                          <a:moveTo>
                            <a:pt x="6" y="11"/>
                          </a:moveTo>
                          <a:cubicBezTo>
                            <a:pt x="6" y="10"/>
                            <a:pt x="6" y="8"/>
                            <a:pt x="7" y="7"/>
                          </a:cubicBezTo>
                          <a:cubicBezTo>
                            <a:pt x="6" y="6"/>
                            <a:pt x="5" y="6"/>
                            <a:pt x="4" y="5"/>
                          </a:cubicBezTo>
                          <a:cubicBezTo>
                            <a:pt x="4" y="8"/>
                            <a:pt x="2" y="11"/>
                            <a:pt x="1" y="13"/>
                          </a:cubicBezTo>
                          <a:cubicBezTo>
                            <a:pt x="2" y="13"/>
                            <a:pt x="3" y="14"/>
                            <a:pt x="3" y="14"/>
                          </a:cubicBezTo>
                          <a:cubicBezTo>
                            <a:pt x="5" y="12"/>
                            <a:pt x="5" y="10"/>
                            <a:pt x="7" y="7"/>
                          </a:cubicBezTo>
                          <a:cubicBezTo>
                            <a:pt x="6" y="7"/>
                            <a:pt x="5" y="7"/>
                            <a:pt x="4" y="7"/>
                          </a:cubicBezTo>
                          <a:cubicBezTo>
                            <a:pt x="4" y="9"/>
                            <a:pt x="3" y="12"/>
                            <a:pt x="2" y="14"/>
                          </a:cubicBezTo>
                          <a:cubicBezTo>
                            <a:pt x="2" y="16"/>
                            <a:pt x="4" y="16"/>
                            <a:pt x="5" y="15"/>
                          </a:cubicBezTo>
                          <a:cubicBezTo>
                            <a:pt x="7" y="12"/>
                            <a:pt x="8" y="8"/>
                            <a:pt x="9" y="5"/>
                          </a:cubicBezTo>
                          <a:cubicBezTo>
                            <a:pt x="9" y="4"/>
                            <a:pt x="8" y="4"/>
                            <a:pt x="7" y="4"/>
                          </a:cubicBezTo>
                          <a:cubicBezTo>
                            <a:pt x="7" y="8"/>
                            <a:pt x="5" y="11"/>
                            <a:pt x="4" y="14"/>
                          </a:cubicBezTo>
                          <a:cubicBezTo>
                            <a:pt x="5" y="14"/>
                            <a:pt x="5" y="15"/>
                            <a:pt x="6" y="15"/>
                          </a:cubicBezTo>
                          <a:cubicBezTo>
                            <a:pt x="8" y="12"/>
                            <a:pt x="9" y="9"/>
                            <a:pt x="11" y="6"/>
                          </a:cubicBezTo>
                          <a:cubicBezTo>
                            <a:pt x="10" y="6"/>
                            <a:pt x="9" y="6"/>
                            <a:pt x="8" y="6"/>
                          </a:cubicBezTo>
                          <a:cubicBezTo>
                            <a:pt x="8" y="10"/>
                            <a:pt x="5" y="13"/>
                            <a:pt x="5" y="17"/>
                          </a:cubicBezTo>
                          <a:cubicBezTo>
                            <a:pt x="5" y="19"/>
                            <a:pt x="8" y="19"/>
                            <a:pt x="8" y="18"/>
                          </a:cubicBezTo>
                          <a:cubicBezTo>
                            <a:pt x="10" y="14"/>
                            <a:pt x="11" y="10"/>
                            <a:pt x="12" y="6"/>
                          </a:cubicBezTo>
                          <a:cubicBezTo>
                            <a:pt x="13" y="4"/>
                            <a:pt x="10" y="3"/>
                            <a:pt x="10" y="5"/>
                          </a:cubicBezTo>
                          <a:cubicBezTo>
                            <a:pt x="8" y="9"/>
                            <a:pt x="6" y="13"/>
                            <a:pt x="6" y="17"/>
                          </a:cubicBezTo>
                          <a:cubicBezTo>
                            <a:pt x="6" y="18"/>
                            <a:pt x="8" y="19"/>
                            <a:pt x="9" y="18"/>
                          </a:cubicBezTo>
                          <a:cubicBezTo>
                            <a:pt x="11" y="14"/>
                            <a:pt x="12" y="10"/>
                            <a:pt x="14" y="6"/>
                          </a:cubicBezTo>
                          <a:cubicBezTo>
                            <a:pt x="13" y="6"/>
                            <a:pt x="12" y="5"/>
                            <a:pt x="11" y="5"/>
                          </a:cubicBezTo>
                          <a:cubicBezTo>
                            <a:pt x="10" y="9"/>
                            <a:pt x="9" y="12"/>
                            <a:pt x="8" y="15"/>
                          </a:cubicBezTo>
                          <a:cubicBezTo>
                            <a:pt x="9" y="16"/>
                            <a:pt x="9" y="16"/>
                            <a:pt x="10" y="16"/>
                          </a:cubicBezTo>
                          <a:cubicBezTo>
                            <a:pt x="12" y="12"/>
                            <a:pt x="12" y="8"/>
                            <a:pt x="15" y="5"/>
                          </a:cubicBezTo>
                          <a:cubicBezTo>
                            <a:pt x="14" y="4"/>
                            <a:pt x="13" y="4"/>
                            <a:pt x="13" y="4"/>
                          </a:cubicBezTo>
                          <a:cubicBezTo>
                            <a:pt x="13" y="7"/>
                            <a:pt x="11" y="10"/>
                            <a:pt x="10" y="13"/>
                          </a:cubicBezTo>
                          <a:cubicBezTo>
                            <a:pt x="11" y="14"/>
                            <a:pt x="12" y="14"/>
                            <a:pt x="13" y="14"/>
                          </a:cubicBezTo>
                          <a:cubicBezTo>
                            <a:pt x="14" y="10"/>
                            <a:pt x="15" y="6"/>
                            <a:pt x="17" y="3"/>
                          </a:cubicBezTo>
                          <a:cubicBezTo>
                            <a:pt x="18" y="1"/>
                            <a:pt x="15" y="0"/>
                            <a:pt x="14" y="1"/>
                          </a:cubicBezTo>
                          <a:cubicBezTo>
                            <a:pt x="13" y="2"/>
                            <a:pt x="13" y="2"/>
                            <a:pt x="12" y="3"/>
                          </a:cubicBezTo>
                          <a:cubicBezTo>
                            <a:pt x="12" y="4"/>
                            <a:pt x="12" y="4"/>
                            <a:pt x="12" y="5"/>
                          </a:cubicBezTo>
                          <a:cubicBezTo>
                            <a:pt x="13" y="5"/>
                            <a:pt x="14" y="4"/>
                            <a:pt x="15" y="5"/>
                          </a:cubicBezTo>
                          <a:cubicBezTo>
                            <a:pt x="15" y="4"/>
                            <a:pt x="14" y="3"/>
                            <a:pt x="14" y="2"/>
                          </a:cubicBezTo>
                          <a:cubicBezTo>
                            <a:pt x="13" y="3"/>
                            <a:pt x="12" y="4"/>
                            <a:pt x="11" y="3"/>
                          </a:cubicBezTo>
                          <a:cubicBezTo>
                            <a:pt x="11" y="4"/>
                            <a:pt x="11" y="5"/>
                            <a:pt x="11" y="6"/>
                          </a:cubicBezTo>
                          <a:cubicBezTo>
                            <a:pt x="12" y="5"/>
                            <a:pt x="15" y="5"/>
                            <a:pt x="14" y="7"/>
                          </a:cubicBezTo>
                          <a:cubicBezTo>
                            <a:pt x="13" y="9"/>
                            <a:pt x="11" y="10"/>
                            <a:pt x="9" y="10"/>
                          </a:cubicBezTo>
                          <a:cubicBezTo>
                            <a:pt x="10" y="11"/>
                            <a:pt x="10" y="12"/>
                            <a:pt x="11" y="13"/>
                          </a:cubicBezTo>
                          <a:cubicBezTo>
                            <a:pt x="12" y="10"/>
                            <a:pt x="13" y="14"/>
                            <a:pt x="11" y="15"/>
                          </a:cubicBezTo>
                          <a:cubicBezTo>
                            <a:pt x="10" y="15"/>
                            <a:pt x="9" y="15"/>
                            <a:pt x="9" y="14"/>
                          </a:cubicBezTo>
                          <a:cubicBezTo>
                            <a:pt x="8" y="13"/>
                            <a:pt x="10" y="12"/>
                            <a:pt x="11" y="11"/>
                          </a:cubicBezTo>
                          <a:cubicBezTo>
                            <a:pt x="12" y="10"/>
                            <a:pt x="14" y="9"/>
                            <a:pt x="15" y="11"/>
                          </a:cubicBezTo>
                          <a:cubicBezTo>
                            <a:pt x="16" y="13"/>
                            <a:pt x="13" y="14"/>
                            <a:pt x="12" y="14"/>
                          </a:cubicBezTo>
                          <a:cubicBezTo>
                            <a:pt x="9" y="15"/>
                            <a:pt x="11" y="11"/>
                            <a:pt x="11" y="10"/>
                          </a:cubicBezTo>
                          <a:cubicBezTo>
                            <a:pt x="12" y="9"/>
                            <a:pt x="13" y="8"/>
                            <a:pt x="14" y="8"/>
                          </a:cubicBezTo>
                          <a:cubicBezTo>
                            <a:pt x="17" y="9"/>
                            <a:pt x="14" y="12"/>
                            <a:pt x="13" y="13"/>
                          </a:cubicBezTo>
                          <a:cubicBezTo>
                            <a:pt x="11" y="14"/>
                            <a:pt x="11" y="11"/>
                            <a:pt x="12" y="10"/>
                          </a:cubicBezTo>
                          <a:cubicBezTo>
                            <a:pt x="12" y="9"/>
                            <a:pt x="14" y="8"/>
                            <a:pt x="15" y="8"/>
                          </a:cubicBezTo>
                          <a:cubicBezTo>
                            <a:pt x="16" y="7"/>
                            <a:pt x="18" y="7"/>
                            <a:pt x="18" y="9"/>
                          </a:cubicBezTo>
                          <a:cubicBezTo>
                            <a:pt x="17" y="11"/>
                            <a:pt x="15" y="13"/>
                            <a:pt x="14" y="13"/>
                          </a:cubicBezTo>
                          <a:cubicBezTo>
                            <a:pt x="10" y="12"/>
                            <a:pt x="14" y="7"/>
                            <a:pt x="16" y="7"/>
                          </a:cubicBezTo>
                          <a:cubicBezTo>
                            <a:pt x="18" y="7"/>
                            <a:pt x="17" y="10"/>
                            <a:pt x="17" y="11"/>
                          </a:cubicBezTo>
                          <a:cubicBezTo>
                            <a:pt x="16" y="13"/>
                            <a:pt x="14" y="14"/>
                            <a:pt x="12" y="14"/>
                          </a:cubicBezTo>
                          <a:cubicBezTo>
                            <a:pt x="7" y="15"/>
                            <a:pt x="10" y="9"/>
                            <a:pt x="11" y="8"/>
                          </a:cubicBezTo>
                          <a:cubicBezTo>
                            <a:pt x="13" y="7"/>
                            <a:pt x="14" y="7"/>
                            <a:pt x="15" y="8"/>
                          </a:cubicBezTo>
                          <a:cubicBezTo>
                            <a:pt x="16" y="10"/>
                            <a:pt x="15" y="12"/>
                            <a:pt x="13" y="14"/>
                          </a:cubicBezTo>
                          <a:cubicBezTo>
                            <a:pt x="12" y="15"/>
                            <a:pt x="10" y="16"/>
                            <a:pt x="8" y="15"/>
                          </a:cubicBezTo>
                          <a:cubicBezTo>
                            <a:pt x="7" y="14"/>
                            <a:pt x="7" y="11"/>
                            <a:pt x="7" y="10"/>
                          </a:cubicBezTo>
                          <a:cubicBezTo>
                            <a:pt x="7" y="7"/>
                            <a:pt x="11" y="3"/>
                            <a:pt x="14" y="5"/>
                          </a:cubicBezTo>
                          <a:cubicBezTo>
                            <a:pt x="17" y="6"/>
                            <a:pt x="17" y="11"/>
                            <a:pt x="15" y="13"/>
                          </a:cubicBezTo>
                          <a:cubicBezTo>
                            <a:pt x="13" y="19"/>
                            <a:pt x="7" y="15"/>
                            <a:pt x="7" y="10"/>
                          </a:cubicBezTo>
                          <a:cubicBezTo>
                            <a:pt x="6" y="7"/>
                            <a:pt x="9" y="4"/>
                            <a:pt x="12" y="4"/>
                          </a:cubicBezTo>
                          <a:cubicBezTo>
                            <a:pt x="17" y="3"/>
                            <a:pt x="18" y="8"/>
                            <a:pt x="16" y="11"/>
                          </a:cubicBezTo>
                          <a:cubicBezTo>
                            <a:pt x="15" y="14"/>
                            <a:pt x="11" y="15"/>
                            <a:pt x="8" y="14"/>
                          </a:cubicBezTo>
                          <a:cubicBezTo>
                            <a:pt x="6" y="13"/>
                            <a:pt x="5" y="15"/>
                            <a:pt x="7" y="16"/>
                          </a:cubicBezTo>
                          <a:cubicBezTo>
                            <a:pt x="12" y="19"/>
                            <a:pt x="19" y="15"/>
                            <a:pt x="20" y="9"/>
                          </a:cubicBezTo>
                          <a:cubicBezTo>
                            <a:pt x="20" y="5"/>
                            <a:pt x="17" y="0"/>
                            <a:pt x="12" y="1"/>
                          </a:cubicBezTo>
                          <a:cubicBezTo>
                            <a:pt x="7" y="2"/>
                            <a:pt x="3" y="7"/>
                            <a:pt x="4" y="12"/>
                          </a:cubicBezTo>
                          <a:cubicBezTo>
                            <a:pt x="5" y="17"/>
                            <a:pt x="11" y="21"/>
                            <a:pt x="16" y="17"/>
                          </a:cubicBezTo>
                          <a:cubicBezTo>
                            <a:pt x="20" y="14"/>
                            <a:pt x="20" y="8"/>
                            <a:pt x="17" y="4"/>
                          </a:cubicBezTo>
                          <a:cubicBezTo>
                            <a:pt x="14" y="0"/>
                            <a:pt x="9" y="1"/>
                            <a:pt x="6" y="5"/>
                          </a:cubicBezTo>
                          <a:cubicBezTo>
                            <a:pt x="3" y="9"/>
                            <a:pt x="3" y="16"/>
                            <a:pt x="8" y="18"/>
                          </a:cubicBezTo>
                          <a:cubicBezTo>
                            <a:pt x="13" y="20"/>
                            <a:pt x="18" y="15"/>
                            <a:pt x="18" y="10"/>
                          </a:cubicBezTo>
                          <a:cubicBezTo>
                            <a:pt x="19" y="5"/>
                            <a:pt x="13" y="2"/>
                            <a:pt x="10" y="5"/>
                          </a:cubicBezTo>
                          <a:cubicBezTo>
                            <a:pt x="6" y="8"/>
                            <a:pt x="5" y="13"/>
                            <a:pt x="9" y="16"/>
                          </a:cubicBezTo>
                          <a:cubicBezTo>
                            <a:pt x="13" y="19"/>
                            <a:pt x="19" y="14"/>
                            <a:pt x="20" y="10"/>
                          </a:cubicBezTo>
                          <a:cubicBezTo>
                            <a:pt x="21" y="6"/>
                            <a:pt x="17" y="3"/>
                            <a:pt x="13" y="5"/>
                          </a:cubicBezTo>
                          <a:cubicBezTo>
                            <a:pt x="9" y="7"/>
                            <a:pt x="8" y="13"/>
                            <a:pt x="12" y="15"/>
                          </a:cubicBezTo>
                          <a:cubicBezTo>
                            <a:pt x="16" y="18"/>
                            <a:pt x="21" y="12"/>
                            <a:pt x="21" y="8"/>
                          </a:cubicBezTo>
                          <a:cubicBezTo>
                            <a:pt x="19" y="3"/>
                            <a:pt x="14" y="5"/>
                            <a:pt x="11" y="7"/>
                          </a:cubicBezTo>
                          <a:cubicBezTo>
                            <a:pt x="8" y="9"/>
                            <a:pt x="7" y="15"/>
                            <a:pt x="12" y="16"/>
                          </a:cubicBezTo>
                          <a:cubicBezTo>
                            <a:pt x="16" y="16"/>
                            <a:pt x="18" y="12"/>
                            <a:pt x="18" y="8"/>
                          </a:cubicBezTo>
                          <a:cubicBezTo>
                            <a:pt x="17" y="4"/>
                            <a:pt x="12" y="5"/>
                            <a:pt x="10" y="7"/>
                          </a:cubicBezTo>
                          <a:cubicBezTo>
                            <a:pt x="8" y="9"/>
                            <a:pt x="6" y="14"/>
                            <a:pt x="8" y="16"/>
                          </a:cubicBezTo>
                          <a:cubicBezTo>
                            <a:pt x="11" y="18"/>
                            <a:pt x="17" y="16"/>
                            <a:pt x="18" y="13"/>
                          </a:cubicBezTo>
                          <a:cubicBezTo>
                            <a:pt x="19" y="10"/>
                            <a:pt x="16" y="6"/>
                            <a:pt x="13" y="7"/>
                          </a:cubicBezTo>
                          <a:cubicBezTo>
                            <a:pt x="9" y="8"/>
                            <a:pt x="3" y="13"/>
                            <a:pt x="7" y="16"/>
                          </a:cubicBezTo>
                          <a:cubicBezTo>
                            <a:pt x="10" y="19"/>
                            <a:pt x="15" y="16"/>
                            <a:pt x="15" y="13"/>
                          </a:cubicBezTo>
                          <a:cubicBezTo>
                            <a:pt x="16" y="8"/>
                            <a:pt x="10" y="8"/>
                            <a:pt x="8" y="11"/>
                          </a:cubicBezTo>
                          <a:cubicBezTo>
                            <a:pt x="8" y="12"/>
                            <a:pt x="9" y="14"/>
                            <a:pt x="10" y="13"/>
                          </a:cubicBezTo>
                          <a:cubicBezTo>
                            <a:pt x="13" y="12"/>
                            <a:pt x="16" y="10"/>
                            <a:pt x="17" y="6"/>
                          </a:cubicBezTo>
                          <a:cubicBezTo>
                            <a:pt x="18" y="2"/>
                            <a:pt x="12" y="3"/>
                            <a:pt x="10" y="3"/>
                          </a:cubicBezTo>
                          <a:cubicBezTo>
                            <a:pt x="8" y="3"/>
                            <a:pt x="9" y="5"/>
                            <a:pt x="10" y="6"/>
                          </a:cubicBezTo>
                          <a:cubicBezTo>
                            <a:pt x="12" y="6"/>
                            <a:pt x="14" y="6"/>
                            <a:pt x="16" y="5"/>
                          </a:cubicBezTo>
                          <a:cubicBezTo>
                            <a:pt x="17" y="4"/>
                            <a:pt x="17" y="2"/>
                            <a:pt x="15" y="2"/>
                          </a:cubicBezTo>
                          <a:cubicBezTo>
                            <a:pt x="14" y="2"/>
                            <a:pt x="12" y="2"/>
                            <a:pt x="11" y="3"/>
                          </a:cubicBezTo>
                          <a:cubicBezTo>
                            <a:pt x="9" y="3"/>
                            <a:pt x="10" y="5"/>
                            <a:pt x="11" y="5"/>
                          </a:cubicBezTo>
                          <a:cubicBezTo>
                            <a:pt x="13" y="6"/>
                            <a:pt x="15" y="5"/>
                            <a:pt x="17" y="3"/>
                          </a:cubicBezTo>
                          <a:cubicBezTo>
                            <a:pt x="16" y="2"/>
                            <a:pt x="15" y="2"/>
                            <a:pt x="14" y="1"/>
                          </a:cubicBezTo>
                          <a:cubicBezTo>
                            <a:pt x="12" y="5"/>
                            <a:pt x="11" y="9"/>
                            <a:pt x="10" y="13"/>
                          </a:cubicBezTo>
                          <a:cubicBezTo>
                            <a:pt x="10" y="15"/>
                            <a:pt x="13" y="16"/>
                            <a:pt x="13" y="14"/>
                          </a:cubicBezTo>
                          <a:cubicBezTo>
                            <a:pt x="14" y="11"/>
                            <a:pt x="16" y="7"/>
                            <a:pt x="16" y="4"/>
                          </a:cubicBezTo>
                          <a:cubicBezTo>
                            <a:pt x="15" y="2"/>
                            <a:pt x="14" y="1"/>
                            <a:pt x="13" y="3"/>
                          </a:cubicBezTo>
                          <a:cubicBezTo>
                            <a:pt x="10" y="6"/>
                            <a:pt x="9" y="11"/>
                            <a:pt x="8" y="16"/>
                          </a:cubicBezTo>
                          <a:cubicBezTo>
                            <a:pt x="7" y="17"/>
                            <a:pt x="9" y="18"/>
                            <a:pt x="10" y="17"/>
                          </a:cubicBezTo>
                          <a:cubicBezTo>
                            <a:pt x="12" y="13"/>
                            <a:pt x="13" y="10"/>
                            <a:pt x="14" y="6"/>
                          </a:cubicBezTo>
                          <a:cubicBezTo>
                            <a:pt x="14" y="4"/>
                            <a:pt x="12" y="3"/>
                            <a:pt x="11" y="5"/>
                          </a:cubicBezTo>
                          <a:cubicBezTo>
                            <a:pt x="10" y="9"/>
                            <a:pt x="8" y="13"/>
                            <a:pt x="6" y="16"/>
                          </a:cubicBezTo>
                          <a:cubicBezTo>
                            <a:pt x="7" y="17"/>
                            <a:pt x="8" y="17"/>
                            <a:pt x="9" y="17"/>
                          </a:cubicBezTo>
                          <a:cubicBezTo>
                            <a:pt x="9" y="13"/>
                            <a:pt x="10" y="10"/>
                            <a:pt x="12" y="6"/>
                          </a:cubicBezTo>
                          <a:cubicBezTo>
                            <a:pt x="11" y="6"/>
                            <a:pt x="10" y="6"/>
                            <a:pt x="9" y="5"/>
                          </a:cubicBezTo>
                          <a:cubicBezTo>
                            <a:pt x="8" y="9"/>
                            <a:pt x="7" y="13"/>
                            <a:pt x="5" y="17"/>
                          </a:cubicBezTo>
                          <a:cubicBezTo>
                            <a:pt x="6" y="17"/>
                            <a:pt x="7" y="17"/>
                            <a:pt x="8" y="17"/>
                          </a:cubicBezTo>
                          <a:cubicBezTo>
                            <a:pt x="8" y="13"/>
                            <a:pt x="10" y="10"/>
                            <a:pt x="11" y="6"/>
                          </a:cubicBezTo>
                          <a:cubicBezTo>
                            <a:pt x="11" y="4"/>
                            <a:pt x="9" y="4"/>
                            <a:pt x="8" y="5"/>
                          </a:cubicBezTo>
                          <a:cubicBezTo>
                            <a:pt x="6" y="8"/>
                            <a:pt x="5" y="11"/>
                            <a:pt x="4" y="14"/>
                          </a:cubicBezTo>
                          <a:cubicBezTo>
                            <a:pt x="3" y="16"/>
                            <a:pt x="5" y="17"/>
                            <a:pt x="6" y="15"/>
                          </a:cubicBezTo>
                          <a:cubicBezTo>
                            <a:pt x="8" y="12"/>
                            <a:pt x="9" y="8"/>
                            <a:pt x="10" y="4"/>
                          </a:cubicBezTo>
                          <a:cubicBezTo>
                            <a:pt x="10" y="2"/>
                            <a:pt x="7" y="2"/>
                            <a:pt x="7" y="4"/>
                          </a:cubicBezTo>
                          <a:cubicBezTo>
                            <a:pt x="5" y="7"/>
                            <a:pt x="4" y="10"/>
                            <a:pt x="2" y="13"/>
                          </a:cubicBezTo>
                          <a:cubicBezTo>
                            <a:pt x="3" y="14"/>
                            <a:pt x="4" y="14"/>
                            <a:pt x="5" y="14"/>
                          </a:cubicBezTo>
                          <a:cubicBezTo>
                            <a:pt x="5" y="12"/>
                            <a:pt x="7" y="9"/>
                            <a:pt x="7" y="7"/>
                          </a:cubicBezTo>
                          <a:cubicBezTo>
                            <a:pt x="7" y="5"/>
                            <a:pt x="5" y="5"/>
                            <a:pt x="4" y="6"/>
                          </a:cubicBezTo>
                          <a:cubicBezTo>
                            <a:pt x="3" y="8"/>
                            <a:pt x="2" y="11"/>
                            <a:pt x="1" y="13"/>
                          </a:cubicBezTo>
                          <a:cubicBezTo>
                            <a:pt x="0" y="15"/>
                            <a:pt x="3" y="16"/>
                            <a:pt x="3" y="14"/>
                          </a:cubicBezTo>
                          <a:cubicBezTo>
                            <a:pt x="5" y="12"/>
                            <a:pt x="6" y="9"/>
                            <a:pt x="7" y="6"/>
                          </a:cubicBezTo>
                          <a:cubicBezTo>
                            <a:pt x="7" y="5"/>
                            <a:pt x="5" y="4"/>
                            <a:pt x="4" y="5"/>
                          </a:cubicBezTo>
                          <a:cubicBezTo>
                            <a:pt x="3" y="7"/>
                            <a:pt x="3" y="9"/>
                            <a:pt x="3" y="11"/>
                          </a:cubicBezTo>
                          <a:cubicBezTo>
                            <a:pt x="3" y="13"/>
                            <a:pt x="6" y="13"/>
                            <a:pt x="6"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4" name="Freeform 217"/>
                    <p:cNvSpPr/>
                    <p:nvPr/>
                  </p:nvSpPr>
                  <p:spPr bwMode="auto">
                    <a:xfrm>
                      <a:off x="530" y="1583"/>
                      <a:ext cx="36" cy="52"/>
                    </a:xfrm>
                    <a:custGeom>
                      <a:avLst/>
                      <a:gdLst>
                        <a:gd name="T0" fmla="*/ 30 w 54"/>
                        <a:gd name="T1" fmla="*/ 2 h 78"/>
                        <a:gd name="T2" fmla="*/ 7 w 54"/>
                        <a:gd name="T3" fmla="*/ 11 h 78"/>
                        <a:gd name="T4" fmla="*/ 5 w 54"/>
                        <a:gd name="T5" fmla="*/ 47 h 78"/>
                        <a:gd name="T6" fmla="*/ 30 w 54"/>
                        <a:gd name="T7" fmla="*/ 74 h 78"/>
                        <a:gd name="T8" fmla="*/ 54 w 54"/>
                        <a:gd name="T9" fmla="*/ 63 h 78"/>
                        <a:gd name="T10" fmla="*/ 54 w 54"/>
                        <a:gd name="T11" fmla="*/ 61 h 78"/>
                        <a:gd name="T12" fmla="*/ 43 w 54"/>
                        <a:gd name="T13" fmla="*/ 50 h 78"/>
                        <a:gd name="T14" fmla="*/ 40 w 54"/>
                        <a:gd name="T15" fmla="*/ 51 h 78"/>
                        <a:gd name="T16" fmla="*/ 17 w 54"/>
                        <a:gd name="T17" fmla="*/ 34 h 78"/>
                        <a:gd name="T18" fmla="*/ 29 w 54"/>
                        <a:gd name="T19" fmla="*/ 20 h 78"/>
                        <a:gd name="T20" fmla="*/ 27 w 54"/>
                        <a:gd name="T21" fmla="*/ 4 h 78"/>
                        <a:gd name="T22" fmla="*/ 25 w 54"/>
                        <a:gd name="T23" fmla="*/ 4 h 78"/>
                        <a:gd name="T24" fmla="*/ 24 w 54"/>
                        <a:gd name="T25" fmla="*/ 20 h 78"/>
                        <a:gd name="T26" fmla="*/ 20 w 54"/>
                        <a:gd name="T27" fmla="*/ 22 h 78"/>
                        <a:gd name="T28" fmla="*/ 15 w 54"/>
                        <a:gd name="T29" fmla="*/ 31 h 78"/>
                        <a:gd name="T30" fmla="*/ 26 w 54"/>
                        <a:gd name="T31" fmla="*/ 55 h 78"/>
                        <a:gd name="T32" fmla="*/ 38 w 54"/>
                        <a:gd name="T33" fmla="*/ 55 h 78"/>
                        <a:gd name="T34" fmla="*/ 49 w 54"/>
                        <a:gd name="T35" fmla="*/ 60 h 78"/>
                        <a:gd name="T36" fmla="*/ 48 w 54"/>
                        <a:gd name="T37" fmla="*/ 68 h 78"/>
                        <a:gd name="T38" fmla="*/ 21 w 54"/>
                        <a:gd name="T39" fmla="*/ 67 h 78"/>
                        <a:gd name="T40" fmla="*/ 5 w 54"/>
                        <a:gd name="T41" fmla="*/ 33 h 78"/>
                        <a:gd name="T42" fmla="*/ 9 w 54"/>
                        <a:gd name="T43" fmla="*/ 12 h 78"/>
                        <a:gd name="T44" fmla="*/ 30 w 54"/>
                        <a:gd name="T45" fmla="*/ 5 h 78"/>
                        <a:gd name="T46" fmla="*/ 30 w 54"/>
                        <a:gd name="T47" fmla="*/ 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78">
                          <a:moveTo>
                            <a:pt x="30" y="2"/>
                          </a:moveTo>
                          <a:cubicBezTo>
                            <a:pt x="19" y="2"/>
                            <a:pt x="13" y="0"/>
                            <a:pt x="7" y="11"/>
                          </a:cubicBezTo>
                          <a:cubicBezTo>
                            <a:pt x="1" y="22"/>
                            <a:pt x="0" y="36"/>
                            <a:pt x="5" y="47"/>
                          </a:cubicBezTo>
                          <a:cubicBezTo>
                            <a:pt x="10" y="59"/>
                            <a:pt x="17" y="70"/>
                            <a:pt x="30" y="74"/>
                          </a:cubicBezTo>
                          <a:cubicBezTo>
                            <a:pt x="40" y="78"/>
                            <a:pt x="50" y="72"/>
                            <a:pt x="54" y="63"/>
                          </a:cubicBezTo>
                          <a:cubicBezTo>
                            <a:pt x="54" y="62"/>
                            <a:pt x="54" y="62"/>
                            <a:pt x="54" y="61"/>
                          </a:cubicBezTo>
                          <a:cubicBezTo>
                            <a:pt x="51" y="58"/>
                            <a:pt x="48" y="52"/>
                            <a:pt x="43" y="50"/>
                          </a:cubicBezTo>
                          <a:cubicBezTo>
                            <a:pt x="42" y="50"/>
                            <a:pt x="40" y="51"/>
                            <a:pt x="40" y="51"/>
                          </a:cubicBezTo>
                          <a:cubicBezTo>
                            <a:pt x="22" y="56"/>
                            <a:pt x="18" y="46"/>
                            <a:pt x="17" y="34"/>
                          </a:cubicBezTo>
                          <a:cubicBezTo>
                            <a:pt x="16" y="12"/>
                            <a:pt x="28" y="29"/>
                            <a:pt x="29" y="20"/>
                          </a:cubicBezTo>
                          <a:cubicBezTo>
                            <a:pt x="31" y="15"/>
                            <a:pt x="30" y="9"/>
                            <a:pt x="27" y="4"/>
                          </a:cubicBezTo>
                          <a:cubicBezTo>
                            <a:pt x="27" y="2"/>
                            <a:pt x="24" y="3"/>
                            <a:pt x="25" y="4"/>
                          </a:cubicBezTo>
                          <a:cubicBezTo>
                            <a:pt x="26" y="8"/>
                            <a:pt x="30" y="18"/>
                            <a:pt x="24" y="20"/>
                          </a:cubicBezTo>
                          <a:cubicBezTo>
                            <a:pt x="24" y="20"/>
                            <a:pt x="20" y="21"/>
                            <a:pt x="20" y="22"/>
                          </a:cubicBezTo>
                          <a:cubicBezTo>
                            <a:pt x="17" y="25"/>
                            <a:pt x="15" y="27"/>
                            <a:pt x="15" y="31"/>
                          </a:cubicBezTo>
                          <a:cubicBezTo>
                            <a:pt x="14" y="41"/>
                            <a:pt x="16" y="50"/>
                            <a:pt x="26" y="55"/>
                          </a:cubicBezTo>
                          <a:cubicBezTo>
                            <a:pt x="30" y="57"/>
                            <a:pt x="34" y="56"/>
                            <a:pt x="38" y="55"/>
                          </a:cubicBezTo>
                          <a:cubicBezTo>
                            <a:pt x="42" y="54"/>
                            <a:pt x="46" y="57"/>
                            <a:pt x="49" y="60"/>
                          </a:cubicBezTo>
                          <a:cubicBezTo>
                            <a:pt x="49" y="63"/>
                            <a:pt x="48" y="65"/>
                            <a:pt x="48" y="68"/>
                          </a:cubicBezTo>
                          <a:cubicBezTo>
                            <a:pt x="38" y="74"/>
                            <a:pt x="29" y="73"/>
                            <a:pt x="21" y="67"/>
                          </a:cubicBezTo>
                          <a:cubicBezTo>
                            <a:pt x="12" y="59"/>
                            <a:pt x="6" y="44"/>
                            <a:pt x="5" y="33"/>
                          </a:cubicBezTo>
                          <a:cubicBezTo>
                            <a:pt x="4" y="26"/>
                            <a:pt x="6" y="19"/>
                            <a:pt x="9" y="12"/>
                          </a:cubicBezTo>
                          <a:cubicBezTo>
                            <a:pt x="13" y="4"/>
                            <a:pt x="22" y="5"/>
                            <a:pt x="30" y="5"/>
                          </a:cubicBezTo>
                          <a:cubicBezTo>
                            <a:pt x="32" y="5"/>
                            <a:pt x="32" y="2"/>
                            <a:pt x="3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5" name="Freeform 218"/>
                    <p:cNvSpPr/>
                    <p:nvPr/>
                  </p:nvSpPr>
                  <p:spPr bwMode="auto">
                    <a:xfrm>
                      <a:off x="547" y="1585"/>
                      <a:ext cx="5" cy="14"/>
                    </a:xfrm>
                    <a:custGeom>
                      <a:avLst/>
                      <a:gdLst>
                        <a:gd name="T0" fmla="*/ 3 w 8"/>
                        <a:gd name="T1" fmla="*/ 0 h 21"/>
                        <a:gd name="T2" fmla="*/ 3 w 8"/>
                        <a:gd name="T3" fmla="*/ 0 h 21"/>
                        <a:gd name="T4" fmla="*/ 1 w 8"/>
                        <a:gd name="T5" fmla="*/ 1 h 21"/>
                        <a:gd name="T6" fmla="*/ 1 w 8"/>
                        <a:gd name="T7" fmla="*/ 2 h 21"/>
                        <a:gd name="T8" fmla="*/ 2 w 8"/>
                        <a:gd name="T9" fmla="*/ 3 h 21"/>
                        <a:gd name="T10" fmla="*/ 5 w 8"/>
                        <a:gd name="T11" fmla="*/ 12 h 21"/>
                        <a:gd name="T12" fmla="*/ 5 w 8"/>
                        <a:gd name="T13" fmla="*/ 16 h 21"/>
                        <a:gd name="T14" fmla="*/ 2 w 8"/>
                        <a:gd name="T15" fmla="*/ 18 h 21"/>
                        <a:gd name="T16" fmla="*/ 2 w 8"/>
                        <a:gd name="T17" fmla="*/ 21 h 21"/>
                        <a:gd name="T18" fmla="*/ 8 w 8"/>
                        <a:gd name="T19" fmla="*/ 15 h 21"/>
                        <a:gd name="T20" fmla="*/ 4 w 8"/>
                        <a:gd name="T21" fmla="*/ 1 h 21"/>
                        <a:gd name="T22" fmla="*/ 4 w 8"/>
                        <a:gd name="T23" fmla="*/ 2 h 21"/>
                        <a:gd name="T24" fmla="*/ 4 w 8"/>
                        <a:gd name="T25" fmla="*/ 2 h 21"/>
                        <a:gd name="T26" fmla="*/ 2 w 8"/>
                        <a:gd name="T27" fmla="*/ 3 h 21"/>
                        <a:gd name="T28" fmla="*/ 3 w 8"/>
                        <a:gd name="T29" fmla="*/ 3 h 21"/>
                        <a:gd name="T30" fmla="*/ 3 w 8"/>
                        <a:gd name="T3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21">
                          <a:moveTo>
                            <a:pt x="3" y="0"/>
                          </a:moveTo>
                          <a:cubicBezTo>
                            <a:pt x="3" y="0"/>
                            <a:pt x="3" y="0"/>
                            <a:pt x="3" y="0"/>
                          </a:cubicBezTo>
                          <a:cubicBezTo>
                            <a:pt x="2" y="0"/>
                            <a:pt x="2" y="0"/>
                            <a:pt x="1" y="1"/>
                          </a:cubicBezTo>
                          <a:cubicBezTo>
                            <a:pt x="1" y="1"/>
                            <a:pt x="1" y="1"/>
                            <a:pt x="1" y="2"/>
                          </a:cubicBezTo>
                          <a:cubicBezTo>
                            <a:pt x="1" y="2"/>
                            <a:pt x="1" y="3"/>
                            <a:pt x="2" y="3"/>
                          </a:cubicBezTo>
                          <a:cubicBezTo>
                            <a:pt x="4" y="5"/>
                            <a:pt x="5" y="9"/>
                            <a:pt x="5" y="12"/>
                          </a:cubicBezTo>
                          <a:cubicBezTo>
                            <a:pt x="5" y="13"/>
                            <a:pt x="5" y="14"/>
                            <a:pt x="5" y="16"/>
                          </a:cubicBezTo>
                          <a:cubicBezTo>
                            <a:pt x="5" y="18"/>
                            <a:pt x="4" y="18"/>
                            <a:pt x="2" y="18"/>
                          </a:cubicBezTo>
                          <a:cubicBezTo>
                            <a:pt x="0" y="18"/>
                            <a:pt x="0" y="21"/>
                            <a:pt x="2" y="21"/>
                          </a:cubicBezTo>
                          <a:cubicBezTo>
                            <a:pt x="7" y="21"/>
                            <a:pt x="8" y="19"/>
                            <a:pt x="8" y="15"/>
                          </a:cubicBezTo>
                          <a:cubicBezTo>
                            <a:pt x="8" y="10"/>
                            <a:pt x="7" y="5"/>
                            <a:pt x="4" y="1"/>
                          </a:cubicBezTo>
                          <a:cubicBezTo>
                            <a:pt x="4" y="1"/>
                            <a:pt x="4" y="2"/>
                            <a:pt x="4" y="2"/>
                          </a:cubicBezTo>
                          <a:cubicBezTo>
                            <a:pt x="4" y="2"/>
                            <a:pt x="4" y="2"/>
                            <a:pt x="4" y="2"/>
                          </a:cubicBezTo>
                          <a:cubicBezTo>
                            <a:pt x="3" y="2"/>
                            <a:pt x="3" y="3"/>
                            <a:pt x="2" y="3"/>
                          </a:cubicBezTo>
                          <a:cubicBezTo>
                            <a:pt x="3" y="3"/>
                            <a:pt x="3" y="3"/>
                            <a:pt x="3" y="3"/>
                          </a:cubicBezTo>
                          <a:cubicBezTo>
                            <a:pt x="5" y="3"/>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6" name="Freeform 219"/>
                    <p:cNvSpPr/>
                    <p:nvPr/>
                  </p:nvSpPr>
                  <p:spPr bwMode="auto">
                    <a:xfrm>
                      <a:off x="548" y="1585"/>
                      <a:ext cx="2" cy="3"/>
                    </a:xfrm>
                    <a:custGeom>
                      <a:avLst/>
                      <a:gdLst>
                        <a:gd name="T0" fmla="*/ 0 w 3"/>
                        <a:gd name="T1" fmla="*/ 2 h 4"/>
                        <a:gd name="T2" fmla="*/ 0 w 3"/>
                        <a:gd name="T3" fmla="*/ 2 h 4"/>
                        <a:gd name="T4" fmla="*/ 3 w 3"/>
                        <a:gd name="T5" fmla="*/ 2 h 4"/>
                        <a:gd name="T6" fmla="*/ 3 w 3"/>
                        <a:gd name="T7" fmla="*/ 2 h 4"/>
                        <a:gd name="T8" fmla="*/ 0 w 3"/>
                        <a:gd name="T9" fmla="*/ 2 h 4"/>
                        <a:gd name="T10" fmla="*/ 0 w 3"/>
                        <a:gd name="T11" fmla="*/ 2 h 4"/>
                        <a:gd name="T12" fmla="*/ 3 w 3"/>
                        <a:gd name="T13" fmla="*/ 2 h 4"/>
                        <a:gd name="T14" fmla="*/ 3 w 3"/>
                        <a:gd name="T15" fmla="*/ 2 h 4"/>
                        <a:gd name="T16" fmla="*/ 0 w 3"/>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4">
                          <a:moveTo>
                            <a:pt x="0" y="2"/>
                          </a:moveTo>
                          <a:cubicBezTo>
                            <a:pt x="0" y="2"/>
                            <a:pt x="0" y="2"/>
                            <a:pt x="0" y="2"/>
                          </a:cubicBezTo>
                          <a:cubicBezTo>
                            <a:pt x="0" y="4"/>
                            <a:pt x="3" y="4"/>
                            <a:pt x="3" y="2"/>
                          </a:cubicBezTo>
                          <a:cubicBezTo>
                            <a:pt x="3" y="2"/>
                            <a:pt x="3" y="2"/>
                            <a:pt x="3" y="2"/>
                          </a:cubicBezTo>
                          <a:cubicBezTo>
                            <a:pt x="3" y="0"/>
                            <a:pt x="0" y="0"/>
                            <a:pt x="0" y="2"/>
                          </a:cubicBezTo>
                          <a:cubicBezTo>
                            <a:pt x="0" y="2"/>
                            <a:pt x="0" y="2"/>
                            <a:pt x="0" y="2"/>
                          </a:cubicBezTo>
                          <a:cubicBezTo>
                            <a:pt x="0" y="4"/>
                            <a:pt x="3" y="4"/>
                            <a:pt x="3" y="2"/>
                          </a:cubicBezTo>
                          <a:cubicBezTo>
                            <a:pt x="3" y="2"/>
                            <a:pt x="3" y="2"/>
                            <a:pt x="3" y="2"/>
                          </a:cubicBezTo>
                          <a:cubicBezTo>
                            <a:pt x="3" y="0"/>
                            <a:pt x="0" y="0"/>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220"/>
                    <p:cNvSpPr/>
                    <p:nvPr/>
                  </p:nvSpPr>
                  <p:spPr bwMode="auto">
                    <a:xfrm>
                      <a:off x="556" y="1615"/>
                      <a:ext cx="13" cy="12"/>
                    </a:xfrm>
                    <a:custGeom>
                      <a:avLst/>
                      <a:gdLst>
                        <a:gd name="T0" fmla="*/ 3 w 20"/>
                        <a:gd name="T1" fmla="*/ 7 h 19"/>
                        <a:gd name="T2" fmla="*/ 6 w 20"/>
                        <a:gd name="T3" fmla="*/ 2 h 19"/>
                        <a:gd name="T4" fmla="*/ 4 w 20"/>
                        <a:gd name="T5" fmla="*/ 3 h 19"/>
                        <a:gd name="T6" fmla="*/ 17 w 20"/>
                        <a:gd name="T7" fmla="*/ 13 h 19"/>
                        <a:gd name="T8" fmla="*/ 17 w 20"/>
                        <a:gd name="T9" fmla="*/ 11 h 19"/>
                        <a:gd name="T10" fmla="*/ 14 w 20"/>
                        <a:gd name="T11" fmla="*/ 16 h 19"/>
                        <a:gd name="T12" fmla="*/ 17 w 20"/>
                        <a:gd name="T13" fmla="*/ 16 h 19"/>
                        <a:gd name="T14" fmla="*/ 12 w 20"/>
                        <a:gd name="T15" fmla="*/ 11 h 19"/>
                        <a:gd name="T16" fmla="*/ 10 w 20"/>
                        <a:gd name="T17" fmla="*/ 13 h 19"/>
                        <a:gd name="T18" fmla="*/ 13 w 20"/>
                        <a:gd name="T19" fmla="*/ 14 h 19"/>
                        <a:gd name="T20" fmla="*/ 15 w 20"/>
                        <a:gd name="T21" fmla="*/ 12 h 19"/>
                        <a:gd name="T22" fmla="*/ 14 w 20"/>
                        <a:gd name="T23" fmla="*/ 10 h 19"/>
                        <a:gd name="T24" fmla="*/ 13 w 20"/>
                        <a:gd name="T25" fmla="*/ 12 h 19"/>
                        <a:gd name="T26" fmla="*/ 14 w 20"/>
                        <a:gd name="T27" fmla="*/ 13 h 19"/>
                        <a:gd name="T28" fmla="*/ 16 w 20"/>
                        <a:gd name="T29" fmla="*/ 11 h 19"/>
                        <a:gd name="T30" fmla="*/ 12 w 20"/>
                        <a:gd name="T31" fmla="*/ 9 h 19"/>
                        <a:gd name="T32" fmla="*/ 11 w 20"/>
                        <a:gd name="T33" fmla="*/ 12 h 19"/>
                        <a:gd name="T34" fmla="*/ 12 w 20"/>
                        <a:gd name="T35" fmla="*/ 13 h 19"/>
                        <a:gd name="T36" fmla="*/ 14 w 20"/>
                        <a:gd name="T37" fmla="*/ 11 h 19"/>
                        <a:gd name="T38" fmla="*/ 12 w 20"/>
                        <a:gd name="T39" fmla="*/ 10 h 19"/>
                        <a:gd name="T40" fmla="*/ 10 w 20"/>
                        <a:gd name="T41" fmla="*/ 12 h 19"/>
                        <a:gd name="T42" fmla="*/ 14 w 20"/>
                        <a:gd name="T43" fmla="*/ 18 h 19"/>
                        <a:gd name="T44" fmla="*/ 17 w 20"/>
                        <a:gd name="T45" fmla="*/ 18 h 19"/>
                        <a:gd name="T46" fmla="*/ 19 w 20"/>
                        <a:gd name="T47" fmla="*/ 13 h 19"/>
                        <a:gd name="T48" fmla="*/ 19 w 20"/>
                        <a:gd name="T49" fmla="*/ 11 h 19"/>
                        <a:gd name="T50" fmla="*/ 5 w 20"/>
                        <a:gd name="T51" fmla="*/ 0 h 19"/>
                        <a:gd name="T52" fmla="*/ 3 w 20"/>
                        <a:gd name="T53" fmla="*/ 1 h 19"/>
                        <a:gd name="T54" fmla="*/ 1 w 20"/>
                        <a:gd name="T55" fmla="*/ 5 h 19"/>
                        <a:gd name="T56" fmla="*/ 3 w 20"/>
                        <a:gd name="T57"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 h="19">
                          <a:moveTo>
                            <a:pt x="3" y="7"/>
                          </a:moveTo>
                          <a:cubicBezTo>
                            <a:pt x="5" y="5"/>
                            <a:pt x="5" y="4"/>
                            <a:pt x="6" y="2"/>
                          </a:cubicBezTo>
                          <a:cubicBezTo>
                            <a:pt x="5" y="2"/>
                            <a:pt x="4" y="2"/>
                            <a:pt x="4" y="3"/>
                          </a:cubicBezTo>
                          <a:cubicBezTo>
                            <a:pt x="8" y="6"/>
                            <a:pt x="13" y="9"/>
                            <a:pt x="17" y="13"/>
                          </a:cubicBezTo>
                          <a:cubicBezTo>
                            <a:pt x="17" y="12"/>
                            <a:pt x="17" y="12"/>
                            <a:pt x="17" y="11"/>
                          </a:cubicBezTo>
                          <a:cubicBezTo>
                            <a:pt x="16" y="13"/>
                            <a:pt x="15" y="15"/>
                            <a:pt x="14" y="16"/>
                          </a:cubicBezTo>
                          <a:cubicBezTo>
                            <a:pt x="15" y="16"/>
                            <a:pt x="16" y="16"/>
                            <a:pt x="17" y="16"/>
                          </a:cubicBezTo>
                          <a:cubicBezTo>
                            <a:pt x="16" y="14"/>
                            <a:pt x="14" y="13"/>
                            <a:pt x="12" y="11"/>
                          </a:cubicBezTo>
                          <a:cubicBezTo>
                            <a:pt x="12" y="11"/>
                            <a:pt x="11" y="12"/>
                            <a:pt x="10" y="13"/>
                          </a:cubicBezTo>
                          <a:cubicBezTo>
                            <a:pt x="11" y="13"/>
                            <a:pt x="12" y="13"/>
                            <a:pt x="13" y="14"/>
                          </a:cubicBezTo>
                          <a:cubicBezTo>
                            <a:pt x="14" y="14"/>
                            <a:pt x="16" y="13"/>
                            <a:pt x="15" y="12"/>
                          </a:cubicBezTo>
                          <a:cubicBezTo>
                            <a:pt x="15" y="11"/>
                            <a:pt x="14" y="11"/>
                            <a:pt x="14" y="10"/>
                          </a:cubicBezTo>
                          <a:cubicBezTo>
                            <a:pt x="14" y="11"/>
                            <a:pt x="13" y="11"/>
                            <a:pt x="13" y="12"/>
                          </a:cubicBezTo>
                          <a:cubicBezTo>
                            <a:pt x="13" y="12"/>
                            <a:pt x="13" y="12"/>
                            <a:pt x="14" y="13"/>
                          </a:cubicBezTo>
                          <a:cubicBezTo>
                            <a:pt x="15" y="14"/>
                            <a:pt x="17" y="12"/>
                            <a:pt x="16" y="11"/>
                          </a:cubicBezTo>
                          <a:cubicBezTo>
                            <a:pt x="15" y="9"/>
                            <a:pt x="14" y="9"/>
                            <a:pt x="12" y="9"/>
                          </a:cubicBezTo>
                          <a:cubicBezTo>
                            <a:pt x="11" y="10"/>
                            <a:pt x="11" y="11"/>
                            <a:pt x="11" y="12"/>
                          </a:cubicBezTo>
                          <a:cubicBezTo>
                            <a:pt x="12" y="12"/>
                            <a:pt x="12" y="13"/>
                            <a:pt x="12" y="13"/>
                          </a:cubicBezTo>
                          <a:cubicBezTo>
                            <a:pt x="13" y="13"/>
                            <a:pt x="14" y="12"/>
                            <a:pt x="14" y="11"/>
                          </a:cubicBezTo>
                          <a:cubicBezTo>
                            <a:pt x="14" y="11"/>
                            <a:pt x="13" y="11"/>
                            <a:pt x="12" y="10"/>
                          </a:cubicBezTo>
                          <a:cubicBezTo>
                            <a:pt x="11" y="10"/>
                            <a:pt x="9" y="11"/>
                            <a:pt x="10" y="12"/>
                          </a:cubicBezTo>
                          <a:cubicBezTo>
                            <a:pt x="11" y="14"/>
                            <a:pt x="13" y="16"/>
                            <a:pt x="14" y="18"/>
                          </a:cubicBezTo>
                          <a:cubicBezTo>
                            <a:pt x="15" y="19"/>
                            <a:pt x="16" y="19"/>
                            <a:pt x="17" y="18"/>
                          </a:cubicBezTo>
                          <a:cubicBezTo>
                            <a:pt x="17" y="16"/>
                            <a:pt x="18" y="14"/>
                            <a:pt x="19" y="13"/>
                          </a:cubicBezTo>
                          <a:cubicBezTo>
                            <a:pt x="20" y="12"/>
                            <a:pt x="20" y="11"/>
                            <a:pt x="19" y="11"/>
                          </a:cubicBezTo>
                          <a:cubicBezTo>
                            <a:pt x="15" y="7"/>
                            <a:pt x="10" y="4"/>
                            <a:pt x="5" y="0"/>
                          </a:cubicBezTo>
                          <a:cubicBezTo>
                            <a:pt x="4" y="0"/>
                            <a:pt x="3" y="0"/>
                            <a:pt x="3" y="1"/>
                          </a:cubicBezTo>
                          <a:cubicBezTo>
                            <a:pt x="3" y="3"/>
                            <a:pt x="2" y="4"/>
                            <a:pt x="1" y="5"/>
                          </a:cubicBezTo>
                          <a:cubicBezTo>
                            <a:pt x="0" y="6"/>
                            <a:pt x="2" y="8"/>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221"/>
                    <p:cNvSpPr/>
                    <p:nvPr/>
                  </p:nvSpPr>
                  <p:spPr bwMode="auto">
                    <a:xfrm>
                      <a:off x="564" y="1622"/>
                      <a:ext cx="3" cy="3"/>
                    </a:xfrm>
                    <a:custGeom>
                      <a:avLst/>
                      <a:gdLst>
                        <a:gd name="T0" fmla="*/ 3 w 5"/>
                        <a:gd name="T1" fmla="*/ 4 h 5"/>
                        <a:gd name="T2" fmla="*/ 3 w 5"/>
                        <a:gd name="T3" fmla="*/ 3 h 5"/>
                        <a:gd name="T4" fmla="*/ 1 w 5"/>
                        <a:gd name="T5" fmla="*/ 2 h 5"/>
                        <a:gd name="T6" fmla="*/ 1 w 5"/>
                        <a:gd name="T7" fmla="*/ 2 h 5"/>
                        <a:gd name="T8" fmla="*/ 4 w 5"/>
                        <a:gd name="T9" fmla="*/ 3 h 5"/>
                        <a:gd name="T10" fmla="*/ 4 w 5"/>
                        <a:gd name="T11" fmla="*/ 2 h 5"/>
                        <a:gd name="T12" fmla="*/ 2 w 5"/>
                        <a:gd name="T13" fmla="*/ 2 h 5"/>
                        <a:gd name="T14" fmla="*/ 2 w 5"/>
                        <a:gd name="T15" fmla="*/ 2 h 5"/>
                        <a:gd name="T16" fmla="*/ 5 w 5"/>
                        <a:gd name="T17" fmla="*/ 2 h 5"/>
                        <a:gd name="T18" fmla="*/ 5 w 5"/>
                        <a:gd name="T19" fmla="*/ 0 h 5"/>
                        <a:gd name="T20" fmla="*/ 3 w 5"/>
                        <a:gd name="T21" fmla="*/ 0 h 5"/>
                        <a:gd name="T22" fmla="*/ 1 w 5"/>
                        <a:gd name="T23" fmla="*/ 1 h 5"/>
                        <a:gd name="T24" fmla="*/ 4 w 5"/>
                        <a:gd name="T25" fmla="*/ 2 h 5"/>
                        <a:gd name="T26" fmla="*/ 4 w 5"/>
                        <a:gd name="T27" fmla="*/ 1 h 5"/>
                        <a:gd name="T28" fmla="*/ 2 w 5"/>
                        <a:gd name="T29" fmla="*/ 0 h 5"/>
                        <a:gd name="T30" fmla="*/ 0 w 5"/>
                        <a:gd name="T31" fmla="*/ 3 h 5"/>
                        <a:gd name="T32" fmla="*/ 3 w 5"/>
                        <a:gd name="T33"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5">
                          <a:moveTo>
                            <a:pt x="3" y="4"/>
                          </a:moveTo>
                          <a:cubicBezTo>
                            <a:pt x="3" y="3"/>
                            <a:pt x="3" y="3"/>
                            <a:pt x="3" y="3"/>
                          </a:cubicBezTo>
                          <a:cubicBezTo>
                            <a:pt x="2" y="2"/>
                            <a:pt x="2" y="2"/>
                            <a:pt x="1" y="2"/>
                          </a:cubicBezTo>
                          <a:cubicBezTo>
                            <a:pt x="1" y="2"/>
                            <a:pt x="1" y="2"/>
                            <a:pt x="1" y="2"/>
                          </a:cubicBezTo>
                          <a:cubicBezTo>
                            <a:pt x="2" y="4"/>
                            <a:pt x="3" y="4"/>
                            <a:pt x="4" y="3"/>
                          </a:cubicBezTo>
                          <a:cubicBezTo>
                            <a:pt x="4" y="3"/>
                            <a:pt x="4" y="2"/>
                            <a:pt x="4" y="2"/>
                          </a:cubicBezTo>
                          <a:cubicBezTo>
                            <a:pt x="4" y="2"/>
                            <a:pt x="3" y="2"/>
                            <a:pt x="2" y="2"/>
                          </a:cubicBezTo>
                          <a:cubicBezTo>
                            <a:pt x="2" y="2"/>
                            <a:pt x="2" y="2"/>
                            <a:pt x="2" y="2"/>
                          </a:cubicBezTo>
                          <a:cubicBezTo>
                            <a:pt x="3" y="4"/>
                            <a:pt x="5" y="3"/>
                            <a:pt x="5" y="2"/>
                          </a:cubicBezTo>
                          <a:cubicBezTo>
                            <a:pt x="5" y="1"/>
                            <a:pt x="5" y="1"/>
                            <a:pt x="5" y="0"/>
                          </a:cubicBezTo>
                          <a:cubicBezTo>
                            <a:pt x="4" y="0"/>
                            <a:pt x="3" y="0"/>
                            <a:pt x="3" y="0"/>
                          </a:cubicBezTo>
                          <a:cubicBezTo>
                            <a:pt x="2" y="0"/>
                            <a:pt x="2" y="1"/>
                            <a:pt x="1" y="1"/>
                          </a:cubicBezTo>
                          <a:cubicBezTo>
                            <a:pt x="2" y="1"/>
                            <a:pt x="3" y="1"/>
                            <a:pt x="4" y="2"/>
                          </a:cubicBezTo>
                          <a:cubicBezTo>
                            <a:pt x="4" y="1"/>
                            <a:pt x="4" y="1"/>
                            <a:pt x="4" y="1"/>
                          </a:cubicBezTo>
                          <a:cubicBezTo>
                            <a:pt x="4" y="0"/>
                            <a:pt x="3" y="0"/>
                            <a:pt x="2" y="0"/>
                          </a:cubicBezTo>
                          <a:cubicBezTo>
                            <a:pt x="1" y="1"/>
                            <a:pt x="0" y="2"/>
                            <a:pt x="0" y="3"/>
                          </a:cubicBezTo>
                          <a:cubicBezTo>
                            <a:pt x="0" y="5"/>
                            <a:pt x="2" y="5"/>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222"/>
                    <p:cNvSpPr/>
                    <p:nvPr/>
                  </p:nvSpPr>
                  <p:spPr bwMode="auto">
                    <a:xfrm>
                      <a:off x="553" y="1618"/>
                      <a:ext cx="13" cy="13"/>
                    </a:xfrm>
                    <a:custGeom>
                      <a:avLst/>
                      <a:gdLst>
                        <a:gd name="T0" fmla="*/ 1 w 20"/>
                        <a:gd name="T1" fmla="*/ 3 h 19"/>
                        <a:gd name="T2" fmla="*/ 17 w 20"/>
                        <a:gd name="T3" fmla="*/ 17 h 19"/>
                        <a:gd name="T4" fmla="*/ 18 w 20"/>
                        <a:gd name="T5" fmla="*/ 15 h 19"/>
                        <a:gd name="T6" fmla="*/ 3 w 20"/>
                        <a:gd name="T7" fmla="*/ 1 h 19"/>
                        <a:gd name="T8" fmla="*/ 1 w 20"/>
                        <a:gd name="T9" fmla="*/ 3 h 19"/>
                      </a:gdLst>
                      <a:ahLst/>
                      <a:cxnLst>
                        <a:cxn ang="0">
                          <a:pos x="T0" y="T1"/>
                        </a:cxn>
                        <a:cxn ang="0">
                          <a:pos x="T2" y="T3"/>
                        </a:cxn>
                        <a:cxn ang="0">
                          <a:pos x="T4" y="T5"/>
                        </a:cxn>
                        <a:cxn ang="0">
                          <a:pos x="T6" y="T7"/>
                        </a:cxn>
                        <a:cxn ang="0">
                          <a:pos x="T8" y="T9"/>
                        </a:cxn>
                      </a:cxnLst>
                      <a:rect l="0" t="0" r="r" b="b"/>
                      <a:pathLst>
                        <a:path w="20" h="19">
                          <a:moveTo>
                            <a:pt x="1" y="3"/>
                          </a:moveTo>
                          <a:cubicBezTo>
                            <a:pt x="6" y="8"/>
                            <a:pt x="11" y="13"/>
                            <a:pt x="17" y="17"/>
                          </a:cubicBezTo>
                          <a:cubicBezTo>
                            <a:pt x="19" y="19"/>
                            <a:pt x="20" y="16"/>
                            <a:pt x="18" y="15"/>
                          </a:cubicBezTo>
                          <a:cubicBezTo>
                            <a:pt x="13" y="11"/>
                            <a:pt x="8" y="6"/>
                            <a:pt x="3" y="1"/>
                          </a:cubicBezTo>
                          <a:cubicBezTo>
                            <a:pt x="2" y="0"/>
                            <a:pt x="0" y="2"/>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Freeform 223"/>
                    <p:cNvSpPr/>
                    <p:nvPr/>
                  </p:nvSpPr>
                  <p:spPr bwMode="auto">
                    <a:xfrm>
                      <a:off x="542" y="1585"/>
                      <a:ext cx="6" cy="14"/>
                    </a:xfrm>
                    <a:custGeom>
                      <a:avLst/>
                      <a:gdLst>
                        <a:gd name="T0" fmla="*/ 8 w 8"/>
                        <a:gd name="T1" fmla="*/ 19 h 21"/>
                        <a:gd name="T2" fmla="*/ 6 w 8"/>
                        <a:gd name="T3" fmla="*/ 11 h 21"/>
                        <a:gd name="T4" fmla="*/ 3 w 8"/>
                        <a:gd name="T5" fmla="*/ 2 h 21"/>
                        <a:gd name="T6" fmla="*/ 0 w 8"/>
                        <a:gd name="T7" fmla="*/ 2 h 21"/>
                        <a:gd name="T8" fmla="*/ 3 w 8"/>
                        <a:gd name="T9" fmla="*/ 10 h 21"/>
                        <a:gd name="T10" fmla="*/ 5 w 8"/>
                        <a:gd name="T11" fmla="*/ 20 h 21"/>
                        <a:gd name="T12" fmla="*/ 8 w 8"/>
                        <a:gd name="T13" fmla="*/ 19 h 21"/>
                      </a:gdLst>
                      <a:ahLst/>
                      <a:cxnLst>
                        <a:cxn ang="0">
                          <a:pos x="T0" y="T1"/>
                        </a:cxn>
                        <a:cxn ang="0">
                          <a:pos x="T2" y="T3"/>
                        </a:cxn>
                        <a:cxn ang="0">
                          <a:pos x="T4" y="T5"/>
                        </a:cxn>
                        <a:cxn ang="0">
                          <a:pos x="T6" y="T7"/>
                        </a:cxn>
                        <a:cxn ang="0">
                          <a:pos x="T8" y="T9"/>
                        </a:cxn>
                        <a:cxn ang="0">
                          <a:pos x="T10" y="T11"/>
                        </a:cxn>
                        <a:cxn ang="0">
                          <a:pos x="T12" y="T13"/>
                        </a:cxn>
                      </a:cxnLst>
                      <a:rect l="0" t="0" r="r" b="b"/>
                      <a:pathLst>
                        <a:path w="8" h="21">
                          <a:moveTo>
                            <a:pt x="8" y="19"/>
                          </a:moveTo>
                          <a:cubicBezTo>
                            <a:pt x="7" y="16"/>
                            <a:pt x="6" y="14"/>
                            <a:pt x="6" y="11"/>
                          </a:cubicBezTo>
                          <a:cubicBezTo>
                            <a:pt x="5" y="8"/>
                            <a:pt x="3" y="5"/>
                            <a:pt x="3" y="2"/>
                          </a:cubicBezTo>
                          <a:cubicBezTo>
                            <a:pt x="3" y="0"/>
                            <a:pt x="0" y="0"/>
                            <a:pt x="0" y="2"/>
                          </a:cubicBezTo>
                          <a:cubicBezTo>
                            <a:pt x="0" y="5"/>
                            <a:pt x="2" y="8"/>
                            <a:pt x="3" y="10"/>
                          </a:cubicBezTo>
                          <a:cubicBezTo>
                            <a:pt x="4" y="13"/>
                            <a:pt x="4" y="17"/>
                            <a:pt x="5" y="20"/>
                          </a:cubicBezTo>
                          <a:cubicBezTo>
                            <a:pt x="6" y="21"/>
                            <a:pt x="8" y="21"/>
                            <a:pt x="8"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1" name="Freeform 224"/>
                    <p:cNvSpPr/>
                    <p:nvPr/>
                  </p:nvSpPr>
                  <p:spPr bwMode="auto">
                    <a:xfrm>
                      <a:off x="936" y="1544"/>
                      <a:ext cx="43" cy="44"/>
                    </a:xfrm>
                    <a:custGeom>
                      <a:avLst/>
                      <a:gdLst>
                        <a:gd name="T0" fmla="*/ 42 w 65"/>
                        <a:gd name="T1" fmla="*/ 16 h 65"/>
                        <a:gd name="T2" fmla="*/ 22 w 65"/>
                        <a:gd name="T3" fmla="*/ 24 h 65"/>
                        <a:gd name="T4" fmla="*/ 19 w 65"/>
                        <a:gd name="T5" fmla="*/ 40 h 65"/>
                        <a:gd name="T6" fmla="*/ 32 w 65"/>
                        <a:gd name="T7" fmla="*/ 41 h 65"/>
                        <a:gd name="T8" fmla="*/ 43 w 65"/>
                        <a:gd name="T9" fmla="*/ 16 h 65"/>
                        <a:gd name="T10" fmla="*/ 40 w 65"/>
                        <a:gd name="T11" fmla="*/ 16 h 65"/>
                        <a:gd name="T12" fmla="*/ 50 w 65"/>
                        <a:gd name="T13" fmla="*/ 43 h 65"/>
                        <a:gd name="T14" fmla="*/ 63 w 65"/>
                        <a:gd name="T15" fmla="*/ 22 h 65"/>
                        <a:gd name="T16" fmla="*/ 46 w 65"/>
                        <a:gd name="T17" fmla="*/ 4 h 65"/>
                        <a:gd name="T18" fmla="*/ 4 w 65"/>
                        <a:gd name="T19" fmla="*/ 33 h 65"/>
                        <a:gd name="T20" fmla="*/ 52 w 65"/>
                        <a:gd name="T21" fmla="*/ 49 h 65"/>
                        <a:gd name="T22" fmla="*/ 50 w 65"/>
                        <a:gd name="T23" fmla="*/ 47 h 65"/>
                        <a:gd name="T24" fmla="*/ 10 w 65"/>
                        <a:gd name="T25" fmla="*/ 40 h 65"/>
                        <a:gd name="T26" fmla="*/ 33 w 65"/>
                        <a:gd name="T27" fmla="*/ 6 h 65"/>
                        <a:gd name="T28" fmla="*/ 56 w 65"/>
                        <a:gd name="T29" fmla="*/ 12 h 65"/>
                        <a:gd name="T30" fmla="*/ 49 w 65"/>
                        <a:gd name="T31" fmla="*/ 40 h 65"/>
                        <a:gd name="T32" fmla="*/ 43 w 65"/>
                        <a:gd name="T33" fmla="*/ 16 h 65"/>
                        <a:gd name="T34" fmla="*/ 40 w 65"/>
                        <a:gd name="T35" fmla="*/ 16 h 65"/>
                        <a:gd name="T36" fmla="*/ 32 w 65"/>
                        <a:gd name="T37" fmla="*/ 37 h 65"/>
                        <a:gd name="T38" fmla="*/ 28 w 65"/>
                        <a:gd name="T39" fmla="*/ 40 h 65"/>
                        <a:gd name="T40" fmla="*/ 26 w 65"/>
                        <a:gd name="T41" fmla="*/ 23 h 65"/>
                        <a:gd name="T42" fmla="*/ 42 w 65"/>
                        <a:gd name="T43" fmla="*/ 18 h 65"/>
                        <a:gd name="T44" fmla="*/ 42 w 65"/>
                        <a:gd name="T45" fmla="*/ 1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 h="65">
                          <a:moveTo>
                            <a:pt x="42" y="16"/>
                          </a:moveTo>
                          <a:cubicBezTo>
                            <a:pt x="33" y="15"/>
                            <a:pt x="27" y="17"/>
                            <a:pt x="22" y="24"/>
                          </a:cubicBezTo>
                          <a:cubicBezTo>
                            <a:pt x="18" y="29"/>
                            <a:pt x="16" y="34"/>
                            <a:pt x="19" y="40"/>
                          </a:cubicBezTo>
                          <a:cubicBezTo>
                            <a:pt x="22" y="45"/>
                            <a:pt x="28" y="43"/>
                            <a:pt x="32" y="41"/>
                          </a:cubicBezTo>
                          <a:cubicBezTo>
                            <a:pt x="39" y="35"/>
                            <a:pt x="39" y="24"/>
                            <a:pt x="43" y="16"/>
                          </a:cubicBezTo>
                          <a:cubicBezTo>
                            <a:pt x="42" y="16"/>
                            <a:pt x="41" y="16"/>
                            <a:pt x="40" y="16"/>
                          </a:cubicBezTo>
                          <a:cubicBezTo>
                            <a:pt x="39" y="23"/>
                            <a:pt x="37" y="46"/>
                            <a:pt x="50" y="43"/>
                          </a:cubicBezTo>
                          <a:cubicBezTo>
                            <a:pt x="59" y="41"/>
                            <a:pt x="63" y="30"/>
                            <a:pt x="63" y="22"/>
                          </a:cubicBezTo>
                          <a:cubicBezTo>
                            <a:pt x="63" y="12"/>
                            <a:pt x="55" y="6"/>
                            <a:pt x="46" y="4"/>
                          </a:cubicBezTo>
                          <a:cubicBezTo>
                            <a:pt x="29" y="0"/>
                            <a:pt x="0" y="14"/>
                            <a:pt x="4" y="33"/>
                          </a:cubicBezTo>
                          <a:cubicBezTo>
                            <a:pt x="9" y="54"/>
                            <a:pt x="36" y="65"/>
                            <a:pt x="52" y="49"/>
                          </a:cubicBezTo>
                          <a:cubicBezTo>
                            <a:pt x="53" y="48"/>
                            <a:pt x="51" y="46"/>
                            <a:pt x="50" y="47"/>
                          </a:cubicBezTo>
                          <a:cubicBezTo>
                            <a:pt x="37" y="60"/>
                            <a:pt x="19" y="54"/>
                            <a:pt x="10" y="40"/>
                          </a:cubicBezTo>
                          <a:cubicBezTo>
                            <a:pt x="0" y="23"/>
                            <a:pt x="19" y="10"/>
                            <a:pt x="33" y="6"/>
                          </a:cubicBezTo>
                          <a:cubicBezTo>
                            <a:pt x="41" y="5"/>
                            <a:pt x="50" y="7"/>
                            <a:pt x="56" y="12"/>
                          </a:cubicBezTo>
                          <a:cubicBezTo>
                            <a:pt x="65" y="20"/>
                            <a:pt x="59" y="36"/>
                            <a:pt x="49" y="40"/>
                          </a:cubicBezTo>
                          <a:cubicBezTo>
                            <a:pt x="40" y="44"/>
                            <a:pt x="42" y="20"/>
                            <a:pt x="43" y="16"/>
                          </a:cubicBezTo>
                          <a:cubicBezTo>
                            <a:pt x="43" y="14"/>
                            <a:pt x="40" y="14"/>
                            <a:pt x="40" y="16"/>
                          </a:cubicBezTo>
                          <a:cubicBezTo>
                            <a:pt x="37" y="23"/>
                            <a:pt x="37" y="30"/>
                            <a:pt x="32" y="37"/>
                          </a:cubicBezTo>
                          <a:cubicBezTo>
                            <a:pt x="30" y="38"/>
                            <a:pt x="29" y="39"/>
                            <a:pt x="28" y="40"/>
                          </a:cubicBezTo>
                          <a:cubicBezTo>
                            <a:pt x="21" y="34"/>
                            <a:pt x="20" y="28"/>
                            <a:pt x="26" y="23"/>
                          </a:cubicBezTo>
                          <a:cubicBezTo>
                            <a:pt x="30" y="18"/>
                            <a:pt x="36" y="18"/>
                            <a:pt x="42" y="18"/>
                          </a:cubicBezTo>
                          <a:cubicBezTo>
                            <a:pt x="44" y="19"/>
                            <a:pt x="44" y="16"/>
                            <a:pt x="4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2" name="Freeform 225"/>
                    <p:cNvSpPr/>
                    <p:nvPr/>
                  </p:nvSpPr>
                  <p:spPr bwMode="auto">
                    <a:xfrm>
                      <a:off x="960" y="1515"/>
                      <a:ext cx="35" cy="20"/>
                    </a:xfrm>
                    <a:custGeom>
                      <a:avLst/>
                      <a:gdLst>
                        <a:gd name="T0" fmla="*/ 4 w 52"/>
                        <a:gd name="T1" fmla="*/ 6 h 30"/>
                        <a:gd name="T2" fmla="*/ 31 w 52"/>
                        <a:gd name="T3" fmla="*/ 6 h 30"/>
                        <a:gd name="T4" fmla="*/ 42 w 52"/>
                        <a:gd name="T5" fmla="*/ 5 h 30"/>
                        <a:gd name="T6" fmla="*/ 40 w 52"/>
                        <a:gd name="T7" fmla="*/ 13 h 30"/>
                        <a:gd name="T8" fmla="*/ 32 w 52"/>
                        <a:gd name="T9" fmla="*/ 22 h 30"/>
                        <a:gd name="T10" fmla="*/ 29 w 52"/>
                        <a:gd name="T11" fmla="*/ 25 h 30"/>
                        <a:gd name="T12" fmla="*/ 19 w 52"/>
                        <a:gd name="T13" fmla="*/ 21 h 30"/>
                        <a:gd name="T14" fmla="*/ 2 w 52"/>
                        <a:gd name="T15" fmla="*/ 6 h 30"/>
                        <a:gd name="T16" fmla="*/ 0 w 52"/>
                        <a:gd name="T17" fmla="*/ 7 h 30"/>
                        <a:gd name="T18" fmla="*/ 24 w 52"/>
                        <a:gd name="T19" fmla="*/ 28 h 30"/>
                        <a:gd name="T20" fmla="*/ 32 w 52"/>
                        <a:gd name="T21" fmla="*/ 25 h 30"/>
                        <a:gd name="T22" fmla="*/ 51 w 52"/>
                        <a:gd name="T23" fmla="*/ 6 h 30"/>
                        <a:gd name="T24" fmla="*/ 50 w 52"/>
                        <a:gd name="T25" fmla="*/ 5 h 30"/>
                        <a:gd name="T26" fmla="*/ 3 w 52"/>
                        <a:gd name="T27" fmla="*/ 5 h 30"/>
                        <a:gd name="T28" fmla="*/ 3 w 52"/>
                        <a:gd name="T29" fmla="*/ 7 h 30"/>
                        <a:gd name="T30" fmla="*/ 4 w 52"/>
                        <a:gd name="T31" fmla="*/ 7 h 30"/>
                        <a:gd name="T32" fmla="*/ 4 w 52"/>
                        <a:gd name="T3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30">
                          <a:moveTo>
                            <a:pt x="4" y="6"/>
                          </a:moveTo>
                          <a:cubicBezTo>
                            <a:pt x="12" y="9"/>
                            <a:pt x="23" y="7"/>
                            <a:pt x="31" y="6"/>
                          </a:cubicBezTo>
                          <a:cubicBezTo>
                            <a:pt x="35" y="5"/>
                            <a:pt x="39" y="5"/>
                            <a:pt x="42" y="5"/>
                          </a:cubicBezTo>
                          <a:cubicBezTo>
                            <a:pt x="52" y="5"/>
                            <a:pt x="43" y="10"/>
                            <a:pt x="40" y="13"/>
                          </a:cubicBezTo>
                          <a:cubicBezTo>
                            <a:pt x="37" y="16"/>
                            <a:pt x="35" y="19"/>
                            <a:pt x="32" y="22"/>
                          </a:cubicBezTo>
                          <a:cubicBezTo>
                            <a:pt x="31" y="23"/>
                            <a:pt x="30" y="24"/>
                            <a:pt x="29" y="25"/>
                          </a:cubicBezTo>
                          <a:cubicBezTo>
                            <a:pt x="26" y="28"/>
                            <a:pt x="21" y="23"/>
                            <a:pt x="19" y="21"/>
                          </a:cubicBezTo>
                          <a:cubicBezTo>
                            <a:pt x="13" y="17"/>
                            <a:pt x="5" y="13"/>
                            <a:pt x="2" y="6"/>
                          </a:cubicBezTo>
                          <a:cubicBezTo>
                            <a:pt x="2" y="5"/>
                            <a:pt x="0" y="5"/>
                            <a:pt x="0" y="7"/>
                          </a:cubicBezTo>
                          <a:cubicBezTo>
                            <a:pt x="4" y="16"/>
                            <a:pt x="17" y="23"/>
                            <a:pt x="24" y="28"/>
                          </a:cubicBezTo>
                          <a:cubicBezTo>
                            <a:pt x="28" y="30"/>
                            <a:pt x="30" y="27"/>
                            <a:pt x="32" y="25"/>
                          </a:cubicBezTo>
                          <a:cubicBezTo>
                            <a:pt x="38" y="18"/>
                            <a:pt x="44" y="12"/>
                            <a:pt x="51" y="6"/>
                          </a:cubicBezTo>
                          <a:cubicBezTo>
                            <a:pt x="51" y="6"/>
                            <a:pt x="51" y="5"/>
                            <a:pt x="50" y="5"/>
                          </a:cubicBezTo>
                          <a:cubicBezTo>
                            <a:pt x="36" y="0"/>
                            <a:pt x="18" y="5"/>
                            <a:pt x="3" y="5"/>
                          </a:cubicBezTo>
                          <a:cubicBezTo>
                            <a:pt x="2" y="5"/>
                            <a:pt x="2" y="7"/>
                            <a:pt x="3" y="7"/>
                          </a:cubicBezTo>
                          <a:cubicBezTo>
                            <a:pt x="3" y="7"/>
                            <a:pt x="3" y="7"/>
                            <a:pt x="4" y="7"/>
                          </a:cubicBezTo>
                          <a:cubicBezTo>
                            <a:pt x="5" y="8"/>
                            <a:pt x="5" y="6"/>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226"/>
                    <p:cNvSpPr/>
                    <p:nvPr/>
                  </p:nvSpPr>
                  <p:spPr bwMode="auto">
                    <a:xfrm>
                      <a:off x="960" y="1516"/>
                      <a:ext cx="37" cy="27"/>
                    </a:xfrm>
                    <a:custGeom>
                      <a:avLst/>
                      <a:gdLst>
                        <a:gd name="T0" fmla="*/ 3 w 55"/>
                        <a:gd name="T1" fmla="*/ 5 h 40"/>
                        <a:gd name="T2" fmla="*/ 2 w 55"/>
                        <a:gd name="T3" fmla="*/ 4 h 40"/>
                        <a:gd name="T4" fmla="*/ 0 w 55"/>
                        <a:gd name="T5" fmla="*/ 5 h 40"/>
                        <a:gd name="T6" fmla="*/ 2 w 55"/>
                        <a:gd name="T7" fmla="*/ 37 h 40"/>
                        <a:gd name="T8" fmla="*/ 3 w 55"/>
                        <a:gd name="T9" fmla="*/ 38 h 40"/>
                        <a:gd name="T10" fmla="*/ 34 w 55"/>
                        <a:gd name="T11" fmla="*/ 38 h 40"/>
                        <a:gd name="T12" fmla="*/ 51 w 55"/>
                        <a:gd name="T13" fmla="*/ 36 h 40"/>
                        <a:gd name="T14" fmla="*/ 53 w 55"/>
                        <a:gd name="T15" fmla="*/ 23 h 40"/>
                        <a:gd name="T16" fmla="*/ 50 w 55"/>
                        <a:gd name="T17" fmla="*/ 1 h 40"/>
                        <a:gd name="T18" fmla="*/ 48 w 55"/>
                        <a:gd name="T19" fmla="*/ 2 h 40"/>
                        <a:gd name="T20" fmla="*/ 50 w 55"/>
                        <a:gd name="T21" fmla="*/ 13 h 40"/>
                        <a:gd name="T22" fmla="*/ 51 w 55"/>
                        <a:gd name="T23" fmla="*/ 26 h 40"/>
                        <a:gd name="T24" fmla="*/ 47 w 55"/>
                        <a:gd name="T25" fmla="*/ 36 h 40"/>
                        <a:gd name="T26" fmla="*/ 30 w 55"/>
                        <a:gd name="T27" fmla="*/ 36 h 40"/>
                        <a:gd name="T28" fmla="*/ 4 w 55"/>
                        <a:gd name="T29" fmla="*/ 33 h 40"/>
                        <a:gd name="T30" fmla="*/ 3 w 55"/>
                        <a:gd name="T31" fmla="*/ 19 h 40"/>
                        <a:gd name="T32" fmla="*/ 2 w 55"/>
                        <a:gd name="T33" fmla="*/ 6 h 40"/>
                        <a:gd name="T34" fmla="*/ 3 w 55"/>
                        <a:gd name="T35"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40">
                          <a:moveTo>
                            <a:pt x="3" y="5"/>
                          </a:moveTo>
                          <a:cubicBezTo>
                            <a:pt x="2" y="5"/>
                            <a:pt x="2" y="4"/>
                            <a:pt x="2" y="4"/>
                          </a:cubicBezTo>
                          <a:cubicBezTo>
                            <a:pt x="1" y="4"/>
                            <a:pt x="0" y="4"/>
                            <a:pt x="0" y="5"/>
                          </a:cubicBezTo>
                          <a:cubicBezTo>
                            <a:pt x="0" y="16"/>
                            <a:pt x="2" y="26"/>
                            <a:pt x="2" y="37"/>
                          </a:cubicBezTo>
                          <a:cubicBezTo>
                            <a:pt x="2" y="37"/>
                            <a:pt x="2" y="38"/>
                            <a:pt x="3" y="38"/>
                          </a:cubicBezTo>
                          <a:cubicBezTo>
                            <a:pt x="13" y="37"/>
                            <a:pt x="23" y="37"/>
                            <a:pt x="34" y="38"/>
                          </a:cubicBezTo>
                          <a:cubicBezTo>
                            <a:pt x="38" y="38"/>
                            <a:pt x="47" y="40"/>
                            <a:pt x="51" y="36"/>
                          </a:cubicBezTo>
                          <a:cubicBezTo>
                            <a:pt x="55" y="34"/>
                            <a:pt x="53" y="27"/>
                            <a:pt x="53" y="23"/>
                          </a:cubicBezTo>
                          <a:cubicBezTo>
                            <a:pt x="53" y="17"/>
                            <a:pt x="53" y="6"/>
                            <a:pt x="50" y="1"/>
                          </a:cubicBezTo>
                          <a:cubicBezTo>
                            <a:pt x="49" y="0"/>
                            <a:pt x="48" y="1"/>
                            <a:pt x="48" y="2"/>
                          </a:cubicBezTo>
                          <a:cubicBezTo>
                            <a:pt x="50" y="5"/>
                            <a:pt x="50" y="10"/>
                            <a:pt x="50" y="13"/>
                          </a:cubicBezTo>
                          <a:cubicBezTo>
                            <a:pt x="50" y="17"/>
                            <a:pt x="51" y="22"/>
                            <a:pt x="51" y="26"/>
                          </a:cubicBezTo>
                          <a:cubicBezTo>
                            <a:pt x="51" y="30"/>
                            <a:pt x="52" y="35"/>
                            <a:pt x="47" y="36"/>
                          </a:cubicBezTo>
                          <a:cubicBezTo>
                            <a:pt x="42" y="37"/>
                            <a:pt x="36" y="36"/>
                            <a:pt x="30" y="36"/>
                          </a:cubicBezTo>
                          <a:cubicBezTo>
                            <a:pt x="28" y="35"/>
                            <a:pt x="4" y="36"/>
                            <a:pt x="4" y="33"/>
                          </a:cubicBezTo>
                          <a:cubicBezTo>
                            <a:pt x="4" y="28"/>
                            <a:pt x="4" y="24"/>
                            <a:pt x="3" y="19"/>
                          </a:cubicBezTo>
                          <a:cubicBezTo>
                            <a:pt x="3" y="17"/>
                            <a:pt x="3" y="7"/>
                            <a:pt x="2" y="6"/>
                          </a:cubicBezTo>
                          <a:cubicBezTo>
                            <a:pt x="3" y="7"/>
                            <a:pt x="4" y="5"/>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227"/>
                    <p:cNvSpPr/>
                    <p:nvPr/>
                  </p:nvSpPr>
                  <p:spPr bwMode="auto">
                    <a:xfrm>
                      <a:off x="959" y="1504"/>
                      <a:ext cx="36" cy="17"/>
                    </a:xfrm>
                    <a:custGeom>
                      <a:avLst/>
                      <a:gdLst>
                        <a:gd name="T0" fmla="*/ 3 w 53"/>
                        <a:gd name="T1" fmla="*/ 25 h 26"/>
                        <a:gd name="T2" fmla="*/ 11 w 53"/>
                        <a:gd name="T3" fmla="*/ 17 h 26"/>
                        <a:gd name="T4" fmla="*/ 22 w 53"/>
                        <a:gd name="T5" fmla="*/ 7 h 26"/>
                        <a:gd name="T6" fmla="*/ 34 w 53"/>
                        <a:gd name="T7" fmla="*/ 7 h 26"/>
                        <a:gd name="T8" fmla="*/ 51 w 53"/>
                        <a:gd name="T9" fmla="*/ 22 h 26"/>
                        <a:gd name="T10" fmla="*/ 52 w 53"/>
                        <a:gd name="T11" fmla="*/ 21 h 26"/>
                        <a:gd name="T12" fmla="*/ 39 w 53"/>
                        <a:gd name="T13" fmla="*/ 9 h 26"/>
                        <a:gd name="T14" fmla="*/ 26 w 53"/>
                        <a:gd name="T15" fmla="*/ 0 h 26"/>
                        <a:gd name="T16" fmla="*/ 20 w 53"/>
                        <a:gd name="T17" fmla="*/ 6 h 26"/>
                        <a:gd name="T18" fmla="*/ 12 w 53"/>
                        <a:gd name="T19" fmla="*/ 14 h 26"/>
                        <a:gd name="T20" fmla="*/ 2 w 53"/>
                        <a:gd name="T21" fmla="*/ 24 h 26"/>
                        <a:gd name="T22" fmla="*/ 3 w 53"/>
                        <a:gd name="T23"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26">
                          <a:moveTo>
                            <a:pt x="3" y="25"/>
                          </a:moveTo>
                          <a:cubicBezTo>
                            <a:pt x="6" y="23"/>
                            <a:pt x="8" y="20"/>
                            <a:pt x="11" y="17"/>
                          </a:cubicBezTo>
                          <a:cubicBezTo>
                            <a:pt x="15" y="14"/>
                            <a:pt x="19" y="11"/>
                            <a:pt x="22" y="7"/>
                          </a:cubicBezTo>
                          <a:cubicBezTo>
                            <a:pt x="26" y="1"/>
                            <a:pt x="29" y="4"/>
                            <a:pt x="34" y="7"/>
                          </a:cubicBezTo>
                          <a:cubicBezTo>
                            <a:pt x="40" y="12"/>
                            <a:pt x="47" y="16"/>
                            <a:pt x="51" y="22"/>
                          </a:cubicBezTo>
                          <a:cubicBezTo>
                            <a:pt x="51" y="23"/>
                            <a:pt x="53" y="22"/>
                            <a:pt x="52" y="21"/>
                          </a:cubicBezTo>
                          <a:cubicBezTo>
                            <a:pt x="49" y="16"/>
                            <a:pt x="44" y="12"/>
                            <a:pt x="39" y="9"/>
                          </a:cubicBezTo>
                          <a:cubicBezTo>
                            <a:pt x="36" y="6"/>
                            <a:pt x="31" y="1"/>
                            <a:pt x="26" y="0"/>
                          </a:cubicBezTo>
                          <a:cubicBezTo>
                            <a:pt x="24" y="0"/>
                            <a:pt x="21" y="4"/>
                            <a:pt x="20" y="6"/>
                          </a:cubicBezTo>
                          <a:cubicBezTo>
                            <a:pt x="18" y="9"/>
                            <a:pt x="15" y="11"/>
                            <a:pt x="12" y="14"/>
                          </a:cubicBezTo>
                          <a:cubicBezTo>
                            <a:pt x="8" y="17"/>
                            <a:pt x="6" y="21"/>
                            <a:pt x="2" y="24"/>
                          </a:cubicBezTo>
                          <a:cubicBezTo>
                            <a:pt x="0" y="24"/>
                            <a:pt x="1" y="26"/>
                            <a:pt x="3"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228"/>
                    <p:cNvSpPr/>
                    <p:nvPr/>
                  </p:nvSpPr>
                  <p:spPr bwMode="auto">
                    <a:xfrm>
                      <a:off x="911" y="1456"/>
                      <a:ext cx="8" cy="58"/>
                    </a:xfrm>
                    <a:custGeom>
                      <a:avLst/>
                      <a:gdLst>
                        <a:gd name="T0" fmla="*/ 3 w 13"/>
                        <a:gd name="T1" fmla="*/ 2 h 87"/>
                        <a:gd name="T2" fmla="*/ 2 w 13"/>
                        <a:gd name="T3" fmla="*/ 40 h 87"/>
                        <a:gd name="T4" fmla="*/ 4 w 13"/>
                        <a:gd name="T5" fmla="*/ 82 h 87"/>
                        <a:gd name="T6" fmla="*/ 6 w 13"/>
                        <a:gd name="T7" fmla="*/ 83 h 87"/>
                        <a:gd name="T8" fmla="*/ 11 w 13"/>
                        <a:gd name="T9" fmla="*/ 76 h 87"/>
                        <a:gd name="T10" fmla="*/ 8 w 13"/>
                        <a:gd name="T11" fmla="*/ 32 h 87"/>
                        <a:gd name="T12" fmla="*/ 2 w 13"/>
                        <a:gd name="T13" fmla="*/ 2 h 87"/>
                        <a:gd name="T14" fmla="*/ 1 w 13"/>
                        <a:gd name="T15" fmla="*/ 4 h 87"/>
                        <a:gd name="T16" fmla="*/ 3 w 13"/>
                        <a:gd name="T17" fmla="*/ 6 h 87"/>
                        <a:gd name="T18" fmla="*/ 5 w 13"/>
                        <a:gd name="T19" fmla="*/ 4 h 87"/>
                        <a:gd name="T20" fmla="*/ 6 w 13"/>
                        <a:gd name="T21" fmla="*/ 32 h 87"/>
                        <a:gd name="T22" fmla="*/ 8 w 13"/>
                        <a:gd name="T23" fmla="*/ 59 h 87"/>
                        <a:gd name="T24" fmla="*/ 8 w 13"/>
                        <a:gd name="T25" fmla="*/ 71 h 87"/>
                        <a:gd name="T26" fmla="*/ 8 w 13"/>
                        <a:gd name="T27" fmla="*/ 69 h 87"/>
                        <a:gd name="T28" fmla="*/ 7 w 13"/>
                        <a:gd name="T29" fmla="*/ 39 h 87"/>
                        <a:gd name="T30" fmla="*/ 4 w 13"/>
                        <a:gd name="T31" fmla="*/ 38 h 87"/>
                        <a:gd name="T32" fmla="*/ 3 w 13"/>
                        <a:gd name="T33" fmla="*/ 63 h 87"/>
                        <a:gd name="T34" fmla="*/ 6 w 13"/>
                        <a:gd name="T35" fmla="*/ 63 h 87"/>
                        <a:gd name="T36" fmla="*/ 6 w 13"/>
                        <a:gd name="T37" fmla="*/ 51 h 87"/>
                        <a:gd name="T38" fmla="*/ 5 w 13"/>
                        <a:gd name="T39" fmla="*/ 49 h 87"/>
                        <a:gd name="T40" fmla="*/ 5 w 13"/>
                        <a:gd name="T41" fmla="*/ 81 h 87"/>
                        <a:gd name="T42" fmla="*/ 8 w 13"/>
                        <a:gd name="T43" fmla="*/ 81 h 87"/>
                        <a:gd name="T44" fmla="*/ 10 w 13"/>
                        <a:gd name="T45" fmla="*/ 52 h 87"/>
                        <a:gd name="T46" fmla="*/ 8 w 13"/>
                        <a:gd name="T47" fmla="*/ 2 h 87"/>
                        <a:gd name="T48" fmla="*/ 6 w 13"/>
                        <a:gd name="T49" fmla="*/ 1 h 87"/>
                        <a:gd name="T50" fmla="*/ 3 w 13"/>
                        <a:gd name="T51" fmla="*/ 1 h 87"/>
                        <a:gd name="T52" fmla="*/ 1 w 13"/>
                        <a:gd name="T53" fmla="*/ 3 h 87"/>
                        <a:gd name="T54" fmla="*/ 7 w 13"/>
                        <a:gd name="T55" fmla="*/ 56 h 87"/>
                        <a:gd name="T56" fmla="*/ 8 w 13"/>
                        <a:gd name="T57" fmla="*/ 76 h 87"/>
                        <a:gd name="T58" fmla="*/ 6 w 13"/>
                        <a:gd name="T59" fmla="*/ 67 h 87"/>
                        <a:gd name="T60" fmla="*/ 6 w 13"/>
                        <a:gd name="T61" fmla="*/ 58 h 87"/>
                        <a:gd name="T62" fmla="*/ 5 w 13"/>
                        <a:gd name="T63" fmla="*/ 3 h 87"/>
                        <a:gd name="T64" fmla="*/ 3 w 13"/>
                        <a:gd name="T65" fmla="*/ 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 h="87">
                          <a:moveTo>
                            <a:pt x="3" y="2"/>
                          </a:moveTo>
                          <a:cubicBezTo>
                            <a:pt x="1" y="14"/>
                            <a:pt x="2" y="28"/>
                            <a:pt x="2" y="40"/>
                          </a:cubicBezTo>
                          <a:cubicBezTo>
                            <a:pt x="3" y="54"/>
                            <a:pt x="2" y="69"/>
                            <a:pt x="4" y="82"/>
                          </a:cubicBezTo>
                          <a:cubicBezTo>
                            <a:pt x="4" y="83"/>
                            <a:pt x="5" y="83"/>
                            <a:pt x="6" y="83"/>
                          </a:cubicBezTo>
                          <a:cubicBezTo>
                            <a:pt x="10" y="82"/>
                            <a:pt x="11" y="80"/>
                            <a:pt x="11" y="76"/>
                          </a:cubicBezTo>
                          <a:cubicBezTo>
                            <a:pt x="11" y="61"/>
                            <a:pt x="9" y="46"/>
                            <a:pt x="8" y="32"/>
                          </a:cubicBezTo>
                          <a:cubicBezTo>
                            <a:pt x="7" y="26"/>
                            <a:pt x="10" y="3"/>
                            <a:pt x="2" y="2"/>
                          </a:cubicBezTo>
                          <a:cubicBezTo>
                            <a:pt x="1" y="1"/>
                            <a:pt x="0" y="3"/>
                            <a:pt x="1" y="4"/>
                          </a:cubicBezTo>
                          <a:cubicBezTo>
                            <a:pt x="1" y="5"/>
                            <a:pt x="2" y="5"/>
                            <a:pt x="3" y="6"/>
                          </a:cubicBezTo>
                          <a:cubicBezTo>
                            <a:pt x="4" y="7"/>
                            <a:pt x="6" y="6"/>
                            <a:pt x="5" y="4"/>
                          </a:cubicBezTo>
                          <a:cubicBezTo>
                            <a:pt x="9" y="10"/>
                            <a:pt x="6" y="25"/>
                            <a:pt x="6" y="32"/>
                          </a:cubicBezTo>
                          <a:cubicBezTo>
                            <a:pt x="6" y="41"/>
                            <a:pt x="7" y="50"/>
                            <a:pt x="8" y="59"/>
                          </a:cubicBezTo>
                          <a:cubicBezTo>
                            <a:pt x="8" y="63"/>
                            <a:pt x="8" y="67"/>
                            <a:pt x="8" y="71"/>
                          </a:cubicBezTo>
                          <a:cubicBezTo>
                            <a:pt x="8" y="87"/>
                            <a:pt x="8" y="71"/>
                            <a:pt x="8" y="69"/>
                          </a:cubicBezTo>
                          <a:cubicBezTo>
                            <a:pt x="8" y="59"/>
                            <a:pt x="7" y="49"/>
                            <a:pt x="7" y="39"/>
                          </a:cubicBezTo>
                          <a:cubicBezTo>
                            <a:pt x="7" y="37"/>
                            <a:pt x="4" y="37"/>
                            <a:pt x="4" y="38"/>
                          </a:cubicBezTo>
                          <a:cubicBezTo>
                            <a:pt x="2" y="46"/>
                            <a:pt x="3" y="55"/>
                            <a:pt x="3" y="63"/>
                          </a:cubicBezTo>
                          <a:cubicBezTo>
                            <a:pt x="3" y="65"/>
                            <a:pt x="6" y="65"/>
                            <a:pt x="6" y="63"/>
                          </a:cubicBezTo>
                          <a:cubicBezTo>
                            <a:pt x="6" y="59"/>
                            <a:pt x="6" y="55"/>
                            <a:pt x="6" y="51"/>
                          </a:cubicBezTo>
                          <a:cubicBezTo>
                            <a:pt x="6" y="49"/>
                            <a:pt x="4" y="37"/>
                            <a:pt x="5" y="49"/>
                          </a:cubicBezTo>
                          <a:cubicBezTo>
                            <a:pt x="5" y="59"/>
                            <a:pt x="4" y="70"/>
                            <a:pt x="5" y="81"/>
                          </a:cubicBezTo>
                          <a:cubicBezTo>
                            <a:pt x="5" y="82"/>
                            <a:pt x="7" y="83"/>
                            <a:pt x="8" y="81"/>
                          </a:cubicBezTo>
                          <a:cubicBezTo>
                            <a:pt x="13" y="73"/>
                            <a:pt x="11" y="62"/>
                            <a:pt x="10" y="52"/>
                          </a:cubicBezTo>
                          <a:cubicBezTo>
                            <a:pt x="8" y="36"/>
                            <a:pt x="11" y="18"/>
                            <a:pt x="8" y="2"/>
                          </a:cubicBezTo>
                          <a:cubicBezTo>
                            <a:pt x="8" y="1"/>
                            <a:pt x="7" y="1"/>
                            <a:pt x="6" y="1"/>
                          </a:cubicBezTo>
                          <a:cubicBezTo>
                            <a:pt x="5" y="1"/>
                            <a:pt x="4" y="1"/>
                            <a:pt x="3" y="1"/>
                          </a:cubicBezTo>
                          <a:cubicBezTo>
                            <a:pt x="2" y="1"/>
                            <a:pt x="1" y="2"/>
                            <a:pt x="1" y="3"/>
                          </a:cubicBezTo>
                          <a:cubicBezTo>
                            <a:pt x="4" y="20"/>
                            <a:pt x="6" y="38"/>
                            <a:pt x="7" y="56"/>
                          </a:cubicBezTo>
                          <a:cubicBezTo>
                            <a:pt x="8" y="62"/>
                            <a:pt x="7" y="69"/>
                            <a:pt x="8" y="76"/>
                          </a:cubicBezTo>
                          <a:cubicBezTo>
                            <a:pt x="5" y="74"/>
                            <a:pt x="5" y="71"/>
                            <a:pt x="6" y="67"/>
                          </a:cubicBezTo>
                          <a:cubicBezTo>
                            <a:pt x="6" y="64"/>
                            <a:pt x="6" y="61"/>
                            <a:pt x="6" y="58"/>
                          </a:cubicBezTo>
                          <a:cubicBezTo>
                            <a:pt x="6" y="39"/>
                            <a:pt x="3" y="21"/>
                            <a:pt x="5" y="3"/>
                          </a:cubicBezTo>
                          <a:cubicBezTo>
                            <a:pt x="6" y="1"/>
                            <a:pt x="3" y="0"/>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6" name="Freeform 229"/>
                    <p:cNvSpPr/>
                    <p:nvPr/>
                  </p:nvSpPr>
                  <p:spPr bwMode="auto">
                    <a:xfrm>
                      <a:off x="913" y="1457"/>
                      <a:ext cx="31" cy="8"/>
                    </a:xfrm>
                    <a:custGeom>
                      <a:avLst/>
                      <a:gdLst>
                        <a:gd name="T0" fmla="*/ 1 w 47"/>
                        <a:gd name="T1" fmla="*/ 7 h 12"/>
                        <a:gd name="T2" fmla="*/ 15 w 47"/>
                        <a:gd name="T3" fmla="*/ 7 h 12"/>
                        <a:gd name="T4" fmla="*/ 30 w 47"/>
                        <a:gd name="T5" fmla="*/ 11 h 12"/>
                        <a:gd name="T6" fmla="*/ 46 w 47"/>
                        <a:gd name="T7" fmla="*/ 3 h 12"/>
                        <a:gd name="T8" fmla="*/ 44 w 47"/>
                        <a:gd name="T9" fmla="*/ 2 h 12"/>
                        <a:gd name="T10" fmla="*/ 18 w 47"/>
                        <a:gd name="T11" fmla="*/ 5 h 12"/>
                        <a:gd name="T12" fmla="*/ 2 w 47"/>
                        <a:gd name="T13" fmla="*/ 4 h 12"/>
                        <a:gd name="T14" fmla="*/ 1 w 47"/>
                        <a:gd name="T15" fmla="*/ 7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12">
                          <a:moveTo>
                            <a:pt x="1" y="7"/>
                          </a:moveTo>
                          <a:cubicBezTo>
                            <a:pt x="6" y="8"/>
                            <a:pt x="10" y="6"/>
                            <a:pt x="15" y="7"/>
                          </a:cubicBezTo>
                          <a:cubicBezTo>
                            <a:pt x="20" y="8"/>
                            <a:pt x="24" y="11"/>
                            <a:pt x="30" y="11"/>
                          </a:cubicBezTo>
                          <a:cubicBezTo>
                            <a:pt x="36" y="11"/>
                            <a:pt x="44" y="9"/>
                            <a:pt x="46" y="3"/>
                          </a:cubicBezTo>
                          <a:cubicBezTo>
                            <a:pt x="47" y="1"/>
                            <a:pt x="44" y="0"/>
                            <a:pt x="44" y="2"/>
                          </a:cubicBezTo>
                          <a:cubicBezTo>
                            <a:pt x="40" y="12"/>
                            <a:pt x="25" y="8"/>
                            <a:pt x="18" y="5"/>
                          </a:cubicBezTo>
                          <a:cubicBezTo>
                            <a:pt x="12" y="3"/>
                            <a:pt x="8" y="6"/>
                            <a:pt x="2" y="4"/>
                          </a:cubicBezTo>
                          <a:cubicBezTo>
                            <a:pt x="0" y="4"/>
                            <a:pt x="0" y="6"/>
                            <a:pt x="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 name="Freeform 230"/>
                    <p:cNvSpPr/>
                    <p:nvPr/>
                  </p:nvSpPr>
                  <p:spPr bwMode="auto">
                    <a:xfrm>
                      <a:off x="912" y="1474"/>
                      <a:ext cx="32" cy="8"/>
                    </a:xfrm>
                    <a:custGeom>
                      <a:avLst/>
                      <a:gdLst>
                        <a:gd name="T0" fmla="*/ 3 w 48"/>
                        <a:gd name="T1" fmla="*/ 10 h 11"/>
                        <a:gd name="T2" fmla="*/ 34 w 48"/>
                        <a:gd name="T3" fmla="*/ 10 h 11"/>
                        <a:gd name="T4" fmla="*/ 47 w 48"/>
                        <a:gd name="T5" fmla="*/ 2 h 11"/>
                        <a:gd name="T6" fmla="*/ 44 w 48"/>
                        <a:gd name="T7" fmla="*/ 2 h 11"/>
                        <a:gd name="T8" fmla="*/ 19 w 48"/>
                        <a:gd name="T9" fmla="*/ 5 h 11"/>
                        <a:gd name="T10" fmla="*/ 2 w 48"/>
                        <a:gd name="T11" fmla="*/ 8 h 11"/>
                        <a:gd name="T12" fmla="*/ 3 w 48"/>
                        <a:gd name="T13" fmla="*/ 10 h 11"/>
                      </a:gdLst>
                      <a:ahLst/>
                      <a:cxnLst>
                        <a:cxn ang="0">
                          <a:pos x="T0" y="T1"/>
                        </a:cxn>
                        <a:cxn ang="0">
                          <a:pos x="T2" y="T3"/>
                        </a:cxn>
                        <a:cxn ang="0">
                          <a:pos x="T4" y="T5"/>
                        </a:cxn>
                        <a:cxn ang="0">
                          <a:pos x="T6" y="T7"/>
                        </a:cxn>
                        <a:cxn ang="0">
                          <a:pos x="T8" y="T9"/>
                        </a:cxn>
                        <a:cxn ang="0">
                          <a:pos x="T10" y="T11"/>
                        </a:cxn>
                        <a:cxn ang="0">
                          <a:pos x="T12" y="T13"/>
                        </a:cxn>
                      </a:cxnLst>
                      <a:rect l="0" t="0" r="r" b="b"/>
                      <a:pathLst>
                        <a:path w="48" h="11">
                          <a:moveTo>
                            <a:pt x="3" y="10"/>
                          </a:moveTo>
                          <a:cubicBezTo>
                            <a:pt x="14" y="3"/>
                            <a:pt x="23" y="11"/>
                            <a:pt x="34" y="10"/>
                          </a:cubicBezTo>
                          <a:cubicBezTo>
                            <a:pt x="39" y="9"/>
                            <a:pt x="45" y="8"/>
                            <a:pt x="47" y="2"/>
                          </a:cubicBezTo>
                          <a:cubicBezTo>
                            <a:pt x="48" y="1"/>
                            <a:pt x="45" y="0"/>
                            <a:pt x="44" y="2"/>
                          </a:cubicBezTo>
                          <a:cubicBezTo>
                            <a:pt x="42" y="10"/>
                            <a:pt x="25" y="7"/>
                            <a:pt x="19" y="5"/>
                          </a:cubicBezTo>
                          <a:cubicBezTo>
                            <a:pt x="13" y="4"/>
                            <a:pt x="8" y="4"/>
                            <a:pt x="2" y="8"/>
                          </a:cubicBezTo>
                          <a:cubicBezTo>
                            <a:pt x="0" y="9"/>
                            <a:pt x="2" y="11"/>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8" name="Freeform 231"/>
                    <p:cNvSpPr/>
                    <p:nvPr/>
                  </p:nvSpPr>
                  <p:spPr bwMode="auto">
                    <a:xfrm>
                      <a:off x="941" y="1458"/>
                      <a:ext cx="3" cy="20"/>
                    </a:xfrm>
                    <a:custGeom>
                      <a:avLst/>
                      <a:gdLst>
                        <a:gd name="T0" fmla="*/ 1 w 5"/>
                        <a:gd name="T1" fmla="*/ 2 h 30"/>
                        <a:gd name="T2" fmla="*/ 1 w 5"/>
                        <a:gd name="T3" fmla="*/ 14 h 30"/>
                        <a:gd name="T4" fmla="*/ 1 w 5"/>
                        <a:gd name="T5" fmla="*/ 28 h 30"/>
                        <a:gd name="T6" fmla="*/ 4 w 5"/>
                        <a:gd name="T7" fmla="*/ 28 h 30"/>
                        <a:gd name="T8" fmla="*/ 4 w 5"/>
                        <a:gd name="T9" fmla="*/ 15 h 30"/>
                        <a:gd name="T10" fmla="*/ 4 w 5"/>
                        <a:gd name="T11" fmla="*/ 3 h 30"/>
                        <a:gd name="T12" fmla="*/ 1 w 5"/>
                        <a:gd name="T13" fmla="*/ 2 h 30"/>
                      </a:gdLst>
                      <a:ahLst/>
                      <a:cxnLst>
                        <a:cxn ang="0">
                          <a:pos x="T0" y="T1"/>
                        </a:cxn>
                        <a:cxn ang="0">
                          <a:pos x="T2" y="T3"/>
                        </a:cxn>
                        <a:cxn ang="0">
                          <a:pos x="T4" y="T5"/>
                        </a:cxn>
                        <a:cxn ang="0">
                          <a:pos x="T6" y="T7"/>
                        </a:cxn>
                        <a:cxn ang="0">
                          <a:pos x="T8" y="T9"/>
                        </a:cxn>
                        <a:cxn ang="0">
                          <a:pos x="T10" y="T11"/>
                        </a:cxn>
                        <a:cxn ang="0">
                          <a:pos x="T12" y="T13"/>
                        </a:cxn>
                      </a:cxnLst>
                      <a:rect l="0" t="0" r="r" b="b"/>
                      <a:pathLst>
                        <a:path w="5" h="30">
                          <a:moveTo>
                            <a:pt x="1" y="2"/>
                          </a:moveTo>
                          <a:cubicBezTo>
                            <a:pt x="0" y="6"/>
                            <a:pt x="0" y="10"/>
                            <a:pt x="1" y="14"/>
                          </a:cubicBezTo>
                          <a:cubicBezTo>
                            <a:pt x="1" y="19"/>
                            <a:pt x="1" y="23"/>
                            <a:pt x="1" y="28"/>
                          </a:cubicBezTo>
                          <a:cubicBezTo>
                            <a:pt x="1" y="30"/>
                            <a:pt x="4" y="30"/>
                            <a:pt x="4" y="28"/>
                          </a:cubicBezTo>
                          <a:cubicBezTo>
                            <a:pt x="4" y="24"/>
                            <a:pt x="4" y="19"/>
                            <a:pt x="4" y="15"/>
                          </a:cubicBezTo>
                          <a:cubicBezTo>
                            <a:pt x="3" y="11"/>
                            <a:pt x="3" y="7"/>
                            <a:pt x="4" y="3"/>
                          </a:cubicBezTo>
                          <a:cubicBezTo>
                            <a:pt x="5" y="1"/>
                            <a:pt x="2" y="0"/>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9" name="Freeform 232"/>
                    <p:cNvSpPr/>
                    <p:nvPr/>
                  </p:nvSpPr>
                  <p:spPr bwMode="auto">
                    <a:xfrm>
                      <a:off x="914" y="1460"/>
                      <a:ext cx="8" cy="4"/>
                    </a:xfrm>
                    <a:custGeom>
                      <a:avLst/>
                      <a:gdLst>
                        <a:gd name="T0" fmla="*/ 2 w 12"/>
                        <a:gd name="T1" fmla="*/ 6 h 7"/>
                        <a:gd name="T2" fmla="*/ 5 w 12"/>
                        <a:gd name="T3" fmla="*/ 6 h 7"/>
                        <a:gd name="T4" fmla="*/ 10 w 12"/>
                        <a:gd name="T5" fmla="*/ 3 h 7"/>
                        <a:gd name="T6" fmla="*/ 9 w 12"/>
                        <a:gd name="T7" fmla="*/ 1 h 7"/>
                        <a:gd name="T8" fmla="*/ 6 w 12"/>
                        <a:gd name="T9" fmla="*/ 3 h 7"/>
                        <a:gd name="T10" fmla="*/ 4 w 12"/>
                        <a:gd name="T11" fmla="*/ 3 h 7"/>
                        <a:gd name="T12" fmla="*/ 3 w 12"/>
                        <a:gd name="T13" fmla="*/ 4 h 7"/>
                        <a:gd name="T14" fmla="*/ 2 w 12"/>
                        <a:gd name="T15" fmla="*/ 6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7">
                          <a:moveTo>
                            <a:pt x="2" y="6"/>
                          </a:moveTo>
                          <a:cubicBezTo>
                            <a:pt x="3" y="7"/>
                            <a:pt x="4" y="6"/>
                            <a:pt x="5" y="6"/>
                          </a:cubicBezTo>
                          <a:cubicBezTo>
                            <a:pt x="7" y="5"/>
                            <a:pt x="9" y="4"/>
                            <a:pt x="10" y="3"/>
                          </a:cubicBezTo>
                          <a:cubicBezTo>
                            <a:pt x="12" y="3"/>
                            <a:pt x="11" y="0"/>
                            <a:pt x="9" y="1"/>
                          </a:cubicBezTo>
                          <a:cubicBezTo>
                            <a:pt x="8" y="1"/>
                            <a:pt x="7" y="2"/>
                            <a:pt x="6" y="3"/>
                          </a:cubicBezTo>
                          <a:cubicBezTo>
                            <a:pt x="5" y="3"/>
                            <a:pt x="4" y="3"/>
                            <a:pt x="4" y="3"/>
                          </a:cubicBezTo>
                          <a:cubicBezTo>
                            <a:pt x="3" y="3"/>
                            <a:pt x="3" y="3"/>
                            <a:pt x="3" y="4"/>
                          </a:cubicBezTo>
                          <a:cubicBezTo>
                            <a:pt x="2" y="3"/>
                            <a:pt x="0" y="5"/>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0" name="Freeform 233"/>
                    <p:cNvSpPr/>
                    <p:nvPr/>
                  </p:nvSpPr>
                  <p:spPr bwMode="auto">
                    <a:xfrm>
                      <a:off x="913" y="1462"/>
                      <a:ext cx="10" cy="6"/>
                    </a:xfrm>
                    <a:custGeom>
                      <a:avLst/>
                      <a:gdLst>
                        <a:gd name="T0" fmla="*/ 3 w 14"/>
                        <a:gd name="T1" fmla="*/ 9 h 9"/>
                        <a:gd name="T2" fmla="*/ 12 w 14"/>
                        <a:gd name="T3" fmla="*/ 3 h 9"/>
                        <a:gd name="T4" fmla="*/ 11 w 14"/>
                        <a:gd name="T5" fmla="*/ 1 h 9"/>
                        <a:gd name="T6" fmla="*/ 1 w 14"/>
                        <a:gd name="T7" fmla="*/ 6 h 9"/>
                        <a:gd name="T8" fmla="*/ 3 w 14"/>
                        <a:gd name="T9" fmla="*/ 9 h 9"/>
                      </a:gdLst>
                      <a:ahLst/>
                      <a:cxnLst>
                        <a:cxn ang="0">
                          <a:pos x="T0" y="T1"/>
                        </a:cxn>
                        <a:cxn ang="0">
                          <a:pos x="T2" y="T3"/>
                        </a:cxn>
                        <a:cxn ang="0">
                          <a:pos x="T4" y="T5"/>
                        </a:cxn>
                        <a:cxn ang="0">
                          <a:pos x="T6" y="T7"/>
                        </a:cxn>
                        <a:cxn ang="0">
                          <a:pos x="T8" y="T9"/>
                        </a:cxn>
                      </a:cxnLst>
                      <a:rect l="0" t="0" r="r" b="b"/>
                      <a:pathLst>
                        <a:path w="14" h="9">
                          <a:moveTo>
                            <a:pt x="3" y="9"/>
                          </a:moveTo>
                          <a:cubicBezTo>
                            <a:pt x="6" y="7"/>
                            <a:pt x="9" y="5"/>
                            <a:pt x="12" y="3"/>
                          </a:cubicBezTo>
                          <a:cubicBezTo>
                            <a:pt x="14" y="2"/>
                            <a:pt x="12" y="0"/>
                            <a:pt x="11" y="1"/>
                          </a:cubicBezTo>
                          <a:cubicBezTo>
                            <a:pt x="7" y="2"/>
                            <a:pt x="4" y="4"/>
                            <a:pt x="1" y="6"/>
                          </a:cubicBezTo>
                          <a:cubicBezTo>
                            <a:pt x="0" y="7"/>
                            <a:pt x="1" y="9"/>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1" name="Freeform 234"/>
                    <p:cNvSpPr/>
                    <p:nvPr/>
                  </p:nvSpPr>
                  <p:spPr bwMode="auto">
                    <a:xfrm>
                      <a:off x="914" y="1463"/>
                      <a:ext cx="10" cy="5"/>
                    </a:xfrm>
                    <a:custGeom>
                      <a:avLst/>
                      <a:gdLst>
                        <a:gd name="T0" fmla="*/ 3 w 15"/>
                        <a:gd name="T1" fmla="*/ 8 h 8"/>
                        <a:gd name="T2" fmla="*/ 13 w 15"/>
                        <a:gd name="T3" fmla="*/ 4 h 8"/>
                        <a:gd name="T4" fmla="*/ 12 w 15"/>
                        <a:gd name="T5" fmla="*/ 1 h 8"/>
                        <a:gd name="T6" fmla="*/ 2 w 15"/>
                        <a:gd name="T7" fmla="*/ 5 h 8"/>
                        <a:gd name="T8" fmla="*/ 3 w 15"/>
                        <a:gd name="T9" fmla="*/ 8 h 8"/>
                      </a:gdLst>
                      <a:ahLst/>
                      <a:cxnLst>
                        <a:cxn ang="0">
                          <a:pos x="T0" y="T1"/>
                        </a:cxn>
                        <a:cxn ang="0">
                          <a:pos x="T2" y="T3"/>
                        </a:cxn>
                        <a:cxn ang="0">
                          <a:pos x="T4" y="T5"/>
                        </a:cxn>
                        <a:cxn ang="0">
                          <a:pos x="T6" y="T7"/>
                        </a:cxn>
                        <a:cxn ang="0">
                          <a:pos x="T8" y="T9"/>
                        </a:cxn>
                      </a:cxnLst>
                      <a:rect l="0" t="0" r="r" b="b"/>
                      <a:pathLst>
                        <a:path w="15" h="8">
                          <a:moveTo>
                            <a:pt x="3" y="8"/>
                          </a:moveTo>
                          <a:cubicBezTo>
                            <a:pt x="6" y="7"/>
                            <a:pt x="10" y="5"/>
                            <a:pt x="13" y="4"/>
                          </a:cubicBezTo>
                          <a:cubicBezTo>
                            <a:pt x="15" y="3"/>
                            <a:pt x="14" y="0"/>
                            <a:pt x="12" y="1"/>
                          </a:cubicBezTo>
                          <a:cubicBezTo>
                            <a:pt x="9" y="2"/>
                            <a:pt x="5" y="4"/>
                            <a:pt x="2" y="5"/>
                          </a:cubicBezTo>
                          <a:cubicBezTo>
                            <a:pt x="0" y="6"/>
                            <a:pt x="1" y="8"/>
                            <a:pt x="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 name="Freeform 235"/>
                    <p:cNvSpPr/>
                    <p:nvPr/>
                  </p:nvSpPr>
                  <p:spPr bwMode="auto">
                    <a:xfrm>
                      <a:off x="913" y="1464"/>
                      <a:ext cx="14" cy="9"/>
                    </a:xfrm>
                    <a:custGeom>
                      <a:avLst/>
                      <a:gdLst>
                        <a:gd name="T0" fmla="*/ 3 w 21"/>
                        <a:gd name="T1" fmla="*/ 13 h 14"/>
                        <a:gd name="T2" fmla="*/ 19 w 21"/>
                        <a:gd name="T3" fmla="*/ 3 h 14"/>
                        <a:gd name="T4" fmla="*/ 18 w 21"/>
                        <a:gd name="T5" fmla="*/ 1 h 14"/>
                        <a:gd name="T6" fmla="*/ 2 w 21"/>
                        <a:gd name="T7" fmla="*/ 10 h 14"/>
                        <a:gd name="T8" fmla="*/ 3 w 21"/>
                        <a:gd name="T9" fmla="*/ 13 h 14"/>
                      </a:gdLst>
                      <a:ahLst/>
                      <a:cxnLst>
                        <a:cxn ang="0">
                          <a:pos x="T0" y="T1"/>
                        </a:cxn>
                        <a:cxn ang="0">
                          <a:pos x="T2" y="T3"/>
                        </a:cxn>
                        <a:cxn ang="0">
                          <a:pos x="T4" y="T5"/>
                        </a:cxn>
                        <a:cxn ang="0">
                          <a:pos x="T6" y="T7"/>
                        </a:cxn>
                        <a:cxn ang="0">
                          <a:pos x="T8" y="T9"/>
                        </a:cxn>
                      </a:cxnLst>
                      <a:rect l="0" t="0" r="r" b="b"/>
                      <a:pathLst>
                        <a:path w="21" h="14">
                          <a:moveTo>
                            <a:pt x="3" y="13"/>
                          </a:moveTo>
                          <a:cubicBezTo>
                            <a:pt x="8" y="9"/>
                            <a:pt x="14" y="6"/>
                            <a:pt x="19" y="3"/>
                          </a:cubicBezTo>
                          <a:cubicBezTo>
                            <a:pt x="21" y="2"/>
                            <a:pt x="19" y="0"/>
                            <a:pt x="18" y="1"/>
                          </a:cubicBezTo>
                          <a:cubicBezTo>
                            <a:pt x="12" y="4"/>
                            <a:pt x="7" y="7"/>
                            <a:pt x="2" y="10"/>
                          </a:cubicBezTo>
                          <a:cubicBezTo>
                            <a:pt x="0" y="11"/>
                            <a:pt x="2" y="14"/>
                            <a:pt x="3"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 name="Freeform 236"/>
                    <p:cNvSpPr/>
                    <p:nvPr/>
                  </p:nvSpPr>
                  <p:spPr bwMode="auto">
                    <a:xfrm>
                      <a:off x="914" y="1464"/>
                      <a:ext cx="15" cy="10"/>
                    </a:xfrm>
                    <a:custGeom>
                      <a:avLst/>
                      <a:gdLst>
                        <a:gd name="T0" fmla="*/ 3 w 23"/>
                        <a:gd name="T1" fmla="*/ 14 h 15"/>
                        <a:gd name="T2" fmla="*/ 22 w 23"/>
                        <a:gd name="T3" fmla="*/ 4 h 15"/>
                        <a:gd name="T4" fmla="*/ 20 w 23"/>
                        <a:gd name="T5" fmla="*/ 1 h 15"/>
                        <a:gd name="T6" fmla="*/ 2 w 23"/>
                        <a:gd name="T7" fmla="*/ 12 h 15"/>
                        <a:gd name="T8" fmla="*/ 3 w 23"/>
                        <a:gd name="T9" fmla="*/ 14 h 15"/>
                      </a:gdLst>
                      <a:ahLst/>
                      <a:cxnLst>
                        <a:cxn ang="0">
                          <a:pos x="T0" y="T1"/>
                        </a:cxn>
                        <a:cxn ang="0">
                          <a:pos x="T2" y="T3"/>
                        </a:cxn>
                        <a:cxn ang="0">
                          <a:pos x="T4" y="T5"/>
                        </a:cxn>
                        <a:cxn ang="0">
                          <a:pos x="T6" y="T7"/>
                        </a:cxn>
                        <a:cxn ang="0">
                          <a:pos x="T8" y="T9"/>
                        </a:cxn>
                      </a:cxnLst>
                      <a:rect l="0" t="0" r="r" b="b"/>
                      <a:pathLst>
                        <a:path w="23" h="15">
                          <a:moveTo>
                            <a:pt x="3" y="14"/>
                          </a:moveTo>
                          <a:cubicBezTo>
                            <a:pt x="10" y="12"/>
                            <a:pt x="16" y="7"/>
                            <a:pt x="22" y="4"/>
                          </a:cubicBezTo>
                          <a:cubicBezTo>
                            <a:pt x="23" y="3"/>
                            <a:pt x="22" y="0"/>
                            <a:pt x="20" y="1"/>
                          </a:cubicBezTo>
                          <a:cubicBezTo>
                            <a:pt x="14" y="5"/>
                            <a:pt x="8" y="9"/>
                            <a:pt x="2" y="12"/>
                          </a:cubicBezTo>
                          <a:cubicBezTo>
                            <a:pt x="0" y="13"/>
                            <a:pt x="2" y="15"/>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 name="Freeform 237"/>
                    <p:cNvSpPr/>
                    <p:nvPr/>
                  </p:nvSpPr>
                  <p:spPr bwMode="auto">
                    <a:xfrm>
                      <a:off x="915" y="1464"/>
                      <a:ext cx="19" cy="12"/>
                    </a:xfrm>
                    <a:custGeom>
                      <a:avLst/>
                      <a:gdLst>
                        <a:gd name="T0" fmla="*/ 3 w 28"/>
                        <a:gd name="T1" fmla="*/ 16 h 17"/>
                        <a:gd name="T2" fmla="*/ 26 w 28"/>
                        <a:gd name="T3" fmla="*/ 3 h 17"/>
                        <a:gd name="T4" fmla="*/ 24 w 28"/>
                        <a:gd name="T5" fmla="*/ 1 h 17"/>
                        <a:gd name="T6" fmla="*/ 2 w 28"/>
                        <a:gd name="T7" fmla="*/ 14 h 17"/>
                        <a:gd name="T8" fmla="*/ 3 w 28"/>
                        <a:gd name="T9" fmla="*/ 16 h 17"/>
                      </a:gdLst>
                      <a:ahLst/>
                      <a:cxnLst>
                        <a:cxn ang="0">
                          <a:pos x="T0" y="T1"/>
                        </a:cxn>
                        <a:cxn ang="0">
                          <a:pos x="T2" y="T3"/>
                        </a:cxn>
                        <a:cxn ang="0">
                          <a:pos x="T4" y="T5"/>
                        </a:cxn>
                        <a:cxn ang="0">
                          <a:pos x="T6" y="T7"/>
                        </a:cxn>
                        <a:cxn ang="0">
                          <a:pos x="T8" y="T9"/>
                        </a:cxn>
                      </a:cxnLst>
                      <a:rect l="0" t="0" r="r" b="b"/>
                      <a:pathLst>
                        <a:path w="28" h="17">
                          <a:moveTo>
                            <a:pt x="3" y="16"/>
                          </a:moveTo>
                          <a:cubicBezTo>
                            <a:pt x="11" y="12"/>
                            <a:pt x="18" y="7"/>
                            <a:pt x="26" y="3"/>
                          </a:cubicBezTo>
                          <a:cubicBezTo>
                            <a:pt x="28" y="2"/>
                            <a:pt x="26" y="0"/>
                            <a:pt x="24" y="1"/>
                          </a:cubicBezTo>
                          <a:cubicBezTo>
                            <a:pt x="16" y="4"/>
                            <a:pt x="10" y="10"/>
                            <a:pt x="2" y="14"/>
                          </a:cubicBezTo>
                          <a:cubicBezTo>
                            <a:pt x="0" y="15"/>
                            <a:pt x="2" y="17"/>
                            <a:pt x="3"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 name="Freeform 238"/>
                    <p:cNvSpPr/>
                    <p:nvPr/>
                  </p:nvSpPr>
                  <p:spPr bwMode="auto">
                    <a:xfrm>
                      <a:off x="915" y="1468"/>
                      <a:ext cx="19" cy="12"/>
                    </a:xfrm>
                    <a:custGeom>
                      <a:avLst/>
                      <a:gdLst>
                        <a:gd name="T0" fmla="*/ 3 w 29"/>
                        <a:gd name="T1" fmla="*/ 18 h 19"/>
                        <a:gd name="T2" fmla="*/ 27 w 29"/>
                        <a:gd name="T3" fmla="*/ 3 h 19"/>
                        <a:gd name="T4" fmla="*/ 26 w 29"/>
                        <a:gd name="T5" fmla="*/ 1 h 19"/>
                        <a:gd name="T6" fmla="*/ 2 w 29"/>
                        <a:gd name="T7" fmla="*/ 15 h 19"/>
                        <a:gd name="T8" fmla="*/ 3 w 29"/>
                        <a:gd name="T9" fmla="*/ 18 h 19"/>
                      </a:gdLst>
                      <a:ahLst/>
                      <a:cxnLst>
                        <a:cxn ang="0">
                          <a:pos x="T0" y="T1"/>
                        </a:cxn>
                        <a:cxn ang="0">
                          <a:pos x="T2" y="T3"/>
                        </a:cxn>
                        <a:cxn ang="0">
                          <a:pos x="T4" y="T5"/>
                        </a:cxn>
                        <a:cxn ang="0">
                          <a:pos x="T6" y="T7"/>
                        </a:cxn>
                        <a:cxn ang="0">
                          <a:pos x="T8" y="T9"/>
                        </a:cxn>
                      </a:cxnLst>
                      <a:rect l="0" t="0" r="r" b="b"/>
                      <a:pathLst>
                        <a:path w="29" h="19">
                          <a:moveTo>
                            <a:pt x="3" y="18"/>
                          </a:moveTo>
                          <a:cubicBezTo>
                            <a:pt x="11" y="13"/>
                            <a:pt x="19" y="8"/>
                            <a:pt x="27" y="3"/>
                          </a:cubicBezTo>
                          <a:cubicBezTo>
                            <a:pt x="29" y="2"/>
                            <a:pt x="27" y="0"/>
                            <a:pt x="26" y="1"/>
                          </a:cubicBezTo>
                          <a:cubicBezTo>
                            <a:pt x="18" y="6"/>
                            <a:pt x="10" y="11"/>
                            <a:pt x="2" y="15"/>
                          </a:cubicBezTo>
                          <a:cubicBezTo>
                            <a:pt x="0" y="16"/>
                            <a:pt x="1" y="19"/>
                            <a:pt x="3"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 name="Freeform 239"/>
                    <p:cNvSpPr/>
                    <p:nvPr/>
                  </p:nvSpPr>
                  <p:spPr bwMode="auto">
                    <a:xfrm>
                      <a:off x="920" y="1468"/>
                      <a:ext cx="16" cy="11"/>
                    </a:xfrm>
                    <a:custGeom>
                      <a:avLst/>
                      <a:gdLst>
                        <a:gd name="T0" fmla="*/ 3 w 24"/>
                        <a:gd name="T1" fmla="*/ 16 h 17"/>
                        <a:gd name="T2" fmla="*/ 22 w 24"/>
                        <a:gd name="T3" fmla="*/ 3 h 17"/>
                        <a:gd name="T4" fmla="*/ 21 w 24"/>
                        <a:gd name="T5" fmla="*/ 1 h 17"/>
                        <a:gd name="T6" fmla="*/ 2 w 24"/>
                        <a:gd name="T7" fmla="*/ 13 h 17"/>
                        <a:gd name="T8" fmla="*/ 3 w 24"/>
                        <a:gd name="T9" fmla="*/ 16 h 17"/>
                      </a:gdLst>
                      <a:ahLst/>
                      <a:cxnLst>
                        <a:cxn ang="0">
                          <a:pos x="T0" y="T1"/>
                        </a:cxn>
                        <a:cxn ang="0">
                          <a:pos x="T2" y="T3"/>
                        </a:cxn>
                        <a:cxn ang="0">
                          <a:pos x="T4" y="T5"/>
                        </a:cxn>
                        <a:cxn ang="0">
                          <a:pos x="T6" y="T7"/>
                        </a:cxn>
                        <a:cxn ang="0">
                          <a:pos x="T8" y="T9"/>
                        </a:cxn>
                      </a:cxnLst>
                      <a:rect l="0" t="0" r="r" b="b"/>
                      <a:pathLst>
                        <a:path w="24" h="17">
                          <a:moveTo>
                            <a:pt x="3" y="16"/>
                          </a:moveTo>
                          <a:cubicBezTo>
                            <a:pt x="10" y="12"/>
                            <a:pt x="16" y="8"/>
                            <a:pt x="22" y="3"/>
                          </a:cubicBezTo>
                          <a:cubicBezTo>
                            <a:pt x="24" y="2"/>
                            <a:pt x="23" y="0"/>
                            <a:pt x="21" y="1"/>
                          </a:cubicBezTo>
                          <a:cubicBezTo>
                            <a:pt x="15" y="5"/>
                            <a:pt x="8" y="9"/>
                            <a:pt x="2" y="13"/>
                          </a:cubicBezTo>
                          <a:cubicBezTo>
                            <a:pt x="0" y="14"/>
                            <a:pt x="2" y="17"/>
                            <a:pt x="3"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 name="Freeform 240"/>
                    <p:cNvSpPr/>
                    <p:nvPr/>
                  </p:nvSpPr>
                  <p:spPr bwMode="auto">
                    <a:xfrm>
                      <a:off x="922" y="1470"/>
                      <a:ext cx="14" cy="10"/>
                    </a:xfrm>
                    <a:custGeom>
                      <a:avLst/>
                      <a:gdLst>
                        <a:gd name="T0" fmla="*/ 3 w 21"/>
                        <a:gd name="T1" fmla="*/ 14 h 15"/>
                        <a:gd name="T2" fmla="*/ 19 w 21"/>
                        <a:gd name="T3" fmla="*/ 4 h 15"/>
                        <a:gd name="T4" fmla="*/ 18 w 21"/>
                        <a:gd name="T5" fmla="*/ 1 h 15"/>
                        <a:gd name="T6" fmla="*/ 2 w 21"/>
                        <a:gd name="T7" fmla="*/ 12 h 15"/>
                        <a:gd name="T8" fmla="*/ 3 w 21"/>
                        <a:gd name="T9" fmla="*/ 14 h 15"/>
                      </a:gdLst>
                      <a:ahLst/>
                      <a:cxnLst>
                        <a:cxn ang="0">
                          <a:pos x="T0" y="T1"/>
                        </a:cxn>
                        <a:cxn ang="0">
                          <a:pos x="T2" y="T3"/>
                        </a:cxn>
                        <a:cxn ang="0">
                          <a:pos x="T4" y="T5"/>
                        </a:cxn>
                        <a:cxn ang="0">
                          <a:pos x="T6" y="T7"/>
                        </a:cxn>
                        <a:cxn ang="0">
                          <a:pos x="T8" y="T9"/>
                        </a:cxn>
                      </a:cxnLst>
                      <a:rect l="0" t="0" r="r" b="b"/>
                      <a:pathLst>
                        <a:path w="21" h="15">
                          <a:moveTo>
                            <a:pt x="3" y="14"/>
                          </a:moveTo>
                          <a:cubicBezTo>
                            <a:pt x="8" y="11"/>
                            <a:pt x="14" y="7"/>
                            <a:pt x="19" y="4"/>
                          </a:cubicBezTo>
                          <a:cubicBezTo>
                            <a:pt x="21" y="3"/>
                            <a:pt x="19" y="0"/>
                            <a:pt x="18" y="1"/>
                          </a:cubicBezTo>
                          <a:cubicBezTo>
                            <a:pt x="12" y="4"/>
                            <a:pt x="7" y="8"/>
                            <a:pt x="2" y="12"/>
                          </a:cubicBezTo>
                          <a:cubicBezTo>
                            <a:pt x="0" y="13"/>
                            <a:pt x="2" y="15"/>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 name="Freeform 241"/>
                    <p:cNvSpPr/>
                    <p:nvPr/>
                  </p:nvSpPr>
                  <p:spPr bwMode="auto">
                    <a:xfrm>
                      <a:off x="926" y="1472"/>
                      <a:ext cx="11" cy="8"/>
                    </a:xfrm>
                    <a:custGeom>
                      <a:avLst/>
                      <a:gdLst>
                        <a:gd name="T0" fmla="*/ 3 w 17"/>
                        <a:gd name="T1" fmla="*/ 12 h 13"/>
                        <a:gd name="T2" fmla="*/ 15 w 17"/>
                        <a:gd name="T3" fmla="*/ 4 h 13"/>
                        <a:gd name="T4" fmla="*/ 14 w 17"/>
                        <a:gd name="T5" fmla="*/ 1 h 13"/>
                        <a:gd name="T6" fmla="*/ 1 w 17"/>
                        <a:gd name="T7" fmla="*/ 10 h 13"/>
                        <a:gd name="T8" fmla="*/ 3 w 17"/>
                        <a:gd name="T9" fmla="*/ 12 h 13"/>
                      </a:gdLst>
                      <a:ahLst/>
                      <a:cxnLst>
                        <a:cxn ang="0">
                          <a:pos x="T0" y="T1"/>
                        </a:cxn>
                        <a:cxn ang="0">
                          <a:pos x="T2" y="T3"/>
                        </a:cxn>
                        <a:cxn ang="0">
                          <a:pos x="T4" y="T5"/>
                        </a:cxn>
                        <a:cxn ang="0">
                          <a:pos x="T6" y="T7"/>
                        </a:cxn>
                        <a:cxn ang="0">
                          <a:pos x="T8" y="T9"/>
                        </a:cxn>
                      </a:cxnLst>
                      <a:rect l="0" t="0" r="r" b="b"/>
                      <a:pathLst>
                        <a:path w="17" h="13">
                          <a:moveTo>
                            <a:pt x="3" y="12"/>
                          </a:moveTo>
                          <a:cubicBezTo>
                            <a:pt x="7" y="9"/>
                            <a:pt x="11" y="6"/>
                            <a:pt x="15" y="4"/>
                          </a:cubicBezTo>
                          <a:cubicBezTo>
                            <a:pt x="17" y="3"/>
                            <a:pt x="15" y="0"/>
                            <a:pt x="14" y="1"/>
                          </a:cubicBezTo>
                          <a:cubicBezTo>
                            <a:pt x="9" y="4"/>
                            <a:pt x="5" y="6"/>
                            <a:pt x="1" y="10"/>
                          </a:cubicBezTo>
                          <a:cubicBezTo>
                            <a:pt x="0" y="11"/>
                            <a:pt x="2" y="13"/>
                            <a:pt x="3"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 name="Freeform 242"/>
                    <p:cNvSpPr/>
                    <p:nvPr/>
                  </p:nvSpPr>
                  <p:spPr bwMode="auto">
                    <a:xfrm>
                      <a:off x="929" y="1472"/>
                      <a:ext cx="11" cy="8"/>
                    </a:xfrm>
                    <a:custGeom>
                      <a:avLst/>
                      <a:gdLst>
                        <a:gd name="T0" fmla="*/ 3 w 17"/>
                        <a:gd name="T1" fmla="*/ 11 h 11"/>
                        <a:gd name="T2" fmla="*/ 15 w 17"/>
                        <a:gd name="T3" fmla="*/ 3 h 11"/>
                        <a:gd name="T4" fmla="*/ 14 w 17"/>
                        <a:gd name="T5" fmla="*/ 1 h 11"/>
                        <a:gd name="T6" fmla="*/ 2 w 17"/>
                        <a:gd name="T7" fmla="*/ 8 h 11"/>
                        <a:gd name="T8" fmla="*/ 3 w 17"/>
                        <a:gd name="T9" fmla="*/ 11 h 11"/>
                      </a:gdLst>
                      <a:ahLst/>
                      <a:cxnLst>
                        <a:cxn ang="0">
                          <a:pos x="T0" y="T1"/>
                        </a:cxn>
                        <a:cxn ang="0">
                          <a:pos x="T2" y="T3"/>
                        </a:cxn>
                        <a:cxn ang="0">
                          <a:pos x="T4" y="T5"/>
                        </a:cxn>
                        <a:cxn ang="0">
                          <a:pos x="T6" y="T7"/>
                        </a:cxn>
                        <a:cxn ang="0">
                          <a:pos x="T8" y="T9"/>
                        </a:cxn>
                      </a:cxnLst>
                      <a:rect l="0" t="0" r="r" b="b"/>
                      <a:pathLst>
                        <a:path w="17" h="11">
                          <a:moveTo>
                            <a:pt x="3" y="11"/>
                          </a:moveTo>
                          <a:cubicBezTo>
                            <a:pt x="8" y="9"/>
                            <a:pt x="11" y="6"/>
                            <a:pt x="15" y="3"/>
                          </a:cubicBezTo>
                          <a:cubicBezTo>
                            <a:pt x="17" y="2"/>
                            <a:pt x="15" y="0"/>
                            <a:pt x="14" y="1"/>
                          </a:cubicBezTo>
                          <a:cubicBezTo>
                            <a:pt x="10" y="3"/>
                            <a:pt x="6" y="6"/>
                            <a:pt x="2" y="8"/>
                          </a:cubicBezTo>
                          <a:cubicBezTo>
                            <a:pt x="0" y="9"/>
                            <a:pt x="1" y="11"/>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 name="Freeform 243"/>
                    <p:cNvSpPr/>
                    <p:nvPr/>
                  </p:nvSpPr>
                  <p:spPr bwMode="auto">
                    <a:xfrm>
                      <a:off x="931" y="1472"/>
                      <a:ext cx="10" cy="8"/>
                    </a:xfrm>
                    <a:custGeom>
                      <a:avLst/>
                      <a:gdLst>
                        <a:gd name="T0" fmla="*/ 4 w 14"/>
                        <a:gd name="T1" fmla="*/ 10 h 11"/>
                        <a:gd name="T2" fmla="*/ 13 w 14"/>
                        <a:gd name="T3" fmla="*/ 4 h 11"/>
                        <a:gd name="T4" fmla="*/ 11 w 14"/>
                        <a:gd name="T5" fmla="*/ 1 h 11"/>
                        <a:gd name="T6" fmla="*/ 2 w 14"/>
                        <a:gd name="T7" fmla="*/ 8 h 11"/>
                        <a:gd name="T8" fmla="*/ 4 w 14"/>
                        <a:gd name="T9" fmla="*/ 10 h 11"/>
                      </a:gdLst>
                      <a:ahLst/>
                      <a:cxnLst>
                        <a:cxn ang="0">
                          <a:pos x="T0" y="T1"/>
                        </a:cxn>
                        <a:cxn ang="0">
                          <a:pos x="T2" y="T3"/>
                        </a:cxn>
                        <a:cxn ang="0">
                          <a:pos x="T4" y="T5"/>
                        </a:cxn>
                        <a:cxn ang="0">
                          <a:pos x="T6" y="T7"/>
                        </a:cxn>
                        <a:cxn ang="0">
                          <a:pos x="T8" y="T9"/>
                        </a:cxn>
                      </a:cxnLst>
                      <a:rect l="0" t="0" r="r" b="b"/>
                      <a:pathLst>
                        <a:path w="14" h="11">
                          <a:moveTo>
                            <a:pt x="4" y="10"/>
                          </a:moveTo>
                          <a:cubicBezTo>
                            <a:pt x="6" y="7"/>
                            <a:pt x="10" y="6"/>
                            <a:pt x="13" y="4"/>
                          </a:cubicBezTo>
                          <a:cubicBezTo>
                            <a:pt x="14" y="3"/>
                            <a:pt x="13" y="0"/>
                            <a:pt x="11" y="1"/>
                          </a:cubicBezTo>
                          <a:cubicBezTo>
                            <a:pt x="8" y="3"/>
                            <a:pt x="4" y="5"/>
                            <a:pt x="2" y="8"/>
                          </a:cubicBezTo>
                          <a:cubicBezTo>
                            <a:pt x="0" y="9"/>
                            <a:pt x="2" y="11"/>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 name="Freeform 244"/>
                    <p:cNvSpPr/>
                    <p:nvPr/>
                  </p:nvSpPr>
                  <p:spPr bwMode="auto">
                    <a:xfrm>
                      <a:off x="932" y="1474"/>
                      <a:ext cx="11" cy="6"/>
                    </a:xfrm>
                    <a:custGeom>
                      <a:avLst/>
                      <a:gdLst>
                        <a:gd name="T0" fmla="*/ 3 w 16"/>
                        <a:gd name="T1" fmla="*/ 9 h 10"/>
                        <a:gd name="T2" fmla="*/ 15 w 16"/>
                        <a:gd name="T3" fmla="*/ 3 h 10"/>
                        <a:gd name="T4" fmla="*/ 13 w 16"/>
                        <a:gd name="T5" fmla="*/ 1 h 10"/>
                        <a:gd name="T6" fmla="*/ 2 w 16"/>
                        <a:gd name="T7" fmla="*/ 7 h 10"/>
                        <a:gd name="T8" fmla="*/ 3 w 16"/>
                        <a:gd name="T9" fmla="*/ 9 h 10"/>
                      </a:gdLst>
                      <a:ahLst/>
                      <a:cxnLst>
                        <a:cxn ang="0">
                          <a:pos x="T0" y="T1"/>
                        </a:cxn>
                        <a:cxn ang="0">
                          <a:pos x="T2" y="T3"/>
                        </a:cxn>
                        <a:cxn ang="0">
                          <a:pos x="T4" y="T5"/>
                        </a:cxn>
                        <a:cxn ang="0">
                          <a:pos x="T6" y="T7"/>
                        </a:cxn>
                        <a:cxn ang="0">
                          <a:pos x="T8" y="T9"/>
                        </a:cxn>
                      </a:cxnLst>
                      <a:rect l="0" t="0" r="r" b="b"/>
                      <a:pathLst>
                        <a:path w="16" h="10">
                          <a:moveTo>
                            <a:pt x="3" y="9"/>
                          </a:moveTo>
                          <a:cubicBezTo>
                            <a:pt x="7" y="7"/>
                            <a:pt x="11" y="6"/>
                            <a:pt x="15" y="3"/>
                          </a:cubicBezTo>
                          <a:cubicBezTo>
                            <a:pt x="16" y="2"/>
                            <a:pt x="14" y="0"/>
                            <a:pt x="13" y="1"/>
                          </a:cubicBezTo>
                          <a:cubicBezTo>
                            <a:pt x="9" y="3"/>
                            <a:pt x="6" y="5"/>
                            <a:pt x="2" y="7"/>
                          </a:cubicBezTo>
                          <a:cubicBezTo>
                            <a:pt x="0" y="7"/>
                            <a:pt x="2" y="10"/>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 name="Freeform 245"/>
                    <p:cNvSpPr/>
                    <p:nvPr/>
                  </p:nvSpPr>
                  <p:spPr bwMode="auto">
                    <a:xfrm>
                      <a:off x="935" y="1476"/>
                      <a:ext cx="5" cy="4"/>
                    </a:xfrm>
                    <a:custGeom>
                      <a:avLst/>
                      <a:gdLst>
                        <a:gd name="T0" fmla="*/ 3 w 8"/>
                        <a:gd name="T1" fmla="*/ 6 h 7"/>
                        <a:gd name="T2" fmla="*/ 7 w 8"/>
                        <a:gd name="T3" fmla="*/ 3 h 7"/>
                        <a:gd name="T4" fmla="*/ 5 w 8"/>
                        <a:gd name="T5" fmla="*/ 1 h 7"/>
                        <a:gd name="T6" fmla="*/ 2 w 8"/>
                        <a:gd name="T7" fmla="*/ 3 h 7"/>
                        <a:gd name="T8" fmla="*/ 3 w 8"/>
                        <a:gd name="T9" fmla="*/ 6 h 7"/>
                      </a:gdLst>
                      <a:ahLst/>
                      <a:cxnLst>
                        <a:cxn ang="0">
                          <a:pos x="T0" y="T1"/>
                        </a:cxn>
                        <a:cxn ang="0">
                          <a:pos x="T2" y="T3"/>
                        </a:cxn>
                        <a:cxn ang="0">
                          <a:pos x="T4" y="T5"/>
                        </a:cxn>
                        <a:cxn ang="0">
                          <a:pos x="T6" y="T7"/>
                        </a:cxn>
                        <a:cxn ang="0">
                          <a:pos x="T8" y="T9"/>
                        </a:cxn>
                      </a:cxnLst>
                      <a:rect l="0" t="0" r="r" b="b"/>
                      <a:pathLst>
                        <a:path w="8" h="7">
                          <a:moveTo>
                            <a:pt x="3" y="6"/>
                          </a:moveTo>
                          <a:cubicBezTo>
                            <a:pt x="5" y="5"/>
                            <a:pt x="6" y="4"/>
                            <a:pt x="7" y="3"/>
                          </a:cubicBezTo>
                          <a:cubicBezTo>
                            <a:pt x="8" y="2"/>
                            <a:pt x="6" y="0"/>
                            <a:pt x="5" y="1"/>
                          </a:cubicBezTo>
                          <a:cubicBezTo>
                            <a:pt x="4" y="2"/>
                            <a:pt x="3" y="3"/>
                            <a:pt x="2" y="3"/>
                          </a:cubicBezTo>
                          <a:cubicBezTo>
                            <a:pt x="0" y="4"/>
                            <a:pt x="2" y="7"/>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 name="Freeform 246"/>
                    <p:cNvSpPr/>
                    <p:nvPr/>
                  </p:nvSpPr>
                  <p:spPr bwMode="auto">
                    <a:xfrm>
                      <a:off x="935" y="1468"/>
                      <a:ext cx="8" cy="8"/>
                    </a:xfrm>
                    <a:custGeom>
                      <a:avLst/>
                      <a:gdLst>
                        <a:gd name="T0" fmla="*/ 4 w 12"/>
                        <a:gd name="T1" fmla="*/ 10 h 12"/>
                        <a:gd name="T2" fmla="*/ 10 w 12"/>
                        <a:gd name="T3" fmla="*/ 4 h 12"/>
                        <a:gd name="T4" fmla="*/ 9 w 12"/>
                        <a:gd name="T5" fmla="*/ 1 h 12"/>
                        <a:gd name="T6" fmla="*/ 1 w 12"/>
                        <a:gd name="T7" fmla="*/ 9 h 12"/>
                        <a:gd name="T8" fmla="*/ 4 w 12"/>
                        <a:gd name="T9" fmla="*/ 10 h 12"/>
                      </a:gdLst>
                      <a:ahLst/>
                      <a:cxnLst>
                        <a:cxn ang="0">
                          <a:pos x="T0" y="T1"/>
                        </a:cxn>
                        <a:cxn ang="0">
                          <a:pos x="T2" y="T3"/>
                        </a:cxn>
                        <a:cxn ang="0">
                          <a:pos x="T4" y="T5"/>
                        </a:cxn>
                        <a:cxn ang="0">
                          <a:pos x="T6" y="T7"/>
                        </a:cxn>
                        <a:cxn ang="0">
                          <a:pos x="T8" y="T9"/>
                        </a:cxn>
                      </a:cxnLst>
                      <a:rect l="0" t="0" r="r" b="b"/>
                      <a:pathLst>
                        <a:path w="12" h="12">
                          <a:moveTo>
                            <a:pt x="4" y="10"/>
                          </a:moveTo>
                          <a:cubicBezTo>
                            <a:pt x="6" y="8"/>
                            <a:pt x="8" y="5"/>
                            <a:pt x="10" y="4"/>
                          </a:cubicBezTo>
                          <a:cubicBezTo>
                            <a:pt x="12" y="3"/>
                            <a:pt x="10" y="0"/>
                            <a:pt x="9" y="1"/>
                          </a:cubicBezTo>
                          <a:cubicBezTo>
                            <a:pt x="6" y="3"/>
                            <a:pt x="3" y="6"/>
                            <a:pt x="1" y="9"/>
                          </a:cubicBezTo>
                          <a:cubicBezTo>
                            <a:pt x="0" y="10"/>
                            <a:pt x="3" y="12"/>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 name="Freeform 247"/>
                    <p:cNvSpPr/>
                    <p:nvPr/>
                  </p:nvSpPr>
                  <p:spPr bwMode="auto">
                    <a:xfrm>
                      <a:off x="933" y="1466"/>
                      <a:ext cx="8" cy="9"/>
                    </a:xfrm>
                    <a:custGeom>
                      <a:avLst/>
                      <a:gdLst>
                        <a:gd name="T0" fmla="*/ 3 w 13"/>
                        <a:gd name="T1" fmla="*/ 12 h 13"/>
                        <a:gd name="T2" fmla="*/ 12 w 13"/>
                        <a:gd name="T3" fmla="*/ 3 h 13"/>
                        <a:gd name="T4" fmla="*/ 9 w 13"/>
                        <a:gd name="T5" fmla="*/ 2 h 13"/>
                        <a:gd name="T6" fmla="*/ 1 w 13"/>
                        <a:gd name="T7" fmla="*/ 10 h 13"/>
                        <a:gd name="T8" fmla="*/ 3 w 13"/>
                        <a:gd name="T9" fmla="*/ 12 h 13"/>
                      </a:gdLst>
                      <a:ahLst/>
                      <a:cxnLst>
                        <a:cxn ang="0">
                          <a:pos x="T0" y="T1"/>
                        </a:cxn>
                        <a:cxn ang="0">
                          <a:pos x="T2" y="T3"/>
                        </a:cxn>
                        <a:cxn ang="0">
                          <a:pos x="T4" y="T5"/>
                        </a:cxn>
                        <a:cxn ang="0">
                          <a:pos x="T6" y="T7"/>
                        </a:cxn>
                        <a:cxn ang="0">
                          <a:pos x="T8" y="T9"/>
                        </a:cxn>
                      </a:cxnLst>
                      <a:rect l="0" t="0" r="r" b="b"/>
                      <a:pathLst>
                        <a:path w="13" h="13">
                          <a:moveTo>
                            <a:pt x="3" y="12"/>
                          </a:moveTo>
                          <a:cubicBezTo>
                            <a:pt x="6" y="9"/>
                            <a:pt x="10" y="7"/>
                            <a:pt x="12" y="3"/>
                          </a:cubicBezTo>
                          <a:cubicBezTo>
                            <a:pt x="13" y="2"/>
                            <a:pt x="10" y="0"/>
                            <a:pt x="9" y="2"/>
                          </a:cubicBezTo>
                          <a:cubicBezTo>
                            <a:pt x="8" y="5"/>
                            <a:pt x="4" y="7"/>
                            <a:pt x="1" y="10"/>
                          </a:cubicBezTo>
                          <a:cubicBezTo>
                            <a:pt x="0" y="11"/>
                            <a:pt x="2" y="13"/>
                            <a:pt x="3"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 name="Freeform 248"/>
                    <p:cNvSpPr/>
                    <p:nvPr/>
                  </p:nvSpPr>
                  <p:spPr bwMode="auto">
                    <a:xfrm>
                      <a:off x="930" y="1465"/>
                      <a:ext cx="9" cy="9"/>
                    </a:xfrm>
                    <a:custGeom>
                      <a:avLst/>
                      <a:gdLst>
                        <a:gd name="T0" fmla="*/ 4 w 14"/>
                        <a:gd name="T1" fmla="*/ 12 h 13"/>
                        <a:gd name="T2" fmla="*/ 13 w 14"/>
                        <a:gd name="T3" fmla="*/ 3 h 13"/>
                        <a:gd name="T4" fmla="*/ 11 w 14"/>
                        <a:gd name="T5" fmla="*/ 1 h 13"/>
                        <a:gd name="T6" fmla="*/ 1 w 14"/>
                        <a:gd name="T7" fmla="*/ 11 h 13"/>
                        <a:gd name="T8" fmla="*/ 4 w 14"/>
                        <a:gd name="T9" fmla="*/ 12 h 13"/>
                      </a:gdLst>
                      <a:ahLst/>
                      <a:cxnLst>
                        <a:cxn ang="0">
                          <a:pos x="T0" y="T1"/>
                        </a:cxn>
                        <a:cxn ang="0">
                          <a:pos x="T2" y="T3"/>
                        </a:cxn>
                        <a:cxn ang="0">
                          <a:pos x="T4" y="T5"/>
                        </a:cxn>
                        <a:cxn ang="0">
                          <a:pos x="T6" y="T7"/>
                        </a:cxn>
                        <a:cxn ang="0">
                          <a:pos x="T8" y="T9"/>
                        </a:cxn>
                      </a:cxnLst>
                      <a:rect l="0" t="0" r="r" b="b"/>
                      <a:pathLst>
                        <a:path w="14" h="13">
                          <a:moveTo>
                            <a:pt x="4" y="12"/>
                          </a:moveTo>
                          <a:cubicBezTo>
                            <a:pt x="6" y="8"/>
                            <a:pt x="10" y="6"/>
                            <a:pt x="13" y="3"/>
                          </a:cubicBezTo>
                          <a:cubicBezTo>
                            <a:pt x="14" y="2"/>
                            <a:pt x="12" y="0"/>
                            <a:pt x="11" y="1"/>
                          </a:cubicBezTo>
                          <a:cubicBezTo>
                            <a:pt x="8" y="4"/>
                            <a:pt x="4" y="7"/>
                            <a:pt x="1" y="11"/>
                          </a:cubicBezTo>
                          <a:cubicBezTo>
                            <a:pt x="0" y="12"/>
                            <a:pt x="3" y="13"/>
                            <a:pt x="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 name="Freeform 249"/>
                    <p:cNvSpPr/>
                    <p:nvPr/>
                  </p:nvSpPr>
                  <p:spPr bwMode="auto">
                    <a:xfrm>
                      <a:off x="931" y="1464"/>
                      <a:ext cx="10" cy="8"/>
                    </a:xfrm>
                    <a:custGeom>
                      <a:avLst/>
                      <a:gdLst>
                        <a:gd name="T0" fmla="*/ 3 w 15"/>
                        <a:gd name="T1" fmla="*/ 12 h 13"/>
                        <a:gd name="T2" fmla="*/ 14 w 15"/>
                        <a:gd name="T3" fmla="*/ 3 h 13"/>
                        <a:gd name="T4" fmla="*/ 12 w 15"/>
                        <a:gd name="T5" fmla="*/ 1 h 13"/>
                        <a:gd name="T6" fmla="*/ 1 w 15"/>
                        <a:gd name="T7" fmla="*/ 11 h 13"/>
                        <a:gd name="T8" fmla="*/ 3 w 15"/>
                        <a:gd name="T9" fmla="*/ 12 h 13"/>
                      </a:gdLst>
                      <a:ahLst/>
                      <a:cxnLst>
                        <a:cxn ang="0">
                          <a:pos x="T0" y="T1"/>
                        </a:cxn>
                        <a:cxn ang="0">
                          <a:pos x="T2" y="T3"/>
                        </a:cxn>
                        <a:cxn ang="0">
                          <a:pos x="T4" y="T5"/>
                        </a:cxn>
                        <a:cxn ang="0">
                          <a:pos x="T6" y="T7"/>
                        </a:cxn>
                        <a:cxn ang="0">
                          <a:pos x="T8" y="T9"/>
                        </a:cxn>
                      </a:cxnLst>
                      <a:rect l="0" t="0" r="r" b="b"/>
                      <a:pathLst>
                        <a:path w="15" h="13">
                          <a:moveTo>
                            <a:pt x="3" y="12"/>
                          </a:moveTo>
                          <a:cubicBezTo>
                            <a:pt x="6" y="8"/>
                            <a:pt x="11" y="6"/>
                            <a:pt x="14" y="3"/>
                          </a:cubicBezTo>
                          <a:cubicBezTo>
                            <a:pt x="15" y="2"/>
                            <a:pt x="13" y="0"/>
                            <a:pt x="12" y="1"/>
                          </a:cubicBezTo>
                          <a:cubicBezTo>
                            <a:pt x="8" y="5"/>
                            <a:pt x="4" y="7"/>
                            <a:pt x="1" y="11"/>
                          </a:cubicBezTo>
                          <a:cubicBezTo>
                            <a:pt x="0" y="12"/>
                            <a:pt x="2" y="13"/>
                            <a:pt x="3"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 name="Freeform 250"/>
                    <p:cNvSpPr/>
                    <p:nvPr/>
                  </p:nvSpPr>
                  <p:spPr bwMode="auto">
                    <a:xfrm>
                      <a:off x="934" y="1463"/>
                      <a:ext cx="6" cy="4"/>
                    </a:xfrm>
                    <a:custGeom>
                      <a:avLst/>
                      <a:gdLst>
                        <a:gd name="T0" fmla="*/ 3 w 9"/>
                        <a:gd name="T1" fmla="*/ 5 h 6"/>
                        <a:gd name="T2" fmla="*/ 7 w 9"/>
                        <a:gd name="T3" fmla="*/ 3 h 6"/>
                        <a:gd name="T4" fmla="*/ 7 w 9"/>
                        <a:gd name="T5" fmla="*/ 0 h 6"/>
                        <a:gd name="T6" fmla="*/ 2 w 9"/>
                        <a:gd name="T7" fmla="*/ 3 h 6"/>
                        <a:gd name="T8" fmla="*/ 3 w 9"/>
                        <a:gd name="T9" fmla="*/ 5 h 6"/>
                      </a:gdLst>
                      <a:ahLst/>
                      <a:cxnLst>
                        <a:cxn ang="0">
                          <a:pos x="T0" y="T1"/>
                        </a:cxn>
                        <a:cxn ang="0">
                          <a:pos x="T2" y="T3"/>
                        </a:cxn>
                        <a:cxn ang="0">
                          <a:pos x="T4" y="T5"/>
                        </a:cxn>
                        <a:cxn ang="0">
                          <a:pos x="T6" y="T7"/>
                        </a:cxn>
                        <a:cxn ang="0">
                          <a:pos x="T8" y="T9"/>
                        </a:cxn>
                      </a:cxnLst>
                      <a:rect l="0" t="0" r="r" b="b"/>
                      <a:pathLst>
                        <a:path w="9" h="6">
                          <a:moveTo>
                            <a:pt x="3" y="5"/>
                          </a:moveTo>
                          <a:cubicBezTo>
                            <a:pt x="5" y="4"/>
                            <a:pt x="6" y="4"/>
                            <a:pt x="7" y="3"/>
                          </a:cubicBezTo>
                          <a:cubicBezTo>
                            <a:pt x="9" y="3"/>
                            <a:pt x="8" y="0"/>
                            <a:pt x="7" y="0"/>
                          </a:cubicBezTo>
                          <a:cubicBezTo>
                            <a:pt x="5" y="1"/>
                            <a:pt x="4" y="2"/>
                            <a:pt x="2" y="3"/>
                          </a:cubicBezTo>
                          <a:cubicBezTo>
                            <a:pt x="0" y="3"/>
                            <a:pt x="2" y="6"/>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 name="Freeform 251"/>
                    <p:cNvSpPr/>
                    <p:nvPr/>
                  </p:nvSpPr>
                  <p:spPr bwMode="auto">
                    <a:xfrm>
                      <a:off x="925" y="1465"/>
                      <a:ext cx="10" cy="8"/>
                    </a:xfrm>
                    <a:custGeom>
                      <a:avLst/>
                      <a:gdLst>
                        <a:gd name="T0" fmla="*/ 4 w 14"/>
                        <a:gd name="T1" fmla="*/ 10 h 12"/>
                        <a:gd name="T2" fmla="*/ 12 w 14"/>
                        <a:gd name="T3" fmla="*/ 4 h 12"/>
                        <a:gd name="T4" fmla="*/ 11 w 14"/>
                        <a:gd name="T5" fmla="*/ 1 h 12"/>
                        <a:gd name="T6" fmla="*/ 2 w 14"/>
                        <a:gd name="T7" fmla="*/ 8 h 12"/>
                        <a:gd name="T8" fmla="*/ 4 w 14"/>
                        <a:gd name="T9" fmla="*/ 10 h 12"/>
                      </a:gdLst>
                      <a:ahLst/>
                      <a:cxnLst>
                        <a:cxn ang="0">
                          <a:pos x="T0" y="T1"/>
                        </a:cxn>
                        <a:cxn ang="0">
                          <a:pos x="T2" y="T3"/>
                        </a:cxn>
                        <a:cxn ang="0">
                          <a:pos x="T4" y="T5"/>
                        </a:cxn>
                        <a:cxn ang="0">
                          <a:pos x="T6" y="T7"/>
                        </a:cxn>
                        <a:cxn ang="0">
                          <a:pos x="T8" y="T9"/>
                        </a:cxn>
                      </a:cxnLst>
                      <a:rect l="0" t="0" r="r" b="b"/>
                      <a:pathLst>
                        <a:path w="14" h="12">
                          <a:moveTo>
                            <a:pt x="4" y="10"/>
                          </a:moveTo>
                          <a:cubicBezTo>
                            <a:pt x="6" y="8"/>
                            <a:pt x="9" y="6"/>
                            <a:pt x="12" y="4"/>
                          </a:cubicBezTo>
                          <a:cubicBezTo>
                            <a:pt x="14" y="2"/>
                            <a:pt x="13" y="0"/>
                            <a:pt x="11" y="1"/>
                          </a:cubicBezTo>
                          <a:cubicBezTo>
                            <a:pt x="8" y="3"/>
                            <a:pt x="4" y="5"/>
                            <a:pt x="2" y="8"/>
                          </a:cubicBezTo>
                          <a:cubicBezTo>
                            <a:pt x="0" y="10"/>
                            <a:pt x="2" y="12"/>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9" name="Freeform 252"/>
                    <p:cNvSpPr/>
                    <p:nvPr/>
                  </p:nvSpPr>
                  <p:spPr bwMode="auto">
                    <a:xfrm>
                      <a:off x="922" y="1467"/>
                      <a:ext cx="9" cy="7"/>
                    </a:xfrm>
                    <a:custGeom>
                      <a:avLst/>
                      <a:gdLst>
                        <a:gd name="T0" fmla="*/ 3 w 14"/>
                        <a:gd name="T1" fmla="*/ 10 h 11"/>
                        <a:gd name="T2" fmla="*/ 13 w 14"/>
                        <a:gd name="T3" fmla="*/ 3 h 11"/>
                        <a:gd name="T4" fmla="*/ 11 w 14"/>
                        <a:gd name="T5" fmla="*/ 1 h 11"/>
                        <a:gd name="T6" fmla="*/ 2 w 14"/>
                        <a:gd name="T7" fmla="*/ 7 h 11"/>
                        <a:gd name="T8" fmla="*/ 3 w 14"/>
                        <a:gd name="T9" fmla="*/ 10 h 11"/>
                      </a:gdLst>
                      <a:ahLst/>
                      <a:cxnLst>
                        <a:cxn ang="0">
                          <a:pos x="T0" y="T1"/>
                        </a:cxn>
                        <a:cxn ang="0">
                          <a:pos x="T2" y="T3"/>
                        </a:cxn>
                        <a:cxn ang="0">
                          <a:pos x="T4" y="T5"/>
                        </a:cxn>
                        <a:cxn ang="0">
                          <a:pos x="T6" y="T7"/>
                        </a:cxn>
                        <a:cxn ang="0">
                          <a:pos x="T8" y="T9"/>
                        </a:cxn>
                      </a:cxnLst>
                      <a:rect l="0" t="0" r="r" b="b"/>
                      <a:pathLst>
                        <a:path w="14" h="11">
                          <a:moveTo>
                            <a:pt x="3" y="10"/>
                          </a:moveTo>
                          <a:cubicBezTo>
                            <a:pt x="6" y="8"/>
                            <a:pt x="10" y="6"/>
                            <a:pt x="13" y="3"/>
                          </a:cubicBezTo>
                          <a:cubicBezTo>
                            <a:pt x="14" y="2"/>
                            <a:pt x="13" y="0"/>
                            <a:pt x="11" y="1"/>
                          </a:cubicBezTo>
                          <a:cubicBezTo>
                            <a:pt x="8" y="3"/>
                            <a:pt x="5" y="5"/>
                            <a:pt x="2" y="7"/>
                          </a:cubicBezTo>
                          <a:cubicBezTo>
                            <a:pt x="0" y="8"/>
                            <a:pt x="2" y="11"/>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0" name="Freeform 253"/>
                    <p:cNvSpPr/>
                    <p:nvPr/>
                  </p:nvSpPr>
                  <p:spPr bwMode="auto">
                    <a:xfrm>
                      <a:off x="921" y="1461"/>
                      <a:ext cx="6" cy="5"/>
                    </a:xfrm>
                    <a:custGeom>
                      <a:avLst/>
                      <a:gdLst>
                        <a:gd name="T0" fmla="*/ 3 w 9"/>
                        <a:gd name="T1" fmla="*/ 6 h 7"/>
                        <a:gd name="T2" fmla="*/ 7 w 9"/>
                        <a:gd name="T3" fmla="*/ 4 h 7"/>
                        <a:gd name="T4" fmla="*/ 7 w 9"/>
                        <a:gd name="T5" fmla="*/ 1 h 7"/>
                        <a:gd name="T6" fmla="*/ 1 w 9"/>
                        <a:gd name="T7" fmla="*/ 3 h 7"/>
                        <a:gd name="T8" fmla="*/ 3 w 9"/>
                        <a:gd name="T9" fmla="*/ 6 h 7"/>
                      </a:gdLst>
                      <a:ahLst/>
                      <a:cxnLst>
                        <a:cxn ang="0">
                          <a:pos x="T0" y="T1"/>
                        </a:cxn>
                        <a:cxn ang="0">
                          <a:pos x="T2" y="T3"/>
                        </a:cxn>
                        <a:cxn ang="0">
                          <a:pos x="T4" y="T5"/>
                        </a:cxn>
                        <a:cxn ang="0">
                          <a:pos x="T6" y="T7"/>
                        </a:cxn>
                        <a:cxn ang="0">
                          <a:pos x="T8" y="T9"/>
                        </a:cxn>
                      </a:cxnLst>
                      <a:rect l="0" t="0" r="r" b="b"/>
                      <a:pathLst>
                        <a:path w="9" h="7">
                          <a:moveTo>
                            <a:pt x="3" y="6"/>
                          </a:moveTo>
                          <a:cubicBezTo>
                            <a:pt x="4" y="5"/>
                            <a:pt x="6" y="4"/>
                            <a:pt x="7" y="4"/>
                          </a:cubicBezTo>
                          <a:cubicBezTo>
                            <a:pt x="9" y="3"/>
                            <a:pt x="8" y="0"/>
                            <a:pt x="7" y="1"/>
                          </a:cubicBezTo>
                          <a:cubicBezTo>
                            <a:pt x="5" y="2"/>
                            <a:pt x="3" y="2"/>
                            <a:pt x="1" y="3"/>
                          </a:cubicBezTo>
                          <a:cubicBezTo>
                            <a:pt x="0" y="4"/>
                            <a:pt x="1" y="7"/>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1" name="Freeform 254"/>
                    <p:cNvSpPr/>
                    <p:nvPr/>
                  </p:nvSpPr>
                  <p:spPr bwMode="auto">
                    <a:xfrm>
                      <a:off x="726" y="1379"/>
                      <a:ext cx="40" cy="25"/>
                    </a:xfrm>
                    <a:custGeom>
                      <a:avLst/>
                      <a:gdLst>
                        <a:gd name="T0" fmla="*/ 2 w 59"/>
                        <a:gd name="T1" fmla="*/ 5 h 37"/>
                        <a:gd name="T2" fmla="*/ 3 w 59"/>
                        <a:gd name="T3" fmla="*/ 34 h 37"/>
                        <a:gd name="T4" fmla="*/ 4 w 59"/>
                        <a:gd name="T5" fmla="*/ 35 h 37"/>
                        <a:gd name="T6" fmla="*/ 36 w 59"/>
                        <a:gd name="T7" fmla="*/ 34 h 37"/>
                        <a:gd name="T8" fmla="*/ 57 w 59"/>
                        <a:gd name="T9" fmla="*/ 35 h 37"/>
                        <a:gd name="T10" fmla="*/ 58 w 59"/>
                        <a:gd name="T11" fmla="*/ 34 h 37"/>
                        <a:gd name="T12" fmla="*/ 57 w 59"/>
                        <a:gd name="T13" fmla="*/ 7 h 37"/>
                        <a:gd name="T14" fmla="*/ 54 w 59"/>
                        <a:gd name="T15" fmla="*/ 1 h 37"/>
                        <a:gd name="T16" fmla="*/ 33 w 59"/>
                        <a:gd name="T17" fmla="*/ 4 h 37"/>
                        <a:gd name="T18" fmla="*/ 2 w 59"/>
                        <a:gd name="T19" fmla="*/ 2 h 37"/>
                        <a:gd name="T20" fmla="*/ 2 w 59"/>
                        <a:gd name="T21" fmla="*/ 5 h 37"/>
                        <a:gd name="T22" fmla="*/ 41 w 59"/>
                        <a:gd name="T23" fmla="*/ 6 h 37"/>
                        <a:gd name="T24" fmla="*/ 54 w 59"/>
                        <a:gd name="T25" fmla="*/ 7 h 37"/>
                        <a:gd name="T26" fmla="*/ 56 w 59"/>
                        <a:gd name="T27" fmla="*/ 26 h 37"/>
                        <a:gd name="T28" fmla="*/ 24 w 59"/>
                        <a:gd name="T29" fmla="*/ 32 h 37"/>
                        <a:gd name="T30" fmla="*/ 5 w 59"/>
                        <a:gd name="T31" fmla="*/ 30 h 37"/>
                        <a:gd name="T32" fmla="*/ 5 w 59"/>
                        <a:gd name="T33" fmla="*/ 5 h 37"/>
                        <a:gd name="T34" fmla="*/ 2 w 59"/>
                        <a:gd name="T35"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37">
                          <a:moveTo>
                            <a:pt x="2" y="5"/>
                          </a:moveTo>
                          <a:cubicBezTo>
                            <a:pt x="2" y="15"/>
                            <a:pt x="2" y="24"/>
                            <a:pt x="3" y="34"/>
                          </a:cubicBezTo>
                          <a:cubicBezTo>
                            <a:pt x="3" y="34"/>
                            <a:pt x="3" y="35"/>
                            <a:pt x="4" y="35"/>
                          </a:cubicBezTo>
                          <a:cubicBezTo>
                            <a:pt x="15" y="35"/>
                            <a:pt x="25" y="34"/>
                            <a:pt x="36" y="34"/>
                          </a:cubicBezTo>
                          <a:cubicBezTo>
                            <a:pt x="43" y="35"/>
                            <a:pt x="50" y="36"/>
                            <a:pt x="57" y="35"/>
                          </a:cubicBezTo>
                          <a:cubicBezTo>
                            <a:pt x="58" y="35"/>
                            <a:pt x="58" y="34"/>
                            <a:pt x="58" y="34"/>
                          </a:cubicBezTo>
                          <a:cubicBezTo>
                            <a:pt x="59" y="25"/>
                            <a:pt x="58" y="16"/>
                            <a:pt x="57" y="7"/>
                          </a:cubicBezTo>
                          <a:cubicBezTo>
                            <a:pt x="57" y="5"/>
                            <a:pt x="57" y="2"/>
                            <a:pt x="54" y="1"/>
                          </a:cubicBezTo>
                          <a:cubicBezTo>
                            <a:pt x="48" y="0"/>
                            <a:pt x="39" y="3"/>
                            <a:pt x="33" y="4"/>
                          </a:cubicBezTo>
                          <a:cubicBezTo>
                            <a:pt x="23" y="4"/>
                            <a:pt x="12" y="3"/>
                            <a:pt x="2" y="2"/>
                          </a:cubicBezTo>
                          <a:cubicBezTo>
                            <a:pt x="0" y="2"/>
                            <a:pt x="0" y="5"/>
                            <a:pt x="2" y="5"/>
                          </a:cubicBezTo>
                          <a:cubicBezTo>
                            <a:pt x="15" y="6"/>
                            <a:pt x="28" y="7"/>
                            <a:pt x="41" y="6"/>
                          </a:cubicBezTo>
                          <a:cubicBezTo>
                            <a:pt x="45" y="5"/>
                            <a:pt x="53" y="1"/>
                            <a:pt x="54" y="7"/>
                          </a:cubicBezTo>
                          <a:cubicBezTo>
                            <a:pt x="55" y="14"/>
                            <a:pt x="56" y="20"/>
                            <a:pt x="56" y="26"/>
                          </a:cubicBezTo>
                          <a:cubicBezTo>
                            <a:pt x="56" y="37"/>
                            <a:pt x="32" y="31"/>
                            <a:pt x="24" y="32"/>
                          </a:cubicBezTo>
                          <a:cubicBezTo>
                            <a:pt x="21" y="32"/>
                            <a:pt x="5" y="35"/>
                            <a:pt x="5" y="30"/>
                          </a:cubicBezTo>
                          <a:cubicBezTo>
                            <a:pt x="5" y="22"/>
                            <a:pt x="5" y="14"/>
                            <a:pt x="5" y="5"/>
                          </a:cubicBezTo>
                          <a:cubicBezTo>
                            <a:pt x="5" y="4"/>
                            <a:pt x="2" y="4"/>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2" name="Freeform 255"/>
                    <p:cNvSpPr/>
                    <p:nvPr/>
                  </p:nvSpPr>
                  <p:spPr bwMode="auto">
                    <a:xfrm>
                      <a:off x="738" y="1400"/>
                      <a:ext cx="4" cy="8"/>
                    </a:xfrm>
                    <a:custGeom>
                      <a:avLst/>
                      <a:gdLst>
                        <a:gd name="T0" fmla="*/ 3 w 6"/>
                        <a:gd name="T1" fmla="*/ 3 h 12"/>
                        <a:gd name="T2" fmla="*/ 3 w 6"/>
                        <a:gd name="T3" fmla="*/ 4 h 12"/>
                        <a:gd name="T4" fmla="*/ 3 w 6"/>
                        <a:gd name="T5" fmla="*/ 6 h 12"/>
                        <a:gd name="T6" fmla="*/ 2 w 6"/>
                        <a:gd name="T7" fmla="*/ 9 h 12"/>
                        <a:gd name="T8" fmla="*/ 4 w 6"/>
                        <a:gd name="T9" fmla="*/ 11 h 12"/>
                        <a:gd name="T10" fmla="*/ 6 w 6"/>
                        <a:gd name="T11" fmla="*/ 6 h 12"/>
                        <a:gd name="T12" fmla="*/ 4 w 6"/>
                        <a:gd name="T13" fmla="*/ 1 h 12"/>
                        <a:gd name="T14" fmla="*/ 3 w 6"/>
                        <a:gd name="T15" fmla="*/ 3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2">
                          <a:moveTo>
                            <a:pt x="3" y="3"/>
                          </a:moveTo>
                          <a:cubicBezTo>
                            <a:pt x="2" y="3"/>
                            <a:pt x="3" y="3"/>
                            <a:pt x="3" y="4"/>
                          </a:cubicBezTo>
                          <a:cubicBezTo>
                            <a:pt x="3" y="5"/>
                            <a:pt x="3" y="5"/>
                            <a:pt x="3" y="6"/>
                          </a:cubicBezTo>
                          <a:cubicBezTo>
                            <a:pt x="3" y="7"/>
                            <a:pt x="3" y="9"/>
                            <a:pt x="2" y="9"/>
                          </a:cubicBezTo>
                          <a:cubicBezTo>
                            <a:pt x="0" y="10"/>
                            <a:pt x="2" y="12"/>
                            <a:pt x="4" y="11"/>
                          </a:cubicBezTo>
                          <a:cubicBezTo>
                            <a:pt x="6" y="11"/>
                            <a:pt x="6" y="8"/>
                            <a:pt x="6" y="6"/>
                          </a:cubicBezTo>
                          <a:cubicBezTo>
                            <a:pt x="6" y="4"/>
                            <a:pt x="6" y="2"/>
                            <a:pt x="4" y="1"/>
                          </a:cubicBezTo>
                          <a:cubicBezTo>
                            <a:pt x="3" y="0"/>
                            <a:pt x="1" y="2"/>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3" name="Freeform 256"/>
                    <p:cNvSpPr/>
                    <p:nvPr/>
                  </p:nvSpPr>
                  <p:spPr bwMode="auto">
                    <a:xfrm>
                      <a:off x="749" y="1400"/>
                      <a:ext cx="5" cy="8"/>
                    </a:xfrm>
                    <a:custGeom>
                      <a:avLst/>
                      <a:gdLst>
                        <a:gd name="T0" fmla="*/ 1 w 8"/>
                        <a:gd name="T1" fmla="*/ 2 h 12"/>
                        <a:gd name="T2" fmla="*/ 5 w 8"/>
                        <a:gd name="T3" fmla="*/ 11 h 12"/>
                        <a:gd name="T4" fmla="*/ 6 w 8"/>
                        <a:gd name="T5" fmla="*/ 8 h 12"/>
                        <a:gd name="T6" fmla="*/ 4 w 8"/>
                        <a:gd name="T7" fmla="*/ 2 h 12"/>
                        <a:gd name="T8" fmla="*/ 1 w 8"/>
                        <a:gd name="T9" fmla="*/ 2 h 12"/>
                      </a:gdLst>
                      <a:ahLst/>
                      <a:cxnLst>
                        <a:cxn ang="0">
                          <a:pos x="T0" y="T1"/>
                        </a:cxn>
                        <a:cxn ang="0">
                          <a:pos x="T2" y="T3"/>
                        </a:cxn>
                        <a:cxn ang="0">
                          <a:pos x="T4" y="T5"/>
                        </a:cxn>
                        <a:cxn ang="0">
                          <a:pos x="T6" y="T7"/>
                        </a:cxn>
                        <a:cxn ang="0">
                          <a:pos x="T8" y="T9"/>
                        </a:cxn>
                      </a:cxnLst>
                      <a:rect l="0" t="0" r="r" b="b"/>
                      <a:pathLst>
                        <a:path w="8" h="12">
                          <a:moveTo>
                            <a:pt x="1" y="2"/>
                          </a:moveTo>
                          <a:cubicBezTo>
                            <a:pt x="1" y="6"/>
                            <a:pt x="0" y="10"/>
                            <a:pt x="5" y="11"/>
                          </a:cubicBezTo>
                          <a:cubicBezTo>
                            <a:pt x="7" y="12"/>
                            <a:pt x="8" y="9"/>
                            <a:pt x="6" y="8"/>
                          </a:cubicBezTo>
                          <a:cubicBezTo>
                            <a:pt x="3" y="8"/>
                            <a:pt x="4" y="4"/>
                            <a:pt x="4" y="2"/>
                          </a:cubicBezTo>
                          <a:cubicBezTo>
                            <a:pt x="4" y="0"/>
                            <a:pt x="1" y="0"/>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 name="Freeform 257"/>
                    <p:cNvSpPr/>
                    <p:nvPr/>
                  </p:nvSpPr>
                  <p:spPr bwMode="auto">
                    <a:xfrm>
                      <a:off x="738" y="1407"/>
                      <a:ext cx="16" cy="3"/>
                    </a:xfrm>
                    <a:custGeom>
                      <a:avLst/>
                      <a:gdLst>
                        <a:gd name="T0" fmla="*/ 3 w 23"/>
                        <a:gd name="T1" fmla="*/ 4 h 5"/>
                        <a:gd name="T2" fmla="*/ 11 w 23"/>
                        <a:gd name="T3" fmla="*/ 3 h 5"/>
                        <a:gd name="T4" fmla="*/ 21 w 23"/>
                        <a:gd name="T5" fmla="*/ 4 h 5"/>
                        <a:gd name="T6" fmla="*/ 21 w 23"/>
                        <a:gd name="T7" fmla="*/ 1 h 5"/>
                        <a:gd name="T8" fmla="*/ 10 w 23"/>
                        <a:gd name="T9" fmla="*/ 0 h 5"/>
                        <a:gd name="T10" fmla="*/ 1 w 23"/>
                        <a:gd name="T11" fmla="*/ 1 h 5"/>
                        <a:gd name="T12" fmla="*/ 3 w 23"/>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23" h="5">
                          <a:moveTo>
                            <a:pt x="3" y="4"/>
                          </a:moveTo>
                          <a:cubicBezTo>
                            <a:pt x="5" y="2"/>
                            <a:pt x="9" y="3"/>
                            <a:pt x="11" y="3"/>
                          </a:cubicBezTo>
                          <a:cubicBezTo>
                            <a:pt x="15" y="3"/>
                            <a:pt x="18" y="4"/>
                            <a:pt x="21" y="4"/>
                          </a:cubicBezTo>
                          <a:cubicBezTo>
                            <a:pt x="23" y="4"/>
                            <a:pt x="23" y="1"/>
                            <a:pt x="21" y="1"/>
                          </a:cubicBezTo>
                          <a:cubicBezTo>
                            <a:pt x="18" y="1"/>
                            <a:pt x="14" y="0"/>
                            <a:pt x="10" y="0"/>
                          </a:cubicBezTo>
                          <a:cubicBezTo>
                            <a:pt x="7" y="0"/>
                            <a:pt x="4" y="0"/>
                            <a:pt x="1" y="1"/>
                          </a:cubicBezTo>
                          <a:cubicBezTo>
                            <a:pt x="0" y="2"/>
                            <a:pt x="1" y="5"/>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 name="Freeform 258"/>
                    <p:cNvSpPr/>
                    <p:nvPr/>
                  </p:nvSpPr>
                  <p:spPr bwMode="auto">
                    <a:xfrm>
                      <a:off x="951" y="1465"/>
                      <a:ext cx="35" cy="35"/>
                    </a:xfrm>
                    <a:custGeom>
                      <a:avLst/>
                      <a:gdLst>
                        <a:gd name="T0" fmla="*/ 29 w 53"/>
                        <a:gd name="T1" fmla="*/ 8 h 53"/>
                        <a:gd name="T2" fmla="*/ 3 w 53"/>
                        <a:gd name="T3" fmla="*/ 28 h 53"/>
                        <a:gd name="T4" fmla="*/ 30 w 53"/>
                        <a:gd name="T5" fmla="*/ 51 h 53"/>
                        <a:gd name="T6" fmla="*/ 50 w 53"/>
                        <a:gd name="T7" fmla="*/ 25 h 53"/>
                        <a:gd name="T8" fmla="*/ 24 w 53"/>
                        <a:gd name="T9" fmla="*/ 10 h 53"/>
                        <a:gd name="T10" fmla="*/ 25 w 53"/>
                        <a:gd name="T11" fmla="*/ 11 h 53"/>
                        <a:gd name="T12" fmla="*/ 38 w 53"/>
                        <a:gd name="T13" fmla="*/ 12 h 53"/>
                        <a:gd name="T14" fmla="*/ 49 w 53"/>
                        <a:gd name="T15" fmla="*/ 29 h 53"/>
                        <a:gd name="T16" fmla="*/ 27 w 53"/>
                        <a:gd name="T17" fmla="*/ 49 h 53"/>
                        <a:gd name="T18" fmla="*/ 6 w 53"/>
                        <a:gd name="T19" fmla="*/ 23 h 53"/>
                        <a:gd name="T20" fmla="*/ 29 w 53"/>
                        <a:gd name="T21" fmla="*/ 10 h 53"/>
                        <a:gd name="T22" fmla="*/ 29 w 53"/>
                        <a:gd name="T23" fmla="*/ 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53">
                          <a:moveTo>
                            <a:pt x="29" y="8"/>
                          </a:moveTo>
                          <a:cubicBezTo>
                            <a:pt x="18" y="9"/>
                            <a:pt x="4" y="17"/>
                            <a:pt x="3" y="28"/>
                          </a:cubicBezTo>
                          <a:cubicBezTo>
                            <a:pt x="2" y="41"/>
                            <a:pt x="17" y="53"/>
                            <a:pt x="30" y="51"/>
                          </a:cubicBezTo>
                          <a:cubicBezTo>
                            <a:pt x="43" y="49"/>
                            <a:pt x="53" y="38"/>
                            <a:pt x="50" y="25"/>
                          </a:cubicBezTo>
                          <a:cubicBezTo>
                            <a:pt x="48" y="17"/>
                            <a:pt x="33" y="0"/>
                            <a:pt x="24" y="10"/>
                          </a:cubicBezTo>
                          <a:cubicBezTo>
                            <a:pt x="23" y="11"/>
                            <a:pt x="25" y="12"/>
                            <a:pt x="25" y="11"/>
                          </a:cubicBezTo>
                          <a:cubicBezTo>
                            <a:pt x="29" y="7"/>
                            <a:pt x="35" y="10"/>
                            <a:pt x="38" y="12"/>
                          </a:cubicBezTo>
                          <a:cubicBezTo>
                            <a:pt x="45" y="15"/>
                            <a:pt x="48" y="23"/>
                            <a:pt x="49" y="29"/>
                          </a:cubicBezTo>
                          <a:cubicBezTo>
                            <a:pt x="50" y="41"/>
                            <a:pt x="37" y="49"/>
                            <a:pt x="27" y="49"/>
                          </a:cubicBezTo>
                          <a:cubicBezTo>
                            <a:pt x="13" y="50"/>
                            <a:pt x="0" y="36"/>
                            <a:pt x="6" y="23"/>
                          </a:cubicBezTo>
                          <a:cubicBezTo>
                            <a:pt x="10" y="15"/>
                            <a:pt x="20" y="11"/>
                            <a:pt x="29" y="10"/>
                          </a:cubicBezTo>
                          <a:cubicBezTo>
                            <a:pt x="30" y="10"/>
                            <a:pt x="30" y="8"/>
                            <a:pt x="2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 name="Freeform 259"/>
                    <p:cNvSpPr/>
                    <p:nvPr/>
                  </p:nvSpPr>
                  <p:spPr bwMode="auto">
                    <a:xfrm>
                      <a:off x="965" y="1474"/>
                      <a:ext cx="4" cy="4"/>
                    </a:xfrm>
                    <a:custGeom>
                      <a:avLst/>
                      <a:gdLst>
                        <a:gd name="T0" fmla="*/ 4 w 6"/>
                        <a:gd name="T1" fmla="*/ 0 h 6"/>
                        <a:gd name="T2" fmla="*/ 1 w 6"/>
                        <a:gd name="T3" fmla="*/ 4 h 6"/>
                        <a:gd name="T4" fmla="*/ 2 w 6"/>
                        <a:gd name="T5" fmla="*/ 5 h 6"/>
                        <a:gd name="T6" fmla="*/ 5 w 6"/>
                        <a:gd name="T7" fmla="*/ 2 h 6"/>
                        <a:gd name="T8" fmla="*/ 4 w 6"/>
                        <a:gd name="T9" fmla="*/ 0 h 6"/>
                      </a:gdLst>
                      <a:ahLst/>
                      <a:cxnLst>
                        <a:cxn ang="0">
                          <a:pos x="T0" y="T1"/>
                        </a:cxn>
                        <a:cxn ang="0">
                          <a:pos x="T2" y="T3"/>
                        </a:cxn>
                        <a:cxn ang="0">
                          <a:pos x="T4" y="T5"/>
                        </a:cxn>
                        <a:cxn ang="0">
                          <a:pos x="T6" y="T7"/>
                        </a:cxn>
                        <a:cxn ang="0">
                          <a:pos x="T8" y="T9"/>
                        </a:cxn>
                      </a:cxnLst>
                      <a:rect l="0" t="0" r="r" b="b"/>
                      <a:pathLst>
                        <a:path w="6" h="6">
                          <a:moveTo>
                            <a:pt x="4" y="0"/>
                          </a:moveTo>
                          <a:cubicBezTo>
                            <a:pt x="3" y="2"/>
                            <a:pt x="2" y="3"/>
                            <a:pt x="1" y="4"/>
                          </a:cubicBezTo>
                          <a:cubicBezTo>
                            <a:pt x="0" y="5"/>
                            <a:pt x="1" y="6"/>
                            <a:pt x="2" y="5"/>
                          </a:cubicBezTo>
                          <a:cubicBezTo>
                            <a:pt x="3" y="4"/>
                            <a:pt x="4" y="3"/>
                            <a:pt x="5" y="2"/>
                          </a:cubicBezTo>
                          <a:cubicBezTo>
                            <a:pt x="6" y="1"/>
                            <a:pt x="5"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 name="Freeform 260"/>
                    <p:cNvSpPr/>
                    <p:nvPr/>
                  </p:nvSpPr>
                  <p:spPr bwMode="auto">
                    <a:xfrm>
                      <a:off x="965" y="1476"/>
                      <a:ext cx="4" cy="12"/>
                    </a:xfrm>
                    <a:custGeom>
                      <a:avLst/>
                      <a:gdLst>
                        <a:gd name="T0" fmla="*/ 0 w 6"/>
                        <a:gd name="T1" fmla="*/ 2 h 17"/>
                        <a:gd name="T2" fmla="*/ 3 w 6"/>
                        <a:gd name="T3" fmla="*/ 10 h 17"/>
                        <a:gd name="T4" fmla="*/ 4 w 6"/>
                        <a:gd name="T5" fmla="*/ 16 h 17"/>
                        <a:gd name="T6" fmla="*/ 6 w 6"/>
                        <a:gd name="T7" fmla="*/ 16 h 17"/>
                        <a:gd name="T8" fmla="*/ 5 w 6"/>
                        <a:gd name="T9" fmla="*/ 10 h 17"/>
                        <a:gd name="T10" fmla="*/ 2 w 6"/>
                        <a:gd name="T11" fmla="*/ 1 h 17"/>
                        <a:gd name="T12" fmla="*/ 0 w 6"/>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6" h="17">
                          <a:moveTo>
                            <a:pt x="0" y="2"/>
                          </a:moveTo>
                          <a:cubicBezTo>
                            <a:pt x="1" y="4"/>
                            <a:pt x="2" y="7"/>
                            <a:pt x="3" y="10"/>
                          </a:cubicBezTo>
                          <a:cubicBezTo>
                            <a:pt x="4" y="12"/>
                            <a:pt x="3" y="14"/>
                            <a:pt x="4" y="16"/>
                          </a:cubicBezTo>
                          <a:cubicBezTo>
                            <a:pt x="5" y="17"/>
                            <a:pt x="6" y="17"/>
                            <a:pt x="6" y="16"/>
                          </a:cubicBezTo>
                          <a:cubicBezTo>
                            <a:pt x="5" y="14"/>
                            <a:pt x="5" y="12"/>
                            <a:pt x="5" y="10"/>
                          </a:cubicBezTo>
                          <a:cubicBezTo>
                            <a:pt x="4" y="7"/>
                            <a:pt x="2" y="4"/>
                            <a:pt x="2" y="1"/>
                          </a:cubicBezTo>
                          <a:cubicBezTo>
                            <a:pt x="2"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8" name="Freeform 261"/>
                    <p:cNvSpPr/>
                    <p:nvPr/>
                  </p:nvSpPr>
                  <p:spPr bwMode="auto">
                    <a:xfrm>
                      <a:off x="967" y="1476"/>
                      <a:ext cx="4" cy="11"/>
                    </a:xfrm>
                    <a:custGeom>
                      <a:avLst/>
                      <a:gdLst>
                        <a:gd name="T0" fmla="*/ 2 w 5"/>
                        <a:gd name="T1" fmla="*/ 15 h 16"/>
                        <a:gd name="T2" fmla="*/ 4 w 5"/>
                        <a:gd name="T3" fmla="*/ 2 h 16"/>
                        <a:gd name="T4" fmla="*/ 3 w 5"/>
                        <a:gd name="T5" fmla="*/ 1 h 16"/>
                        <a:gd name="T6" fmla="*/ 0 w 5"/>
                        <a:gd name="T7" fmla="*/ 15 h 16"/>
                        <a:gd name="T8" fmla="*/ 2 w 5"/>
                        <a:gd name="T9" fmla="*/ 15 h 16"/>
                      </a:gdLst>
                      <a:ahLst/>
                      <a:cxnLst>
                        <a:cxn ang="0">
                          <a:pos x="T0" y="T1"/>
                        </a:cxn>
                        <a:cxn ang="0">
                          <a:pos x="T2" y="T3"/>
                        </a:cxn>
                        <a:cxn ang="0">
                          <a:pos x="T4" y="T5"/>
                        </a:cxn>
                        <a:cxn ang="0">
                          <a:pos x="T6" y="T7"/>
                        </a:cxn>
                        <a:cxn ang="0">
                          <a:pos x="T8" y="T9"/>
                        </a:cxn>
                      </a:cxnLst>
                      <a:rect l="0" t="0" r="r" b="b"/>
                      <a:pathLst>
                        <a:path w="5" h="16">
                          <a:moveTo>
                            <a:pt x="2" y="15"/>
                          </a:moveTo>
                          <a:cubicBezTo>
                            <a:pt x="4" y="11"/>
                            <a:pt x="3" y="6"/>
                            <a:pt x="4" y="2"/>
                          </a:cubicBezTo>
                          <a:cubicBezTo>
                            <a:pt x="5" y="1"/>
                            <a:pt x="3" y="0"/>
                            <a:pt x="3" y="1"/>
                          </a:cubicBezTo>
                          <a:cubicBezTo>
                            <a:pt x="2" y="6"/>
                            <a:pt x="2" y="11"/>
                            <a:pt x="0" y="15"/>
                          </a:cubicBezTo>
                          <a:cubicBezTo>
                            <a:pt x="0" y="16"/>
                            <a:pt x="2" y="16"/>
                            <a:pt x="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9" name="Freeform 262"/>
                    <p:cNvSpPr/>
                    <p:nvPr/>
                  </p:nvSpPr>
                  <p:spPr bwMode="auto">
                    <a:xfrm>
                      <a:off x="967" y="1474"/>
                      <a:ext cx="4" cy="4"/>
                    </a:xfrm>
                    <a:custGeom>
                      <a:avLst/>
                      <a:gdLst>
                        <a:gd name="T0" fmla="*/ 2 w 6"/>
                        <a:gd name="T1" fmla="*/ 1 h 7"/>
                        <a:gd name="T2" fmla="*/ 2 w 6"/>
                        <a:gd name="T3" fmla="*/ 1 h 7"/>
                        <a:gd name="T4" fmla="*/ 0 w 6"/>
                        <a:gd name="T5" fmla="*/ 2 h 7"/>
                        <a:gd name="T6" fmla="*/ 4 w 6"/>
                        <a:gd name="T7" fmla="*/ 6 h 7"/>
                        <a:gd name="T8" fmla="*/ 5 w 6"/>
                        <a:gd name="T9" fmla="*/ 5 h 7"/>
                        <a:gd name="T10" fmla="*/ 2 w 6"/>
                        <a:gd name="T11" fmla="*/ 1 h 7"/>
                        <a:gd name="T12" fmla="*/ 0 w 6"/>
                        <a:gd name="T13" fmla="*/ 1 h 7"/>
                        <a:gd name="T14" fmla="*/ 1 w 6"/>
                        <a:gd name="T15" fmla="*/ 2 h 7"/>
                        <a:gd name="T16" fmla="*/ 2 w 6"/>
                        <a:gd name="T17"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7">
                          <a:moveTo>
                            <a:pt x="2" y="1"/>
                          </a:moveTo>
                          <a:cubicBezTo>
                            <a:pt x="2" y="1"/>
                            <a:pt x="2" y="1"/>
                            <a:pt x="2" y="1"/>
                          </a:cubicBezTo>
                          <a:cubicBezTo>
                            <a:pt x="1" y="1"/>
                            <a:pt x="1" y="1"/>
                            <a:pt x="0" y="2"/>
                          </a:cubicBezTo>
                          <a:cubicBezTo>
                            <a:pt x="2" y="3"/>
                            <a:pt x="3" y="5"/>
                            <a:pt x="4" y="6"/>
                          </a:cubicBezTo>
                          <a:cubicBezTo>
                            <a:pt x="5" y="7"/>
                            <a:pt x="6" y="6"/>
                            <a:pt x="5" y="5"/>
                          </a:cubicBezTo>
                          <a:cubicBezTo>
                            <a:pt x="4" y="4"/>
                            <a:pt x="3" y="2"/>
                            <a:pt x="2" y="1"/>
                          </a:cubicBezTo>
                          <a:cubicBezTo>
                            <a:pt x="1" y="0"/>
                            <a:pt x="0" y="1"/>
                            <a:pt x="0" y="1"/>
                          </a:cubicBezTo>
                          <a:cubicBezTo>
                            <a:pt x="0" y="2"/>
                            <a:pt x="1" y="2"/>
                            <a:pt x="1" y="2"/>
                          </a:cubicBezTo>
                          <a:cubicBezTo>
                            <a:pt x="2" y="3"/>
                            <a:pt x="3"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0" name="Freeform 263"/>
                    <p:cNvSpPr/>
                    <p:nvPr/>
                  </p:nvSpPr>
                  <p:spPr bwMode="auto">
                    <a:xfrm>
                      <a:off x="967" y="1484"/>
                      <a:ext cx="7" cy="4"/>
                    </a:xfrm>
                    <a:custGeom>
                      <a:avLst/>
                      <a:gdLst>
                        <a:gd name="T0" fmla="*/ 2 w 10"/>
                        <a:gd name="T1" fmla="*/ 5 h 6"/>
                        <a:gd name="T2" fmla="*/ 9 w 10"/>
                        <a:gd name="T3" fmla="*/ 2 h 6"/>
                        <a:gd name="T4" fmla="*/ 8 w 10"/>
                        <a:gd name="T5" fmla="*/ 0 h 6"/>
                        <a:gd name="T6" fmla="*/ 1 w 10"/>
                        <a:gd name="T7" fmla="*/ 3 h 6"/>
                        <a:gd name="T8" fmla="*/ 2 w 10"/>
                        <a:gd name="T9" fmla="*/ 5 h 6"/>
                      </a:gdLst>
                      <a:ahLst/>
                      <a:cxnLst>
                        <a:cxn ang="0">
                          <a:pos x="T0" y="T1"/>
                        </a:cxn>
                        <a:cxn ang="0">
                          <a:pos x="T2" y="T3"/>
                        </a:cxn>
                        <a:cxn ang="0">
                          <a:pos x="T4" y="T5"/>
                        </a:cxn>
                        <a:cxn ang="0">
                          <a:pos x="T6" y="T7"/>
                        </a:cxn>
                        <a:cxn ang="0">
                          <a:pos x="T8" y="T9"/>
                        </a:cxn>
                      </a:cxnLst>
                      <a:rect l="0" t="0" r="r" b="b"/>
                      <a:pathLst>
                        <a:path w="10" h="6">
                          <a:moveTo>
                            <a:pt x="2" y="5"/>
                          </a:moveTo>
                          <a:cubicBezTo>
                            <a:pt x="4" y="3"/>
                            <a:pt x="7" y="3"/>
                            <a:pt x="9" y="2"/>
                          </a:cubicBezTo>
                          <a:cubicBezTo>
                            <a:pt x="10" y="1"/>
                            <a:pt x="9" y="0"/>
                            <a:pt x="8" y="0"/>
                          </a:cubicBezTo>
                          <a:cubicBezTo>
                            <a:pt x="6" y="2"/>
                            <a:pt x="3" y="2"/>
                            <a:pt x="1" y="3"/>
                          </a:cubicBezTo>
                          <a:cubicBezTo>
                            <a:pt x="0" y="4"/>
                            <a:pt x="1"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1" name="Freeform 264"/>
                    <p:cNvSpPr/>
                    <p:nvPr/>
                  </p:nvSpPr>
                  <p:spPr bwMode="auto">
                    <a:xfrm>
                      <a:off x="972" y="1484"/>
                      <a:ext cx="4" cy="4"/>
                    </a:xfrm>
                    <a:custGeom>
                      <a:avLst/>
                      <a:gdLst>
                        <a:gd name="T0" fmla="*/ 0 w 6"/>
                        <a:gd name="T1" fmla="*/ 2 h 6"/>
                        <a:gd name="T2" fmla="*/ 4 w 6"/>
                        <a:gd name="T3" fmla="*/ 5 h 6"/>
                        <a:gd name="T4" fmla="*/ 5 w 6"/>
                        <a:gd name="T5" fmla="*/ 4 h 6"/>
                        <a:gd name="T6" fmla="*/ 2 w 6"/>
                        <a:gd name="T7" fmla="*/ 1 h 6"/>
                        <a:gd name="T8" fmla="*/ 0 w 6"/>
                        <a:gd name="T9" fmla="*/ 2 h 6"/>
                      </a:gdLst>
                      <a:ahLst/>
                      <a:cxnLst>
                        <a:cxn ang="0">
                          <a:pos x="T0" y="T1"/>
                        </a:cxn>
                        <a:cxn ang="0">
                          <a:pos x="T2" y="T3"/>
                        </a:cxn>
                        <a:cxn ang="0">
                          <a:pos x="T4" y="T5"/>
                        </a:cxn>
                        <a:cxn ang="0">
                          <a:pos x="T6" y="T7"/>
                        </a:cxn>
                        <a:cxn ang="0">
                          <a:pos x="T8" y="T9"/>
                        </a:cxn>
                      </a:cxnLst>
                      <a:rect l="0" t="0" r="r" b="b"/>
                      <a:pathLst>
                        <a:path w="6" h="6">
                          <a:moveTo>
                            <a:pt x="0" y="2"/>
                          </a:moveTo>
                          <a:cubicBezTo>
                            <a:pt x="1" y="3"/>
                            <a:pt x="3" y="4"/>
                            <a:pt x="4" y="5"/>
                          </a:cubicBezTo>
                          <a:cubicBezTo>
                            <a:pt x="5" y="6"/>
                            <a:pt x="6" y="4"/>
                            <a:pt x="5" y="4"/>
                          </a:cubicBezTo>
                          <a:cubicBezTo>
                            <a:pt x="4" y="3"/>
                            <a:pt x="3" y="2"/>
                            <a:pt x="2" y="1"/>
                          </a:cubicBezTo>
                          <a:cubicBezTo>
                            <a:pt x="1"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2" name="Freeform 265"/>
                    <p:cNvSpPr/>
                    <p:nvPr/>
                  </p:nvSpPr>
                  <p:spPr bwMode="auto">
                    <a:xfrm>
                      <a:off x="967" y="1487"/>
                      <a:ext cx="6" cy="3"/>
                    </a:xfrm>
                    <a:custGeom>
                      <a:avLst/>
                      <a:gdLst>
                        <a:gd name="T0" fmla="*/ 1 w 9"/>
                        <a:gd name="T1" fmla="*/ 2 h 4"/>
                        <a:gd name="T2" fmla="*/ 7 w 9"/>
                        <a:gd name="T3" fmla="*/ 4 h 4"/>
                        <a:gd name="T4" fmla="*/ 8 w 9"/>
                        <a:gd name="T5" fmla="*/ 2 h 4"/>
                        <a:gd name="T6" fmla="*/ 1 w 9"/>
                        <a:gd name="T7" fmla="*/ 0 h 4"/>
                        <a:gd name="T8" fmla="*/ 1 w 9"/>
                        <a:gd name="T9" fmla="*/ 2 h 4"/>
                      </a:gdLst>
                      <a:ahLst/>
                      <a:cxnLst>
                        <a:cxn ang="0">
                          <a:pos x="T0" y="T1"/>
                        </a:cxn>
                        <a:cxn ang="0">
                          <a:pos x="T2" y="T3"/>
                        </a:cxn>
                        <a:cxn ang="0">
                          <a:pos x="T4" y="T5"/>
                        </a:cxn>
                        <a:cxn ang="0">
                          <a:pos x="T6" y="T7"/>
                        </a:cxn>
                        <a:cxn ang="0">
                          <a:pos x="T8" y="T9"/>
                        </a:cxn>
                      </a:cxnLst>
                      <a:rect l="0" t="0" r="r" b="b"/>
                      <a:pathLst>
                        <a:path w="9" h="4">
                          <a:moveTo>
                            <a:pt x="1" y="2"/>
                          </a:moveTo>
                          <a:cubicBezTo>
                            <a:pt x="3" y="1"/>
                            <a:pt x="5" y="3"/>
                            <a:pt x="7" y="4"/>
                          </a:cubicBezTo>
                          <a:cubicBezTo>
                            <a:pt x="8" y="4"/>
                            <a:pt x="9" y="2"/>
                            <a:pt x="8" y="2"/>
                          </a:cubicBezTo>
                          <a:cubicBezTo>
                            <a:pt x="6" y="2"/>
                            <a:pt x="4" y="0"/>
                            <a:pt x="1" y="0"/>
                          </a:cubicBezTo>
                          <a:cubicBezTo>
                            <a:pt x="0" y="0"/>
                            <a:pt x="0"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3" name="Freeform 266"/>
                    <p:cNvSpPr/>
                    <p:nvPr/>
                  </p:nvSpPr>
                  <p:spPr bwMode="auto">
                    <a:xfrm>
                      <a:off x="971" y="1486"/>
                      <a:ext cx="5" cy="4"/>
                    </a:xfrm>
                    <a:custGeom>
                      <a:avLst/>
                      <a:gdLst>
                        <a:gd name="T0" fmla="*/ 2 w 7"/>
                        <a:gd name="T1" fmla="*/ 5 h 5"/>
                        <a:gd name="T2" fmla="*/ 6 w 7"/>
                        <a:gd name="T3" fmla="*/ 2 h 5"/>
                        <a:gd name="T4" fmla="*/ 5 w 7"/>
                        <a:gd name="T5" fmla="*/ 1 h 5"/>
                        <a:gd name="T6" fmla="*/ 1 w 7"/>
                        <a:gd name="T7" fmla="*/ 3 h 5"/>
                        <a:gd name="T8" fmla="*/ 2 w 7"/>
                        <a:gd name="T9" fmla="*/ 5 h 5"/>
                      </a:gdLst>
                      <a:ahLst/>
                      <a:cxnLst>
                        <a:cxn ang="0">
                          <a:pos x="T0" y="T1"/>
                        </a:cxn>
                        <a:cxn ang="0">
                          <a:pos x="T2" y="T3"/>
                        </a:cxn>
                        <a:cxn ang="0">
                          <a:pos x="T4" y="T5"/>
                        </a:cxn>
                        <a:cxn ang="0">
                          <a:pos x="T6" y="T7"/>
                        </a:cxn>
                        <a:cxn ang="0">
                          <a:pos x="T8" y="T9"/>
                        </a:cxn>
                      </a:cxnLst>
                      <a:rect l="0" t="0" r="r" b="b"/>
                      <a:pathLst>
                        <a:path w="7" h="5">
                          <a:moveTo>
                            <a:pt x="2" y="5"/>
                          </a:moveTo>
                          <a:cubicBezTo>
                            <a:pt x="3" y="4"/>
                            <a:pt x="4" y="3"/>
                            <a:pt x="6" y="2"/>
                          </a:cubicBezTo>
                          <a:cubicBezTo>
                            <a:pt x="7" y="2"/>
                            <a:pt x="6" y="0"/>
                            <a:pt x="5" y="1"/>
                          </a:cubicBezTo>
                          <a:cubicBezTo>
                            <a:pt x="4" y="2"/>
                            <a:pt x="2" y="2"/>
                            <a:pt x="1" y="3"/>
                          </a:cubicBezTo>
                          <a:cubicBezTo>
                            <a:pt x="0" y="4"/>
                            <a:pt x="1" y="5"/>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4" name="Freeform 267"/>
                    <p:cNvSpPr/>
                    <p:nvPr/>
                  </p:nvSpPr>
                  <p:spPr bwMode="auto">
                    <a:xfrm>
                      <a:off x="965" y="1478"/>
                      <a:ext cx="2" cy="3"/>
                    </a:xfrm>
                    <a:custGeom>
                      <a:avLst/>
                      <a:gdLst>
                        <a:gd name="T0" fmla="*/ 0 w 3"/>
                        <a:gd name="T1" fmla="*/ 1 h 5"/>
                        <a:gd name="T2" fmla="*/ 1 w 3"/>
                        <a:gd name="T3" fmla="*/ 4 h 5"/>
                        <a:gd name="T4" fmla="*/ 3 w 3"/>
                        <a:gd name="T5" fmla="*/ 3 h 5"/>
                        <a:gd name="T6" fmla="*/ 2 w 3"/>
                        <a:gd name="T7" fmla="*/ 1 h 5"/>
                        <a:gd name="T8" fmla="*/ 0 w 3"/>
                        <a:gd name="T9" fmla="*/ 1 h 5"/>
                      </a:gdLst>
                      <a:ahLst/>
                      <a:cxnLst>
                        <a:cxn ang="0">
                          <a:pos x="T0" y="T1"/>
                        </a:cxn>
                        <a:cxn ang="0">
                          <a:pos x="T2" y="T3"/>
                        </a:cxn>
                        <a:cxn ang="0">
                          <a:pos x="T4" y="T5"/>
                        </a:cxn>
                        <a:cxn ang="0">
                          <a:pos x="T6" y="T7"/>
                        </a:cxn>
                        <a:cxn ang="0">
                          <a:pos x="T8" y="T9"/>
                        </a:cxn>
                      </a:cxnLst>
                      <a:rect l="0" t="0" r="r" b="b"/>
                      <a:pathLst>
                        <a:path w="3" h="5">
                          <a:moveTo>
                            <a:pt x="0" y="1"/>
                          </a:moveTo>
                          <a:cubicBezTo>
                            <a:pt x="0" y="2"/>
                            <a:pt x="1" y="3"/>
                            <a:pt x="1" y="4"/>
                          </a:cubicBezTo>
                          <a:cubicBezTo>
                            <a:pt x="1" y="5"/>
                            <a:pt x="3" y="4"/>
                            <a:pt x="3" y="3"/>
                          </a:cubicBezTo>
                          <a:cubicBezTo>
                            <a:pt x="2" y="2"/>
                            <a:pt x="2" y="2"/>
                            <a:pt x="2" y="1"/>
                          </a:cubicBezTo>
                          <a:cubicBezTo>
                            <a:pt x="2"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5" name="Freeform 268"/>
                    <p:cNvSpPr/>
                    <p:nvPr/>
                  </p:nvSpPr>
                  <p:spPr bwMode="auto">
                    <a:xfrm>
                      <a:off x="965" y="1476"/>
                      <a:ext cx="2" cy="6"/>
                    </a:xfrm>
                    <a:custGeom>
                      <a:avLst/>
                      <a:gdLst>
                        <a:gd name="T0" fmla="*/ 2 w 3"/>
                        <a:gd name="T1" fmla="*/ 1 h 9"/>
                        <a:gd name="T2" fmla="*/ 2 w 3"/>
                        <a:gd name="T3" fmla="*/ 0 h 9"/>
                        <a:gd name="T4" fmla="*/ 1 w 3"/>
                        <a:gd name="T5" fmla="*/ 2 h 9"/>
                        <a:gd name="T6" fmla="*/ 1 w 3"/>
                        <a:gd name="T7" fmla="*/ 2 h 9"/>
                        <a:gd name="T8" fmla="*/ 1 w 3"/>
                        <a:gd name="T9" fmla="*/ 3 h 9"/>
                        <a:gd name="T10" fmla="*/ 1 w 3"/>
                        <a:gd name="T11" fmla="*/ 5 h 9"/>
                        <a:gd name="T12" fmla="*/ 2 w 3"/>
                        <a:gd name="T13" fmla="*/ 8 h 9"/>
                        <a:gd name="T14" fmla="*/ 3 w 3"/>
                        <a:gd name="T15" fmla="*/ 8 h 9"/>
                        <a:gd name="T16" fmla="*/ 3 w 3"/>
                        <a:gd name="T17" fmla="*/ 3 h 9"/>
                        <a:gd name="T18" fmla="*/ 1 w 3"/>
                        <a:gd name="T19" fmla="*/ 0 h 9"/>
                        <a:gd name="T20" fmla="*/ 0 w 3"/>
                        <a:gd name="T21" fmla="*/ 1 h 9"/>
                        <a:gd name="T22" fmla="*/ 1 w 3"/>
                        <a:gd name="T23" fmla="*/ 2 h 9"/>
                        <a:gd name="T24" fmla="*/ 2 w 3"/>
                        <a:gd name="T25"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9">
                          <a:moveTo>
                            <a:pt x="2" y="1"/>
                          </a:moveTo>
                          <a:cubicBezTo>
                            <a:pt x="2" y="1"/>
                            <a:pt x="2" y="1"/>
                            <a:pt x="2" y="0"/>
                          </a:cubicBezTo>
                          <a:cubicBezTo>
                            <a:pt x="2" y="1"/>
                            <a:pt x="1" y="1"/>
                            <a:pt x="1" y="2"/>
                          </a:cubicBezTo>
                          <a:cubicBezTo>
                            <a:pt x="1" y="2"/>
                            <a:pt x="1" y="2"/>
                            <a:pt x="1" y="2"/>
                          </a:cubicBezTo>
                          <a:cubicBezTo>
                            <a:pt x="1" y="2"/>
                            <a:pt x="1" y="3"/>
                            <a:pt x="1" y="3"/>
                          </a:cubicBezTo>
                          <a:cubicBezTo>
                            <a:pt x="1" y="3"/>
                            <a:pt x="1" y="4"/>
                            <a:pt x="1" y="5"/>
                          </a:cubicBezTo>
                          <a:cubicBezTo>
                            <a:pt x="2" y="6"/>
                            <a:pt x="2" y="7"/>
                            <a:pt x="2" y="8"/>
                          </a:cubicBezTo>
                          <a:cubicBezTo>
                            <a:pt x="2" y="9"/>
                            <a:pt x="3" y="9"/>
                            <a:pt x="3" y="8"/>
                          </a:cubicBezTo>
                          <a:cubicBezTo>
                            <a:pt x="3" y="6"/>
                            <a:pt x="3" y="5"/>
                            <a:pt x="3" y="3"/>
                          </a:cubicBezTo>
                          <a:cubicBezTo>
                            <a:pt x="3" y="2"/>
                            <a:pt x="2" y="0"/>
                            <a:pt x="1" y="0"/>
                          </a:cubicBezTo>
                          <a:cubicBezTo>
                            <a:pt x="1" y="0"/>
                            <a:pt x="0" y="1"/>
                            <a:pt x="0" y="1"/>
                          </a:cubicBezTo>
                          <a:cubicBezTo>
                            <a:pt x="0" y="1"/>
                            <a:pt x="0" y="1"/>
                            <a:pt x="1" y="2"/>
                          </a:cubicBezTo>
                          <a:cubicBezTo>
                            <a:pt x="1" y="3"/>
                            <a:pt x="2"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6" name="Freeform 269"/>
                    <p:cNvSpPr/>
                    <p:nvPr/>
                  </p:nvSpPr>
                  <p:spPr bwMode="auto">
                    <a:xfrm>
                      <a:off x="967" y="1476"/>
                      <a:ext cx="1" cy="6"/>
                    </a:xfrm>
                    <a:custGeom>
                      <a:avLst/>
                      <a:gdLst>
                        <a:gd name="T0" fmla="*/ 0 w 2"/>
                        <a:gd name="T1" fmla="*/ 1 h 10"/>
                        <a:gd name="T2" fmla="*/ 0 w 2"/>
                        <a:gd name="T3" fmla="*/ 9 h 10"/>
                        <a:gd name="T4" fmla="*/ 2 w 2"/>
                        <a:gd name="T5" fmla="*/ 9 h 10"/>
                        <a:gd name="T6" fmla="*/ 1 w 2"/>
                        <a:gd name="T7" fmla="*/ 1 h 10"/>
                        <a:gd name="T8" fmla="*/ 0 w 2"/>
                        <a:gd name="T9" fmla="*/ 1 h 10"/>
                      </a:gdLst>
                      <a:ahLst/>
                      <a:cxnLst>
                        <a:cxn ang="0">
                          <a:pos x="T0" y="T1"/>
                        </a:cxn>
                        <a:cxn ang="0">
                          <a:pos x="T2" y="T3"/>
                        </a:cxn>
                        <a:cxn ang="0">
                          <a:pos x="T4" y="T5"/>
                        </a:cxn>
                        <a:cxn ang="0">
                          <a:pos x="T6" y="T7"/>
                        </a:cxn>
                        <a:cxn ang="0">
                          <a:pos x="T8" y="T9"/>
                        </a:cxn>
                      </a:cxnLst>
                      <a:rect l="0" t="0" r="r" b="b"/>
                      <a:pathLst>
                        <a:path w="2" h="10">
                          <a:moveTo>
                            <a:pt x="0" y="1"/>
                          </a:moveTo>
                          <a:cubicBezTo>
                            <a:pt x="0" y="4"/>
                            <a:pt x="0" y="6"/>
                            <a:pt x="0" y="9"/>
                          </a:cubicBezTo>
                          <a:cubicBezTo>
                            <a:pt x="0" y="10"/>
                            <a:pt x="2" y="10"/>
                            <a:pt x="2" y="9"/>
                          </a:cubicBezTo>
                          <a:cubicBezTo>
                            <a:pt x="2" y="6"/>
                            <a:pt x="1" y="4"/>
                            <a:pt x="1" y="1"/>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7" name="Freeform 270"/>
                    <p:cNvSpPr/>
                    <p:nvPr/>
                  </p:nvSpPr>
                  <p:spPr bwMode="auto">
                    <a:xfrm>
                      <a:off x="966" y="1476"/>
                      <a:ext cx="3" cy="8"/>
                    </a:xfrm>
                    <a:custGeom>
                      <a:avLst/>
                      <a:gdLst>
                        <a:gd name="T0" fmla="*/ 1 w 4"/>
                        <a:gd name="T1" fmla="*/ 2 h 13"/>
                        <a:gd name="T2" fmla="*/ 1 w 4"/>
                        <a:gd name="T3" fmla="*/ 2 h 13"/>
                        <a:gd name="T4" fmla="*/ 2 w 4"/>
                        <a:gd name="T5" fmla="*/ 4 h 13"/>
                        <a:gd name="T6" fmla="*/ 2 w 4"/>
                        <a:gd name="T7" fmla="*/ 7 h 13"/>
                        <a:gd name="T8" fmla="*/ 2 w 4"/>
                        <a:gd name="T9" fmla="*/ 11 h 13"/>
                        <a:gd name="T10" fmla="*/ 3 w 4"/>
                        <a:gd name="T11" fmla="*/ 11 h 13"/>
                        <a:gd name="T12" fmla="*/ 3 w 4"/>
                        <a:gd name="T13" fmla="*/ 5 h 13"/>
                        <a:gd name="T14" fmla="*/ 2 w 4"/>
                        <a:gd name="T15" fmla="*/ 0 h 13"/>
                        <a:gd name="T16" fmla="*/ 1 w 4"/>
                        <a:gd name="T17"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3">
                          <a:moveTo>
                            <a:pt x="1" y="2"/>
                          </a:moveTo>
                          <a:cubicBezTo>
                            <a:pt x="1" y="2"/>
                            <a:pt x="1" y="2"/>
                            <a:pt x="1" y="2"/>
                          </a:cubicBezTo>
                          <a:cubicBezTo>
                            <a:pt x="2" y="3"/>
                            <a:pt x="2" y="3"/>
                            <a:pt x="2" y="4"/>
                          </a:cubicBezTo>
                          <a:cubicBezTo>
                            <a:pt x="2" y="5"/>
                            <a:pt x="2" y="6"/>
                            <a:pt x="2" y="7"/>
                          </a:cubicBezTo>
                          <a:cubicBezTo>
                            <a:pt x="2" y="8"/>
                            <a:pt x="2" y="10"/>
                            <a:pt x="2" y="11"/>
                          </a:cubicBezTo>
                          <a:cubicBezTo>
                            <a:pt x="2" y="13"/>
                            <a:pt x="3" y="13"/>
                            <a:pt x="3" y="11"/>
                          </a:cubicBezTo>
                          <a:cubicBezTo>
                            <a:pt x="3" y="9"/>
                            <a:pt x="3" y="7"/>
                            <a:pt x="3" y="5"/>
                          </a:cubicBezTo>
                          <a:cubicBezTo>
                            <a:pt x="3" y="4"/>
                            <a:pt x="4" y="1"/>
                            <a:pt x="2" y="0"/>
                          </a:cubicBezTo>
                          <a:cubicBezTo>
                            <a:pt x="1" y="0"/>
                            <a:pt x="0" y="1"/>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8" name="Freeform 271"/>
                    <p:cNvSpPr/>
                    <p:nvPr/>
                  </p:nvSpPr>
                  <p:spPr bwMode="auto">
                    <a:xfrm>
                      <a:off x="967" y="1476"/>
                      <a:ext cx="2" cy="7"/>
                    </a:xfrm>
                    <a:custGeom>
                      <a:avLst/>
                      <a:gdLst>
                        <a:gd name="T0" fmla="*/ 0 w 2"/>
                        <a:gd name="T1" fmla="*/ 1 h 10"/>
                        <a:gd name="T2" fmla="*/ 0 w 2"/>
                        <a:gd name="T3" fmla="*/ 9 h 10"/>
                        <a:gd name="T4" fmla="*/ 2 w 2"/>
                        <a:gd name="T5" fmla="*/ 9 h 10"/>
                        <a:gd name="T6" fmla="*/ 2 w 2"/>
                        <a:gd name="T7" fmla="*/ 1 h 10"/>
                        <a:gd name="T8" fmla="*/ 0 w 2"/>
                        <a:gd name="T9" fmla="*/ 1 h 10"/>
                      </a:gdLst>
                      <a:ahLst/>
                      <a:cxnLst>
                        <a:cxn ang="0">
                          <a:pos x="T0" y="T1"/>
                        </a:cxn>
                        <a:cxn ang="0">
                          <a:pos x="T2" y="T3"/>
                        </a:cxn>
                        <a:cxn ang="0">
                          <a:pos x="T4" y="T5"/>
                        </a:cxn>
                        <a:cxn ang="0">
                          <a:pos x="T6" y="T7"/>
                        </a:cxn>
                        <a:cxn ang="0">
                          <a:pos x="T8" y="T9"/>
                        </a:cxn>
                      </a:cxnLst>
                      <a:rect l="0" t="0" r="r" b="b"/>
                      <a:pathLst>
                        <a:path w="2" h="10">
                          <a:moveTo>
                            <a:pt x="0" y="1"/>
                          </a:moveTo>
                          <a:cubicBezTo>
                            <a:pt x="0" y="4"/>
                            <a:pt x="0" y="7"/>
                            <a:pt x="0" y="9"/>
                          </a:cubicBezTo>
                          <a:cubicBezTo>
                            <a:pt x="0" y="10"/>
                            <a:pt x="2" y="10"/>
                            <a:pt x="2" y="9"/>
                          </a:cubicBezTo>
                          <a:cubicBezTo>
                            <a:pt x="2" y="7"/>
                            <a:pt x="2" y="4"/>
                            <a:pt x="2" y="1"/>
                          </a:cubicBezTo>
                          <a:cubicBezTo>
                            <a:pt x="2"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9" name="Freeform 272"/>
                    <p:cNvSpPr/>
                    <p:nvPr/>
                  </p:nvSpPr>
                  <p:spPr bwMode="auto">
                    <a:xfrm>
                      <a:off x="967" y="1474"/>
                      <a:ext cx="3" cy="6"/>
                    </a:xfrm>
                    <a:custGeom>
                      <a:avLst/>
                      <a:gdLst>
                        <a:gd name="T0" fmla="*/ 2 w 5"/>
                        <a:gd name="T1" fmla="*/ 3 h 8"/>
                        <a:gd name="T2" fmla="*/ 1 w 5"/>
                        <a:gd name="T3" fmla="*/ 3 h 8"/>
                        <a:gd name="T4" fmla="*/ 1 w 5"/>
                        <a:gd name="T5" fmla="*/ 3 h 8"/>
                        <a:gd name="T6" fmla="*/ 2 w 5"/>
                        <a:gd name="T7" fmla="*/ 5 h 8"/>
                        <a:gd name="T8" fmla="*/ 3 w 5"/>
                        <a:gd name="T9" fmla="*/ 7 h 8"/>
                        <a:gd name="T10" fmla="*/ 4 w 5"/>
                        <a:gd name="T11" fmla="*/ 7 h 8"/>
                        <a:gd name="T12" fmla="*/ 3 w 5"/>
                        <a:gd name="T13" fmla="*/ 3 h 8"/>
                        <a:gd name="T14" fmla="*/ 0 w 5"/>
                        <a:gd name="T15" fmla="*/ 2 h 8"/>
                        <a:gd name="T16" fmla="*/ 2 w 5"/>
                        <a:gd name="T17"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2" y="3"/>
                          </a:moveTo>
                          <a:cubicBezTo>
                            <a:pt x="1" y="4"/>
                            <a:pt x="0" y="2"/>
                            <a:pt x="1" y="3"/>
                          </a:cubicBezTo>
                          <a:cubicBezTo>
                            <a:pt x="1" y="3"/>
                            <a:pt x="1" y="3"/>
                            <a:pt x="1" y="3"/>
                          </a:cubicBezTo>
                          <a:cubicBezTo>
                            <a:pt x="1" y="4"/>
                            <a:pt x="2" y="4"/>
                            <a:pt x="2" y="5"/>
                          </a:cubicBezTo>
                          <a:cubicBezTo>
                            <a:pt x="2" y="6"/>
                            <a:pt x="3" y="7"/>
                            <a:pt x="3" y="7"/>
                          </a:cubicBezTo>
                          <a:cubicBezTo>
                            <a:pt x="3" y="8"/>
                            <a:pt x="5" y="8"/>
                            <a:pt x="4" y="7"/>
                          </a:cubicBezTo>
                          <a:cubicBezTo>
                            <a:pt x="4" y="6"/>
                            <a:pt x="3" y="4"/>
                            <a:pt x="3" y="3"/>
                          </a:cubicBezTo>
                          <a:cubicBezTo>
                            <a:pt x="2" y="2"/>
                            <a:pt x="1" y="0"/>
                            <a:pt x="0" y="2"/>
                          </a:cubicBezTo>
                          <a:cubicBezTo>
                            <a:pt x="0" y="3"/>
                            <a:pt x="1" y="4"/>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0" name="Freeform 273"/>
                    <p:cNvSpPr/>
                    <p:nvPr/>
                  </p:nvSpPr>
                  <p:spPr bwMode="auto">
                    <a:xfrm>
                      <a:off x="968" y="1486"/>
                      <a:ext cx="4" cy="2"/>
                    </a:xfrm>
                    <a:custGeom>
                      <a:avLst/>
                      <a:gdLst>
                        <a:gd name="T0" fmla="*/ 2 w 6"/>
                        <a:gd name="T1" fmla="*/ 2 h 2"/>
                        <a:gd name="T2" fmla="*/ 5 w 6"/>
                        <a:gd name="T3" fmla="*/ 1 h 2"/>
                        <a:gd name="T4" fmla="*/ 5 w 6"/>
                        <a:gd name="T5" fmla="*/ 0 h 2"/>
                        <a:gd name="T6" fmla="*/ 1 w 6"/>
                        <a:gd name="T7" fmla="*/ 0 h 2"/>
                        <a:gd name="T8" fmla="*/ 2 w 6"/>
                        <a:gd name="T9" fmla="*/ 2 h 2"/>
                      </a:gdLst>
                      <a:ahLst/>
                      <a:cxnLst>
                        <a:cxn ang="0">
                          <a:pos x="T0" y="T1"/>
                        </a:cxn>
                        <a:cxn ang="0">
                          <a:pos x="T2" y="T3"/>
                        </a:cxn>
                        <a:cxn ang="0">
                          <a:pos x="T4" y="T5"/>
                        </a:cxn>
                        <a:cxn ang="0">
                          <a:pos x="T6" y="T7"/>
                        </a:cxn>
                        <a:cxn ang="0">
                          <a:pos x="T8" y="T9"/>
                        </a:cxn>
                      </a:cxnLst>
                      <a:rect l="0" t="0" r="r" b="b"/>
                      <a:pathLst>
                        <a:path w="6" h="2">
                          <a:moveTo>
                            <a:pt x="2" y="2"/>
                          </a:moveTo>
                          <a:cubicBezTo>
                            <a:pt x="3" y="2"/>
                            <a:pt x="4" y="1"/>
                            <a:pt x="5" y="1"/>
                          </a:cubicBezTo>
                          <a:cubicBezTo>
                            <a:pt x="6" y="1"/>
                            <a:pt x="6" y="0"/>
                            <a:pt x="5" y="0"/>
                          </a:cubicBezTo>
                          <a:cubicBezTo>
                            <a:pt x="4" y="0"/>
                            <a:pt x="3" y="0"/>
                            <a:pt x="1" y="0"/>
                          </a:cubicBezTo>
                          <a:cubicBezTo>
                            <a:pt x="0" y="1"/>
                            <a:pt x="1" y="2"/>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 name="Freeform 274"/>
                    <p:cNvSpPr/>
                    <p:nvPr/>
                  </p:nvSpPr>
                  <p:spPr bwMode="auto">
                    <a:xfrm>
                      <a:off x="969" y="1486"/>
                      <a:ext cx="4" cy="2"/>
                    </a:xfrm>
                    <a:custGeom>
                      <a:avLst/>
                      <a:gdLst>
                        <a:gd name="T0" fmla="*/ 1 w 6"/>
                        <a:gd name="T1" fmla="*/ 3 h 3"/>
                        <a:gd name="T2" fmla="*/ 5 w 6"/>
                        <a:gd name="T3" fmla="*/ 2 h 3"/>
                        <a:gd name="T4" fmla="*/ 5 w 6"/>
                        <a:gd name="T5" fmla="*/ 0 h 3"/>
                        <a:gd name="T6" fmla="*/ 1 w 6"/>
                        <a:gd name="T7" fmla="*/ 1 h 3"/>
                        <a:gd name="T8" fmla="*/ 1 w 6"/>
                        <a:gd name="T9" fmla="*/ 3 h 3"/>
                      </a:gdLst>
                      <a:ahLst/>
                      <a:cxnLst>
                        <a:cxn ang="0">
                          <a:pos x="T0" y="T1"/>
                        </a:cxn>
                        <a:cxn ang="0">
                          <a:pos x="T2" y="T3"/>
                        </a:cxn>
                        <a:cxn ang="0">
                          <a:pos x="T4" y="T5"/>
                        </a:cxn>
                        <a:cxn ang="0">
                          <a:pos x="T6" y="T7"/>
                        </a:cxn>
                        <a:cxn ang="0">
                          <a:pos x="T8" y="T9"/>
                        </a:cxn>
                      </a:cxnLst>
                      <a:rect l="0" t="0" r="r" b="b"/>
                      <a:pathLst>
                        <a:path w="6" h="3">
                          <a:moveTo>
                            <a:pt x="1" y="3"/>
                          </a:moveTo>
                          <a:cubicBezTo>
                            <a:pt x="3" y="3"/>
                            <a:pt x="4" y="3"/>
                            <a:pt x="5" y="2"/>
                          </a:cubicBezTo>
                          <a:cubicBezTo>
                            <a:pt x="6" y="2"/>
                            <a:pt x="6" y="0"/>
                            <a:pt x="5" y="0"/>
                          </a:cubicBezTo>
                          <a:cubicBezTo>
                            <a:pt x="3" y="1"/>
                            <a:pt x="2" y="1"/>
                            <a:pt x="1" y="1"/>
                          </a:cubicBezTo>
                          <a:cubicBezTo>
                            <a:pt x="0" y="2"/>
                            <a:pt x="0"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 name="Freeform 275"/>
                    <p:cNvSpPr/>
                    <p:nvPr/>
                  </p:nvSpPr>
                  <p:spPr bwMode="auto">
                    <a:xfrm>
                      <a:off x="970" y="1486"/>
                      <a:ext cx="5" cy="2"/>
                    </a:xfrm>
                    <a:custGeom>
                      <a:avLst/>
                      <a:gdLst>
                        <a:gd name="T0" fmla="*/ 1 w 8"/>
                        <a:gd name="T1" fmla="*/ 2 h 4"/>
                        <a:gd name="T2" fmla="*/ 4 w 8"/>
                        <a:gd name="T3" fmla="*/ 2 h 4"/>
                        <a:gd name="T4" fmla="*/ 4 w 8"/>
                        <a:gd name="T5" fmla="*/ 0 h 4"/>
                        <a:gd name="T6" fmla="*/ 3 w 8"/>
                        <a:gd name="T7" fmla="*/ 0 h 4"/>
                        <a:gd name="T8" fmla="*/ 3 w 8"/>
                        <a:gd name="T9" fmla="*/ 1 h 4"/>
                        <a:gd name="T10" fmla="*/ 2 w 8"/>
                        <a:gd name="T11" fmla="*/ 2 h 4"/>
                        <a:gd name="T12" fmla="*/ 2 w 8"/>
                        <a:gd name="T13" fmla="*/ 4 h 4"/>
                        <a:gd name="T14" fmla="*/ 4 w 8"/>
                        <a:gd name="T15" fmla="*/ 3 h 4"/>
                        <a:gd name="T16" fmla="*/ 4 w 8"/>
                        <a:gd name="T17" fmla="*/ 2 h 4"/>
                        <a:gd name="T18" fmla="*/ 1 w 8"/>
                        <a:gd name="T19" fmla="*/ 2 h 4"/>
                        <a:gd name="T20" fmla="*/ 1 w 8"/>
                        <a:gd name="T21" fmla="*/ 4 h 4"/>
                        <a:gd name="T22" fmla="*/ 3 w 8"/>
                        <a:gd name="T23" fmla="*/ 4 h 4"/>
                        <a:gd name="T24" fmla="*/ 3 w 8"/>
                        <a:gd name="T25" fmla="*/ 3 h 4"/>
                        <a:gd name="T26" fmla="*/ 2 w 8"/>
                        <a:gd name="T27" fmla="*/ 2 h 4"/>
                        <a:gd name="T28" fmla="*/ 1 w 8"/>
                        <a:gd name="T29" fmla="*/ 3 h 4"/>
                        <a:gd name="T30" fmla="*/ 6 w 8"/>
                        <a:gd name="T31" fmla="*/ 1 h 4"/>
                        <a:gd name="T32" fmla="*/ 4 w 8"/>
                        <a:gd name="T33" fmla="*/ 2 h 4"/>
                        <a:gd name="T34" fmla="*/ 5 w 8"/>
                        <a:gd name="T35" fmla="*/ 2 h 4"/>
                        <a:gd name="T36" fmla="*/ 6 w 8"/>
                        <a:gd name="T37" fmla="*/ 2 h 4"/>
                        <a:gd name="T38" fmla="*/ 7 w 8"/>
                        <a:gd name="T39" fmla="*/ 1 h 4"/>
                        <a:gd name="T40" fmla="*/ 6 w 8"/>
                        <a:gd name="T41" fmla="*/ 1 h 4"/>
                        <a:gd name="T42" fmla="*/ 6 w 8"/>
                        <a:gd name="T43" fmla="*/ 1 h 4"/>
                        <a:gd name="T44" fmla="*/ 4 w 8"/>
                        <a:gd name="T45" fmla="*/ 1 h 4"/>
                        <a:gd name="T46" fmla="*/ 2 w 8"/>
                        <a:gd name="T47" fmla="*/ 2 h 4"/>
                        <a:gd name="T48" fmla="*/ 1 w 8"/>
                        <a:gd name="T49" fmla="*/ 3 h 4"/>
                        <a:gd name="T50" fmla="*/ 2 w 8"/>
                        <a:gd name="T51" fmla="*/ 4 h 4"/>
                        <a:gd name="T52" fmla="*/ 3 w 8"/>
                        <a:gd name="T53" fmla="*/ 2 h 4"/>
                        <a:gd name="T54" fmla="*/ 1 w 8"/>
                        <a:gd name="T55" fmla="*/ 2 h 4"/>
                        <a:gd name="T56" fmla="*/ 2 w 8"/>
                        <a:gd name="T57" fmla="*/ 4 h 4"/>
                        <a:gd name="T58" fmla="*/ 4 w 8"/>
                        <a:gd name="T59" fmla="*/ 3 h 4"/>
                        <a:gd name="T60" fmla="*/ 4 w 8"/>
                        <a:gd name="T61" fmla="*/ 2 h 4"/>
                        <a:gd name="T62" fmla="*/ 2 w 8"/>
                        <a:gd name="T63" fmla="*/ 2 h 4"/>
                        <a:gd name="T64" fmla="*/ 3 w 8"/>
                        <a:gd name="T65" fmla="*/ 3 h 4"/>
                        <a:gd name="T66" fmla="*/ 4 w 8"/>
                        <a:gd name="T67" fmla="*/ 0 h 4"/>
                        <a:gd name="T68" fmla="*/ 3 w 8"/>
                        <a:gd name="T69" fmla="*/ 1 h 4"/>
                        <a:gd name="T70" fmla="*/ 4 w 8"/>
                        <a:gd name="T71" fmla="*/ 1 h 4"/>
                        <a:gd name="T72" fmla="*/ 4 w 8"/>
                        <a:gd name="T73" fmla="*/ 0 h 4"/>
                        <a:gd name="T74" fmla="*/ 1 w 8"/>
                        <a:gd name="T75" fmla="*/ 0 h 4"/>
                        <a:gd name="T76" fmla="*/ 1 w 8"/>
                        <a:gd name="T7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 h="4">
                          <a:moveTo>
                            <a:pt x="1" y="2"/>
                          </a:moveTo>
                          <a:cubicBezTo>
                            <a:pt x="2" y="2"/>
                            <a:pt x="3" y="2"/>
                            <a:pt x="4" y="2"/>
                          </a:cubicBezTo>
                          <a:cubicBezTo>
                            <a:pt x="5" y="1"/>
                            <a:pt x="5" y="0"/>
                            <a:pt x="4" y="0"/>
                          </a:cubicBezTo>
                          <a:cubicBezTo>
                            <a:pt x="4" y="0"/>
                            <a:pt x="4" y="0"/>
                            <a:pt x="3" y="0"/>
                          </a:cubicBezTo>
                          <a:cubicBezTo>
                            <a:pt x="2" y="0"/>
                            <a:pt x="2" y="1"/>
                            <a:pt x="3" y="1"/>
                          </a:cubicBezTo>
                          <a:cubicBezTo>
                            <a:pt x="3" y="1"/>
                            <a:pt x="2" y="2"/>
                            <a:pt x="2" y="2"/>
                          </a:cubicBezTo>
                          <a:cubicBezTo>
                            <a:pt x="1" y="3"/>
                            <a:pt x="2" y="4"/>
                            <a:pt x="2" y="4"/>
                          </a:cubicBezTo>
                          <a:cubicBezTo>
                            <a:pt x="3" y="4"/>
                            <a:pt x="4" y="4"/>
                            <a:pt x="4" y="3"/>
                          </a:cubicBezTo>
                          <a:cubicBezTo>
                            <a:pt x="4" y="3"/>
                            <a:pt x="4" y="2"/>
                            <a:pt x="4" y="2"/>
                          </a:cubicBezTo>
                          <a:cubicBezTo>
                            <a:pt x="3" y="2"/>
                            <a:pt x="2" y="2"/>
                            <a:pt x="1" y="2"/>
                          </a:cubicBezTo>
                          <a:cubicBezTo>
                            <a:pt x="0" y="3"/>
                            <a:pt x="0" y="4"/>
                            <a:pt x="1" y="4"/>
                          </a:cubicBezTo>
                          <a:cubicBezTo>
                            <a:pt x="2" y="4"/>
                            <a:pt x="2" y="4"/>
                            <a:pt x="3" y="4"/>
                          </a:cubicBezTo>
                          <a:cubicBezTo>
                            <a:pt x="4" y="4"/>
                            <a:pt x="4" y="3"/>
                            <a:pt x="3" y="3"/>
                          </a:cubicBezTo>
                          <a:cubicBezTo>
                            <a:pt x="3" y="2"/>
                            <a:pt x="2" y="2"/>
                            <a:pt x="2" y="2"/>
                          </a:cubicBezTo>
                          <a:cubicBezTo>
                            <a:pt x="1" y="2"/>
                            <a:pt x="1" y="3"/>
                            <a:pt x="1" y="3"/>
                          </a:cubicBezTo>
                          <a:cubicBezTo>
                            <a:pt x="3" y="4"/>
                            <a:pt x="6" y="4"/>
                            <a:pt x="6" y="1"/>
                          </a:cubicBezTo>
                          <a:cubicBezTo>
                            <a:pt x="5" y="1"/>
                            <a:pt x="5" y="1"/>
                            <a:pt x="4" y="2"/>
                          </a:cubicBezTo>
                          <a:cubicBezTo>
                            <a:pt x="4" y="2"/>
                            <a:pt x="5" y="2"/>
                            <a:pt x="5" y="2"/>
                          </a:cubicBezTo>
                          <a:cubicBezTo>
                            <a:pt x="5" y="2"/>
                            <a:pt x="6" y="2"/>
                            <a:pt x="6" y="2"/>
                          </a:cubicBezTo>
                          <a:cubicBezTo>
                            <a:pt x="7" y="3"/>
                            <a:pt x="8" y="1"/>
                            <a:pt x="7" y="1"/>
                          </a:cubicBezTo>
                          <a:cubicBezTo>
                            <a:pt x="6" y="1"/>
                            <a:pt x="6" y="1"/>
                            <a:pt x="6" y="1"/>
                          </a:cubicBezTo>
                          <a:cubicBezTo>
                            <a:pt x="6" y="1"/>
                            <a:pt x="6" y="1"/>
                            <a:pt x="6" y="1"/>
                          </a:cubicBezTo>
                          <a:cubicBezTo>
                            <a:pt x="5" y="0"/>
                            <a:pt x="4" y="0"/>
                            <a:pt x="4" y="1"/>
                          </a:cubicBezTo>
                          <a:cubicBezTo>
                            <a:pt x="4" y="2"/>
                            <a:pt x="2" y="2"/>
                            <a:pt x="2" y="2"/>
                          </a:cubicBezTo>
                          <a:cubicBezTo>
                            <a:pt x="0" y="2"/>
                            <a:pt x="0" y="3"/>
                            <a:pt x="1" y="3"/>
                          </a:cubicBezTo>
                          <a:cubicBezTo>
                            <a:pt x="2" y="4"/>
                            <a:pt x="2" y="4"/>
                            <a:pt x="2" y="4"/>
                          </a:cubicBezTo>
                          <a:cubicBezTo>
                            <a:pt x="2" y="3"/>
                            <a:pt x="3" y="3"/>
                            <a:pt x="3" y="2"/>
                          </a:cubicBezTo>
                          <a:cubicBezTo>
                            <a:pt x="2" y="2"/>
                            <a:pt x="2" y="2"/>
                            <a:pt x="1" y="2"/>
                          </a:cubicBezTo>
                          <a:cubicBezTo>
                            <a:pt x="2" y="3"/>
                            <a:pt x="2" y="4"/>
                            <a:pt x="2" y="4"/>
                          </a:cubicBezTo>
                          <a:cubicBezTo>
                            <a:pt x="2" y="4"/>
                            <a:pt x="3" y="4"/>
                            <a:pt x="4" y="3"/>
                          </a:cubicBezTo>
                          <a:cubicBezTo>
                            <a:pt x="5" y="3"/>
                            <a:pt x="5" y="2"/>
                            <a:pt x="4" y="2"/>
                          </a:cubicBezTo>
                          <a:cubicBezTo>
                            <a:pt x="3" y="2"/>
                            <a:pt x="3" y="2"/>
                            <a:pt x="2" y="2"/>
                          </a:cubicBezTo>
                          <a:cubicBezTo>
                            <a:pt x="3" y="2"/>
                            <a:pt x="3" y="3"/>
                            <a:pt x="3" y="3"/>
                          </a:cubicBezTo>
                          <a:cubicBezTo>
                            <a:pt x="4" y="2"/>
                            <a:pt x="5" y="1"/>
                            <a:pt x="4" y="0"/>
                          </a:cubicBezTo>
                          <a:cubicBezTo>
                            <a:pt x="4" y="0"/>
                            <a:pt x="3" y="1"/>
                            <a:pt x="3" y="1"/>
                          </a:cubicBezTo>
                          <a:cubicBezTo>
                            <a:pt x="3" y="1"/>
                            <a:pt x="4" y="1"/>
                            <a:pt x="4" y="1"/>
                          </a:cubicBezTo>
                          <a:cubicBezTo>
                            <a:pt x="4" y="1"/>
                            <a:pt x="4" y="0"/>
                            <a:pt x="4" y="0"/>
                          </a:cubicBezTo>
                          <a:cubicBezTo>
                            <a:pt x="3" y="0"/>
                            <a:pt x="2" y="0"/>
                            <a:pt x="1" y="0"/>
                          </a:cubicBezTo>
                          <a:cubicBezTo>
                            <a:pt x="0" y="0"/>
                            <a:pt x="0"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3" name="Freeform 276"/>
                    <p:cNvSpPr/>
                    <p:nvPr/>
                  </p:nvSpPr>
                  <p:spPr bwMode="auto">
                    <a:xfrm>
                      <a:off x="843" y="1328"/>
                      <a:ext cx="58" cy="40"/>
                    </a:xfrm>
                    <a:custGeom>
                      <a:avLst/>
                      <a:gdLst>
                        <a:gd name="T0" fmla="*/ 13 w 88"/>
                        <a:gd name="T1" fmla="*/ 57 h 60"/>
                        <a:gd name="T2" fmla="*/ 42 w 88"/>
                        <a:gd name="T3" fmla="*/ 7 h 60"/>
                        <a:gd name="T4" fmla="*/ 75 w 88"/>
                        <a:gd name="T5" fmla="*/ 54 h 60"/>
                        <a:gd name="T6" fmla="*/ 78 w 88"/>
                        <a:gd name="T7" fmla="*/ 55 h 60"/>
                        <a:gd name="T8" fmla="*/ 49 w 88"/>
                        <a:gd name="T9" fmla="*/ 4 h 60"/>
                        <a:gd name="T10" fmla="*/ 11 w 88"/>
                        <a:gd name="T11" fmla="*/ 58 h 60"/>
                        <a:gd name="T12" fmla="*/ 13 w 88"/>
                        <a:gd name="T13" fmla="*/ 57 h 60"/>
                      </a:gdLst>
                      <a:ahLst/>
                      <a:cxnLst>
                        <a:cxn ang="0">
                          <a:pos x="T0" y="T1"/>
                        </a:cxn>
                        <a:cxn ang="0">
                          <a:pos x="T2" y="T3"/>
                        </a:cxn>
                        <a:cxn ang="0">
                          <a:pos x="T4" y="T5"/>
                        </a:cxn>
                        <a:cxn ang="0">
                          <a:pos x="T6" y="T7"/>
                        </a:cxn>
                        <a:cxn ang="0">
                          <a:pos x="T8" y="T9"/>
                        </a:cxn>
                        <a:cxn ang="0">
                          <a:pos x="T10" y="T11"/>
                        </a:cxn>
                        <a:cxn ang="0">
                          <a:pos x="T12" y="T13"/>
                        </a:cxn>
                      </a:cxnLst>
                      <a:rect l="0" t="0" r="r" b="b"/>
                      <a:pathLst>
                        <a:path w="88" h="60">
                          <a:moveTo>
                            <a:pt x="13" y="57"/>
                          </a:moveTo>
                          <a:cubicBezTo>
                            <a:pt x="4" y="37"/>
                            <a:pt x="23" y="13"/>
                            <a:pt x="42" y="7"/>
                          </a:cubicBezTo>
                          <a:cubicBezTo>
                            <a:pt x="65" y="0"/>
                            <a:pt x="86" y="36"/>
                            <a:pt x="75" y="54"/>
                          </a:cubicBezTo>
                          <a:cubicBezTo>
                            <a:pt x="74" y="55"/>
                            <a:pt x="77" y="57"/>
                            <a:pt x="78" y="55"/>
                          </a:cubicBezTo>
                          <a:cubicBezTo>
                            <a:pt x="88" y="38"/>
                            <a:pt x="71" y="4"/>
                            <a:pt x="49" y="4"/>
                          </a:cubicBezTo>
                          <a:cubicBezTo>
                            <a:pt x="24" y="4"/>
                            <a:pt x="0" y="35"/>
                            <a:pt x="11" y="58"/>
                          </a:cubicBezTo>
                          <a:cubicBezTo>
                            <a:pt x="11" y="60"/>
                            <a:pt x="14" y="58"/>
                            <a:pt x="13"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4" name="Freeform 277"/>
                    <p:cNvSpPr/>
                    <p:nvPr/>
                  </p:nvSpPr>
                  <p:spPr bwMode="auto">
                    <a:xfrm>
                      <a:off x="849" y="1346"/>
                      <a:ext cx="10" cy="27"/>
                    </a:xfrm>
                    <a:custGeom>
                      <a:avLst/>
                      <a:gdLst>
                        <a:gd name="T0" fmla="*/ 4 w 15"/>
                        <a:gd name="T1" fmla="*/ 10 h 40"/>
                        <a:gd name="T2" fmla="*/ 10 w 15"/>
                        <a:gd name="T3" fmla="*/ 20 h 40"/>
                        <a:gd name="T4" fmla="*/ 11 w 15"/>
                        <a:gd name="T5" fmla="*/ 26 h 40"/>
                        <a:gd name="T6" fmla="*/ 10 w 15"/>
                        <a:gd name="T7" fmla="*/ 32 h 40"/>
                        <a:gd name="T8" fmla="*/ 5 w 15"/>
                        <a:gd name="T9" fmla="*/ 33 h 40"/>
                        <a:gd name="T10" fmla="*/ 4 w 15"/>
                        <a:gd name="T11" fmla="*/ 30 h 40"/>
                        <a:gd name="T12" fmla="*/ 1 w 15"/>
                        <a:gd name="T13" fmla="*/ 31 h 40"/>
                        <a:gd name="T14" fmla="*/ 11 w 15"/>
                        <a:gd name="T15" fmla="*/ 37 h 40"/>
                        <a:gd name="T16" fmla="*/ 13 w 15"/>
                        <a:gd name="T17" fmla="*/ 23 h 40"/>
                        <a:gd name="T18" fmla="*/ 2 w 15"/>
                        <a:gd name="T19" fmla="*/ 8 h 40"/>
                        <a:gd name="T20" fmla="*/ 4 w 15"/>
                        <a:gd name="T21" fmla="*/ 1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40">
                          <a:moveTo>
                            <a:pt x="4" y="10"/>
                          </a:moveTo>
                          <a:cubicBezTo>
                            <a:pt x="8" y="6"/>
                            <a:pt x="10" y="18"/>
                            <a:pt x="10" y="20"/>
                          </a:cubicBezTo>
                          <a:cubicBezTo>
                            <a:pt x="10" y="22"/>
                            <a:pt x="11" y="24"/>
                            <a:pt x="11" y="26"/>
                          </a:cubicBezTo>
                          <a:cubicBezTo>
                            <a:pt x="11" y="28"/>
                            <a:pt x="11" y="30"/>
                            <a:pt x="10" y="32"/>
                          </a:cubicBezTo>
                          <a:cubicBezTo>
                            <a:pt x="8" y="35"/>
                            <a:pt x="6" y="36"/>
                            <a:pt x="5" y="33"/>
                          </a:cubicBezTo>
                          <a:cubicBezTo>
                            <a:pt x="4" y="32"/>
                            <a:pt x="4" y="31"/>
                            <a:pt x="4" y="30"/>
                          </a:cubicBezTo>
                          <a:cubicBezTo>
                            <a:pt x="3" y="28"/>
                            <a:pt x="0" y="29"/>
                            <a:pt x="1" y="31"/>
                          </a:cubicBezTo>
                          <a:cubicBezTo>
                            <a:pt x="2" y="35"/>
                            <a:pt x="6" y="40"/>
                            <a:pt x="11" y="37"/>
                          </a:cubicBezTo>
                          <a:cubicBezTo>
                            <a:pt x="15" y="34"/>
                            <a:pt x="14" y="27"/>
                            <a:pt x="13" y="23"/>
                          </a:cubicBezTo>
                          <a:cubicBezTo>
                            <a:pt x="13" y="18"/>
                            <a:pt x="10" y="0"/>
                            <a:pt x="2" y="8"/>
                          </a:cubicBezTo>
                          <a:cubicBezTo>
                            <a:pt x="0" y="9"/>
                            <a:pt x="2" y="11"/>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5" name="Freeform 278"/>
                    <p:cNvSpPr/>
                    <p:nvPr/>
                  </p:nvSpPr>
                  <p:spPr bwMode="auto">
                    <a:xfrm>
                      <a:off x="886" y="1346"/>
                      <a:ext cx="10" cy="21"/>
                    </a:xfrm>
                    <a:custGeom>
                      <a:avLst/>
                      <a:gdLst>
                        <a:gd name="T0" fmla="*/ 14 w 15"/>
                        <a:gd name="T1" fmla="*/ 3 h 32"/>
                        <a:gd name="T2" fmla="*/ 5 w 15"/>
                        <a:gd name="T3" fmla="*/ 4 h 32"/>
                        <a:gd name="T4" fmla="*/ 0 w 15"/>
                        <a:gd name="T5" fmla="*/ 18 h 32"/>
                        <a:gd name="T6" fmla="*/ 6 w 15"/>
                        <a:gd name="T7" fmla="*/ 30 h 32"/>
                        <a:gd name="T8" fmla="*/ 14 w 15"/>
                        <a:gd name="T9" fmla="*/ 26 h 32"/>
                        <a:gd name="T10" fmla="*/ 11 w 15"/>
                        <a:gd name="T11" fmla="*/ 25 h 32"/>
                        <a:gd name="T12" fmla="*/ 3 w 15"/>
                        <a:gd name="T13" fmla="*/ 22 h 32"/>
                        <a:gd name="T14" fmla="*/ 3 w 15"/>
                        <a:gd name="T15" fmla="*/ 17 h 32"/>
                        <a:gd name="T16" fmla="*/ 4 w 15"/>
                        <a:gd name="T17" fmla="*/ 11 h 32"/>
                        <a:gd name="T18" fmla="*/ 11 w 15"/>
                        <a:gd name="T19" fmla="*/ 5 h 32"/>
                        <a:gd name="T20" fmla="*/ 14 w 15"/>
                        <a:gd name="T2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32">
                          <a:moveTo>
                            <a:pt x="14" y="3"/>
                          </a:moveTo>
                          <a:cubicBezTo>
                            <a:pt x="11" y="0"/>
                            <a:pt x="8" y="1"/>
                            <a:pt x="5" y="4"/>
                          </a:cubicBezTo>
                          <a:cubicBezTo>
                            <a:pt x="1" y="7"/>
                            <a:pt x="1" y="13"/>
                            <a:pt x="0" y="18"/>
                          </a:cubicBezTo>
                          <a:cubicBezTo>
                            <a:pt x="0" y="23"/>
                            <a:pt x="1" y="28"/>
                            <a:pt x="6" y="30"/>
                          </a:cubicBezTo>
                          <a:cubicBezTo>
                            <a:pt x="9" y="32"/>
                            <a:pt x="13" y="29"/>
                            <a:pt x="14" y="26"/>
                          </a:cubicBezTo>
                          <a:cubicBezTo>
                            <a:pt x="15" y="24"/>
                            <a:pt x="12" y="24"/>
                            <a:pt x="11" y="25"/>
                          </a:cubicBezTo>
                          <a:cubicBezTo>
                            <a:pt x="9" y="32"/>
                            <a:pt x="4" y="26"/>
                            <a:pt x="3" y="22"/>
                          </a:cubicBezTo>
                          <a:cubicBezTo>
                            <a:pt x="3" y="20"/>
                            <a:pt x="3" y="18"/>
                            <a:pt x="3" y="17"/>
                          </a:cubicBezTo>
                          <a:cubicBezTo>
                            <a:pt x="3" y="15"/>
                            <a:pt x="4" y="13"/>
                            <a:pt x="4" y="11"/>
                          </a:cubicBezTo>
                          <a:cubicBezTo>
                            <a:pt x="5" y="9"/>
                            <a:pt x="8" y="1"/>
                            <a:pt x="11" y="5"/>
                          </a:cubicBezTo>
                          <a:cubicBezTo>
                            <a:pt x="12" y="6"/>
                            <a:pt x="15" y="5"/>
                            <a:pt x="1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6" name="Freeform 279"/>
                    <p:cNvSpPr/>
                    <p:nvPr/>
                  </p:nvSpPr>
                  <p:spPr bwMode="auto">
                    <a:xfrm>
                      <a:off x="850" y="1353"/>
                      <a:ext cx="4" cy="16"/>
                    </a:xfrm>
                    <a:custGeom>
                      <a:avLst/>
                      <a:gdLst>
                        <a:gd name="T0" fmla="*/ 3 w 6"/>
                        <a:gd name="T1" fmla="*/ 0 h 24"/>
                        <a:gd name="T2" fmla="*/ 1 w 6"/>
                        <a:gd name="T3" fmla="*/ 9 h 24"/>
                        <a:gd name="T4" fmla="*/ 3 w 6"/>
                        <a:gd name="T5" fmla="*/ 22 h 24"/>
                        <a:gd name="T6" fmla="*/ 6 w 6"/>
                        <a:gd name="T7" fmla="*/ 21 h 24"/>
                        <a:gd name="T8" fmla="*/ 4 w 6"/>
                        <a:gd name="T9" fmla="*/ 12 h 24"/>
                        <a:gd name="T10" fmla="*/ 4 w 6"/>
                        <a:gd name="T11" fmla="*/ 3 h 24"/>
                        <a:gd name="T12" fmla="*/ 3 w 6"/>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6" h="24">
                          <a:moveTo>
                            <a:pt x="3" y="0"/>
                          </a:moveTo>
                          <a:cubicBezTo>
                            <a:pt x="0" y="1"/>
                            <a:pt x="1" y="6"/>
                            <a:pt x="1" y="9"/>
                          </a:cubicBezTo>
                          <a:cubicBezTo>
                            <a:pt x="1" y="13"/>
                            <a:pt x="2" y="18"/>
                            <a:pt x="3" y="22"/>
                          </a:cubicBezTo>
                          <a:cubicBezTo>
                            <a:pt x="4" y="24"/>
                            <a:pt x="6" y="23"/>
                            <a:pt x="6" y="21"/>
                          </a:cubicBezTo>
                          <a:cubicBezTo>
                            <a:pt x="5" y="18"/>
                            <a:pt x="5" y="15"/>
                            <a:pt x="4" y="12"/>
                          </a:cubicBezTo>
                          <a:cubicBezTo>
                            <a:pt x="4" y="11"/>
                            <a:pt x="3" y="3"/>
                            <a:pt x="4" y="3"/>
                          </a:cubicBezTo>
                          <a:cubicBezTo>
                            <a:pt x="6" y="2"/>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7" name="Freeform 280"/>
                    <p:cNvSpPr/>
                    <p:nvPr/>
                  </p:nvSpPr>
                  <p:spPr bwMode="auto">
                    <a:xfrm>
                      <a:off x="849" y="1352"/>
                      <a:ext cx="5" cy="16"/>
                    </a:xfrm>
                    <a:custGeom>
                      <a:avLst/>
                      <a:gdLst>
                        <a:gd name="T0" fmla="*/ 3 w 7"/>
                        <a:gd name="T1" fmla="*/ 1 h 24"/>
                        <a:gd name="T2" fmla="*/ 4 w 7"/>
                        <a:gd name="T3" fmla="*/ 22 h 24"/>
                        <a:gd name="T4" fmla="*/ 6 w 7"/>
                        <a:gd name="T5" fmla="*/ 22 h 24"/>
                        <a:gd name="T6" fmla="*/ 7 w 7"/>
                        <a:gd name="T7" fmla="*/ 20 h 24"/>
                        <a:gd name="T8" fmla="*/ 4 w 7"/>
                        <a:gd name="T9" fmla="*/ 20 h 24"/>
                        <a:gd name="T10" fmla="*/ 4 w 7"/>
                        <a:gd name="T11" fmla="*/ 22 h 24"/>
                        <a:gd name="T12" fmla="*/ 6 w 7"/>
                        <a:gd name="T13" fmla="*/ 22 h 24"/>
                        <a:gd name="T14" fmla="*/ 6 w 7"/>
                        <a:gd name="T15" fmla="*/ 3 h 24"/>
                        <a:gd name="T16" fmla="*/ 3 w 7"/>
                        <a:gd name="T17"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4">
                          <a:moveTo>
                            <a:pt x="3" y="1"/>
                          </a:moveTo>
                          <a:cubicBezTo>
                            <a:pt x="0" y="8"/>
                            <a:pt x="2" y="16"/>
                            <a:pt x="4" y="22"/>
                          </a:cubicBezTo>
                          <a:cubicBezTo>
                            <a:pt x="4" y="24"/>
                            <a:pt x="6" y="24"/>
                            <a:pt x="6" y="22"/>
                          </a:cubicBezTo>
                          <a:cubicBezTo>
                            <a:pt x="7" y="22"/>
                            <a:pt x="7" y="21"/>
                            <a:pt x="7" y="20"/>
                          </a:cubicBezTo>
                          <a:cubicBezTo>
                            <a:pt x="7" y="19"/>
                            <a:pt x="4" y="18"/>
                            <a:pt x="4" y="20"/>
                          </a:cubicBezTo>
                          <a:cubicBezTo>
                            <a:pt x="4" y="20"/>
                            <a:pt x="4" y="21"/>
                            <a:pt x="4" y="22"/>
                          </a:cubicBezTo>
                          <a:cubicBezTo>
                            <a:pt x="5" y="22"/>
                            <a:pt x="6" y="22"/>
                            <a:pt x="6" y="22"/>
                          </a:cubicBezTo>
                          <a:cubicBezTo>
                            <a:pt x="5" y="16"/>
                            <a:pt x="3" y="8"/>
                            <a:pt x="6" y="3"/>
                          </a:cubicBezTo>
                          <a:cubicBezTo>
                            <a:pt x="6" y="1"/>
                            <a:pt x="4"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8" name="Freeform 281"/>
                    <p:cNvSpPr/>
                    <p:nvPr/>
                  </p:nvSpPr>
                  <p:spPr bwMode="auto">
                    <a:xfrm>
                      <a:off x="848" y="1353"/>
                      <a:ext cx="11" cy="16"/>
                    </a:xfrm>
                    <a:custGeom>
                      <a:avLst/>
                      <a:gdLst>
                        <a:gd name="T0" fmla="*/ 7 w 17"/>
                        <a:gd name="T1" fmla="*/ 5 h 24"/>
                        <a:gd name="T2" fmla="*/ 6 w 17"/>
                        <a:gd name="T3" fmla="*/ 4 h 24"/>
                        <a:gd name="T4" fmla="*/ 4 w 17"/>
                        <a:gd name="T5" fmla="*/ 3 h 24"/>
                        <a:gd name="T6" fmla="*/ 3 w 17"/>
                        <a:gd name="T7" fmla="*/ 22 h 24"/>
                        <a:gd name="T8" fmla="*/ 6 w 17"/>
                        <a:gd name="T9" fmla="*/ 23 h 24"/>
                        <a:gd name="T10" fmla="*/ 6 w 17"/>
                        <a:gd name="T11" fmla="*/ 2 h 24"/>
                        <a:gd name="T12" fmla="*/ 4 w 17"/>
                        <a:gd name="T13" fmla="*/ 2 h 24"/>
                        <a:gd name="T14" fmla="*/ 6 w 17"/>
                        <a:gd name="T15" fmla="*/ 22 h 24"/>
                        <a:gd name="T16" fmla="*/ 9 w 17"/>
                        <a:gd name="T17" fmla="*/ 21 h 24"/>
                        <a:gd name="T18" fmla="*/ 9 w 17"/>
                        <a:gd name="T19" fmla="*/ 3 h 24"/>
                        <a:gd name="T20" fmla="*/ 6 w 17"/>
                        <a:gd name="T21" fmla="*/ 3 h 24"/>
                        <a:gd name="T22" fmla="*/ 7 w 17"/>
                        <a:gd name="T23" fmla="*/ 21 h 24"/>
                        <a:gd name="T24" fmla="*/ 10 w 17"/>
                        <a:gd name="T25" fmla="*/ 20 h 24"/>
                        <a:gd name="T26" fmla="*/ 9 w 17"/>
                        <a:gd name="T27" fmla="*/ 3 h 24"/>
                        <a:gd name="T28" fmla="*/ 7 w 17"/>
                        <a:gd name="T29" fmla="*/ 4 h 24"/>
                        <a:gd name="T30" fmla="*/ 8 w 17"/>
                        <a:gd name="T31" fmla="*/ 20 h 24"/>
                        <a:gd name="T32" fmla="*/ 10 w 17"/>
                        <a:gd name="T33" fmla="*/ 19 h 24"/>
                        <a:gd name="T34" fmla="*/ 7 w 17"/>
                        <a:gd name="T35" fmla="*/ 5 h 24"/>
                        <a:gd name="T36" fmla="*/ 5 w 17"/>
                        <a:gd name="T37" fmla="*/ 20 h 24"/>
                        <a:gd name="T38" fmla="*/ 5 w 17"/>
                        <a:gd name="T39" fmla="*/ 23 h 24"/>
                        <a:gd name="T40" fmla="*/ 8 w 17"/>
                        <a:gd name="T41" fmla="*/ 2 h 24"/>
                        <a:gd name="T42" fmla="*/ 9 w 17"/>
                        <a:gd name="T43" fmla="*/ 22 h 24"/>
                        <a:gd name="T44" fmla="*/ 11 w 17"/>
                        <a:gd name="T45" fmla="*/ 21 h 24"/>
                        <a:gd name="T46" fmla="*/ 8 w 17"/>
                        <a:gd name="T47" fmla="*/ 2 h 24"/>
                        <a:gd name="T48" fmla="*/ 6 w 17"/>
                        <a:gd name="T49" fmla="*/ 3 h 24"/>
                        <a:gd name="T50" fmla="*/ 7 w 17"/>
                        <a:gd name="T51" fmla="*/ 21 h 24"/>
                        <a:gd name="T52" fmla="*/ 10 w 17"/>
                        <a:gd name="T53" fmla="*/ 21 h 24"/>
                        <a:gd name="T54" fmla="*/ 9 w 17"/>
                        <a:gd name="T55" fmla="*/ 2 h 24"/>
                        <a:gd name="T56" fmla="*/ 6 w 17"/>
                        <a:gd name="T57" fmla="*/ 2 h 24"/>
                        <a:gd name="T58" fmla="*/ 6 w 17"/>
                        <a:gd name="T59" fmla="*/ 21 h 24"/>
                        <a:gd name="T60" fmla="*/ 9 w 17"/>
                        <a:gd name="T61" fmla="*/ 21 h 24"/>
                        <a:gd name="T62" fmla="*/ 6 w 17"/>
                        <a:gd name="T63" fmla="*/ 1 h 24"/>
                        <a:gd name="T64" fmla="*/ 4 w 17"/>
                        <a:gd name="T65" fmla="*/ 1 h 24"/>
                        <a:gd name="T66" fmla="*/ 3 w 17"/>
                        <a:gd name="T67" fmla="*/ 21 h 24"/>
                        <a:gd name="T68" fmla="*/ 6 w 17"/>
                        <a:gd name="T69" fmla="*/ 22 h 24"/>
                        <a:gd name="T70" fmla="*/ 6 w 17"/>
                        <a:gd name="T71" fmla="*/ 5 h 24"/>
                        <a:gd name="T72" fmla="*/ 4 w 17"/>
                        <a:gd name="T73" fmla="*/ 5 h 24"/>
                        <a:gd name="T74" fmla="*/ 4 w 17"/>
                        <a:gd name="T75" fmla="*/ 6 h 24"/>
                        <a:gd name="T76" fmla="*/ 7 w 17"/>
                        <a:gd name="T77"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 h="24">
                          <a:moveTo>
                            <a:pt x="7" y="5"/>
                          </a:moveTo>
                          <a:cubicBezTo>
                            <a:pt x="7" y="4"/>
                            <a:pt x="7" y="4"/>
                            <a:pt x="6" y="4"/>
                          </a:cubicBezTo>
                          <a:cubicBezTo>
                            <a:pt x="6" y="3"/>
                            <a:pt x="4" y="2"/>
                            <a:pt x="4" y="3"/>
                          </a:cubicBezTo>
                          <a:cubicBezTo>
                            <a:pt x="1" y="9"/>
                            <a:pt x="1" y="16"/>
                            <a:pt x="3" y="22"/>
                          </a:cubicBezTo>
                          <a:cubicBezTo>
                            <a:pt x="3" y="23"/>
                            <a:pt x="5" y="24"/>
                            <a:pt x="6" y="23"/>
                          </a:cubicBezTo>
                          <a:cubicBezTo>
                            <a:pt x="10" y="16"/>
                            <a:pt x="3" y="9"/>
                            <a:pt x="6" y="2"/>
                          </a:cubicBezTo>
                          <a:cubicBezTo>
                            <a:pt x="6" y="2"/>
                            <a:pt x="5" y="2"/>
                            <a:pt x="4" y="2"/>
                          </a:cubicBezTo>
                          <a:cubicBezTo>
                            <a:pt x="7" y="8"/>
                            <a:pt x="5" y="15"/>
                            <a:pt x="6" y="22"/>
                          </a:cubicBezTo>
                          <a:cubicBezTo>
                            <a:pt x="7" y="23"/>
                            <a:pt x="9" y="23"/>
                            <a:pt x="9" y="21"/>
                          </a:cubicBezTo>
                          <a:cubicBezTo>
                            <a:pt x="10" y="15"/>
                            <a:pt x="8" y="9"/>
                            <a:pt x="9" y="3"/>
                          </a:cubicBezTo>
                          <a:cubicBezTo>
                            <a:pt x="8" y="3"/>
                            <a:pt x="7" y="3"/>
                            <a:pt x="6" y="3"/>
                          </a:cubicBezTo>
                          <a:cubicBezTo>
                            <a:pt x="9" y="8"/>
                            <a:pt x="8" y="15"/>
                            <a:pt x="7" y="21"/>
                          </a:cubicBezTo>
                          <a:cubicBezTo>
                            <a:pt x="8" y="20"/>
                            <a:pt x="9" y="20"/>
                            <a:pt x="10" y="20"/>
                          </a:cubicBezTo>
                          <a:cubicBezTo>
                            <a:pt x="8" y="15"/>
                            <a:pt x="7" y="9"/>
                            <a:pt x="9" y="3"/>
                          </a:cubicBezTo>
                          <a:cubicBezTo>
                            <a:pt x="8" y="4"/>
                            <a:pt x="8" y="4"/>
                            <a:pt x="7" y="4"/>
                          </a:cubicBezTo>
                          <a:cubicBezTo>
                            <a:pt x="11" y="7"/>
                            <a:pt x="9" y="17"/>
                            <a:pt x="8" y="20"/>
                          </a:cubicBezTo>
                          <a:cubicBezTo>
                            <a:pt x="9" y="20"/>
                            <a:pt x="9" y="20"/>
                            <a:pt x="10" y="19"/>
                          </a:cubicBezTo>
                          <a:cubicBezTo>
                            <a:pt x="7" y="18"/>
                            <a:pt x="4" y="5"/>
                            <a:pt x="7" y="5"/>
                          </a:cubicBezTo>
                          <a:cubicBezTo>
                            <a:pt x="13" y="6"/>
                            <a:pt x="11" y="20"/>
                            <a:pt x="5" y="20"/>
                          </a:cubicBezTo>
                          <a:cubicBezTo>
                            <a:pt x="3" y="20"/>
                            <a:pt x="3" y="23"/>
                            <a:pt x="5" y="23"/>
                          </a:cubicBezTo>
                          <a:cubicBezTo>
                            <a:pt x="14" y="23"/>
                            <a:pt x="17" y="5"/>
                            <a:pt x="8" y="2"/>
                          </a:cubicBezTo>
                          <a:cubicBezTo>
                            <a:pt x="0" y="0"/>
                            <a:pt x="3" y="20"/>
                            <a:pt x="9" y="22"/>
                          </a:cubicBezTo>
                          <a:cubicBezTo>
                            <a:pt x="10" y="22"/>
                            <a:pt x="11" y="22"/>
                            <a:pt x="11" y="21"/>
                          </a:cubicBezTo>
                          <a:cubicBezTo>
                            <a:pt x="13" y="16"/>
                            <a:pt x="13" y="5"/>
                            <a:pt x="8" y="2"/>
                          </a:cubicBezTo>
                          <a:cubicBezTo>
                            <a:pt x="7" y="1"/>
                            <a:pt x="7" y="2"/>
                            <a:pt x="6" y="3"/>
                          </a:cubicBezTo>
                          <a:cubicBezTo>
                            <a:pt x="4" y="9"/>
                            <a:pt x="5" y="16"/>
                            <a:pt x="7" y="21"/>
                          </a:cubicBezTo>
                          <a:cubicBezTo>
                            <a:pt x="8" y="23"/>
                            <a:pt x="10" y="22"/>
                            <a:pt x="10" y="21"/>
                          </a:cubicBezTo>
                          <a:cubicBezTo>
                            <a:pt x="11" y="15"/>
                            <a:pt x="12" y="8"/>
                            <a:pt x="9" y="2"/>
                          </a:cubicBezTo>
                          <a:cubicBezTo>
                            <a:pt x="8" y="1"/>
                            <a:pt x="6" y="1"/>
                            <a:pt x="6" y="2"/>
                          </a:cubicBezTo>
                          <a:cubicBezTo>
                            <a:pt x="5" y="9"/>
                            <a:pt x="7" y="15"/>
                            <a:pt x="6" y="21"/>
                          </a:cubicBezTo>
                          <a:cubicBezTo>
                            <a:pt x="7" y="21"/>
                            <a:pt x="8" y="21"/>
                            <a:pt x="9" y="21"/>
                          </a:cubicBezTo>
                          <a:cubicBezTo>
                            <a:pt x="8" y="14"/>
                            <a:pt x="10" y="7"/>
                            <a:pt x="6" y="1"/>
                          </a:cubicBezTo>
                          <a:cubicBezTo>
                            <a:pt x="6" y="0"/>
                            <a:pt x="4" y="0"/>
                            <a:pt x="4" y="1"/>
                          </a:cubicBezTo>
                          <a:cubicBezTo>
                            <a:pt x="1" y="7"/>
                            <a:pt x="7" y="15"/>
                            <a:pt x="3" y="21"/>
                          </a:cubicBezTo>
                          <a:cubicBezTo>
                            <a:pt x="4" y="21"/>
                            <a:pt x="5" y="21"/>
                            <a:pt x="6" y="22"/>
                          </a:cubicBezTo>
                          <a:cubicBezTo>
                            <a:pt x="4" y="16"/>
                            <a:pt x="4" y="10"/>
                            <a:pt x="6" y="5"/>
                          </a:cubicBezTo>
                          <a:cubicBezTo>
                            <a:pt x="5" y="5"/>
                            <a:pt x="5" y="5"/>
                            <a:pt x="4" y="5"/>
                          </a:cubicBezTo>
                          <a:cubicBezTo>
                            <a:pt x="4" y="5"/>
                            <a:pt x="4" y="6"/>
                            <a:pt x="4" y="6"/>
                          </a:cubicBezTo>
                          <a:cubicBezTo>
                            <a:pt x="5" y="8"/>
                            <a:pt x="8" y="6"/>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9" name="Freeform 282"/>
                    <p:cNvSpPr/>
                    <p:nvPr/>
                  </p:nvSpPr>
                  <p:spPr bwMode="auto">
                    <a:xfrm>
                      <a:off x="886" y="1349"/>
                      <a:ext cx="11" cy="17"/>
                    </a:xfrm>
                    <a:custGeom>
                      <a:avLst/>
                      <a:gdLst>
                        <a:gd name="T0" fmla="*/ 7 w 17"/>
                        <a:gd name="T1" fmla="*/ 8 h 26"/>
                        <a:gd name="T2" fmla="*/ 3 w 17"/>
                        <a:gd name="T3" fmla="*/ 20 h 26"/>
                        <a:gd name="T4" fmla="*/ 7 w 17"/>
                        <a:gd name="T5" fmla="*/ 7 h 26"/>
                        <a:gd name="T6" fmla="*/ 6 w 17"/>
                        <a:gd name="T7" fmla="*/ 17 h 26"/>
                        <a:gd name="T8" fmla="*/ 8 w 17"/>
                        <a:gd name="T9" fmla="*/ 3 h 26"/>
                        <a:gd name="T10" fmla="*/ 6 w 17"/>
                        <a:gd name="T11" fmla="*/ 21 h 26"/>
                        <a:gd name="T12" fmla="*/ 10 w 17"/>
                        <a:gd name="T13" fmla="*/ 3 h 26"/>
                        <a:gd name="T14" fmla="*/ 7 w 17"/>
                        <a:gd name="T15" fmla="*/ 20 h 26"/>
                        <a:gd name="T16" fmla="*/ 8 w 17"/>
                        <a:gd name="T17" fmla="*/ 6 h 26"/>
                        <a:gd name="T18" fmla="*/ 11 w 17"/>
                        <a:gd name="T19" fmla="*/ 11 h 26"/>
                        <a:gd name="T20" fmla="*/ 10 w 17"/>
                        <a:gd name="T21" fmla="*/ 19 h 26"/>
                        <a:gd name="T22" fmla="*/ 8 w 17"/>
                        <a:gd name="T23" fmla="*/ 2 h 26"/>
                        <a:gd name="T24" fmla="*/ 9 w 17"/>
                        <a:gd name="T25" fmla="*/ 20 h 26"/>
                        <a:gd name="T26" fmla="*/ 7 w 17"/>
                        <a:gd name="T27" fmla="*/ 5 h 26"/>
                        <a:gd name="T28" fmla="*/ 9 w 17"/>
                        <a:gd name="T29" fmla="*/ 18 h 26"/>
                        <a:gd name="T30" fmla="*/ 9 w 17"/>
                        <a:gd name="T31" fmla="*/ 26 h 26"/>
                        <a:gd name="T32" fmla="*/ 10 w 17"/>
                        <a:gd name="T33" fmla="*/ 23 h 26"/>
                        <a:gd name="T34" fmla="*/ 12 w 17"/>
                        <a:gd name="T35" fmla="*/ 23 h 26"/>
                        <a:gd name="T36" fmla="*/ 8 w 17"/>
                        <a:gd name="T37" fmla="*/ 23 h 26"/>
                        <a:gd name="T38" fmla="*/ 8 w 17"/>
                        <a:gd name="T39" fmla="*/ 26 h 26"/>
                        <a:gd name="T40" fmla="*/ 9 w 17"/>
                        <a:gd name="T41" fmla="*/ 23 h 26"/>
                        <a:gd name="T42" fmla="*/ 12 w 17"/>
                        <a:gd name="T43" fmla="*/ 15 h 26"/>
                        <a:gd name="T44" fmla="*/ 10 w 17"/>
                        <a:gd name="T45" fmla="*/ 0 h 26"/>
                        <a:gd name="T46" fmla="*/ 8 w 17"/>
                        <a:gd name="T47" fmla="*/ 23 h 26"/>
                        <a:gd name="T48" fmla="*/ 8 w 17"/>
                        <a:gd name="T49" fmla="*/ 0 h 26"/>
                        <a:gd name="T50" fmla="*/ 10 w 17"/>
                        <a:gd name="T51" fmla="*/ 21 h 26"/>
                        <a:gd name="T52" fmla="*/ 7 w 17"/>
                        <a:gd name="T53" fmla="*/ 21 h 26"/>
                        <a:gd name="T54" fmla="*/ 11 w 17"/>
                        <a:gd name="T55" fmla="*/ 2 h 26"/>
                        <a:gd name="T56" fmla="*/ 7 w 17"/>
                        <a:gd name="T57" fmla="*/ 23 h 26"/>
                        <a:gd name="T58" fmla="*/ 9 w 17"/>
                        <a:gd name="T59" fmla="*/ 1 h 26"/>
                        <a:gd name="T60" fmla="*/ 6 w 17"/>
                        <a:gd name="T61" fmla="*/ 19 h 26"/>
                        <a:gd name="T62" fmla="*/ 7 w 17"/>
                        <a:gd name="T63" fmla="*/ 5 h 26"/>
                        <a:gd name="T64" fmla="*/ 3 w 17"/>
                        <a:gd name="T65" fmla="*/ 21 h 26"/>
                        <a:gd name="T66" fmla="*/ 7 w 17"/>
                        <a:gd name="T67" fmla="*/ 7 h 26"/>
                        <a:gd name="T68" fmla="*/ 4 w 17"/>
                        <a:gd name="T69"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 h="26">
                          <a:moveTo>
                            <a:pt x="6" y="15"/>
                          </a:moveTo>
                          <a:cubicBezTo>
                            <a:pt x="5" y="13"/>
                            <a:pt x="5" y="11"/>
                            <a:pt x="7" y="8"/>
                          </a:cubicBezTo>
                          <a:cubicBezTo>
                            <a:pt x="6" y="8"/>
                            <a:pt x="5" y="8"/>
                            <a:pt x="4" y="8"/>
                          </a:cubicBezTo>
                          <a:cubicBezTo>
                            <a:pt x="5" y="11"/>
                            <a:pt x="6" y="18"/>
                            <a:pt x="3" y="20"/>
                          </a:cubicBezTo>
                          <a:cubicBezTo>
                            <a:pt x="4" y="20"/>
                            <a:pt x="5" y="20"/>
                            <a:pt x="5" y="20"/>
                          </a:cubicBezTo>
                          <a:cubicBezTo>
                            <a:pt x="4" y="16"/>
                            <a:pt x="4" y="10"/>
                            <a:pt x="7" y="7"/>
                          </a:cubicBezTo>
                          <a:cubicBezTo>
                            <a:pt x="6" y="7"/>
                            <a:pt x="6" y="7"/>
                            <a:pt x="5" y="7"/>
                          </a:cubicBezTo>
                          <a:cubicBezTo>
                            <a:pt x="7" y="9"/>
                            <a:pt x="8" y="15"/>
                            <a:pt x="6" y="17"/>
                          </a:cubicBezTo>
                          <a:cubicBezTo>
                            <a:pt x="7" y="17"/>
                            <a:pt x="7" y="17"/>
                            <a:pt x="8" y="17"/>
                          </a:cubicBezTo>
                          <a:cubicBezTo>
                            <a:pt x="6" y="13"/>
                            <a:pt x="5" y="7"/>
                            <a:pt x="8" y="3"/>
                          </a:cubicBezTo>
                          <a:cubicBezTo>
                            <a:pt x="8" y="3"/>
                            <a:pt x="7" y="3"/>
                            <a:pt x="6" y="3"/>
                          </a:cubicBezTo>
                          <a:cubicBezTo>
                            <a:pt x="10" y="8"/>
                            <a:pt x="9" y="16"/>
                            <a:pt x="6" y="21"/>
                          </a:cubicBezTo>
                          <a:cubicBezTo>
                            <a:pt x="7" y="21"/>
                            <a:pt x="7" y="20"/>
                            <a:pt x="8" y="20"/>
                          </a:cubicBezTo>
                          <a:cubicBezTo>
                            <a:pt x="4" y="18"/>
                            <a:pt x="7" y="5"/>
                            <a:pt x="10" y="3"/>
                          </a:cubicBezTo>
                          <a:cubicBezTo>
                            <a:pt x="10" y="3"/>
                            <a:pt x="9" y="3"/>
                            <a:pt x="8" y="3"/>
                          </a:cubicBezTo>
                          <a:cubicBezTo>
                            <a:pt x="11" y="7"/>
                            <a:pt x="10" y="15"/>
                            <a:pt x="7" y="20"/>
                          </a:cubicBezTo>
                          <a:cubicBezTo>
                            <a:pt x="8" y="20"/>
                            <a:pt x="9" y="20"/>
                            <a:pt x="10" y="20"/>
                          </a:cubicBezTo>
                          <a:cubicBezTo>
                            <a:pt x="7" y="16"/>
                            <a:pt x="7" y="10"/>
                            <a:pt x="8" y="6"/>
                          </a:cubicBezTo>
                          <a:cubicBezTo>
                            <a:pt x="8" y="4"/>
                            <a:pt x="10" y="6"/>
                            <a:pt x="11" y="7"/>
                          </a:cubicBezTo>
                          <a:cubicBezTo>
                            <a:pt x="11" y="8"/>
                            <a:pt x="11" y="10"/>
                            <a:pt x="11" y="11"/>
                          </a:cubicBezTo>
                          <a:cubicBezTo>
                            <a:pt x="11" y="14"/>
                            <a:pt x="10" y="17"/>
                            <a:pt x="8" y="19"/>
                          </a:cubicBezTo>
                          <a:cubicBezTo>
                            <a:pt x="9" y="19"/>
                            <a:pt x="10" y="19"/>
                            <a:pt x="10" y="19"/>
                          </a:cubicBezTo>
                          <a:cubicBezTo>
                            <a:pt x="7" y="16"/>
                            <a:pt x="7" y="6"/>
                            <a:pt x="10" y="2"/>
                          </a:cubicBezTo>
                          <a:cubicBezTo>
                            <a:pt x="10" y="2"/>
                            <a:pt x="9" y="2"/>
                            <a:pt x="8" y="2"/>
                          </a:cubicBezTo>
                          <a:cubicBezTo>
                            <a:pt x="11" y="5"/>
                            <a:pt x="13" y="18"/>
                            <a:pt x="8" y="20"/>
                          </a:cubicBezTo>
                          <a:cubicBezTo>
                            <a:pt x="8" y="20"/>
                            <a:pt x="9" y="20"/>
                            <a:pt x="9" y="20"/>
                          </a:cubicBezTo>
                          <a:cubicBezTo>
                            <a:pt x="7" y="18"/>
                            <a:pt x="7" y="14"/>
                            <a:pt x="7" y="10"/>
                          </a:cubicBezTo>
                          <a:cubicBezTo>
                            <a:pt x="7" y="9"/>
                            <a:pt x="7" y="7"/>
                            <a:pt x="7" y="5"/>
                          </a:cubicBezTo>
                          <a:cubicBezTo>
                            <a:pt x="9" y="0"/>
                            <a:pt x="10" y="8"/>
                            <a:pt x="10" y="9"/>
                          </a:cubicBezTo>
                          <a:cubicBezTo>
                            <a:pt x="10" y="12"/>
                            <a:pt x="10" y="15"/>
                            <a:pt x="9" y="18"/>
                          </a:cubicBezTo>
                          <a:cubicBezTo>
                            <a:pt x="8" y="20"/>
                            <a:pt x="8" y="20"/>
                            <a:pt x="6" y="22"/>
                          </a:cubicBezTo>
                          <a:cubicBezTo>
                            <a:pt x="4" y="24"/>
                            <a:pt x="7" y="26"/>
                            <a:pt x="9" y="26"/>
                          </a:cubicBezTo>
                          <a:cubicBezTo>
                            <a:pt x="10" y="26"/>
                            <a:pt x="11" y="25"/>
                            <a:pt x="10" y="24"/>
                          </a:cubicBezTo>
                          <a:cubicBezTo>
                            <a:pt x="10" y="24"/>
                            <a:pt x="10" y="23"/>
                            <a:pt x="10" y="23"/>
                          </a:cubicBezTo>
                          <a:cubicBezTo>
                            <a:pt x="10" y="24"/>
                            <a:pt x="10" y="25"/>
                            <a:pt x="10" y="25"/>
                          </a:cubicBezTo>
                          <a:cubicBezTo>
                            <a:pt x="11" y="24"/>
                            <a:pt x="11" y="24"/>
                            <a:pt x="12" y="23"/>
                          </a:cubicBezTo>
                          <a:cubicBezTo>
                            <a:pt x="13" y="21"/>
                            <a:pt x="10" y="20"/>
                            <a:pt x="9" y="21"/>
                          </a:cubicBezTo>
                          <a:cubicBezTo>
                            <a:pt x="9" y="22"/>
                            <a:pt x="8" y="23"/>
                            <a:pt x="8" y="23"/>
                          </a:cubicBezTo>
                          <a:cubicBezTo>
                            <a:pt x="7" y="24"/>
                            <a:pt x="7" y="25"/>
                            <a:pt x="8" y="25"/>
                          </a:cubicBezTo>
                          <a:cubicBezTo>
                            <a:pt x="8" y="25"/>
                            <a:pt x="8" y="26"/>
                            <a:pt x="8" y="26"/>
                          </a:cubicBezTo>
                          <a:cubicBezTo>
                            <a:pt x="9" y="25"/>
                            <a:pt x="9" y="24"/>
                            <a:pt x="10" y="23"/>
                          </a:cubicBezTo>
                          <a:cubicBezTo>
                            <a:pt x="8" y="23"/>
                            <a:pt x="8" y="24"/>
                            <a:pt x="9" y="23"/>
                          </a:cubicBezTo>
                          <a:cubicBezTo>
                            <a:pt x="10" y="23"/>
                            <a:pt x="10" y="22"/>
                            <a:pt x="11" y="22"/>
                          </a:cubicBezTo>
                          <a:cubicBezTo>
                            <a:pt x="12" y="19"/>
                            <a:pt x="12" y="17"/>
                            <a:pt x="12" y="15"/>
                          </a:cubicBezTo>
                          <a:cubicBezTo>
                            <a:pt x="13" y="10"/>
                            <a:pt x="13" y="5"/>
                            <a:pt x="11" y="0"/>
                          </a:cubicBezTo>
                          <a:cubicBezTo>
                            <a:pt x="11" y="0"/>
                            <a:pt x="10" y="0"/>
                            <a:pt x="10" y="0"/>
                          </a:cubicBezTo>
                          <a:cubicBezTo>
                            <a:pt x="1" y="1"/>
                            <a:pt x="3" y="17"/>
                            <a:pt x="7" y="22"/>
                          </a:cubicBezTo>
                          <a:cubicBezTo>
                            <a:pt x="7" y="22"/>
                            <a:pt x="8" y="23"/>
                            <a:pt x="8" y="23"/>
                          </a:cubicBezTo>
                          <a:cubicBezTo>
                            <a:pt x="16" y="20"/>
                            <a:pt x="15" y="5"/>
                            <a:pt x="10" y="0"/>
                          </a:cubicBezTo>
                          <a:cubicBezTo>
                            <a:pt x="10" y="0"/>
                            <a:pt x="9" y="0"/>
                            <a:pt x="8" y="0"/>
                          </a:cubicBezTo>
                          <a:cubicBezTo>
                            <a:pt x="4" y="5"/>
                            <a:pt x="3" y="17"/>
                            <a:pt x="8" y="21"/>
                          </a:cubicBezTo>
                          <a:cubicBezTo>
                            <a:pt x="9" y="21"/>
                            <a:pt x="10" y="21"/>
                            <a:pt x="10" y="21"/>
                          </a:cubicBezTo>
                          <a:cubicBezTo>
                            <a:pt x="14" y="18"/>
                            <a:pt x="17" y="2"/>
                            <a:pt x="9" y="2"/>
                          </a:cubicBezTo>
                          <a:cubicBezTo>
                            <a:pt x="1" y="2"/>
                            <a:pt x="4" y="17"/>
                            <a:pt x="7" y="21"/>
                          </a:cubicBezTo>
                          <a:cubicBezTo>
                            <a:pt x="8" y="22"/>
                            <a:pt x="9" y="22"/>
                            <a:pt x="10" y="21"/>
                          </a:cubicBezTo>
                          <a:cubicBezTo>
                            <a:pt x="13" y="16"/>
                            <a:pt x="14" y="7"/>
                            <a:pt x="11" y="2"/>
                          </a:cubicBezTo>
                          <a:cubicBezTo>
                            <a:pt x="10" y="1"/>
                            <a:pt x="10" y="1"/>
                            <a:pt x="9" y="1"/>
                          </a:cubicBezTo>
                          <a:cubicBezTo>
                            <a:pt x="3" y="4"/>
                            <a:pt x="0" y="20"/>
                            <a:pt x="7" y="23"/>
                          </a:cubicBezTo>
                          <a:cubicBezTo>
                            <a:pt x="7" y="23"/>
                            <a:pt x="8" y="23"/>
                            <a:pt x="9" y="22"/>
                          </a:cubicBezTo>
                          <a:cubicBezTo>
                            <a:pt x="12" y="16"/>
                            <a:pt x="13" y="7"/>
                            <a:pt x="9" y="1"/>
                          </a:cubicBezTo>
                          <a:cubicBezTo>
                            <a:pt x="8" y="1"/>
                            <a:pt x="7" y="1"/>
                            <a:pt x="6" y="1"/>
                          </a:cubicBezTo>
                          <a:cubicBezTo>
                            <a:pt x="2" y="6"/>
                            <a:pt x="3" y="14"/>
                            <a:pt x="6" y="19"/>
                          </a:cubicBezTo>
                          <a:cubicBezTo>
                            <a:pt x="6" y="19"/>
                            <a:pt x="7" y="20"/>
                            <a:pt x="8" y="19"/>
                          </a:cubicBezTo>
                          <a:cubicBezTo>
                            <a:pt x="11" y="15"/>
                            <a:pt x="10" y="9"/>
                            <a:pt x="7" y="5"/>
                          </a:cubicBezTo>
                          <a:cubicBezTo>
                            <a:pt x="7" y="4"/>
                            <a:pt x="6" y="5"/>
                            <a:pt x="5" y="5"/>
                          </a:cubicBezTo>
                          <a:cubicBezTo>
                            <a:pt x="1" y="9"/>
                            <a:pt x="0" y="16"/>
                            <a:pt x="3" y="21"/>
                          </a:cubicBezTo>
                          <a:cubicBezTo>
                            <a:pt x="3" y="22"/>
                            <a:pt x="4" y="23"/>
                            <a:pt x="5" y="22"/>
                          </a:cubicBezTo>
                          <a:cubicBezTo>
                            <a:pt x="9" y="19"/>
                            <a:pt x="8" y="12"/>
                            <a:pt x="7" y="7"/>
                          </a:cubicBezTo>
                          <a:cubicBezTo>
                            <a:pt x="6" y="6"/>
                            <a:pt x="5" y="6"/>
                            <a:pt x="4" y="7"/>
                          </a:cubicBezTo>
                          <a:cubicBezTo>
                            <a:pt x="2" y="10"/>
                            <a:pt x="2" y="13"/>
                            <a:pt x="4" y="16"/>
                          </a:cubicBezTo>
                          <a:cubicBezTo>
                            <a:pt x="4" y="18"/>
                            <a:pt x="7" y="17"/>
                            <a:pt x="6"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0" name="Freeform 283"/>
                    <p:cNvSpPr/>
                    <p:nvPr/>
                  </p:nvSpPr>
                  <p:spPr bwMode="auto">
                    <a:xfrm>
                      <a:off x="852" y="1366"/>
                      <a:ext cx="4" cy="4"/>
                    </a:xfrm>
                    <a:custGeom>
                      <a:avLst/>
                      <a:gdLst>
                        <a:gd name="T0" fmla="*/ 3 w 6"/>
                        <a:gd name="T1" fmla="*/ 5 h 6"/>
                        <a:gd name="T2" fmla="*/ 2 w 6"/>
                        <a:gd name="T3" fmla="*/ 5 h 6"/>
                        <a:gd name="T4" fmla="*/ 3 w 6"/>
                        <a:gd name="T5" fmla="*/ 5 h 6"/>
                        <a:gd name="T6" fmla="*/ 5 w 6"/>
                        <a:gd name="T7" fmla="*/ 5 h 6"/>
                        <a:gd name="T8" fmla="*/ 6 w 6"/>
                        <a:gd name="T9" fmla="*/ 3 h 6"/>
                        <a:gd name="T10" fmla="*/ 5 w 6"/>
                        <a:gd name="T11" fmla="*/ 1 h 6"/>
                        <a:gd name="T12" fmla="*/ 2 w 6"/>
                        <a:gd name="T13" fmla="*/ 3 h 6"/>
                        <a:gd name="T14" fmla="*/ 3 w 6"/>
                        <a:gd name="T15" fmla="*/ 4 h 6"/>
                        <a:gd name="T16" fmla="*/ 4 w 6"/>
                        <a:gd name="T17" fmla="*/ 2 h 6"/>
                        <a:gd name="T18" fmla="*/ 0 w 6"/>
                        <a:gd name="T19" fmla="*/ 5 h 6"/>
                        <a:gd name="T20" fmla="*/ 3 w 6"/>
                        <a:gd name="T21"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6">
                          <a:moveTo>
                            <a:pt x="3" y="5"/>
                          </a:moveTo>
                          <a:cubicBezTo>
                            <a:pt x="2" y="5"/>
                            <a:pt x="2" y="5"/>
                            <a:pt x="2" y="5"/>
                          </a:cubicBezTo>
                          <a:cubicBezTo>
                            <a:pt x="3" y="5"/>
                            <a:pt x="3" y="5"/>
                            <a:pt x="3" y="5"/>
                          </a:cubicBezTo>
                          <a:cubicBezTo>
                            <a:pt x="4" y="5"/>
                            <a:pt x="4" y="5"/>
                            <a:pt x="5" y="5"/>
                          </a:cubicBezTo>
                          <a:cubicBezTo>
                            <a:pt x="5" y="4"/>
                            <a:pt x="6" y="4"/>
                            <a:pt x="6" y="3"/>
                          </a:cubicBezTo>
                          <a:cubicBezTo>
                            <a:pt x="5" y="2"/>
                            <a:pt x="5" y="2"/>
                            <a:pt x="5" y="1"/>
                          </a:cubicBezTo>
                          <a:cubicBezTo>
                            <a:pt x="3" y="0"/>
                            <a:pt x="1" y="2"/>
                            <a:pt x="2" y="3"/>
                          </a:cubicBezTo>
                          <a:cubicBezTo>
                            <a:pt x="3" y="3"/>
                            <a:pt x="3" y="3"/>
                            <a:pt x="3" y="4"/>
                          </a:cubicBezTo>
                          <a:cubicBezTo>
                            <a:pt x="3" y="3"/>
                            <a:pt x="3" y="2"/>
                            <a:pt x="4" y="2"/>
                          </a:cubicBezTo>
                          <a:cubicBezTo>
                            <a:pt x="2" y="2"/>
                            <a:pt x="0" y="2"/>
                            <a:pt x="0" y="5"/>
                          </a:cubicBezTo>
                          <a:cubicBezTo>
                            <a:pt x="0" y="6"/>
                            <a:pt x="3" y="6"/>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1" name="Freeform 284"/>
                    <p:cNvSpPr/>
                    <p:nvPr/>
                  </p:nvSpPr>
                  <p:spPr bwMode="auto">
                    <a:xfrm>
                      <a:off x="849" y="1350"/>
                      <a:ext cx="8" cy="7"/>
                    </a:xfrm>
                    <a:custGeom>
                      <a:avLst/>
                      <a:gdLst>
                        <a:gd name="T0" fmla="*/ 3 w 12"/>
                        <a:gd name="T1" fmla="*/ 6 h 11"/>
                        <a:gd name="T2" fmla="*/ 9 w 12"/>
                        <a:gd name="T3" fmla="*/ 9 h 11"/>
                        <a:gd name="T4" fmla="*/ 11 w 12"/>
                        <a:gd name="T5" fmla="*/ 8 h 11"/>
                        <a:gd name="T6" fmla="*/ 1 w 12"/>
                        <a:gd name="T7" fmla="*/ 5 h 11"/>
                        <a:gd name="T8" fmla="*/ 3 w 12"/>
                        <a:gd name="T9" fmla="*/ 6 h 11"/>
                      </a:gdLst>
                      <a:ahLst/>
                      <a:cxnLst>
                        <a:cxn ang="0">
                          <a:pos x="T0" y="T1"/>
                        </a:cxn>
                        <a:cxn ang="0">
                          <a:pos x="T2" y="T3"/>
                        </a:cxn>
                        <a:cxn ang="0">
                          <a:pos x="T4" y="T5"/>
                        </a:cxn>
                        <a:cxn ang="0">
                          <a:pos x="T6" y="T7"/>
                        </a:cxn>
                        <a:cxn ang="0">
                          <a:pos x="T8" y="T9"/>
                        </a:cxn>
                      </a:cxnLst>
                      <a:rect l="0" t="0" r="r" b="b"/>
                      <a:pathLst>
                        <a:path w="12" h="11">
                          <a:moveTo>
                            <a:pt x="3" y="6"/>
                          </a:moveTo>
                          <a:cubicBezTo>
                            <a:pt x="5" y="3"/>
                            <a:pt x="8" y="7"/>
                            <a:pt x="9" y="9"/>
                          </a:cubicBezTo>
                          <a:cubicBezTo>
                            <a:pt x="10" y="11"/>
                            <a:pt x="12" y="9"/>
                            <a:pt x="11" y="8"/>
                          </a:cubicBezTo>
                          <a:cubicBezTo>
                            <a:pt x="9" y="4"/>
                            <a:pt x="3" y="0"/>
                            <a:pt x="1" y="5"/>
                          </a:cubicBezTo>
                          <a:cubicBezTo>
                            <a:pt x="0" y="7"/>
                            <a:pt x="2" y="8"/>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2" name="Freeform 285"/>
                    <p:cNvSpPr/>
                    <p:nvPr/>
                  </p:nvSpPr>
                  <p:spPr bwMode="auto">
                    <a:xfrm>
                      <a:off x="901" y="1608"/>
                      <a:ext cx="54" cy="49"/>
                    </a:xfrm>
                    <a:custGeom>
                      <a:avLst/>
                      <a:gdLst>
                        <a:gd name="T0" fmla="*/ 44 w 80"/>
                        <a:gd name="T1" fmla="*/ 67 h 74"/>
                        <a:gd name="T2" fmla="*/ 6 w 80"/>
                        <a:gd name="T3" fmla="*/ 44 h 74"/>
                        <a:gd name="T4" fmla="*/ 27 w 80"/>
                        <a:gd name="T5" fmla="*/ 11 h 74"/>
                        <a:gd name="T6" fmla="*/ 39 w 80"/>
                        <a:gd name="T7" fmla="*/ 66 h 74"/>
                        <a:gd name="T8" fmla="*/ 39 w 80"/>
                        <a:gd name="T9" fmla="*/ 69 h 74"/>
                        <a:gd name="T10" fmla="*/ 66 w 80"/>
                        <a:gd name="T11" fmla="*/ 34 h 74"/>
                        <a:gd name="T12" fmla="*/ 32 w 80"/>
                        <a:gd name="T13" fmla="*/ 8 h 74"/>
                        <a:gd name="T14" fmla="*/ 3 w 80"/>
                        <a:gd name="T15" fmla="*/ 42 h 74"/>
                        <a:gd name="T16" fmla="*/ 44 w 80"/>
                        <a:gd name="T17" fmla="*/ 69 h 74"/>
                        <a:gd name="T18" fmla="*/ 44 w 80"/>
                        <a:gd name="T19" fmla="*/ 6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74">
                          <a:moveTo>
                            <a:pt x="44" y="67"/>
                          </a:moveTo>
                          <a:cubicBezTo>
                            <a:pt x="29" y="71"/>
                            <a:pt x="11" y="57"/>
                            <a:pt x="6" y="44"/>
                          </a:cubicBezTo>
                          <a:cubicBezTo>
                            <a:pt x="0" y="29"/>
                            <a:pt x="13" y="16"/>
                            <a:pt x="27" y="11"/>
                          </a:cubicBezTo>
                          <a:cubicBezTo>
                            <a:pt x="66" y="0"/>
                            <a:pt x="80" y="63"/>
                            <a:pt x="39" y="66"/>
                          </a:cubicBezTo>
                          <a:cubicBezTo>
                            <a:pt x="37" y="66"/>
                            <a:pt x="37" y="69"/>
                            <a:pt x="39" y="69"/>
                          </a:cubicBezTo>
                          <a:cubicBezTo>
                            <a:pt x="58" y="67"/>
                            <a:pt x="69" y="51"/>
                            <a:pt x="66" y="34"/>
                          </a:cubicBezTo>
                          <a:cubicBezTo>
                            <a:pt x="63" y="17"/>
                            <a:pt x="49" y="5"/>
                            <a:pt x="32" y="8"/>
                          </a:cubicBezTo>
                          <a:cubicBezTo>
                            <a:pt x="14" y="11"/>
                            <a:pt x="1" y="24"/>
                            <a:pt x="3" y="42"/>
                          </a:cubicBezTo>
                          <a:cubicBezTo>
                            <a:pt x="6" y="58"/>
                            <a:pt x="28" y="74"/>
                            <a:pt x="44" y="69"/>
                          </a:cubicBezTo>
                          <a:cubicBezTo>
                            <a:pt x="46" y="68"/>
                            <a:pt x="45" y="66"/>
                            <a:pt x="44"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3" name="Freeform 286"/>
                    <p:cNvSpPr/>
                    <p:nvPr/>
                  </p:nvSpPr>
                  <p:spPr bwMode="auto">
                    <a:xfrm>
                      <a:off x="929" y="1652"/>
                      <a:ext cx="12" cy="8"/>
                    </a:xfrm>
                    <a:custGeom>
                      <a:avLst/>
                      <a:gdLst>
                        <a:gd name="T0" fmla="*/ 1 w 18"/>
                        <a:gd name="T1" fmla="*/ 2 h 12"/>
                        <a:gd name="T2" fmla="*/ 16 w 18"/>
                        <a:gd name="T3" fmla="*/ 11 h 12"/>
                        <a:gd name="T4" fmla="*/ 16 w 18"/>
                        <a:gd name="T5" fmla="*/ 9 h 12"/>
                        <a:gd name="T6" fmla="*/ 3 w 18"/>
                        <a:gd name="T7" fmla="*/ 1 h 12"/>
                        <a:gd name="T8" fmla="*/ 1 w 18"/>
                        <a:gd name="T9" fmla="*/ 2 h 12"/>
                      </a:gdLst>
                      <a:ahLst/>
                      <a:cxnLst>
                        <a:cxn ang="0">
                          <a:pos x="T0" y="T1"/>
                        </a:cxn>
                        <a:cxn ang="0">
                          <a:pos x="T2" y="T3"/>
                        </a:cxn>
                        <a:cxn ang="0">
                          <a:pos x="T4" y="T5"/>
                        </a:cxn>
                        <a:cxn ang="0">
                          <a:pos x="T6" y="T7"/>
                        </a:cxn>
                        <a:cxn ang="0">
                          <a:pos x="T8" y="T9"/>
                        </a:cxn>
                      </a:cxnLst>
                      <a:rect l="0" t="0" r="r" b="b"/>
                      <a:pathLst>
                        <a:path w="18" h="12">
                          <a:moveTo>
                            <a:pt x="1" y="2"/>
                          </a:moveTo>
                          <a:cubicBezTo>
                            <a:pt x="4" y="8"/>
                            <a:pt x="10" y="12"/>
                            <a:pt x="16" y="11"/>
                          </a:cubicBezTo>
                          <a:cubicBezTo>
                            <a:pt x="18" y="11"/>
                            <a:pt x="18" y="9"/>
                            <a:pt x="16" y="9"/>
                          </a:cubicBezTo>
                          <a:cubicBezTo>
                            <a:pt x="10" y="9"/>
                            <a:pt x="6" y="6"/>
                            <a:pt x="3" y="1"/>
                          </a:cubicBezTo>
                          <a:cubicBezTo>
                            <a:pt x="2" y="0"/>
                            <a:pt x="0" y="1"/>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287"/>
                    <p:cNvSpPr/>
                    <p:nvPr/>
                  </p:nvSpPr>
                  <p:spPr bwMode="auto">
                    <a:xfrm>
                      <a:off x="933" y="1651"/>
                      <a:ext cx="8" cy="8"/>
                    </a:xfrm>
                    <a:custGeom>
                      <a:avLst/>
                      <a:gdLst>
                        <a:gd name="T0" fmla="*/ 0 w 12"/>
                        <a:gd name="T1" fmla="*/ 2 h 12"/>
                        <a:gd name="T2" fmla="*/ 10 w 12"/>
                        <a:gd name="T3" fmla="*/ 12 h 12"/>
                        <a:gd name="T4" fmla="*/ 10 w 12"/>
                        <a:gd name="T5" fmla="*/ 10 h 12"/>
                        <a:gd name="T6" fmla="*/ 2 w 12"/>
                        <a:gd name="T7" fmla="*/ 2 h 12"/>
                        <a:gd name="T8" fmla="*/ 0 w 12"/>
                        <a:gd name="T9" fmla="*/ 2 h 12"/>
                      </a:gdLst>
                      <a:ahLst/>
                      <a:cxnLst>
                        <a:cxn ang="0">
                          <a:pos x="T0" y="T1"/>
                        </a:cxn>
                        <a:cxn ang="0">
                          <a:pos x="T2" y="T3"/>
                        </a:cxn>
                        <a:cxn ang="0">
                          <a:pos x="T4" y="T5"/>
                        </a:cxn>
                        <a:cxn ang="0">
                          <a:pos x="T6" y="T7"/>
                        </a:cxn>
                        <a:cxn ang="0">
                          <a:pos x="T8" y="T9"/>
                        </a:cxn>
                      </a:cxnLst>
                      <a:rect l="0" t="0" r="r" b="b"/>
                      <a:pathLst>
                        <a:path w="12" h="12">
                          <a:moveTo>
                            <a:pt x="0" y="2"/>
                          </a:moveTo>
                          <a:cubicBezTo>
                            <a:pt x="0" y="7"/>
                            <a:pt x="4" y="12"/>
                            <a:pt x="10" y="12"/>
                          </a:cubicBezTo>
                          <a:cubicBezTo>
                            <a:pt x="12" y="12"/>
                            <a:pt x="12" y="10"/>
                            <a:pt x="10" y="10"/>
                          </a:cubicBezTo>
                          <a:cubicBezTo>
                            <a:pt x="6" y="10"/>
                            <a:pt x="2" y="6"/>
                            <a:pt x="2" y="2"/>
                          </a:cubicBezTo>
                          <a:cubicBezTo>
                            <a:pt x="2" y="0"/>
                            <a:pt x="0" y="0"/>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288"/>
                    <p:cNvSpPr/>
                    <p:nvPr/>
                  </p:nvSpPr>
                  <p:spPr bwMode="auto">
                    <a:xfrm>
                      <a:off x="930" y="1651"/>
                      <a:ext cx="7" cy="7"/>
                    </a:xfrm>
                    <a:custGeom>
                      <a:avLst/>
                      <a:gdLst>
                        <a:gd name="T0" fmla="*/ 2 w 10"/>
                        <a:gd name="T1" fmla="*/ 3 h 10"/>
                        <a:gd name="T2" fmla="*/ 7 w 10"/>
                        <a:gd name="T3" fmla="*/ 7 h 10"/>
                        <a:gd name="T4" fmla="*/ 8 w 10"/>
                        <a:gd name="T5" fmla="*/ 6 h 10"/>
                        <a:gd name="T6" fmla="*/ 5 w 10"/>
                        <a:gd name="T7" fmla="*/ 3 h 10"/>
                        <a:gd name="T8" fmla="*/ 3 w 10"/>
                        <a:gd name="T9" fmla="*/ 5 h 10"/>
                        <a:gd name="T10" fmla="*/ 8 w 10"/>
                        <a:gd name="T11" fmla="*/ 9 h 10"/>
                        <a:gd name="T12" fmla="*/ 9 w 10"/>
                        <a:gd name="T13" fmla="*/ 7 h 10"/>
                        <a:gd name="T14" fmla="*/ 5 w 10"/>
                        <a:gd name="T15" fmla="*/ 4 h 10"/>
                        <a:gd name="T16" fmla="*/ 3 w 10"/>
                        <a:gd name="T17" fmla="*/ 6 h 10"/>
                        <a:gd name="T18" fmla="*/ 8 w 10"/>
                        <a:gd name="T19" fmla="*/ 10 h 10"/>
                        <a:gd name="T20" fmla="*/ 9 w 10"/>
                        <a:gd name="T21" fmla="*/ 8 h 10"/>
                        <a:gd name="T22" fmla="*/ 2 w 10"/>
                        <a:gd name="T23" fmla="*/ 2 h 10"/>
                        <a:gd name="T24" fmla="*/ 2 w 10"/>
                        <a:gd name="T25" fmla="*/ 3 h 10"/>
                        <a:gd name="T26" fmla="*/ 5 w 10"/>
                        <a:gd name="T27" fmla="*/ 4 h 10"/>
                        <a:gd name="T28" fmla="*/ 6 w 10"/>
                        <a:gd name="T29" fmla="*/ 3 h 10"/>
                        <a:gd name="T30" fmla="*/ 6 w 10"/>
                        <a:gd name="T31" fmla="*/ 1 h 10"/>
                        <a:gd name="T32" fmla="*/ 4 w 10"/>
                        <a:gd name="T33" fmla="*/ 2 h 10"/>
                        <a:gd name="T34" fmla="*/ 4 w 10"/>
                        <a:gd name="T35" fmla="*/ 3 h 10"/>
                        <a:gd name="T36" fmla="*/ 6 w 10"/>
                        <a:gd name="T37" fmla="*/ 2 h 10"/>
                        <a:gd name="T38" fmla="*/ 1 w 10"/>
                        <a:gd name="T39" fmla="*/ 1 h 10"/>
                        <a:gd name="T40" fmla="*/ 0 w 10"/>
                        <a:gd name="T41" fmla="*/ 3 h 10"/>
                        <a:gd name="T42" fmla="*/ 8 w 10"/>
                        <a:gd name="T43" fmla="*/ 10 h 10"/>
                        <a:gd name="T44" fmla="*/ 9 w 10"/>
                        <a:gd name="T45" fmla="*/ 8 h 10"/>
                        <a:gd name="T46" fmla="*/ 5 w 10"/>
                        <a:gd name="T47" fmla="*/ 4 h 10"/>
                        <a:gd name="T48" fmla="*/ 3 w 10"/>
                        <a:gd name="T49" fmla="*/ 6 h 10"/>
                        <a:gd name="T50" fmla="*/ 8 w 10"/>
                        <a:gd name="T51" fmla="*/ 9 h 10"/>
                        <a:gd name="T52" fmla="*/ 9 w 10"/>
                        <a:gd name="T53" fmla="*/ 8 h 10"/>
                        <a:gd name="T54" fmla="*/ 5 w 10"/>
                        <a:gd name="T55" fmla="*/ 4 h 10"/>
                        <a:gd name="T56" fmla="*/ 4 w 10"/>
                        <a:gd name="T57" fmla="*/ 5 h 10"/>
                        <a:gd name="T58" fmla="*/ 7 w 10"/>
                        <a:gd name="T59" fmla="*/ 8 h 10"/>
                        <a:gd name="T60" fmla="*/ 9 w 10"/>
                        <a:gd name="T61" fmla="*/ 6 h 10"/>
                        <a:gd name="T62" fmla="*/ 4 w 10"/>
                        <a:gd name="T63" fmla="*/ 1 h 10"/>
                        <a:gd name="T64" fmla="*/ 2 w 10"/>
                        <a:gd name="T65" fmla="*/ 3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 h="10">
                          <a:moveTo>
                            <a:pt x="2" y="3"/>
                          </a:moveTo>
                          <a:cubicBezTo>
                            <a:pt x="4" y="5"/>
                            <a:pt x="5" y="6"/>
                            <a:pt x="7" y="7"/>
                          </a:cubicBezTo>
                          <a:cubicBezTo>
                            <a:pt x="8" y="7"/>
                            <a:pt x="8" y="6"/>
                            <a:pt x="8" y="6"/>
                          </a:cubicBezTo>
                          <a:cubicBezTo>
                            <a:pt x="7" y="5"/>
                            <a:pt x="6" y="4"/>
                            <a:pt x="5" y="3"/>
                          </a:cubicBezTo>
                          <a:cubicBezTo>
                            <a:pt x="4" y="3"/>
                            <a:pt x="2" y="4"/>
                            <a:pt x="3" y="5"/>
                          </a:cubicBezTo>
                          <a:cubicBezTo>
                            <a:pt x="4" y="7"/>
                            <a:pt x="6" y="8"/>
                            <a:pt x="8" y="9"/>
                          </a:cubicBezTo>
                          <a:cubicBezTo>
                            <a:pt x="8" y="9"/>
                            <a:pt x="9" y="8"/>
                            <a:pt x="9" y="7"/>
                          </a:cubicBezTo>
                          <a:cubicBezTo>
                            <a:pt x="7" y="7"/>
                            <a:pt x="6" y="5"/>
                            <a:pt x="5" y="4"/>
                          </a:cubicBezTo>
                          <a:cubicBezTo>
                            <a:pt x="4" y="5"/>
                            <a:pt x="4" y="5"/>
                            <a:pt x="3" y="6"/>
                          </a:cubicBezTo>
                          <a:cubicBezTo>
                            <a:pt x="5" y="7"/>
                            <a:pt x="6" y="8"/>
                            <a:pt x="8" y="10"/>
                          </a:cubicBezTo>
                          <a:cubicBezTo>
                            <a:pt x="8" y="9"/>
                            <a:pt x="9" y="9"/>
                            <a:pt x="9" y="8"/>
                          </a:cubicBezTo>
                          <a:cubicBezTo>
                            <a:pt x="6" y="7"/>
                            <a:pt x="4" y="4"/>
                            <a:pt x="2" y="2"/>
                          </a:cubicBezTo>
                          <a:cubicBezTo>
                            <a:pt x="2" y="2"/>
                            <a:pt x="2" y="3"/>
                            <a:pt x="2" y="3"/>
                          </a:cubicBezTo>
                          <a:cubicBezTo>
                            <a:pt x="3" y="3"/>
                            <a:pt x="4" y="3"/>
                            <a:pt x="5" y="4"/>
                          </a:cubicBezTo>
                          <a:cubicBezTo>
                            <a:pt x="5" y="4"/>
                            <a:pt x="6" y="3"/>
                            <a:pt x="6" y="3"/>
                          </a:cubicBezTo>
                          <a:cubicBezTo>
                            <a:pt x="6" y="2"/>
                            <a:pt x="6" y="2"/>
                            <a:pt x="6" y="1"/>
                          </a:cubicBezTo>
                          <a:cubicBezTo>
                            <a:pt x="6" y="0"/>
                            <a:pt x="4" y="0"/>
                            <a:pt x="4" y="2"/>
                          </a:cubicBezTo>
                          <a:cubicBezTo>
                            <a:pt x="4" y="2"/>
                            <a:pt x="4" y="2"/>
                            <a:pt x="4" y="3"/>
                          </a:cubicBezTo>
                          <a:cubicBezTo>
                            <a:pt x="5" y="2"/>
                            <a:pt x="5" y="2"/>
                            <a:pt x="6" y="2"/>
                          </a:cubicBezTo>
                          <a:cubicBezTo>
                            <a:pt x="4" y="1"/>
                            <a:pt x="3" y="1"/>
                            <a:pt x="1" y="1"/>
                          </a:cubicBezTo>
                          <a:cubicBezTo>
                            <a:pt x="0" y="2"/>
                            <a:pt x="0" y="2"/>
                            <a:pt x="0" y="3"/>
                          </a:cubicBezTo>
                          <a:cubicBezTo>
                            <a:pt x="2" y="6"/>
                            <a:pt x="5" y="9"/>
                            <a:pt x="8" y="10"/>
                          </a:cubicBezTo>
                          <a:cubicBezTo>
                            <a:pt x="9" y="10"/>
                            <a:pt x="10" y="9"/>
                            <a:pt x="9" y="8"/>
                          </a:cubicBezTo>
                          <a:cubicBezTo>
                            <a:pt x="8" y="7"/>
                            <a:pt x="6" y="5"/>
                            <a:pt x="5" y="4"/>
                          </a:cubicBezTo>
                          <a:cubicBezTo>
                            <a:pt x="4" y="3"/>
                            <a:pt x="2" y="5"/>
                            <a:pt x="3" y="6"/>
                          </a:cubicBezTo>
                          <a:cubicBezTo>
                            <a:pt x="5" y="7"/>
                            <a:pt x="6" y="9"/>
                            <a:pt x="8" y="9"/>
                          </a:cubicBezTo>
                          <a:cubicBezTo>
                            <a:pt x="9" y="10"/>
                            <a:pt x="10" y="9"/>
                            <a:pt x="9" y="8"/>
                          </a:cubicBezTo>
                          <a:cubicBezTo>
                            <a:pt x="8" y="6"/>
                            <a:pt x="6" y="5"/>
                            <a:pt x="5" y="4"/>
                          </a:cubicBezTo>
                          <a:cubicBezTo>
                            <a:pt x="5" y="4"/>
                            <a:pt x="4" y="5"/>
                            <a:pt x="4" y="5"/>
                          </a:cubicBezTo>
                          <a:cubicBezTo>
                            <a:pt x="5" y="6"/>
                            <a:pt x="6" y="7"/>
                            <a:pt x="7" y="8"/>
                          </a:cubicBezTo>
                          <a:cubicBezTo>
                            <a:pt x="8" y="8"/>
                            <a:pt x="10" y="7"/>
                            <a:pt x="9" y="6"/>
                          </a:cubicBezTo>
                          <a:cubicBezTo>
                            <a:pt x="7" y="4"/>
                            <a:pt x="5" y="3"/>
                            <a:pt x="4" y="1"/>
                          </a:cubicBezTo>
                          <a:cubicBezTo>
                            <a:pt x="3" y="0"/>
                            <a:pt x="1" y="2"/>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6" name="Freeform 289"/>
                    <p:cNvSpPr/>
                    <p:nvPr/>
                  </p:nvSpPr>
                  <p:spPr bwMode="auto">
                    <a:xfrm>
                      <a:off x="905" y="1627"/>
                      <a:ext cx="4" cy="7"/>
                    </a:xfrm>
                    <a:custGeom>
                      <a:avLst/>
                      <a:gdLst>
                        <a:gd name="T0" fmla="*/ 3 w 6"/>
                        <a:gd name="T1" fmla="*/ 1 h 11"/>
                        <a:gd name="T2" fmla="*/ 1 w 6"/>
                        <a:gd name="T3" fmla="*/ 10 h 11"/>
                        <a:gd name="T4" fmla="*/ 3 w 6"/>
                        <a:gd name="T5" fmla="*/ 11 h 11"/>
                        <a:gd name="T6" fmla="*/ 5 w 6"/>
                        <a:gd name="T7" fmla="*/ 5 h 11"/>
                        <a:gd name="T8" fmla="*/ 3 w 6"/>
                        <a:gd name="T9" fmla="*/ 5 h 11"/>
                        <a:gd name="T10" fmla="*/ 1 w 6"/>
                        <a:gd name="T11" fmla="*/ 9 h 11"/>
                        <a:gd name="T12" fmla="*/ 3 w 6"/>
                        <a:gd name="T13" fmla="*/ 10 h 11"/>
                        <a:gd name="T14" fmla="*/ 5 w 6"/>
                        <a:gd name="T15" fmla="*/ 2 h 11"/>
                        <a:gd name="T16" fmla="*/ 3 w 6"/>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1">
                          <a:moveTo>
                            <a:pt x="3" y="1"/>
                          </a:moveTo>
                          <a:cubicBezTo>
                            <a:pt x="2" y="4"/>
                            <a:pt x="0" y="7"/>
                            <a:pt x="1" y="10"/>
                          </a:cubicBezTo>
                          <a:cubicBezTo>
                            <a:pt x="1" y="11"/>
                            <a:pt x="2" y="11"/>
                            <a:pt x="3" y="11"/>
                          </a:cubicBezTo>
                          <a:cubicBezTo>
                            <a:pt x="4" y="9"/>
                            <a:pt x="5" y="7"/>
                            <a:pt x="5" y="5"/>
                          </a:cubicBezTo>
                          <a:cubicBezTo>
                            <a:pt x="6" y="4"/>
                            <a:pt x="3" y="3"/>
                            <a:pt x="3" y="5"/>
                          </a:cubicBezTo>
                          <a:cubicBezTo>
                            <a:pt x="2" y="6"/>
                            <a:pt x="2" y="8"/>
                            <a:pt x="1" y="9"/>
                          </a:cubicBezTo>
                          <a:cubicBezTo>
                            <a:pt x="2" y="10"/>
                            <a:pt x="2" y="10"/>
                            <a:pt x="3" y="10"/>
                          </a:cubicBezTo>
                          <a:cubicBezTo>
                            <a:pt x="2" y="7"/>
                            <a:pt x="4" y="4"/>
                            <a:pt x="5" y="2"/>
                          </a:cubicBezTo>
                          <a:cubicBezTo>
                            <a:pt x="6" y="0"/>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7" name="Freeform 290"/>
                    <p:cNvSpPr/>
                    <p:nvPr/>
                  </p:nvSpPr>
                  <p:spPr bwMode="auto">
                    <a:xfrm>
                      <a:off x="905" y="1623"/>
                      <a:ext cx="4" cy="11"/>
                    </a:xfrm>
                    <a:custGeom>
                      <a:avLst/>
                      <a:gdLst>
                        <a:gd name="T0" fmla="*/ 3 w 6"/>
                        <a:gd name="T1" fmla="*/ 2 h 17"/>
                        <a:gd name="T2" fmla="*/ 1 w 6"/>
                        <a:gd name="T3" fmla="*/ 15 h 17"/>
                        <a:gd name="T4" fmla="*/ 3 w 6"/>
                        <a:gd name="T5" fmla="*/ 15 h 17"/>
                        <a:gd name="T6" fmla="*/ 3 w 6"/>
                        <a:gd name="T7" fmla="*/ 12 h 17"/>
                        <a:gd name="T8" fmla="*/ 1 w 6"/>
                        <a:gd name="T9" fmla="*/ 12 h 17"/>
                        <a:gd name="T10" fmla="*/ 0 w 6"/>
                        <a:gd name="T11" fmla="*/ 15 h 17"/>
                        <a:gd name="T12" fmla="*/ 3 w 6"/>
                        <a:gd name="T13" fmla="*/ 15 h 17"/>
                        <a:gd name="T14" fmla="*/ 5 w 6"/>
                        <a:gd name="T15" fmla="*/ 3 h 17"/>
                        <a:gd name="T16" fmla="*/ 3 w 6"/>
                        <a:gd name="T17"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7">
                          <a:moveTo>
                            <a:pt x="3" y="2"/>
                          </a:moveTo>
                          <a:cubicBezTo>
                            <a:pt x="1" y="6"/>
                            <a:pt x="1" y="10"/>
                            <a:pt x="1" y="15"/>
                          </a:cubicBezTo>
                          <a:cubicBezTo>
                            <a:pt x="1" y="15"/>
                            <a:pt x="2" y="15"/>
                            <a:pt x="3" y="15"/>
                          </a:cubicBezTo>
                          <a:cubicBezTo>
                            <a:pt x="3" y="14"/>
                            <a:pt x="3" y="13"/>
                            <a:pt x="3" y="12"/>
                          </a:cubicBezTo>
                          <a:cubicBezTo>
                            <a:pt x="3" y="11"/>
                            <a:pt x="1" y="10"/>
                            <a:pt x="1" y="12"/>
                          </a:cubicBezTo>
                          <a:cubicBezTo>
                            <a:pt x="1" y="13"/>
                            <a:pt x="0" y="14"/>
                            <a:pt x="0" y="15"/>
                          </a:cubicBezTo>
                          <a:cubicBezTo>
                            <a:pt x="1" y="16"/>
                            <a:pt x="3" y="17"/>
                            <a:pt x="3" y="15"/>
                          </a:cubicBezTo>
                          <a:cubicBezTo>
                            <a:pt x="4" y="11"/>
                            <a:pt x="3" y="7"/>
                            <a:pt x="5" y="3"/>
                          </a:cubicBezTo>
                          <a:cubicBezTo>
                            <a:pt x="6" y="2"/>
                            <a:pt x="4" y="0"/>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91"/>
                    <p:cNvSpPr/>
                    <p:nvPr/>
                  </p:nvSpPr>
                  <p:spPr bwMode="auto">
                    <a:xfrm>
                      <a:off x="905" y="1625"/>
                      <a:ext cx="3" cy="11"/>
                    </a:xfrm>
                    <a:custGeom>
                      <a:avLst/>
                      <a:gdLst>
                        <a:gd name="T0" fmla="*/ 2 w 5"/>
                        <a:gd name="T1" fmla="*/ 1 h 16"/>
                        <a:gd name="T2" fmla="*/ 0 w 5"/>
                        <a:gd name="T3" fmla="*/ 15 h 16"/>
                        <a:gd name="T4" fmla="*/ 2 w 5"/>
                        <a:gd name="T5" fmla="*/ 15 h 16"/>
                        <a:gd name="T6" fmla="*/ 3 w 5"/>
                        <a:gd name="T7" fmla="*/ 10 h 16"/>
                        <a:gd name="T8" fmla="*/ 0 w 5"/>
                        <a:gd name="T9" fmla="*/ 10 h 16"/>
                        <a:gd name="T10" fmla="*/ 0 w 5"/>
                        <a:gd name="T11" fmla="*/ 15 h 16"/>
                        <a:gd name="T12" fmla="*/ 2 w 5"/>
                        <a:gd name="T13" fmla="*/ 15 h 16"/>
                        <a:gd name="T14" fmla="*/ 4 w 5"/>
                        <a:gd name="T15" fmla="*/ 2 h 16"/>
                        <a:gd name="T16" fmla="*/ 2 w 5"/>
                        <a:gd name="T1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6">
                          <a:moveTo>
                            <a:pt x="2" y="1"/>
                          </a:moveTo>
                          <a:cubicBezTo>
                            <a:pt x="0" y="5"/>
                            <a:pt x="0" y="10"/>
                            <a:pt x="0" y="15"/>
                          </a:cubicBezTo>
                          <a:cubicBezTo>
                            <a:pt x="0" y="16"/>
                            <a:pt x="2" y="16"/>
                            <a:pt x="2" y="15"/>
                          </a:cubicBezTo>
                          <a:cubicBezTo>
                            <a:pt x="2" y="13"/>
                            <a:pt x="2" y="11"/>
                            <a:pt x="3" y="10"/>
                          </a:cubicBezTo>
                          <a:cubicBezTo>
                            <a:pt x="3" y="8"/>
                            <a:pt x="0" y="8"/>
                            <a:pt x="0" y="10"/>
                          </a:cubicBezTo>
                          <a:cubicBezTo>
                            <a:pt x="0" y="11"/>
                            <a:pt x="0" y="13"/>
                            <a:pt x="0" y="15"/>
                          </a:cubicBezTo>
                          <a:cubicBezTo>
                            <a:pt x="1" y="15"/>
                            <a:pt x="1" y="15"/>
                            <a:pt x="2" y="15"/>
                          </a:cubicBezTo>
                          <a:cubicBezTo>
                            <a:pt x="2" y="10"/>
                            <a:pt x="2" y="6"/>
                            <a:pt x="4" y="2"/>
                          </a:cubicBezTo>
                          <a:cubicBezTo>
                            <a:pt x="5" y="1"/>
                            <a:pt x="3"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9" name="Freeform 292"/>
                    <p:cNvSpPr/>
                    <p:nvPr/>
                  </p:nvSpPr>
                  <p:spPr bwMode="auto">
                    <a:xfrm>
                      <a:off x="903" y="1627"/>
                      <a:ext cx="4" cy="8"/>
                    </a:xfrm>
                    <a:custGeom>
                      <a:avLst/>
                      <a:gdLst>
                        <a:gd name="T0" fmla="*/ 2 w 5"/>
                        <a:gd name="T1" fmla="*/ 1 h 11"/>
                        <a:gd name="T2" fmla="*/ 2 w 5"/>
                        <a:gd name="T3" fmla="*/ 11 h 11"/>
                        <a:gd name="T4" fmla="*/ 4 w 5"/>
                        <a:gd name="T5" fmla="*/ 11 h 11"/>
                        <a:gd name="T6" fmla="*/ 4 w 5"/>
                        <a:gd name="T7" fmla="*/ 10 h 11"/>
                        <a:gd name="T8" fmla="*/ 2 w 5"/>
                        <a:gd name="T9" fmla="*/ 9 h 11"/>
                        <a:gd name="T10" fmla="*/ 2 w 5"/>
                        <a:gd name="T11" fmla="*/ 9 h 11"/>
                        <a:gd name="T12" fmla="*/ 4 w 5"/>
                        <a:gd name="T13" fmla="*/ 9 h 11"/>
                        <a:gd name="T14" fmla="*/ 4 w 5"/>
                        <a:gd name="T15" fmla="*/ 2 h 11"/>
                        <a:gd name="T16" fmla="*/ 2 w 5"/>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1">
                          <a:moveTo>
                            <a:pt x="2" y="1"/>
                          </a:moveTo>
                          <a:cubicBezTo>
                            <a:pt x="1" y="4"/>
                            <a:pt x="0" y="8"/>
                            <a:pt x="2" y="11"/>
                          </a:cubicBezTo>
                          <a:cubicBezTo>
                            <a:pt x="2" y="11"/>
                            <a:pt x="3" y="11"/>
                            <a:pt x="4" y="11"/>
                          </a:cubicBezTo>
                          <a:cubicBezTo>
                            <a:pt x="4" y="10"/>
                            <a:pt x="4" y="10"/>
                            <a:pt x="4" y="10"/>
                          </a:cubicBezTo>
                          <a:cubicBezTo>
                            <a:pt x="5" y="8"/>
                            <a:pt x="3" y="7"/>
                            <a:pt x="2" y="9"/>
                          </a:cubicBezTo>
                          <a:cubicBezTo>
                            <a:pt x="2" y="9"/>
                            <a:pt x="2" y="9"/>
                            <a:pt x="2" y="9"/>
                          </a:cubicBezTo>
                          <a:cubicBezTo>
                            <a:pt x="3" y="9"/>
                            <a:pt x="3" y="9"/>
                            <a:pt x="4" y="9"/>
                          </a:cubicBezTo>
                          <a:cubicBezTo>
                            <a:pt x="2" y="7"/>
                            <a:pt x="3" y="4"/>
                            <a:pt x="4" y="2"/>
                          </a:cubicBezTo>
                          <a:cubicBezTo>
                            <a:pt x="4"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0" name="Freeform 293"/>
                    <p:cNvSpPr/>
                    <p:nvPr/>
                  </p:nvSpPr>
                  <p:spPr bwMode="auto">
                    <a:xfrm>
                      <a:off x="905" y="1627"/>
                      <a:ext cx="3" cy="10"/>
                    </a:xfrm>
                    <a:custGeom>
                      <a:avLst/>
                      <a:gdLst>
                        <a:gd name="T0" fmla="*/ 1 w 4"/>
                        <a:gd name="T1" fmla="*/ 1 h 16"/>
                        <a:gd name="T2" fmla="*/ 0 w 4"/>
                        <a:gd name="T3" fmla="*/ 14 h 16"/>
                        <a:gd name="T4" fmla="*/ 2 w 4"/>
                        <a:gd name="T5" fmla="*/ 14 h 16"/>
                        <a:gd name="T6" fmla="*/ 4 w 4"/>
                        <a:gd name="T7" fmla="*/ 7 h 16"/>
                        <a:gd name="T8" fmla="*/ 2 w 4"/>
                        <a:gd name="T9" fmla="*/ 6 h 16"/>
                        <a:gd name="T10" fmla="*/ 0 w 4"/>
                        <a:gd name="T11" fmla="*/ 14 h 16"/>
                        <a:gd name="T12" fmla="*/ 2 w 4"/>
                        <a:gd name="T13" fmla="*/ 14 h 16"/>
                        <a:gd name="T14" fmla="*/ 4 w 4"/>
                        <a:gd name="T15" fmla="*/ 1 h 16"/>
                        <a:gd name="T16" fmla="*/ 1 w 4"/>
                        <a:gd name="T1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6">
                          <a:moveTo>
                            <a:pt x="1" y="1"/>
                          </a:moveTo>
                          <a:cubicBezTo>
                            <a:pt x="2" y="5"/>
                            <a:pt x="1" y="10"/>
                            <a:pt x="0" y="14"/>
                          </a:cubicBezTo>
                          <a:cubicBezTo>
                            <a:pt x="0" y="15"/>
                            <a:pt x="2" y="16"/>
                            <a:pt x="2" y="14"/>
                          </a:cubicBezTo>
                          <a:cubicBezTo>
                            <a:pt x="3" y="12"/>
                            <a:pt x="4" y="9"/>
                            <a:pt x="4" y="7"/>
                          </a:cubicBezTo>
                          <a:cubicBezTo>
                            <a:pt x="4" y="6"/>
                            <a:pt x="2" y="5"/>
                            <a:pt x="2" y="6"/>
                          </a:cubicBezTo>
                          <a:cubicBezTo>
                            <a:pt x="1" y="9"/>
                            <a:pt x="1" y="11"/>
                            <a:pt x="0" y="14"/>
                          </a:cubicBezTo>
                          <a:cubicBezTo>
                            <a:pt x="1" y="14"/>
                            <a:pt x="2" y="14"/>
                            <a:pt x="2" y="14"/>
                          </a:cubicBezTo>
                          <a:cubicBezTo>
                            <a:pt x="3" y="10"/>
                            <a:pt x="4" y="5"/>
                            <a:pt x="4" y="1"/>
                          </a:cubicBezTo>
                          <a:cubicBezTo>
                            <a:pt x="4"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94"/>
                    <p:cNvSpPr/>
                    <p:nvPr/>
                  </p:nvSpPr>
                  <p:spPr bwMode="auto">
                    <a:xfrm>
                      <a:off x="905" y="1626"/>
                      <a:ext cx="3" cy="13"/>
                    </a:xfrm>
                    <a:custGeom>
                      <a:avLst/>
                      <a:gdLst>
                        <a:gd name="T0" fmla="*/ 2 w 5"/>
                        <a:gd name="T1" fmla="*/ 2 h 20"/>
                        <a:gd name="T2" fmla="*/ 2 w 5"/>
                        <a:gd name="T3" fmla="*/ 18 h 20"/>
                        <a:gd name="T4" fmla="*/ 4 w 5"/>
                        <a:gd name="T5" fmla="*/ 18 h 20"/>
                        <a:gd name="T6" fmla="*/ 5 w 5"/>
                        <a:gd name="T7" fmla="*/ 10 h 20"/>
                        <a:gd name="T8" fmla="*/ 3 w 5"/>
                        <a:gd name="T9" fmla="*/ 9 h 20"/>
                        <a:gd name="T10" fmla="*/ 2 w 5"/>
                        <a:gd name="T11" fmla="*/ 18 h 20"/>
                        <a:gd name="T12" fmla="*/ 4 w 5"/>
                        <a:gd name="T13" fmla="*/ 18 h 20"/>
                        <a:gd name="T14" fmla="*/ 4 w 5"/>
                        <a:gd name="T15" fmla="*/ 15 h 20"/>
                        <a:gd name="T16" fmla="*/ 2 w 5"/>
                        <a:gd name="T17" fmla="*/ 15 h 20"/>
                        <a:gd name="T18" fmla="*/ 2 w 5"/>
                        <a:gd name="T19" fmla="*/ 18 h 20"/>
                        <a:gd name="T20" fmla="*/ 4 w 5"/>
                        <a:gd name="T21" fmla="*/ 18 h 20"/>
                        <a:gd name="T22" fmla="*/ 5 w 5"/>
                        <a:gd name="T23" fmla="*/ 10 h 20"/>
                        <a:gd name="T24" fmla="*/ 3 w 5"/>
                        <a:gd name="T25" fmla="*/ 10 h 20"/>
                        <a:gd name="T26" fmla="*/ 2 w 5"/>
                        <a:gd name="T27" fmla="*/ 17 h 20"/>
                        <a:gd name="T28" fmla="*/ 4 w 5"/>
                        <a:gd name="T29" fmla="*/ 17 h 20"/>
                        <a:gd name="T30" fmla="*/ 5 w 5"/>
                        <a:gd name="T31" fmla="*/ 2 h 20"/>
                        <a:gd name="T32" fmla="*/ 2 w 5"/>
                        <a:gd name="T33"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20">
                          <a:moveTo>
                            <a:pt x="2" y="2"/>
                          </a:moveTo>
                          <a:cubicBezTo>
                            <a:pt x="3" y="7"/>
                            <a:pt x="0" y="13"/>
                            <a:pt x="2" y="18"/>
                          </a:cubicBezTo>
                          <a:cubicBezTo>
                            <a:pt x="3" y="19"/>
                            <a:pt x="4" y="18"/>
                            <a:pt x="4" y="18"/>
                          </a:cubicBezTo>
                          <a:cubicBezTo>
                            <a:pt x="5" y="15"/>
                            <a:pt x="5" y="12"/>
                            <a:pt x="5" y="10"/>
                          </a:cubicBezTo>
                          <a:cubicBezTo>
                            <a:pt x="5" y="9"/>
                            <a:pt x="3" y="8"/>
                            <a:pt x="3" y="9"/>
                          </a:cubicBezTo>
                          <a:cubicBezTo>
                            <a:pt x="3" y="12"/>
                            <a:pt x="2" y="15"/>
                            <a:pt x="2" y="18"/>
                          </a:cubicBezTo>
                          <a:cubicBezTo>
                            <a:pt x="2" y="18"/>
                            <a:pt x="3" y="18"/>
                            <a:pt x="4" y="18"/>
                          </a:cubicBezTo>
                          <a:cubicBezTo>
                            <a:pt x="4" y="17"/>
                            <a:pt x="4" y="16"/>
                            <a:pt x="4" y="15"/>
                          </a:cubicBezTo>
                          <a:cubicBezTo>
                            <a:pt x="4" y="14"/>
                            <a:pt x="2" y="14"/>
                            <a:pt x="2" y="15"/>
                          </a:cubicBezTo>
                          <a:cubicBezTo>
                            <a:pt x="1" y="16"/>
                            <a:pt x="2" y="17"/>
                            <a:pt x="2" y="18"/>
                          </a:cubicBezTo>
                          <a:cubicBezTo>
                            <a:pt x="2" y="19"/>
                            <a:pt x="4" y="20"/>
                            <a:pt x="4" y="18"/>
                          </a:cubicBezTo>
                          <a:cubicBezTo>
                            <a:pt x="4" y="15"/>
                            <a:pt x="5" y="13"/>
                            <a:pt x="5" y="10"/>
                          </a:cubicBezTo>
                          <a:cubicBezTo>
                            <a:pt x="5" y="10"/>
                            <a:pt x="4" y="10"/>
                            <a:pt x="3" y="10"/>
                          </a:cubicBezTo>
                          <a:cubicBezTo>
                            <a:pt x="3" y="12"/>
                            <a:pt x="3" y="15"/>
                            <a:pt x="2" y="17"/>
                          </a:cubicBezTo>
                          <a:cubicBezTo>
                            <a:pt x="3" y="17"/>
                            <a:pt x="4" y="17"/>
                            <a:pt x="4" y="17"/>
                          </a:cubicBezTo>
                          <a:cubicBezTo>
                            <a:pt x="2" y="12"/>
                            <a:pt x="5" y="6"/>
                            <a:pt x="5" y="2"/>
                          </a:cubicBezTo>
                          <a:cubicBezTo>
                            <a:pt x="5" y="0"/>
                            <a:pt x="2" y="0"/>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95"/>
                    <p:cNvSpPr/>
                    <p:nvPr/>
                  </p:nvSpPr>
                  <p:spPr bwMode="auto">
                    <a:xfrm>
                      <a:off x="905" y="1632"/>
                      <a:ext cx="2" cy="7"/>
                    </a:xfrm>
                    <a:custGeom>
                      <a:avLst/>
                      <a:gdLst>
                        <a:gd name="T0" fmla="*/ 1 w 4"/>
                        <a:gd name="T1" fmla="*/ 1 h 11"/>
                        <a:gd name="T2" fmla="*/ 1 w 4"/>
                        <a:gd name="T3" fmla="*/ 9 h 11"/>
                        <a:gd name="T4" fmla="*/ 3 w 4"/>
                        <a:gd name="T5" fmla="*/ 10 h 11"/>
                        <a:gd name="T6" fmla="*/ 4 w 4"/>
                        <a:gd name="T7" fmla="*/ 4 h 11"/>
                        <a:gd name="T8" fmla="*/ 2 w 4"/>
                        <a:gd name="T9" fmla="*/ 3 h 11"/>
                        <a:gd name="T10" fmla="*/ 1 w 4"/>
                        <a:gd name="T11" fmla="*/ 8 h 11"/>
                        <a:gd name="T12" fmla="*/ 3 w 4"/>
                        <a:gd name="T13" fmla="*/ 9 h 11"/>
                        <a:gd name="T14" fmla="*/ 3 w 4"/>
                        <a:gd name="T15" fmla="*/ 2 h 11"/>
                        <a:gd name="T16" fmla="*/ 1 w 4"/>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1">
                          <a:moveTo>
                            <a:pt x="1" y="1"/>
                          </a:moveTo>
                          <a:cubicBezTo>
                            <a:pt x="0" y="4"/>
                            <a:pt x="0" y="7"/>
                            <a:pt x="1" y="9"/>
                          </a:cubicBezTo>
                          <a:cubicBezTo>
                            <a:pt x="1" y="10"/>
                            <a:pt x="2" y="11"/>
                            <a:pt x="3" y="10"/>
                          </a:cubicBezTo>
                          <a:cubicBezTo>
                            <a:pt x="4" y="8"/>
                            <a:pt x="4" y="6"/>
                            <a:pt x="4" y="4"/>
                          </a:cubicBezTo>
                          <a:cubicBezTo>
                            <a:pt x="4" y="3"/>
                            <a:pt x="2" y="2"/>
                            <a:pt x="2" y="3"/>
                          </a:cubicBezTo>
                          <a:cubicBezTo>
                            <a:pt x="2" y="5"/>
                            <a:pt x="1" y="7"/>
                            <a:pt x="1" y="8"/>
                          </a:cubicBezTo>
                          <a:cubicBezTo>
                            <a:pt x="1" y="9"/>
                            <a:pt x="2" y="9"/>
                            <a:pt x="3" y="9"/>
                          </a:cubicBezTo>
                          <a:cubicBezTo>
                            <a:pt x="2" y="6"/>
                            <a:pt x="2" y="4"/>
                            <a:pt x="3" y="2"/>
                          </a:cubicBezTo>
                          <a:cubicBezTo>
                            <a:pt x="3"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96"/>
                    <p:cNvSpPr/>
                    <p:nvPr/>
                  </p:nvSpPr>
                  <p:spPr bwMode="auto">
                    <a:xfrm>
                      <a:off x="905" y="1616"/>
                      <a:ext cx="32" cy="38"/>
                    </a:xfrm>
                    <a:custGeom>
                      <a:avLst/>
                      <a:gdLst>
                        <a:gd name="T0" fmla="*/ 15 w 48"/>
                        <a:gd name="T1" fmla="*/ 44 h 57"/>
                        <a:gd name="T2" fmla="*/ 3 w 48"/>
                        <a:gd name="T3" fmla="*/ 35 h 57"/>
                        <a:gd name="T4" fmla="*/ 26 w 48"/>
                        <a:gd name="T5" fmla="*/ 53 h 57"/>
                        <a:gd name="T6" fmla="*/ 22 w 48"/>
                        <a:gd name="T7" fmla="*/ 51 h 57"/>
                        <a:gd name="T8" fmla="*/ 20 w 48"/>
                        <a:gd name="T9" fmla="*/ 48 h 57"/>
                        <a:gd name="T10" fmla="*/ 12 w 48"/>
                        <a:gd name="T11" fmla="*/ 15 h 57"/>
                        <a:gd name="T12" fmla="*/ 10 w 48"/>
                        <a:gd name="T13" fmla="*/ 26 h 57"/>
                        <a:gd name="T14" fmla="*/ 18 w 48"/>
                        <a:gd name="T15" fmla="*/ 44 h 57"/>
                        <a:gd name="T16" fmla="*/ 6 w 48"/>
                        <a:gd name="T17" fmla="*/ 34 h 57"/>
                        <a:gd name="T18" fmla="*/ 13 w 48"/>
                        <a:gd name="T19" fmla="*/ 10 h 57"/>
                        <a:gd name="T20" fmla="*/ 19 w 48"/>
                        <a:gd name="T21" fmla="*/ 14 h 57"/>
                        <a:gd name="T22" fmla="*/ 10 w 48"/>
                        <a:gd name="T23" fmla="*/ 21 h 57"/>
                        <a:gd name="T24" fmla="*/ 20 w 48"/>
                        <a:gd name="T25" fmla="*/ 17 h 57"/>
                        <a:gd name="T26" fmla="*/ 31 w 48"/>
                        <a:gd name="T27" fmla="*/ 22 h 57"/>
                        <a:gd name="T28" fmla="*/ 33 w 48"/>
                        <a:gd name="T29" fmla="*/ 17 h 57"/>
                        <a:gd name="T30" fmla="*/ 19 w 48"/>
                        <a:gd name="T31" fmla="*/ 38 h 57"/>
                        <a:gd name="T32" fmla="*/ 15 w 48"/>
                        <a:gd name="T33" fmla="*/ 22 h 57"/>
                        <a:gd name="T34" fmla="*/ 24 w 48"/>
                        <a:gd name="T35" fmla="*/ 44 h 57"/>
                        <a:gd name="T36" fmla="*/ 32 w 48"/>
                        <a:gd name="T37" fmla="*/ 37 h 57"/>
                        <a:gd name="T38" fmla="*/ 35 w 48"/>
                        <a:gd name="T39" fmla="*/ 53 h 57"/>
                        <a:gd name="T40" fmla="*/ 34 w 48"/>
                        <a:gd name="T41" fmla="*/ 52 h 57"/>
                        <a:gd name="T42" fmla="*/ 42 w 48"/>
                        <a:gd name="T43" fmla="*/ 35 h 57"/>
                        <a:gd name="T44" fmla="*/ 40 w 48"/>
                        <a:gd name="T45" fmla="*/ 52 h 57"/>
                        <a:gd name="T46" fmla="*/ 43 w 48"/>
                        <a:gd name="T47" fmla="*/ 28 h 57"/>
                        <a:gd name="T48" fmla="*/ 37 w 48"/>
                        <a:gd name="T49" fmla="*/ 35 h 57"/>
                        <a:gd name="T50" fmla="*/ 37 w 48"/>
                        <a:gd name="T51" fmla="*/ 10 h 57"/>
                        <a:gd name="T52" fmla="*/ 26 w 48"/>
                        <a:gd name="T53" fmla="*/ 27 h 57"/>
                        <a:gd name="T54" fmla="*/ 23 w 48"/>
                        <a:gd name="T55" fmla="*/ 7 h 57"/>
                        <a:gd name="T56" fmla="*/ 21 w 48"/>
                        <a:gd name="T57" fmla="*/ 24 h 57"/>
                        <a:gd name="T58" fmla="*/ 32 w 48"/>
                        <a:gd name="T59" fmla="*/ 13 h 57"/>
                        <a:gd name="T60" fmla="*/ 35 w 48"/>
                        <a:gd name="T61" fmla="*/ 32 h 57"/>
                        <a:gd name="T62" fmla="*/ 43 w 48"/>
                        <a:gd name="T63" fmla="*/ 19 h 57"/>
                        <a:gd name="T64" fmla="*/ 44 w 48"/>
                        <a:gd name="T65" fmla="*/ 49 h 57"/>
                        <a:gd name="T66" fmla="*/ 44 w 48"/>
                        <a:gd name="T67" fmla="*/ 37 h 57"/>
                        <a:gd name="T68" fmla="*/ 39 w 48"/>
                        <a:gd name="T69" fmla="*/ 44 h 57"/>
                        <a:gd name="T70" fmla="*/ 25 w 48"/>
                        <a:gd name="T71" fmla="*/ 44 h 57"/>
                        <a:gd name="T72" fmla="*/ 35 w 48"/>
                        <a:gd name="T73" fmla="*/ 37 h 57"/>
                        <a:gd name="T74" fmla="*/ 27 w 48"/>
                        <a:gd name="T75" fmla="*/ 37 h 57"/>
                        <a:gd name="T76" fmla="*/ 20 w 48"/>
                        <a:gd name="T77" fmla="*/ 21 h 57"/>
                        <a:gd name="T78" fmla="*/ 24 w 48"/>
                        <a:gd name="T79" fmla="*/ 15 h 57"/>
                        <a:gd name="T80" fmla="*/ 32 w 48"/>
                        <a:gd name="T81" fmla="*/ 17 h 57"/>
                        <a:gd name="T82" fmla="*/ 23 w 48"/>
                        <a:gd name="T83" fmla="*/ 38 h 57"/>
                        <a:gd name="T84" fmla="*/ 20 w 48"/>
                        <a:gd name="T85" fmla="*/ 28 h 57"/>
                        <a:gd name="T86" fmla="*/ 20 w 48"/>
                        <a:gd name="T87" fmla="*/ 19 h 57"/>
                        <a:gd name="T88" fmla="*/ 17 w 48"/>
                        <a:gd name="T89" fmla="*/ 8 h 57"/>
                        <a:gd name="T90" fmla="*/ 16 w 48"/>
                        <a:gd name="T91" fmla="*/ 35 h 57"/>
                        <a:gd name="T92" fmla="*/ 20 w 48"/>
                        <a:gd name="T93" fmla="*/ 3 h 57"/>
                        <a:gd name="T94" fmla="*/ 5 w 48"/>
                        <a:gd name="T95" fmla="*/ 20 h 57"/>
                        <a:gd name="T96" fmla="*/ 8 w 48"/>
                        <a:gd name="T97" fmla="*/ 33 h 57"/>
                        <a:gd name="T98" fmla="*/ 16 w 48"/>
                        <a:gd name="T99" fmla="*/ 46 h 57"/>
                        <a:gd name="T100" fmla="*/ 7 w 48"/>
                        <a:gd name="T101" fmla="*/ 19 h 57"/>
                        <a:gd name="T102" fmla="*/ 7 w 48"/>
                        <a:gd name="T103" fmla="*/ 31 h 57"/>
                        <a:gd name="T104" fmla="*/ 16 w 48"/>
                        <a:gd name="T105" fmla="*/ 25 h 57"/>
                        <a:gd name="T106" fmla="*/ 23 w 48"/>
                        <a:gd name="T107" fmla="*/ 48 h 57"/>
                        <a:gd name="T108" fmla="*/ 27 w 48"/>
                        <a:gd name="T109" fmla="*/ 52 h 57"/>
                        <a:gd name="T110" fmla="*/ 15 w 48"/>
                        <a:gd name="T111" fmla="*/ 48 h 57"/>
                        <a:gd name="T112" fmla="*/ 16 w 48"/>
                        <a:gd name="T113" fmla="*/ 45 h 57"/>
                        <a:gd name="T114" fmla="*/ 3 w 48"/>
                        <a:gd name="T115" fmla="*/ 3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 h="57">
                          <a:moveTo>
                            <a:pt x="1" y="26"/>
                          </a:moveTo>
                          <a:cubicBezTo>
                            <a:pt x="1" y="30"/>
                            <a:pt x="1" y="33"/>
                            <a:pt x="3" y="37"/>
                          </a:cubicBezTo>
                          <a:cubicBezTo>
                            <a:pt x="3" y="39"/>
                            <a:pt x="5" y="38"/>
                            <a:pt x="5" y="37"/>
                          </a:cubicBezTo>
                          <a:cubicBezTo>
                            <a:pt x="5" y="35"/>
                            <a:pt x="5" y="33"/>
                            <a:pt x="5" y="31"/>
                          </a:cubicBezTo>
                          <a:cubicBezTo>
                            <a:pt x="4" y="31"/>
                            <a:pt x="4" y="31"/>
                            <a:pt x="3" y="31"/>
                          </a:cubicBezTo>
                          <a:cubicBezTo>
                            <a:pt x="4" y="34"/>
                            <a:pt x="5" y="37"/>
                            <a:pt x="7" y="40"/>
                          </a:cubicBezTo>
                          <a:cubicBezTo>
                            <a:pt x="8" y="41"/>
                            <a:pt x="10" y="40"/>
                            <a:pt x="9" y="39"/>
                          </a:cubicBezTo>
                          <a:cubicBezTo>
                            <a:pt x="8" y="37"/>
                            <a:pt x="7" y="35"/>
                            <a:pt x="7" y="33"/>
                          </a:cubicBezTo>
                          <a:cubicBezTo>
                            <a:pt x="6" y="33"/>
                            <a:pt x="5" y="34"/>
                            <a:pt x="5" y="34"/>
                          </a:cubicBezTo>
                          <a:cubicBezTo>
                            <a:pt x="8" y="37"/>
                            <a:pt x="11" y="41"/>
                            <a:pt x="15" y="44"/>
                          </a:cubicBezTo>
                          <a:cubicBezTo>
                            <a:pt x="16" y="45"/>
                            <a:pt x="17" y="44"/>
                            <a:pt x="16" y="43"/>
                          </a:cubicBezTo>
                          <a:cubicBezTo>
                            <a:pt x="14" y="40"/>
                            <a:pt x="12" y="38"/>
                            <a:pt x="8" y="36"/>
                          </a:cubicBezTo>
                          <a:cubicBezTo>
                            <a:pt x="7" y="36"/>
                            <a:pt x="6" y="37"/>
                            <a:pt x="7" y="38"/>
                          </a:cubicBezTo>
                          <a:cubicBezTo>
                            <a:pt x="8" y="42"/>
                            <a:pt x="12" y="44"/>
                            <a:pt x="15" y="47"/>
                          </a:cubicBezTo>
                          <a:cubicBezTo>
                            <a:pt x="16" y="46"/>
                            <a:pt x="16" y="45"/>
                            <a:pt x="16" y="45"/>
                          </a:cubicBezTo>
                          <a:cubicBezTo>
                            <a:pt x="13" y="43"/>
                            <a:pt x="11" y="41"/>
                            <a:pt x="8" y="39"/>
                          </a:cubicBezTo>
                          <a:cubicBezTo>
                            <a:pt x="8" y="39"/>
                            <a:pt x="7" y="40"/>
                            <a:pt x="7" y="41"/>
                          </a:cubicBezTo>
                          <a:cubicBezTo>
                            <a:pt x="10" y="42"/>
                            <a:pt x="13" y="44"/>
                            <a:pt x="15" y="47"/>
                          </a:cubicBezTo>
                          <a:cubicBezTo>
                            <a:pt x="16" y="46"/>
                            <a:pt x="16" y="45"/>
                            <a:pt x="17" y="45"/>
                          </a:cubicBezTo>
                          <a:cubicBezTo>
                            <a:pt x="11" y="43"/>
                            <a:pt x="8" y="38"/>
                            <a:pt x="3" y="35"/>
                          </a:cubicBezTo>
                          <a:cubicBezTo>
                            <a:pt x="2" y="34"/>
                            <a:pt x="1" y="36"/>
                            <a:pt x="2" y="37"/>
                          </a:cubicBezTo>
                          <a:cubicBezTo>
                            <a:pt x="7" y="45"/>
                            <a:pt x="14" y="49"/>
                            <a:pt x="23" y="52"/>
                          </a:cubicBezTo>
                          <a:cubicBezTo>
                            <a:pt x="25" y="52"/>
                            <a:pt x="26" y="51"/>
                            <a:pt x="24" y="50"/>
                          </a:cubicBezTo>
                          <a:cubicBezTo>
                            <a:pt x="22" y="49"/>
                            <a:pt x="19" y="48"/>
                            <a:pt x="17" y="46"/>
                          </a:cubicBezTo>
                          <a:cubicBezTo>
                            <a:pt x="16" y="47"/>
                            <a:pt x="16" y="47"/>
                            <a:pt x="16" y="48"/>
                          </a:cubicBezTo>
                          <a:cubicBezTo>
                            <a:pt x="20" y="49"/>
                            <a:pt x="23" y="51"/>
                            <a:pt x="27" y="53"/>
                          </a:cubicBezTo>
                          <a:cubicBezTo>
                            <a:pt x="27" y="52"/>
                            <a:pt x="28" y="52"/>
                            <a:pt x="28" y="51"/>
                          </a:cubicBezTo>
                          <a:cubicBezTo>
                            <a:pt x="25" y="51"/>
                            <a:pt x="22" y="50"/>
                            <a:pt x="19" y="48"/>
                          </a:cubicBezTo>
                          <a:cubicBezTo>
                            <a:pt x="19" y="48"/>
                            <a:pt x="18" y="49"/>
                            <a:pt x="18" y="50"/>
                          </a:cubicBezTo>
                          <a:cubicBezTo>
                            <a:pt x="21" y="51"/>
                            <a:pt x="23" y="52"/>
                            <a:pt x="26" y="53"/>
                          </a:cubicBezTo>
                          <a:cubicBezTo>
                            <a:pt x="28" y="54"/>
                            <a:pt x="28" y="52"/>
                            <a:pt x="27" y="51"/>
                          </a:cubicBezTo>
                          <a:cubicBezTo>
                            <a:pt x="25" y="50"/>
                            <a:pt x="26" y="50"/>
                            <a:pt x="23" y="49"/>
                          </a:cubicBezTo>
                          <a:cubicBezTo>
                            <a:pt x="21" y="49"/>
                            <a:pt x="21" y="51"/>
                            <a:pt x="22" y="52"/>
                          </a:cubicBezTo>
                          <a:cubicBezTo>
                            <a:pt x="23" y="53"/>
                            <a:pt x="24" y="53"/>
                            <a:pt x="26" y="54"/>
                          </a:cubicBezTo>
                          <a:cubicBezTo>
                            <a:pt x="26" y="53"/>
                            <a:pt x="27" y="53"/>
                            <a:pt x="27" y="52"/>
                          </a:cubicBezTo>
                          <a:cubicBezTo>
                            <a:pt x="23" y="51"/>
                            <a:pt x="24" y="51"/>
                            <a:pt x="21" y="51"/>
                          </a:cubicBezTo>
                          <a:cubicBezTo>
                            <a:pt x="20" y="51"/>
                            <a:pt x="19" y="52"/>
                            <a:pt x="20" y="53"/>
                          </a:cubicBezTo>
                          <a:cubicBezTo>
                            <a:pt x="22" y="55"/>
                            <a:pt x="23" y="55"/>
                            <a:pt x="25" y="55"/>
                          </a:cubicBezTo>
                          <a:cubicBezTo>
                            <a:pt x="27" y="55"/>
                            <a:pt x="27" y="54"/>
                            <a:pt x="26" y="53"/>
                          </a:cubicBezTo>
                          <a:cubicBezTo>
                            <a:pt x="24" y="52"/>
                            <a:pt x="24" y="52"/>
                            <a:pt x="22" y="51"/>
                          </a:cubicBezTo>
                          <a:cubicBezTo>
                            <a:pt x="21" y="52"/>
                            <a:pt x="21" y="53"/>
                            <a:pt x="21" y="54"/>
                          </a:cubicBezTo>
                          <a:cubicBezTo>
                            <a:pt x="26" y="54"/>
                            <a:pt x="29" y="55"/>
                            <a:pt x="33" y="56"/>
                          </a:cubicBezTo>
                          <a:cubicBezTo>
                            <a:pt x="35" y="56"/>
                            <a:pt x="35" y="54"/>
                            <a:pt x="34" y="54"/>
                          </a:cubicBezTo>
                          <a:cubicBezTo>
                            <a:pt x="31" y="52"/>
                            <a:pt x="29" y="52"/>
                            <a:pt x="26" y="52"/>
                          </a:cubicBezTo>
                          <a:cubicBezTo>
                            <a:pt x="25" y="52"/>
                            <a:pt x="24" y="54"/>
                            <a:pt x="26" y="54"/>
                          </a:cubicBezTo>
                          <a:cubicBezTo>
                            <a:pt x="29" y="56"/>
                            <a:pt x="28" y="55"/>
                            <a:pt x="32" y="56"/>
                          </a:cubicBezTo>
                          <a:cubicBezTo>
                            <a:pt x="33" y="56"/>
                            <a:pt x="34" y="55"/>
                            <a:pt x="33" y="54"/>
                          </a:cubicBezTo>
                          <a:cubicBezTo>
                            <a:pt x="30" y="49"/>
                            <a:pt x="23" y="47"/>
                            <a:pt x="20" y="41"/>
                          </a:cubicBezTo>
                          <a:cubicBezTo>
                            <a:pt x="19" y="40"/>
                            <a:pt x="17" y="41"/>
                            <a:pt x="18" y="42"/>
                          </a:cubicBezTo>
                          <a:cubicBezTo>
                            <a:pt x="19" y="44"/>
                            <a:pt x="19" y="46"/>
                            <a:pt x="20" y="48"/>
                          </a:cubicBezTo>
                          <a:cubicBezTo>
                            <a:pt x="21" y="49"/>
                            <a:pt x="23" y="49"/>
                            <a:pt x="23" y="47"/>
                          </a:cubicBezTo>
                          <a:cubicBezTo>
                            <a:pt x="21" y="42"/>
                            <a:pt x="19" y="38"/>
                            <a:pt x="18" y="33"/>
                          </a:cubicBezTo>
                          <a:cubicBezTo>
                            <a:pt x="17" y="33"/>
                            <a:pt x="16" y="33"/>
                            <a:pt x="16" y="34"/>
                          </a:cubicBezTo>
                          <a:cubicBezTo>
                            <a:pt x="18" y="39"/>
                            <a:pt x="18" y="39"/>
                            <a:pt x="16" y="36"/>
                          </a:cubicBezTo>
                          <a:cubicBezTo>
                            <a:pt x="15" y="32"/>
                            <a:pt x="15" y="29"/>
                            <a:pt x="16" y="25"/>
                          </a:cubicBezTo>
                          <a:cubicBezTo>
                            <a:pt x="16" y="24"/>
                            <a:pt x="14" y="23"/>
                            <a:pt x="13" y="25"/>
                          </a:cubicBezTo>
                          <a:cubicBezTo>
                            <a:pt x="10" y="28"/>
                            <a:pt x="9" y="27"/>
                            <a:pt x="10" y="22"/>
                          </a:cubicBezTo>
                          <a:cubicBezTo>
                            <a:pt x="12" y="20"/>
                            <a:pt x="13" y="21"/>
                            <a:pt x="11" y="25"/>
                          </a:cubicBezTo>
                          <a:cubicBezTo>
                            <a:pt x="10" y="28"/>
                            <a:pt x="9" y="28"/>
                            <a:pt x="10" y="25"/>
                          </a:cubicBezTo>
                          <a:cubicBezTo>
                            <a:pt x="10" y="21"/>
                            <a:pt x="10" y="18"/>
                            <a:pt x="12" y="15"/>
                          </a:cubicBezTo>
                          <a:cubicBezTo>
                            <a:pt x="11" y="14"/>
                            <a:pt x="10" y="14"/>
                            <a:pt x="10" y="14"/>
                          </a:cubicBezTo>
                          <a:cubicBezTo>
                            <a:pt x="9" y="20"/>
                            <a:pt x="9" y="25"/>
                            <a:pt x="7" y="30"/>
                          </a:cubicBezTo>
                          <a:cubicBezTo>
                            <a:pt x="8" y="30"/>
                            <a:pt x="9" y="30"/>
                            <a:pt x="10" y="31"/>
                          </a:cubicBezTo>
                          <a:cubicBezTo>
                            <a:pt x="10" y="26"/>
                            <a:pt x="11" y="21"/>
                            <a:pt x="11" y="16"/>
                          </a:cubicBezTo>
                          <a:cubicBezTo>
                            <a:pt x="11" y="15"/>
                            <a:pt x="9" y="14"/>
                            <a:pt x="8" y="16"/>
                          </a:cubicBezTo>
                          <a:cubicBezTo>
                            <a:pt x="7" y="21"/>
                            <a:pt x="7" y="26"/>
                            <a:pt x="6" y="31"/>
                          </a:cubicBezTo>
                          <a:cubicBezTo>
                            <a:pt x="7" y="31"/>
                            <a:pt x="7" y="31"/>
                            <a:pt x="8" y="31"/>
                          </a:cubicBezTo>
                          <a:cubicBezTo>
                            <a:pt x="8" y="29"/>
                            <a:pt x="7" y="26"/>
                            <a:pt x="7" y="23"/>
                          </a:cubicBezTo>
                          <a:cubicBezTo>
                            <a:pt x="7" y="21"/>
                            <a:pt x="9" y="12"/>
                            <a:pt x="9" y="22"/>
                          </a:cubicBezTo>
                          <a:cubicBezTo>
                            <a:pt x="9" y="35"/>
                            <a:pt x="2" y="13"/>
                            <a:pt x="10" y="26"/>
                          </a:cubicBezTo>
                          <a:cubicBezTo>
                            <a:pt x="13" y="30"/>
                            <a:pt x="14" y="35"/>
                            <a:pt x="15" y="39"/>
                          </a:cubicBezTo>
                          <a:cubicBezTo>
                            <a:pt x="16" y="39"/>
                            <a:pt x="17" y="38"/>
                            <a:pt x="17" y="38"/>
                          </a:cubicBezTo>
                          <a:cubicBezTo>
                            <a:pt x="14" y="35"/>
                            <a:pt x="12" y="31"/>
                            <a:pt x="10" y="27"/>
                          </a:cubicBezTo>
                          <a:cubicBezTo>
                            <a:pt x="9" y="27"/>
                            <a:pt x="8" y="28"/>
                            <a:pt x="8" y="28"/>
                          </a:cubicBezTo>
                          <a:cubicBezTo>
                            <a:pt x="11" y="32"/>
                            <a:pt x="16" y="37"/>
                            <a:pt x="18" y="41"/>
                          </a:cubicBezTo>
                          <a:cubicBezTo>
                            <a:pt x="19" y="41"/>
                            <a:pt x="19" y="40"/>
                            <a:pt x="20" y="39"/>
                          </a:cubicBezTo>
                          <a:cubicBezTo>
                            <a:pt x="16" y="36"/>
                            <a:pt x="13" y="33"/>
                            <a:pt x="10" y="29"/>
                          </a:cubicBezTo>
                          <a:cubicBezTo>
                            <a:pt x="9" y="28"/>
                            <a:pt x="7" y="29"/>
                            <a:pt x="8" y="30"/>
                          </a:cubicBezTo>
                          <a:cubicBezTo>
                            <a:pt x="10" y="35"/>
                            <a:pt x="14" y="40"/>
                            <a:pt x="16" y="46"/>
                          </a:cubicBezTo>
                          <a:cubicBezTo>
                            <a:pt x="17" y="45"/>
                            <a:pt x="17" y="45"/>
                            <a:pt x="18" y="44"/>
                          </a:cubicBezTo>
                          <a:cubicBezTo>
                            <a:pt x="14" y="41"/>
                            <a:pt x="12" y="37"/>
                            <a:pt x="10" y="33"/>
                          </a:cubicBezTo>
                          <a:cubicBezTo>
                            <a:pt x="9" y="33"/>
                            <a:pt x="9" y="34"/>
                            <a:pt x="8" y="34"/>
                          </a:cubicBezTo>
                          <a:cubicBezTo>
                            <a:pt x="14" y="38"/>
                            <a:pt x="17" y="43"/>
                            <a:pt x="21" y="48"/>
                          </a:cubicBezTo>
                          <a:cubicBezTo>
                            <a:pt x="21" y="47"/>
                            <a:pt x="22" y="47"/>
                            <a:pt x="22" y="47"/>
                          </a:cubicBezTo>
                          <a:cubicBezTo>
                            <a:pt x="17" y="42"/>
                            <a:pt x="13" y="37"/>
                            <a:pt x="9" y="31"/>
                          </a:cubicBezTo>
                          <a:cubicBezTo>
                            <a:pt x="8" y="31"/>
                            <a:pt x="8" y="32"/>
                            <a:pt x="7" y="32"/>
                          </a:cubicBezTo>
                          <a:cubicBezTo>
                            <a:pt x="10" y="36"/>
                            <a:pt x="14" y="39"/>
                            <a:pt x="16" y="44"/>
                          </a:cubicBezTo>
                          <a:cubicBezTo>
                            <a:pt x="17" y="43"/>
                            <a:pt x="17" y="43"/>
                            <a:pt x="18" y="42"/>
                          </a:cubicBezTo>
                          <a:cubicBezTo>
                            <a:pt x="14" y="40"/>
                            <a:pt x="11" y="36"/>
                            <a:pt x="8" y="33"/>
                          </a:cubicBezTo>
                          <a:cubicBezTo>
                            <a:pt x="8" y="31"/>
                            <a:pt x="6" y="32"/>
                            <a:pt x="6" y="34"/>
                          </a:cubicBezTo>
                          <a:cubicBezTo>
                            <a:pt x="8" y="35"/>
                            <a:pt x="9" y="37"/>
                            <a:pt x="10" y="40"/>
                          </a:cubicBezTo>
                          <a:cubicBezTo>
                            <a:pt x="10" y="39"/>
                            <a:pt x="11" y="39"/>
                            <a:pt x="12" y="38"/>
                          </a:cubicBezTo>
                          <a:cubicBezTo>
                            <a:pt x="5" y="33"/>
                            <a:pt x="5" y="25"/>
                            <a:pt x="7" y="18"/>
                          </a:cubicBezTo>
                          <a:cubicBezTo>
                            <a:pt x="7" y="18"/>
                            <a:pt x="6" y="17"/>
                            <a:pt x="5" y="17"/>
                          </a:cubicBezTo>
                          <a:cubicBezTo>
                            <a:pt x="5" y="21"/>
                            <a:pt x="4" y="24"/>
                            <a:pt x="3" y="27"/>
                          </a:cubicBezTo>
                          <a:cubicBezTo>
                            <a:pt x="3" y="27"/>
                            <a:pt x="4" y="27"/>
                            <a:pt x="5" y="27"/>
                          </a:cubicBezTo>
                          <a:cubicBezTo>
                            <a:pt x="5" y="26"/>
                            <a:pt x="5" y="24"/>
                            <a:pt x="5" y="22"/>
                          </a:cubicBezTo>
                          <a:cubicBezTo>
                            <a:pt x="5" y="18"/>
                            <a:pt x="9" y="11"/>
                            <a:pt x="5" y="20"/>
                          </a:cubicBezTo>
                          <a:cubicBezTo>
                            <a:pt x="6" y="20"/>
                            <a:pt x="7" y="20"/>
                            <a:pt x="7" y="21"/>
                          </a:cubicBezTo>
                          <a:cubicBezTo>
                            <a:pt x="9" y="17"/>
                            <a:pt x="9" y="12"/>
                            <a:pt x="13" y="10"/>
                          </a:cubicBezTo>
                          <a:cubicBezTo>
                            <a:pt x="12" y="10"/>
                            <a:pt x="12" y="9"/>
                            <a:pt x="11" y="9"/>
                          </a:cubicBezTo>
                          <a:cubicBezTo>
                            <a:pt x="9" y="11"/>
                            <a:pt x="7" y="13"/>
                            <a:pt x="5" y="15"/>
                          </a:cubicBezTo>
                          <a:cubicBezTo>
                            <a:pt x="9" y="9"/>
                            <a:pt x="11" y="5"/>
                            <a:pt x="19" y="3"/>
                          </a:cubicBezTo>
                          <a:cubicBezTo>
                            <a:pt x="19" y="3"/>
                            <a:pt x="19" y="2"/>
                            <a:pt x="18" y="1"/>
                          </a:cubicBezTo>
                          <a:cubicBezTo>
                            <a:pt x="12" y="4"/>
                            <a:pt x="6" y="10"/>
                            <a:pt x="7" y="18"/>
                          </a:cubicBezTo>
                          <a:cubicBezTo>
                            <a:pt x="7" y="19"/>
                            <a:pt x="9" y="19"/>
                            <a:pt x="9" y="19"/>
                          </a:cubicBezTo>
                          <a:cubicBezTo>
                            <a:pt x="12" y="16"/>
                            <a:pt x="23" y="0"/>
                            <a:pt x="17" y="13"/>
                          </a:cubicBezTo>
                          <a:cubicBezTo>
                            <a:pt x="14" y="18"/>
                            <a:pt x="13" y="23"/>
                            <a:pt x="12" y="29"/>
                          </a:cubicBezTo>
                          <a:cubicBezTo>
                            <a:pt x="12" y="30"/>
                            <a:pt x="14" y="30"/>
                            <a:pt x="15" y="29"/>
                          </a:cubicBezTo>
                          <a:cubicBezTo>
                            <a:pt x="18" y="25"/>
                            <a:pt x="18" y="19"/>
                            <a:pt x="19" y="14"/>
                          </a:cubicBezTo>
                          <a:cubicBezTo>
                            <a:pt x="19" y="12"/>
                            <a:pt x="17" y="12"/>
                            <a:pt x="17" y="13"/>
                          </a:cubicBezTo>
                          <a:cubicBezTo>
                            <a:pt x="14" y="21"/>
                            <a:pt x="12" y="28"/>
                            <a:pt x="14" y="36"/>
                          </a:cubicBezTo>
                          <a:cubicBezTo>
                            <a:pt x="14" y="37"/>
                            <a:pt x="15" y="37"/>
                            <a:pt x="16" y="36"/>
                          </a:cubicBezTo>
                          <a:cubicBezTo>
                            <a:pt x="19" y="29"/>
                            <a:pt x="18" y="19"/>
                            <a:pt x="18" y="12"/>
                          </a:cubicBezTo>
                          <a:cubicBezTo>
                            <a:pt x="18" y="11"/>
                            <a:pt x="17" y="11"/>
                            <a:pt x="17" y="11"/>
                          </a:cubicBezTo>
                          <a:cubicBezTo>
                            <a:pt x="12" y="11"/>
                            <a:pt x="11" y="15"/>
                            <a:pt x="10" y="19"/>
                          </a:cubicBezTo>
                          <a:cubicBezTo>
                            <a:pt x="9" y="20"/>
                            <a:pt x="11" y="21"/>
                            <a:pt x="12" y="20"/>
                          </a:cubicBezTo>
                          <a:cubicBezTo>
                            <a:pt x="15" y="17"/>
                            <a:pt x="17" y="13"/>
                            <a:pt x="19" y="9"/>
                          </a:cubicBezTo>
                          <a:cubicBezTo>
                            <a:pt x="19" y="9"/>
                            <a:pt x="18" y="9"/>
                            <a:pt x="17" y="8"/>
                          </a:cubicBezTo>
                          <a:cubicBezTo>
                            <a:pt x="15" y="12"/>
                            <a:pt x="12" y="17"/>
                            <a:pt x="10" y="21"/>
                          </a:cubicBezTo>
                          <a:cubicBezTo>
                            <a:pt x="11" y="21"/>
                            <a:pt x="11" y="22"/>
                            <a:pt x="12" y="22"/>
                          </a:cubicBezTo>
                          <a:cubicBezTo>
                            <a:pt x="14" y="18"/>
                            <a:pt x="16" y="13"/>
                            <a:pt x="19" y="9"/>
                          </a:cubicBezTo>
                          <a:cubicBezTo>
                            <a:pt x="19" y="9"/>
                            <a:pt x="18" y="8"/>
                            <a:pt x="17" y="8"/>
                          </a:cubicBezTo>
                          <a:cubicBezTo>
                            <a:pt x="17" y="16"/>
                            <a:pt x="14" y="22"/>
                            <a:pt x="13" y="29"/>
                          </a:cubicBezTo>
                          <a:cubicBezTo>
                            <a:pt x="13" y="30"/>
                            <a:pt x="14" y="31"/>
                            <a:pt x="15" y="30"/>
                          </a:cubicBezTo>
                          <a:cubicBezTo>
                            <a:pt x="17" y="26"/>
                            <a:pt x="18" y="23"/>
                            <a:pt x="18" y="19"/>
                          </a:cubicBezTo>
                          <a:cubicBezTo>
                            <a:pt x="18" y="21"/>
                            <a:pt x="17" y="25"/>
                            <a:pt x="17" y="29"/>
                          </a:cubicBezTo>
                          <a:cubicBezTo>
                            <a:pt x="17" y="33"/>
                            <a:pt x="17" y="38"/>
                            <a:pt x="21" y="39"/>
                          </a:cubicBezTo>
                          <a:cubicBezTo>
                            <a:pt x="30" y="42"/>
                            <a:pt x="24" y="19"/>
                            <a:pt x="22" y="17"/>
                          </a:cubicBezTo>
                          <a:cubicBezTo>
                            <a:pt x="22" y="16"/>
                            <a:pt x="20" y="16"/>
                            <a:pt x="20" y="17"/>
                          </a:cubicBezTo>
                          <a:cubicBezTo>
                            <a:pt x="17" y="23"/>
                            <a:pt x="20" y="41"/>
                            <a:pt x="28" y="43"/>
                          </a:cubicBezTo>
                          <a:cubicBezTo>
                            <a:pt x="28" y="44"/>
                            <a:pt x="29" y="43"/>
                            <a:pt x="29" y="43"/>
                          </a:cubicBezTo>
                          <a:cubicBezTo>
                            <a:pt x="33" y="36"/>
                            <a:pt x="29" y="25"/>
                            <a:pt x="24" y="19"/>
                          </a:cubicBezTo>
                          <a:cubicBezTo>
                            <a:pt x="24" y="18"/>
                            <a:pt x="23" y="18"/>
                            <a:pt x="22" y="19"/>
                          </a:cubicBezTo>
                          <a:cubicBezTo>
                            <a:pt x="19" y="25"/>
                            <a:pt x="19" y="41"/>
                            <a:pt x="28" y="44"/>
                          </a:cubicBezTo>
                          <a:cubicBezTo>
                            <a:pt x="28" y="44"/>
                            <a:pt x="29" y="44"/>
                            <a:pt x="29" y="43"/>
                          </a:cubicBezTo>
                          <a:cubicBezTo>
                            <a:pt x="34" y="38"/>
                            <a:pt x="32" y="16"/>
                            <a:pt x="22" y="19"/>
                          </a:cubicBezTo>
                          <a:cubicBezTo>
                            <a:pt x="12" y="21"/>
                            <a:pt x="21" y="39"/>
                            <a:pt x="24" y="43"/>
                          </a:cubicBezTo>
                          <a:cubicBezTo>
                            <a:pt x="26" y="45"/>
                            <a:pt x="29" y="45"/>
                            <a:pt x="31" y="43"/>
                          </a:cubicBezTo>
                          <a:cubicBezTo>
                            <a:pt x="36" y="39"/>
                            <a:pt x="34" y="27"/>
                            <a:pt x="31" y="22"/>
                          </a:cubicBezTo>
                          <a:cubicBezTo>
                            <a:pt x="30" y="20"/>
                            <a:pt x="25" y="13"/>
                            <a:pt x="21" y="18"/>
                          </a:cubicBezTo>
                          <a:cubicBezTo>
                            <a:pt x="17" y="23"/>
                            <a:pt x="17" y="31"/>
                            <a:pt x="20" y="37"/>
                          </a:cubicBezTo>
                          <a:cubicBezTo>
                            <a:pt x="22" y="40"/>
                            <a:pt x="26" y="48"/>
                            <a:pt x="31" y="46"/>
                          </a:cubicBezTo>
                          <a:cubicBezTo>
                            <a:pt x="37" y="43"/>
                            <a:pt x="37" y="35"/>
                            <a:pt x="37" y="29"/>
                          </a:cubicBezTo>
                          <a:cubicBezTo>
                            <a:pt x="36" y="16"/>
                            <a:pt x="20" y="14"/>
                            <a:pt x="19" y="28"/>
                          </a:cubicBezTo>
                          <a:cubicBezTo>
                            <a:pt x="18" y="38"/>
                            <a:pt x="30" y="57"/>
                            <a:pt x="38" y="42"/>
                          </a:cubicBezTo>
                          <a:cubicBezTo>
                            <a:pt x="42" y="36"/>
                            <a:pt x="41" y="27"/>
                            <a:pt x="37" y="22"/>
                          </a:cubicBezTo>
                          <a:cubicBezTo>
                            <a:pt x="33" y="17"/>
                            <a:pt x="27" y="16"/>
                            <a:pt x="23" y="20"/>
                          </a:cubicBezTo>
                          <a:cubicBezTo>
                            <a:pt x="19" y="25"/>
                            <a:pt x="26" y="45"/>
                            <a:pt x="34" y="43"/>
                          </a:cubicBezTo>
                          <a:cubicBezTo>
                            <a:pt x="41" y="41"/>
                            <a:pt x="35" y="21"/>
                            <a:pt x="33" y="17"/>
                          </a:cubicBezTo>
                          <a:cubicBezTo>
                            <a:pt x="33" y="16"/>
                            <a:pt x="31" y="16"/>
                            <a:pt x="31" y="17"/>
                          </a:cubicBezTo>
                          <a:cubicBezTo>
                            <a:pt x="32" y="24"/>
                            <a:pt x="32" y="30"/>
                            <a:pt x="33" y="37"/>
                          </a:cubicBezTo>
                          <a:cubicBezTo>
                            <a:pt x="33" y="39"/>
                            <a:pt x="35" y="39"/>
                            <a:pt x="35" y="37"/>
                          </a:cubicBezTo>
                          <a:cubicBezTo>
                            <a:pt x="35" y="30"/>
                            <a:pt x="35" y="24"/>
                            <a:pt x="34" y="17"/>
                          </a:cubicBezTo>
                          <a:cubicBezTo>
                            <a:pt x="34" y="16"/>
                            <a:pt x="32" y="15"/>
                            <a:pt x="32" y="16"/>
                          </a:cubicBezTo>
                          <a:cubicBezTo>
                            <a:pt x="31" y="22"/>
                            <a:pt x="31" y="27"/>
                            <a:pt x="30" y="33"/>
                          </a:cubicBezTo>
                          <a:cubicBezTo>
                            <a:pt x="30" y="41"/>
                            <a:pt x="29" y="28"/>
                            <a:pt x="28" y="26"/>
                          </a:cubicBezTo>
                          <a:cubicBezTo>
                            <a:pt x="28" y="22"/>
                            <a:pt x="28" y="16"/>
                            <a:pt x="24" y="14"/>
                          </a:cubicBezTo>
                          <a:cubicBezTo>
                            <a:pt x="23" y="14"/>
                            <a:pt x="23" y="14"/>
                            <a:pt x="22" y="15"/>
                          </a:cubicBezTo>
                          <a:cubicBezTo>
                            <a:pt x="20" y="23"/>
                            <a:pt x="19" y="30"/>
                            <a:pt x="19" y="38"/>
                          </a:cubicBezTo>
                          <a:cubicBezTo>
                            <a:pt x="19" y="39"/>
                            <a:pt x="21" y="40"/>
                            <a:pt x="21" y="38"/>
                          </a:cubicBezTo>
                          <a:cubicBezTo>
                            <a:pt x="23" y="30"/>
                            <a:pt x="23" y="22"/>
                            <a:pt x="24" y="15"/>
                          </a:cubicBezTo>
                          <a:cubicBezTo>
                            <a:pt x="24" y="13"/>
                            <a:pt x="22" y="13"/>
                            <a:pt x="22" y="14"/>
                          </a:cubicBezTo>
                          <a:cubicBezTo>
                            <a:pt x="20" y="20"/>
                            <a:pt x="20" y="26"/>
                            <a:pt x="17" y="31"/>
                          </a:cubicBezTo>
                          <a:cubicBezTo>
                            <a:pt x="17" y="31"/>
                            <a:pt x="18" y="31"/>
                            <a:pt x="19" y="31"/>
                          </a:cubicBezTo>
                          <a:cubicBezTo>
                            <a:pt x="18" y="24"/>
                            <a:pt x="20" y="17"/>
                            <a:pt x="21" y="10"/>
                          </a:cubicBezTo>
                          <a:cubicBezTo>
                            <a:pt x="22" y="9"/>
                            <a:pt x="20" y="8"/>
                            <a:pt x="19" y="9"/>
                          </a:cubicBezTo>
                          <a:cubicBezTo>
                            <a:pt x="18" y="11"/>
                            <a:pt x="17" y="14"/>
                            <a:pt x="16" y="16"/>
                          </a:cubicBezTo>
                          <a:cubicBezTo>
                            <a:pt x="15" y="20"/>
                            <a:pt x="14" y="23"/>
                            <a:pt x="13" y="27"/>
                          </a:cubicBezTo>
                          <a:cubicBezTo>
                            <a:pt x="14" y="25"/>
                            <a:pt x="15" y="23"/>
                            <a:pt x="15" y="22"/>
                          </a:cubicBezTo>
                          <a:cubicBezTo>
                            <a:pt x="16" y="19"/>
                            <a:pt x="17" y="17"/>
                            <a:pt x="18" y="14"/>
                          </a:cubicBezTo>
                          <a:cubicBezTo>
                            <a:pt x="20" y="11"/>
                            <a:pt x="19" y="9"/>
                            <a:pt x="18" y="15"/>
                          </a:cubicBezTo>
                          <a:cubicBezTo>
                            <a:pt x="17" y="21"/>
                            <a:pt x="15" y="25"/>
                            <a:pt x="15" y="31"/>
                          </a:cubicBezTo>
                          <a:cubicBezTo>
                            <a:pt x="15" y="32"/>
                            <a:pt x="16" y="32"/>
                            <a:pt x="17" y="32"/>
                          </a:cubicBezTo>
                          <a:cubicBezTo>
                            <a:pt x="20" y="30"/>
                            <a:pt x="20" y="28"/>
                            <a:pt x="21" y="25"/>
                          </a:cubicBezTo>
                          <a:cubicBezTo>
                            <a:pt x="19" y="31"/>
                            <a:pt x="21" y="39"/>
                            <a:pt x="22" y="46"/>
                          </a:cubicBezTo>
                          <a:cubicBezTo>
                            <a:pt x="22" y="46"/>
                            <a:pt x="23" y="47"/>
                            <a:pt x="24" y="46"/>
                          </a:cubicBezTo>
                          <a:cubicBezTo>
                            <a:pt x="28" y="43"/>
                            <a:pt x="27" y="35"/>
                            <a:pt x="27" y="31"/>
                          </a:cubicBezTo>
                          <a:cubicBezTo>
                            <a:pt x="27" y="30"/>
                            <a:pt x="25" y="29"/>
                            <a:pt x="25" y="30"/>
                          </a:cubicBezTo>
                          <a:cubicBezTo>
                            <a:pt x="24" y="35"/>
                            <a:pt x="24" y="39"/>
                            <a:pt x="24" y="44"/>
                          </a:cubicBezTo>
                          <a:cubicBezTo>
                            <a:pt x="24" y="45"/>
                            <a:pt x="26" y="45"/>
                            <a:pt x="26" y="44"/>
                          </a:cubicBezTo>
                          <a:cubicBezTo>
                            <a:pt x="27" y="40"/>
                            <a:pt x="28" y="36"/>
                            <a:pt x="26" y="32"/>
                          </a:cubicBezTo>
                          <a:cubicBezTo>
                            <a:pt x="25" y="31"/>
                            <a:pt x="24" y="31"/>
                            <a:pt x="24" y="32"/>
                          </a:cubicBezTo>
                          <a:cubicBezTo>
                            <a:pt x="22" y="37"/>
                            <a:pt x="22" y="42"/>
                            <a:pt x="24" y="47"/>
                          </a:cubicBezTo>
                          <a:cubicBezTo>
                            <a:pt x="24" y="48"/>
                            <a:pt x="25" y="48"/>
                            <a:pt x="26" y="48"/>
                          </a:cubicBezTo>
                          <a:cubicBezTo>
                            <a:pt x="29" y="45"/>
                            <a:pt x="29" y="40"/>
                            <a:pt x="30" y="35"/>
                          </a:cubicBezTo>
                          <a:cubicBezTo>
                            <a:pt x="29" y="35"/>
                            <a:pt x="29" y="35"/>
                            <a:pt x="28" y="35"/>
                          </a:cubicBezTo>
                          <a:cubicBezTo>
                            <a:pt x="28" y="40"/>
                            <a:pt x="28" y="46"/>
                            <a:pt x="28" y="51"/>
                          </a:cubicBezTo>
                          <a:cubicBezTo>
                            <a:pt x="29" y="52"/>
                            <a:pt x="30" y="52"/>
                            <a:pt x="31" y="51"/>
                          </a:cubicBezTo>
                          <a:cubicBezTo>
                            <a:pt x="32" y="47"/>
                            <a:pt x="32" y="42"/>
                            <a:pt x="32" y="37"/>
                          </a:cubicBezTo>
                          <a:cubicBezTo>
                            <a:pt x="32" y="37"/>
                            <a:pt x="31" y="37"/>
                            <a:pt x="30" y="37"/>
                          </a:cubicBezTo>
                          <a:cubicBezTo>
                            <a:pt x="30" y="42"/>
                            <a:pt x="30" y="46"/>
                            <a:pt x="31" y="51"/>
                          </a:cubicBezTo>
                          <a:cubicBezTo>
                            <a:pt x="31" y="52"/>
                            <a:pt x="33" y="52"/>
                            <a:pt x="33" y="51"/>
                          </a:cubicBezTo>
                          <a:cubicBezTo>
                            <a:pt x="34" y="46"/>
                            <a:pt x="34" y="42"/>
                            <a:pt x="35" y="38"/>
                          </a:cubicBezTo>
                          <a:cubicBezTo>
                            <a:pt x="34" y="38"/>
                            <a:pt x="33" y="37"/>
                            <a:pt x="32" y="37"/>
                          </a:cubicBezTo>
                          <a:cubicBezTo>
                            <a:pt x="33" y="42"/>
                            <a:pt x="32" y="47"/>
                            <a:pt x="33" y="52"/>
                          </a:cubicBezTo>
                          <a:cubicBezTo>
                            <a:pt x="34" y="54"/>
                            <a:pt x="35" y="54"/>
                            <a:pt x="36" y="52"/>
                          </a:cubicBezTo>
                          <a:cubicBezTo>
                            <a:pt x="36" y="48"/>
                            <a:pt x="36" y="44"/>
                            <a:pt x="36" y="40"/>
                          </a:cubicBezTo>
                          <a:cubicBezTo>
                            <a:pt x="36" y="38"/>
                            <a:pt x="34" y="38"/>
                            <a:pt x="34" y="40"/>
                          </a:cubicBezTo>
                          <a:cubicBezTo>
                            <a:pt x="34" y="44"/>
                            <a:pt x="34" y="48"/>
                            <a:pt x="35" y="53"/>
                          </a:cubicBezTo>
                          <a:cubicBezTo>
                            <a:pt x="35" y="54"/>
                            <a:pt x="37" y="54"/>
                            <a:pt x="37" y="53"/>
                          </a:cubicBezTo>
                          <a:cubicBezTo>
                            <a:pt x="38" y="49"/>
                            <a:pt x="38" y="46"/>
                            <a:pt x="37" y="42"/>
                          </a:cubicBezTo>
                          <a:cubicBezTo>
                            <a:pt x="37" y="41"/>
                            <a:pt x="36" y="41"/>
                            <a:pt x="35" y="41"/>
                          </a:cubicBezTo>
                          <a:cubicBezTo>
                            <a:pt x="33" y="43"/>
                            <a:pt x="30" y="46"/>
                            <a:pt x="27" y="47"/>
                          </a:cubicBezTo>
                          <a:cubicBezTo>
                            <a:pt x="26" y="47"/>
                            <a:pt x="31" y="50"/>
                            <a:pt x="32" y="51"/>
                          </a:cubicBezTo>
                          <a:cubicBezTo>
                            <a:pt x="32" y="50"/>
                            <a:pt x="33" y="50"/>
                            <a:pt x="33" y="49"/>
                          </a:cubicBezTo>
                          <a:cubicBezTo>
                            <a:pt x="31" y="47"/>
                            <a:pt x="29" y="45"/>
                            <a:pt x="27" y="43"/>
                          </a:cubicBezTo>
                          <a:cubicBezTo>
                            <a:pt x="26" y="43"/>
                            <a:pt x="26" y="44"/>
                            <a:pt x="25" y="44"/>
                          </a:cubicBezTo>
                          <a:cubicBezTo>
                            <a:pt x="28" y="47"/>
                            <a:pt x="30" y="50"/>
                            <a:pt x="32" y="53"/>
                          </a:cubicBezTo>
                          <a:cubicBezTo>
                            <a:pt x="33" y="53"/>
                            <a:pt x="34" y="52"/>
                            <a:pt x="34" y="52"/>
                          </a:cubicBezTo>
                          <a:cubicBezTo>
                            <a:pt x="29" y="47"/>
                            <a:pt x="24" y="42"/>
                            <a:pt x="18" y="38"/>
                          </a:cubicBezTo>
                          <a:cubicBezTo>
                            <a:pt x="17" y="37"/>
                            <a:pt x="16" y="38"/>
                            <a:pt x="16" y="39"/>
                          </a:cubicBezTo>
                          <a:cubicBezTo>
                            <a:pt x="20" y="45"/>
                            <a:pt x="26" y="49"/>
                            <a:pt x="32" y="52"/>
                          </a:cubicBezTo>
                          <a:cubicBezTo>
                            <a:pt x="32" y="53"/>
                            <a:pt x="34" y="52"/>
                            <a:pt x="33" y="51"/>
                          </a:cubicBezTo>
                          <a:cubicBezTo>
                            <a:pt x="34" y="54"/>
                            <a:pt x="38" y="50"/>
                            <a:pt x="39" y="50"/>
                          </a:cubicBezTo>
                          <a:cubicBezTo>
                            <a:pt x="41" y="48"/>
                            <a:pt x="40" y="44"/>
                            <a:pt x="39" y="42"/>
                          </a:cubicBezTo>
                          <a:cubicBezTo>
                            <a:pt x="38" y="42"/>
                            <a:pt x="38" y="42"/>
                            <a:pt x="37" y="42"/>
                          </a:cubicBezTo>
                          <a:cubicBezTo>
                            <a:pt x="32" y="44"/>
                            <a:pt x="33" y="52"/>
                            <a:pt x="36" y="56"/>
                          </a:cubicBezTo>
                          <a:cubicBezTo>
                            <a:pt x="36" y="56"/>
                            <a:pt x="37" y="56"/>
                            <a:pt x="37" y="56"/>
                          </a:cubicBezTo>
                          <a:cubicBezTo>
                            <a:pt x="43" y="52"/>
                            <a:pt x="42" y="41"/>
                            <a:pt x="42" y="35"/>
                          </a:cubicBezTo>
                          <a:cubicBezTo>
                            <a:pt x="41" y="34"/>
                            <a:pt x="39" y="33"/>
                            <a:pt x="39" y="35"/>
                          </a:cubicBezTo>
                          <a:cubicBezTo>
                            <a:pt x="38" y="41"/>
                            <a:pt x="36" y="47"/>
                            <a:pt x="37" y="53"/>
                          </a:cubicBezTo>
                          <a:cubicBezTo>
                            <a:pt x="38" y="54"/>
                            <a:pt x="39" y="54"/>
                            <a:pt x="40" y="53"/>
                          </a:cubicBezTo>
                          <a:cubicBezTo>
                            <a:pt x="41" y="46"/>
                            <a:pt x="41" y="39"/>
                            <a:pt x="42" y="32"/>
                          </a:cubicBezTo>
                          <a:cubicBezTo>
                            <a:pt x="42" y="32"/>
                            <a:pt x="41" y="32"/>
                            <a:pt x="40" y="32"/>
                          </a:cubicBezTo>
                          <a:cubicBezTo>
                            <a:pt x="42" y="39"/>
                            <a:pt x="39" y="46"/>
                            <a:pt x="39" y="53"/>
                          </a:cubicBezTo>
                          <a:cubicBezTo>
                            <a:pt x="39" y="55"/>
                            <a:pt x="41" y="55"/>
                            <a:pt x="41" y="54"/>
                          </a:cubicBezTo>
                          <a:cubicBezTo>
                            <a:pt x="42" y="48"/>
                            <a:pt x="43" y="42"/>
                            <a:pt x="44" y="37"/>
                          </a:cubicBezTo>
                          <a:cubicBezTo>
                            <a:pt x="43" y="37"/>
                            <a:pt x="42" y="37"/>
                            <a:pt x="42" y="37"/>
                          </a:cubicBezTo>
                          <a:cubicBezTo>
                            <a:pt x="41" y="42"/>
                            <a:pt x="41" y="47"/>
                            <a:pt x="40" y="52"/>
                          </a:cubicBezTo>
                          <a:cubicBezTo>
                            <a:pt x="40" y="54"/>
                            <a:pt x="42" y="54"/>
                            <a:pt x="43" y="53"/>
                          </a:cubicBezTo>
                          <a:cubicBezTo>
                            <a:pt x="44" y="47"/>
                            <a:pt x="44" y="42"/>
                            <a:pt x="46" y="37"/>
                          </a:cubicBezTo>
                          <a:cubicBezTo>
                            <a:pt x="45" y="37"/>
                            <a:pt x="44" y="37"/>
                            <a:pt x="44" y="36"/>
                          </a:cubicBezTo>
                          <a:cubicBezTo>
                            <a:pt x="43" y="41"/>
                            <a:pt x="43" y="46"/>
                            <a:pt x="42" y="50"/>
                          </a:cubicBezTo>
                          <a:cubicBezTo>
                            <a:pt x="43" y="50"/>
                            <a:pt x="44" y="50"/>
                            <a:pt x="45" y="50"/>
                          </a:cubicBezTo>
                          <a:cubicBezTo>
                            <a:pt x="45" y="45"/>
                            <a:pt x="45" y="40"/>
                            <a:pt x="47" y="35"/>
                          </a:cubicBezTo>
                          <a:cubicBezTo>
                            <a:pt x="46" y="35"/>
                            <a:pt x="46" y="35"/>
                            <a:pt x="45" y="34"/>
                          </a:cubicBezTo>
                          <a:cubicBezTo>
                            <a:pt x="45" y="39"/>
                            <a:pt x="44" y="44"/>
                            <a:pt x="44" y="49"/>
                          </a:cubicBezTo>
                          <a:cubicBezTo>
                            <a:pt x="44" y="49"/>
                            <a:pt x="45" y="49"/>
                            <a:pt x="46" y="49"/>
                          </a:cubicBezTo>
                          <a:cubicBezTo>
                            <a:pt x="47" y="44"/>
                            <a:pt x="48" y="32"/>
                            <a:pt x="43" y="28"/>
                          </a:cubicBezTo>
                          <a:cubicBezTo>
                            <a:pt x="42" y="28"/>
                            <a:pt x="42" y="28"/>
                            <a:pt x="41" y="29"/>
                          </a:cubicBezTo>
                          <a:cubicBezTo>
                            <a:pt x="39" y="32"/>
                            <a:pt x="38" y="35"/>
                            <a:pt x="38" y="39"/>
                          </a:cubicBezTo>
                          <a:cubicBezTo>
                            <a:pt x="38" y="41"/>
                            <a:pt x="40" y="41"/>
                            <a:pt x="40" y="40"/>
                          </a:cubicBezTo>
                          <a:cubicBezTo>
                            <a:pt x="42" y="34"/>
                            <a:pt x="42" y="29"/>
                            <a:pt x="43" y="24"/>
                          </a:cubicBezTo>
                          <a:cubicBezTo>
                            <a:pt x="42" y="24"/>
                            <a:pt x="41" y="24"/>
                            <a:pt x="40" y="24"/>
                          </a:cubicBezTo>
                          <a:cubicBezTo>
                            <a:pt x="41" y="30"/>
                            <a:pt x="39" y="36"/>
                            <a:pt x="38" y="42"/>
                          </a:cubicBezTo>
                          <a:cubicBezTo>
                            <a:pt x="38" y="44"/>
                            <a:pt x="40" y="44"/>
                            <a:pt x="41" y="43"/>
                          </a:cubicBezTo>
                          <a:cubicBezTo>
                            <a:pt x="43" y="35"/>
                            <a:pt x="43" y="27"/>
                            <a:pt x="43" y="19"/>
                          </a:cubicBezTo>
                          <a:cubicBezTo>
                            <a:pt x="43" y="17"/>
                            <a:pt x="40" y="17"/>
                            <a:pt x="40" y="19"/>
                          </a:cubicBezTo>
                          <a:cubicBezTo>
                            <a:pt x="40" y="24"/>
                            <a:pt x="39" y="29"/>
                            <a:pt x="37" y="35"/>
                          </a:cubicBezTo>
                          <a:cubicBezTo>
                            <a:pt x="38" y="35"/>
                            <a:pt x="39" y="35"/>
                            <a:pt x="40" y="35"/>
                          </a:cubicBezTo>
                          <a:cubicBezTo>
                            <a:pt x="40" y="29"/>
                            <a:pt x="39" y="22"/>
                            <a:pt x="41" y="16"/>
                          </a:cubicBezTo>
                          <a:cubicBezTo>
                            <a:pt x="40" y="16"/>
                            <a:pt x="39" y="16"/>
                            <a:pt x="39" y="16"/>
                          </a:cubicBezTo>
                          <a:cubicBezTo>
                            <a:pt x="39" y="22"/>
                            <a:pt x="38" y="27"/>
                            <a:pt x="37" y="33"/>
                          </a:cubicBezTo>
                          <a:cubicBezTo>
                            <a:pt x="38" y="33"/>
                            <a:pt x="38" y="33"/>
                            <a:pt x="39" y="33"/>
                          </a:cubicBezTo>
                          <a:cubicBezTo>
                            <a:pt x="39" y="26"/>
                            <a:pt x="40" y="20"/>
                            <a:pt x="40" y="13"/>
                          </a:cubicBezTo>
                          <a:cubicBezTo>
                            <a:pt x="40" y="11"/>
                            <a:pt x="38" y="11"/>
                            <a:pt x="38" y="12"/>
                          </a:cubicBezTo>
                          <a:cubicBezTo>
                            <a:pt x="37" y="19"/>
                            <a:pt x="36" y="25"/>
                            <a:pt x="35" y="32"/>
                          </a:cubicBezTo>
                          <a:cubicBezTo>
                            <a:pt x="36" y="32"/>
                            <a:pt x="37" y="32"/>
                            <a:pt x="38" y="32"/>
                          </a:cubicBezTo>
                          <a:cubicBezTo>
                            <a:pt x="37" y="25"/>
                            <a:pt x="37" y="17"/>
                            <a:pt x="37" y="10"/>
                          </a:cubicBezTo>
                          <a:cubicBezTo>
                            <a:pt x="37" y="9"/>
                            <a:pt x="35" y="9"/>
                            <a:pt x="34" y="10"/>
                          </a:cubicBezTo>
                          <a:cubicBezTo>
                            <a:pt x="34" y="17"/>
                            <a:pt x="33" y="24"/>
                            <a:pt x="32" y="31"/>
                          </a:cubicBezTo>
                          <a:cubicBezTo>
                            <a:pt x="32" y="31"/>
                            <a:pt x="33" y="31"/>
                            <a:pt x="34" y="31"/>
                          </a:cubicBezTo>
                          <a:cubicBezTo>
                            <a:pt x="33" y="25"/>
                            <a:pt x="34" y="18"/>
                            <a:pt x="34" y="12"/>
                          </a:cubicBezTo>
                          <a:cubicBezTo>
                            <a:pt x="34" y="10"/>
                            <a:pt x="32" y="10"/>
                            <a:pt x="32" y="12"/>
                          </a:cubicBezTo>
                          <a:cubicBezTo>
                            <a:pt x="31" y="18"/>
                            <a:pt x="30" y="24"/>
                            <a:pt x="29" y="31"/>
                          </a:cubicBezTo>
                          <a:cubicBezTo>
                            <a:pt x="30" y="31"/>
                            <a:pt x="30" y="31"/>
                            <a:pt x="31" y="31"/>
                          </a:cubicBezTo>
                          <a:cubicBezTo>
                            <a:pt x="31" y="25"/>
                            <a:pt x="32" y="19"/>
                            <a:pt x="32" y="13"/>
                          </a:cubicBezTo>
                          <a:cubicBezTo>
                            <a:pt x="32" y="11"/>
                            <a:pt x="30" y="11"/>
                            <a:pt x="30" y="12"/>
                          </a:cubicBezTo>
                          <a:cubicBezTo>
                            <a:pt x="29" y="17"/>
                            <a:pt x="28" y="23"/>
                            <a:pt x="26" y="27"/>
                          </a:cubicBezTo>
                          <a:cubicBezTo>
                            <a:pt x="27" y="28"/>
                            <a:pt x="28" y="28"/>
                            <a:pt x="29" y="28"/>
                          </a:cubicBezTo>
                          <a:cubicBezTo>
                            <a:pt x="29" y="22"/>
                            <a:pt x="29" y="17"/>
                            <a:pt x="30" y="11"/>
                          </a:cubicBezTo>
                          <a:cubicBezTo>
                            <a:pt x="30" y="10"/>
                            <a:pt x="28" y="10"/>
                            <a:pt x="28" y="11"/>
                          </a:cubicBezTo>
                          <a:cubicBezTo>
                            <a:pt x="27" y="17"/>
                            <a:pt x="26" y="22"/>
                            <a:pt x="25" y="28"/>
                          </a:cubicBezTo>
                          <a:cubicBezTo>
                            <a:pt x="25" y="28"/>
                            <a:pt x="26" y="28"/>
                            <a:pt x="27" y="28"/>
                          </a:cubicBezTo>
                          <a:cubicBezTo>
                            <a:pt x="27" y="22"/>
                            <a:pt x="27" y="17"/>
                            <a:pt x="27" y="11"/>
                          </a:cubicBezTo>
                          <a:cubicBezTo>
                            <a:pt x="27" y="10"/>
                            <a:pt x="25" y="9"/>
                            <a:pt x="25" y="10"/>
                          </a:cubicBezTo>
                          <a:cubicBezTo>
                            <a:pt x="23" y="14"/>
                            <a:pt x="22" y="19"/>
                            <a:pt x="21" y="23"/>
                          </a:cubicBezTo>
                          <a:cubicBezTo>
                            <a:pt x="22" y="23"/>
                            <a:pt x="23" y="23"/>
                            <a:pt x="23" y="23"/>
                          </a:cubicBezTo>
                          <a:cubicBezTo>
                            <a:pt x="22" y="18"/>
                            <a:pt x="24" y="13"/>
                            <a:pt x="23" y="7"/>
                          </a:cubicBezTo>
                          <a:cubicBezTo>
                            <a:pt x="22" y="6"/>
                            <a:pt x="21" y="6"/>
                            <a:pt x="20" y="7"/>
                          </a:cubicBezTo>
                          <a:cubicBezTo>
                            <a:pt x="19" y="12"/>
                            <a:pt x="18" y="16"/>
                            <a:pt x="17" y="21"/>
                          </a:cubicBezTo>
                          <a:cubicBezTo>
                            <a:pt x="17" y="22"/>
                            <a:pt x="19" y="23"/>
                            <a:pt x="19" y="22"/>
                          </a:cubicBezTo>
                          <a:cubicBezTo>
                            <a:pt x="20" y="20"/>
                            <a:pt x="20" y="19"/>
                            <a:pt x="20" y="18"/>
                          </a:cubicBezTo>
                          <a:cubicBezTo>
                            <a:pt x="21" y="16"/>
                            <a:pt x="18" y="16"/>
                            <a:pt x="18" y="17"/>
                          </a:cubicBezTo>
                          <a:cubicBezTo>
                            <a:pt x="18" y="18"/>
                            <a:pt x="17" y="20"/>
                            <a:pt x="17" y="21"/>
                          </a:cubicBezTo>
                          <a:cubicBezTo>
                            <a:pt x="18" y="21"/>
                            <a:pt x="19" y="21"/>
                            <a:pt x="19" y="22"/>
                          </a:cubicBezTo>
                          <a:cubicBezTo>
                            <a:pt x="20" y="17"/>
                            <a:pt x="21" y="12"/>
                            <a:pt x="23" y="8"/>
                          </a:cubicBezTo>
                          <a:cubicBezTo>
                            <a:pt x="22" y="8"/>
                            <a:pt x="21" y="8"/>
                            <a:pt x="20" y="8"/>
                          </a:cubicBezTo>
                          <a:cubicBezTo>
                            <a:pt x="22" y="13"/>
                            <a:pt x="20" y="19"/>
                            <a:pt x="21" y="24"/>
                          </a:cubicBezTo>
                          <a:cubicBezTo>
                            <a:pt x="21" y="25"/>
                            <a:pt x="23" y="25"/>
                            <a:pt x="23" y="24"/>
                          </a:cubicBezTo>
                          <a:cubicBezTo>
                            <a:pt x="24" y="20"/>
                            <a:pt x="25" y="15"/>
                            <a:pt x="27" y="11"/>
                          </a:cubicBezTo>
                          <a:cubicBezTo>
                            <a:pt x="26" y="11"/>
                            <a:pt x="25" y="11"/>
                            <a:pt x="25" y="11"/>
                          </a:cubicBezTo>
                          <a:cubicBezTo>
                            <a:pt x="25" y="17"/>
                            <a:pt x="25" y="22"/>
                            <a:pt x="25" y="28"/>
                          </a:cubicBezTo>
                          <a:cubicBezTo>
                            <a:pt x="25" y="29"/>
                            <a:pt x="27" y="30"/>
                            <a:pt x="27" y="28"/>
                          </a:cubicBezTo>
                          <a:cubicBezTo>
                            <a:pt x="28" y="23"/>
                            <a:pt x="29" y="17"/>
                            <a:pt x="30" y="12"/>
                          </a:cubicBezTo>
                          <a:cubicBezTo>
                            <a:pt x="29" y="12"/>
                            <a:pt x="28" y="12"/>
                            <a:pt x="28" y="11"/>
                          </a:cubicBezTo>
                          <a:cubicBezTo>
                            <a:pt x="27" y="17"/>
                            <a:pt x="26" y="22"/>
                            <a:pt x="26" y="28"/>
                          </a:cubicBezTo>
                          <a:cubicBezTo>
                            <a:pt x="26" y="29"/>
                            <a:pt x="28" y="29"/>
                            <a:pt x="29" y="28"/>
                          </a:cubicBezTo>
                          <a:cubicBezTo>
                            <a:pt x="31" y="23"/>
                            <a:pt x="31" y="18"/>
                            <a:pt x="32" y="13"/>
                          </a:cubicBezTo>
                          <a:cubicBezTo>
                            <a:pt x="32" y="13"/>
                            <a:pt x="31" y="13"/>
                            <a:pt x="30" y="13"/>
                          </a:cubicBezTo>
                          <a:cubicBezTo>
                            <a:pt x="30" y="19"/>
                            <a:pt x="29" y="25"/>
                            <a:pt x="29" y="31"/>
                          </a:cubicBezTo>
                          <a:cubicBezTo>
                            <a:pt x="29" y="32"/>
                            <a:pt x="31" y="32"/>
                            <a:pt x="31" y="31"/>
                          </a:cubicBezTo>
                          <a:cubicBezTo>
                            <a:pt x="33" y="25"/>
                            <a:pt x="34" y="18"/>
                            <a:pt x="34" y="12"/>
                          </a:cubicBezTo>
                          <a:cubicBezTo>
                            <a:pt x="33" y="12"/>
                            <a:pt x="32" y="12"/>
                            <a:pt x="32" y="12"/>
                          </a:cubicBezTo>
                          <a:cubicBezTo>
                            <a:pt x="32" y="18"/>
                            <a:pt x="31" y="25"/>
                            <a:pt x="32" y="31"/>
                          </a:cubicBezTo>
                          <a:cubicBezTo>
                            <a:pt x="32" y="32"/>
                            <a:pt x="34" y="33"/>
                            <a:pt x="34" y="31"/>
                          </a:cubicBezTo>
                          <a:cubicBezTo>
                            <a:pt x="35" y="24"/>
                            <a:pt x="36" y="17"/>
                            <a:pt x="37" y="10"/>
                          </a:cubicBezTo>
                          <a:cubicBezTo>
                            <a:pt x="36" y="10"/>
                            <a:pt x="35" y="10"/>
                            <a:pt x="34" y="10"/>
                          </a:cubicBezTo>
                          <a:cubicBezTo>
                            <a:pt x="35" y="17"/>
                            <a:pt x="35" y="25"/>
                            <a:pt x="35" y="32"/>
                          </a:cubicBezTo>
                          <a:cubicBezTo>
                            <a:pt x="35" y="33"/>
                            <a:pt x="37" y="34"/>
                            <a:pt x="38" y="32"/>
                          </a:cubicBezTo>
                          <a:cubicBezTo>
                            <a:pt x="39" y="26"/>
                            <a:pt x="39" y="19"/>
                            <a:pt x="40" y="13"/>
                          </a:cubicBezTo>
                          <a:cubicBezTo>
                            <a:pt x="39" y="13"/>
                            <a:pt x="38" y="13"/>
                            <a:pt x="38" y="13"/>
                          </a:cubicBezTo>
                          <a:cubicBezTo>
                            <a:pt x="37" y="20"/>
                            <a:pt x="37" y="26"/>
                            <a:pt x="37" y="33"/>
                          </a:cubicBezTo>
                          <a:cubicBezTo>
                            <a:pt x="37" y="35"/>
                            <a:pt x="39" y="35"/>
                            <a:pt x="39" y="34"/>
                          </a:cubicBezTo>
                          <a:cubicBezTo>
                            <a:pt x="40" y="28"/>
                            <a:pt x="41" y="22"/>
                            <a:pt x="41" y="16"/>
                          </a:cubicBezTo>
                          <a:cubicBezTo>
                            <a:pt x="41" y="14"/>
                            <a:pt x="39" y="14"/>
                            <a:pt x="39" y="15"/>
                          </a:cubicBezTo>
                          <a:cubicBezTo>
                            <a:pt x="37" y="22"/>
                            <a:pt x="38" y="29"/>
                            <a:pt x="37" y="35"/>
                          </a:cubicBezTo>
                          <a:cubicBezTo>
                            <a:pt x="37" y="36"/>
                            <a:pt x="39" y="37"/>
                            <a:pt x="40" y="35"/>
                          </a:cubicBezTo>
                          <a:cubicBezTo>
                            <a:pt x="41" y="30"/>
                            <a:pt x="42" y="24"/>
                            <a:pt x="43" y="19"/>
                          </a:cubicBezTo>
                          <a:cubicBezTo>
                            <a:pt x="42" y="19"/>
                            <a:pt x="41" y="19"/>
                            <a:pt x="40" y="19"/>
                          </a:cubicBezTo>
                          <a:cubicBezTo>
                            <a:pt x="40" y="27"/>
                            <a:pt x="41" y="35"/>
                            <a:pt x="38" y="42"/>
                          </a:cubicBezTo>
                          <a:cubicBezTo>
                            <a:pt x="39" y="43"/>
                            <a:pt x="40" y="43"/>
                            <a:pt x="41" y="43"/>
                          </a:cubicBezTo>
                          <a:cubicBezTo>
                            <a:pt x="42" y="36"/>
                            <a:pt x="43" y="30"/>
                            <a:pt x="43" y="24"/>
                          </a:cubicBezTo>
                          <a:cubicBezTo>
                            <a:pt x="43" y="22"/>
                            <a:pt x="40" y="22"/>
                            <a:pt x="40" y="24"/>
                          </a:cubicBezTo>
                          <a:cubicBezTo>
                            <a:pt x="40" y="29"/>
                            <a:pt x="40" y="34"/>
                            <a:pt x="38" y="39"/>
                          </a:cubicBezTo>
                          <a:cubicBezTo>
                            <a:pt x="39" y="39"/>
                            <a:pt x="39" y="39"/>
                            <a:pt x="40" y="39"/>
                          </a:cubicBezTo>
                          <a:cubicBezTo>
                            <a:pt x="40" y="36"/>
                            <a:pt x="41" y="34"/>
                            <a:pt x="43" y="32"/>
                          </a:cubicBezTo>
                          <a:cubicBezTo>
                            <a:pt x="44" y="35"/>
                            <a:pt x="44" y="38"/>
                            <a:pt x="44" y="40"/>
                          </a:cubicBezTo>
                          <a:cubicBezTo>
                            <a:pt x="44" y="43"/>
                            <a:pt x="44" y="46"/>
                            <a:pt x="44" y="49"/>
                          </a:cubicBezTo>
                          <a:cubicBezTo>
                            <a:pt x="44" y="50"/>
                            <a:pt x="46" y="51"/>
                            <a:pt x="46" y="49"/>
                          </a:cubicBezTo>
                          <a:cubicBezTo>
                            <a:pt x="47" y="44"/>
                            <a:pt x="47" y="40"/>
                            <a:pt x="47" y="34"/>
                          </a:cubicBezTo>
                          <a:cubicBezTo>
                            <a:pt x="47" y="33"/>
                            <a:pt x="45" y="33"/>
                            <a:pt x="45" y="34"/>
                          </a:cubicBezTo>
                          <a:cubicBezTo>
                            <a:pt x="42" y="39"/>
                            <a:pt x="42" y="45"/>
                            <a:pt x="42" y="50"/>
                          </a:cubicBezTo>
                          <a:cubicBezTo>
                            <a:pt x="42" y="52"/>
                            <a:pt x="44" y="52"/>
                            <a:pt x="45" y="50"/>
                          </a:cubicBezTo>
                          <a:cubicBezTo>
                            <a:pt x="45" y="46"/>
                            <a:pt x="46" y="41"/>
                            <a:pt x="46" y="36"/>
                          </a:cubicBezTo>
                          <a:cubicBezTo>
                            <a:pt x="46" y="35"/>
                            <a:pt x="44" y="35"/>
                            <a:pt x="44" y="36"/>
                          </a:cubicBezTo>
                          <a:cubicBezTo>
                            <a:pt x="42" y="41"/>
                            <a:pt x="42" y="47"/>
                            <a:pt x="40" y="52"/>
                          </a:cubicBezTo>
                          <a:cubicBezTo>
                            <a:pt x="41" y="52"/>
                            <a:pt x="42" y="52"/>
                            <a:pt x="43" y="52"/>
                          </a:cubicBezTo>
                          <a:cubicBezTo>
                            <a:pt x="43" y="47"/>
                            <a:pt x="44" y="42"/>
                            <a:pt x="44" y="37"/>
                          </a:cubicBezTo>
                          <a:cubicBezTo>
                            <a:pt x="44" y="35"/>
                            <a:pt x="42" y="35"/>
                            <a:pt x="42" y="36"/>
                          </a:cubicBezTo>
                          <a:cubicBezTo>
                            <a:pt x="40" y="42"/>
                            <a:pt x="40" y="48"/>
                            <a:pt x="39" y="53"/>
                          </a:cubicBezTo>
                          <a:cubicBezTo>
                            <a:pt x="40" y="53"/>
                            <a:pt x="40" y="53"/>
                            <a:pt x="41" y="53"/>
                          </a:cubicBezTo>
                          <a:cubicBezTo>
                            <a:pt x="42" y="46"/>
                            <a:pt x="44" y="39"/>
                            <a:pt x="42" y="32"/>
                          </a:cubicBezTo>
                          <a:cubicBezTo>
                            <a:pt x="42" y="31"/>
                            <a:pt x="40" y="31"/>
                            <a:pt x="40" y="32"/>
                          </a:cubicBezTo>
                          <a:cubicBezTo>
                            <a:pt x="39" y="39"/>
                            <a:pt x="39" y="46"/>
                            <a:pt x="37" y="52"/>
                          </a:cubicBezTo>
                          <a:cubicBezTo>
                            <a:pt x="38" y="52"/>
                            <a:pt x="39" y="52"/>
                            <a:pt x="40" y="52"/>
                          </a:cubicBezTo>
                          <a:cubicBezTo>
                            <a:pt x="38" y="47"/>
                            <a:pt x="40" y="41"/>
                            <a:pt x="41" y="35"/>
                          </a:cubicBezTo>
                          <a:cubicBezTo>
                            <a:pt x="41" y="35"/>
                            <a:pt x="40" y="35"/>
                            <a:pt x="39" y="35"/>
                          </a:cubicBezTo>
                          <a:cubicBezTo>
                            <a:pt x="39" y="38"/>
                            <a:pt x="39" y="41"/>
                            <a:pt x="39" y="44"/>
                          </a:cubicBezTo>
                          <a:cubicBezTo>
                            <a:pt x="39" y="46"/>
                            <a:pt x="39" y="48"/>
                            <a:pt x="39" y="50"/>
                          </a:cubicBezTo>
                          <a:cubicBezTo>
                            <a:pt x="38" y="50"/>
                            <a:pt x="37" y="50"/>
                            <a:pt x="36" y="51"/>
                          </a:cubicBezTo>
                          <a:cubicBezTo>
                            <a:pt x="37" y="46"/>
                            <a:pt x="36" y="45"/>
                            <a:pt x="33" y="50"/>
                          </a:cubicBezTo>
                          <a:cubicBezTo>
                            <a:pt x="32" y="49"/>
                            <a:pt x="31" y="50"/>
                            <a:pt x="31" y="51"/>
                          </a:cubicBezTo>
                          <a:cubicBezTo>
                            <a:pt x="31" y="47"/>
                            <a:pt x="21" y="42"/>
                            <a:pt x="18" y="38"/>
                          </a:cubicBezTo>
                          <a:cubicBezTo>
                            <a:pt x="18" y="38"/>
                            <a:pt x="17" y="39"/>
                            <a:pt x="17" y="39"/>
                          </a:cubicBezTo>
                          <a:cubicBezTo>
                            <a:pt x="22" y="44"/>
                            <a:pt x="27" y="49"/>
                            <a:pt x="33" y="53"/>
                          </a:cubicBezTo>
                          <a:cubicBezTo>
                            <a:pt x="34" y="54"/>
                            <a:pt x="35" y="53"/>
                            <a:pt x="34" y="52"/>
                          </a:cubicBezTo>
                          <a:cubicBezTo>
                            <a:pt x="32" y="49"/>
                            <a:pt x="30" y="46"/>
                            <a:pt x="27" y="43"/>
                          </a:cubicBezTo>
                          <a:cubicBezTo>
                            <a:pt x="26" y="42"/>
                            <a:pt x="24" y="43"/>
                            <a:pt x="25" y="44"/>
                          </a:cubicBezTo>
                          <a:cubicBezTo>
                            <a:pt x="27" y="47"/>
                            <a:pt x="29" y="49"/>
                            <a:pt x="32" y="51"/>
                          </a:cubicBezTo>
                          <a:cubicBezTo>
                            <a:pt x="33" y="52"/>
                            <a:pt x="34" y="50"/>
                            <a:pt x="33" y="49"/>
                          </a:cubicBezTo>
                          <a:cubicBezTo>
                            <a:pt x="31" y="47"/>
                            <a:pt x="23" y="40"/>
                            <a:pt x="23" y="47"/>
                          </a:cubicBezTo>
                          <a:cubicBezTo>
                            <a:pt x="23" y="55"/>
                            <a:pt x="39" y="37"/>
                            <a:pt x="35" y="52"/>
                          </a:cubicBezTo>
                          <a:cubicBezTo>
                            <a:pt x="36" y="52"/>
                            <a:pt x="36" y="52"/>
                            <a:pt x="37" y="52"/>
                          </a:cubicBezTo>
                          <a:cubicBezTo>
                            <a:pt x="36" y="48"/>
                            <a:pt x="36" y="44"/>
                            <a:pt x="36" y="40"/>
                          </a:cubicBezTo>
                          <a:cubicBezTo>
                            <a:pt x="35" y="40"/>
                            <a:pt x="35" y="40"/>
                            <a:pt x="34" y="40"/>
                          </a:cubicBezTo>
                          <a:cubicBezTo>
                            <a:pt x="34" y="44"/>
                            <a:pt x="34" y="48"/>
                            <a:pt x="33" y="52"/>
                          </a:cubicBezTo>
                          <a:cubicBezTo>
                            <a:pt x="34" y="52"/>
                            <a:pt x="35" y="52"/>
                            <a:pt x="36" y="52"/>
                          </a:cubicBezTo>
                          <a:cubicBezTo>
                            <a:pt x="34" y="47"/>
                            <a:pt x="35" y="42"/>
                            <a:pt x="35" y="37"/>
                          </a:cubicBezTo>
                          <a:cubicBezTo>
                            <a:pt x="34" y="36"/>
                            <a:pt x="32" y="36"/>
                            <a:pt x="32" y="37"/>
                          </a:cubicBezTo>
                          <a:cubicBezTo>
                            <a:pt x="32" y="41"/>
                            <a:pt x="32" y="46"/>
                            <a:pt x="31" y="50"/>
                          </a:cubicBezTo>
                          <a:cubicBezTo>
                            <a:pt x="32" y="50"/>
                            <a:pt x="32" y="50"/>
                            <a:pt x="33" y="51"/>
                          </a:cubicBezTo>
                          <a:cubicBezTo>
                            <a:pt x="33" y="46"/>
                            <a:pt x="33" y="42"/>
                            <a:pt x="32" y="37"/>
                          </a:cubicBezTo>
                          <a:cubicBezTo>
                            <a:pt x="32" y="36"/>
                            <a:pt x="30" y="36"/>
                            <a:pt x="30" y="37"/>
                          </a:cubicBezTo>
                          <a:cubicBezTo>
                            <a:pt x="30" y="42"/>
                            <a:pt x="29" y="46"/>
                            <a:pt x="28" y="50"/>
                          </a:cubicBezTo>
                          <a:cubicBezTo>
                            <a:pt x="29" y="51"/>
                            <a:pt x="30" y="51"/>
                            <a:pt x="31" y="51"/>
                          </a:cubicBezTo>
                          <a:cubicBezTo>
                            <a:pt x="30" y="46"/>
                            <a:pt x="30" y="40"/>
                            <a:pt x="30" y="35"/>
                          </a:cubicBezTo>
                          <a:cubicBezTo>
                            <a:pt x="30" y="34"/>
                            <a:pt x="28" y="34"/>
                            <a:pt x="28" y="35"/>
                          </a:cubicBezTo>
                          <a:cubicBezTo>
                            <a:pt x="28" y="36"/>
                            <a:pt x="28" y="36"/>
                            <a:pt x="27" y="37"/>
                          </a:cubicBezTo>
                          <a:cubicBezTo>
                            <a:pt x="28" y="41"/>
                            <a:pt x="27" y="42"/>
                            <a:pt x="25" y="41"/>
                          </a:cubicBezTo>
                          <a:cubicBezTo>
                            <a:pt x="26" y="35"/>
                            <a:pt x="26" y="33"/>
                            <a:pt x="25" y="38"/>
                          </a:cubicBezTo>
                          <a:cubicBezTo>
                            <a:pt x="24" y="40"/>
                            <a:pt x="24" y="42"/>
                            <a:pt x="24" y="44"/>
                          </a:cubicBezTo>
                          <a:cubicBezTo>
                            <a:pt x="25" y="44"/>
                            <a:pt x="25" y="44"/>
                            <a:pt x="26" y="44"/>
                          </a:cubicBezTo>
                          <a:cubicBezTo>
                            <a:pt x="26" y="39"/>
                            <a:pt x="26" y="35"/>
                            <a:pt x="27" y="31"/>
                          </a:cubicBezTo>
                          <a:cubicBezTo>
                            <a:pt x="26" y="31"/>
                            <a:pt x="26" y="31"/>
                            <a:pt x="25" y="31"/>
                          </a:cubicBezTo>
                          <a:cubicBezTo>
                            <a:pt x="25" y="34"/>
                            <a:pt x="25" y="38"/>
                            <a:pt x="24" y="42"/>
                          </a:cubicBezTo>
                          <a:cubicBezTo>
                            <a:pt x="23" y="39"/>
                            <a:pt x="23" y="36"/>
                            <a:pt x="23" y="33"/>
                          </a:cubicBezTo>
                          <a:cubicBezTo>
                            <a:pt x="23" y="29"/>
                            <a:pt x="23" y="25"/>
                            <a:pt x="22" y="21"/>
                          </a:cubicBezTo>
                          <a:cubicBezTo>
                            <a:pt x="22" y="21"/>
                            <a:pt x="21" y="20"/>
                            <a:pt x="20" y="21"/>
                          </a:cubicBezTo>
                          <a:cubicBezTo>
                            <a:pt x="19" y="22"/>
                            <a:pt x="18" y="27"/>
                            <a:pt x="18" y="25"/>
                          </a:cubicBezTo>
                          <a:cubicBezTo>
                            <a:pt x="19" y="20"/>
                            <a:pt x="21" y="15"/>
                            <a:pt x="21" y="10"/>
                          </a:cubicBezTo>
                          <a:cubicBezTo>
                            <a:pt x="21" y="9"/>
                            <a:pt x="20" y="8"/>
                            <a:pt x="19" y="9"/>
                          </a:cubicBezTo>
                          <a:cubicBezTo>
                            <a:pt x="15" y="12"/>
                            <a:pt x="9" y="25"/>
                            <a:pt x="11" y="30"/>
                          </a:cubicBezTo>
                          <a:cubicBezTo>
                            <a:pt x="11" y="30"/>
                            <a:pt x="13" y="31"/>
                            <a:pt x="13" y="30"/>
                          </a:cubicBezTo>
                          <a:cubicBezTo>
                            <a:pt x="16" y="23"/>
                            <a:pt x="18" y="16"/>
                            <a:pt x="21" y="10"/>
                          </a:cubicBezTo>
                          <a:cubicBezTo>
                            <a:pt x="21" y="10"/>
                            <a:pt x="20" y="9"/>
                            <a:pt x="19" y="9"/>
                          </a:cubicBezTo>
                          <a:cubicBezTo>
                            <a:pt x="18" y="17"/>
                            <a:pt x="16" y="24"/>
                            <a:pt x="17" y="31"/>
                          </a:cubicBezTo>
                          <a:cubicBezTo>
                            <a:pt x="17" y="32"/>
                            <a:pt x="18" y="33"/>
                            <a:pt x="19" y="32"/>
                          </a:cubicBezTo>
                          <a:cubicBezTo>
                            <a:pt x="22" y="27"/>
                            <a:pt x="23" y="21"/>
                            <a:pt x="24" y="15"/>
                          </a:cubicBezTo>
                          <a:cubicBezTo>
                            <a:pt x="23" y="15"/>
                            <a:pt x="22" y="15"/>
                            <a:pt x="22" y="15"/>
                          </a:cubicBezTo>
                          <a:cubicBezTo>
                            <a:pt x="21" y="22"/>
                            <a:pt x="20" y="30"/>
                            <a:pt x="19" y="38"/>
                          </a:cubicBezTo>
                          <a:cubicBezTo>
                            <a:pt x="20" y="38"/>
                            <a:pt x="21" y="38"/>
                            <a:pt x="22" y="38"/>
                          </a:cubicBezTo>
                          <a:cubicBezTo>
                            <a:pt x="21" y="34"/>
                            <a:pt x="22" y="29"/>
                            <a:pt x="22" y="25"/>
                          </a:cubicBezTo>
                          <a:cubicBezTo>
                            <a:pt x="22" y="25"/>
                            <a:pt x="24" y="16"/>
                            <a:pt x="25" y="19"/>
                          </a:cubicBezTo>
                          <a:cubicBezTo>
                            <a:pt x="26" y="23"/>
                            <a:pt x="26" y="27"/>
                            <a:pt x="27" y="32"/>
                          </a:cubicBezTo>
                          <a:cubicBezTo>
                            <a:pt x="27" y="34"/>
                            <a:pt x="27" y="40"/>
                            <a:pt x="31" y="41"/>
                          </a:cubicBezTo>
                          <a:cubicBezTo>
                            <a:pt x="31" y="41"/>
                            <a:pt x="32" y="40"/>
                            <a:pt x="32" y="40"/>
                          </a:cubicBezTo>
                          <a:cubicBezTo>
                            <a:pt x="33" y="32"/>
                            <a:pt x="33" y="25"/>
                            <a:pt x="34" y="17"/>
                          </a:cubicBezTo>
                          <a:cubicBezTo>
                            <a:pt x="33" y="17"/>
                            <a:pt x="33" y="17"/>
                            <a:pt x="32" y="17"/>
                          </a:cubicBezTo>
                          <a:cubicBezTo>
                            <a:pt x="32" y="24"/>
                            <a:pt x="33" y="30"/>
                            <a:pt x="33" y="37"/>
                          </a:cubicBezTo>
                          <a:cubicBezTo>
                            <a:pt x="34" y="37"/>
                            <a:pt x="34" y="37"/>
                            <a:pt x="35" y="37"/>
                          </a:cubicBezTo>
                          <a:cubicBezTo>
                            <a:pt x="34" y="30"/>
                            <a:pt x="34" y="24"/>
                            <a:pt x="34" y="17"/>
                          </a:cubicBezTo>
                          <a:cubicBezTo>
                            <a:pt x="33" y="17"/>
                            <a:pt x="32" y="17"/>
                            <a:pt x="31" y="17"/>
                          </a:cubicBezTo>
                          <a:cubicBezTo>
                            <a:pt x="34" y="24"/>
                            <a:pt x="36" y="33"/>
                            <a:pt x="34" y="40"/>
                          </a:cubicBezTo>
                          <a:cubicBezTo>
                            <a:pt x="33" y="46"/>
                            <a:pt x="25" y="29"/>
                            <a:pt x="26" y="31"/>
                          </a:cubicBezTo>
                          <a:cubicBezTo>
                            <a:pt x="25" y="30"/>
                            <a:pt x="25" y="30"/>
                            <a:pt x="25" y="29"/>
                          </a:cubicBezTo>
                          <a:cubicBezTo>
                            <a:pt x="22" y="22"/>
                            <a:pt x="26" y="21"/>
                            <a:pt x="37" y="26"/>
                          </a:cubicBezTo>
                          <a:cubicBezTo>
                            <a:pt x="38" y="30"/>
                            <a:pt x="38" y="35"/>
                            <a:pt x="37" y="39"/>
                          </a:cubicBezTo>
                          <a:cubicBezTo>
                            <a:pt x="30" y="43"/>
                            <a:pt x="25" y="43"/>
                            <a:pt x="23" y="38"/>
                          </a:cubicBezTo>
                          <a:cubicBezTo>
                            <a:pt x="23" y="37"/>
                            <a:pt x="22" y="35"/>
                            <a:pt x="22" y="33"/>
                          </a:cubicBezTo>
                          <a:cubicBezTo>
                            <a:pt x="21" y="32"/>
                            <a:pt x="21" y="31"/>
                            <a:pt x="21" y="30"/>
                          </a:cubicBezTo>
                          <a:cubicBezTo>
                            <a:pt x="20" y="24"/>
                            <a:pt x="24" y="22"/>
                            <a:pt x="33" y="24"/>
                          </a:cubicBezTo>
                          <a:cubicBezTo>
                            <a:pt x="35" y="26"/>
                            <a:pt x="35" y="30"/>
                            <a:pt x="35" y="33"/>
                          </a:cubicBezTo>
                          <a:cubicBezTo>
                            <a:pt x="35" y="36"/>
                            <a:pt x="33" y="47"/>
                            <a:pt x="26" y="42"/>
                          </a:cubicBezTo>
                          <a:cubicBezTo>
                            <a:pt x="22" y="39"/>
                            <a:pt x="21" y="31"/>
                            <a:pt x="20" y="27"/>
                          </a:cubicBezTo>
                          <a:cubicBezTo>
                            <a:pt x="20" y="26"/>
                            <a:pt x="20" y="25"/>
                            <a:pt x="20" y="25"/>
                          </a:cubicBezTo>
                          <a:cubicBezTo>
                            <a:pt x="28" y="22"/>
                            <a:pt x="32" y="25"/>
                            <a:pt x="31" y="31"/>
                          </a:cubicBezTo>
                          <a:cubicBezTo>
                            <a:pt x="31" y="32"/>
                            <a:pt x="31" y="46"/>
                            <a:pt x="26" y="41"/>
                          </a:cubicBezTo>
                          <a:cubicBezTo>
                            <a:pt x="22" y="38"/>
                            <a:pt x="21" y="32"/>
                            <a:pt x="20" y="28"/>
                          </a:cubicBezTo>
                          <a:cubicBezTo>
                            <a:pt x="20" y="27"/>
                            <a:pt x="20" y="26"/>
                            <a:pt x="20" y="26"/>
                          </a:cubicBezTo>
                          <a:cubicBezTo>
                            <a:pt x="20" y="22"/>
                            <a:pt x="22" y="22"/>
                            <a:pt x="27" y="24"/>
                          </a:cubicBezTo>
                          <a:cubicBezTo>
                            <a:pt x="28" y="26"/>
                            <a:pt x="29" y="29"/>
                            <a:pt x="29" y="32"/>
                          </a:cubicBezTo>
                          <a:cubicBezTo>
                            <a:pt x="29" y="32"/>
                            <a:pt x="29" y="33"/>
                            <a:pt x="30" y="34"/>
                          </a:cubicBezTo>
                          <a:cubicBezTo>
                            <a:pt x="30" y="37"/>
                            <a:pt x="29" y="38"/>
                            <a:pt x="24" y="37"/>
                          </a:cubicBezTo>
                          <a:cubicBezTo>
                            <a:pt x="23" y="34"/>
                            <a:pt x="23" y="30"/>
                            <a:pt x="23" y="27"/>
                          </a:cubicBezTo>
                          <a:cubicBezTo>
                            <a:pt x="23" y="18"/>
                            <a:pt x="25" y="23"/>
                            <a:pt x="26" y="28"/>
                          </a:cubicBezTo>
                          <a:cubicBezTo>
                            <a:pt x="27" y="31"/>
                            <a:pt x="28" y="34"/>
                            <a:pt x="28" y="37"/>
                          </a:cubicBezTo>
                          <a:cubicBezTo>
                            <a:pt x="28" y="43"/>
                            <a:pt x="24" y="34"/>
                            <a:pt x="23" y="33"/>
                          </a:cubicBezTo>
                          <a:cubicBezTo>
                            <a:pt x="22" y="28"/>
                            <a:pt x="23" y="22"/>
                            <a:pt x="20" y="19"/>
                          </a:cubicBezTo>
                          <a:cubicBezTo>
                            <a:pt x="23" y="22"/>
                            <a:pt x="24" y="29"/>
                            <a:pt x="23" y="34"/>
                          </a:cubicBezTo>
                          <a:cubicBezTo>
                            <a:pt x="22" y="33"/>
                            <a:pt x="21" y="33"/>
                            <a:pt x="19" y="33"/>
                          </a:cubicBezTo>
                          <a:cubicBezTo>
                            <a:pt x="19" y="31"/>
                            <a:pt x="19" y="30"/>
                            <a:pt x="19" y="29"/>
                          </a:cubicBezTo>
                          <a:cubicBezTo>
                            <a:pt x="19" y="27"/>
                            <a:pt x="20" y="25"/>
                            <a:pt x="20" y="22"/>
                          </a:cubicBezTo>
                          <a:cubicBezTo>
                            <a:pt x="20" y="20"/>
                            <a:pt x="21" y="17"/>
                            <a:pt x="19" y="15"/>
                          </a:cubicBezTo>
                          <a:cubicBezTo>
                            <a:pt x="19" y="14"/>
                            <a:pt x="17" y="14"/>
                            <a:pt x="17" y="15"/>
                          </a:cubicBezTo>
                          <a:cubicBezTo>
                            <a:pt x="16" y="20"/>
                            <a:pt x="15" y="25"/>
                            <a:pt x="13" y="29"/>
                          </a:cubicBezTo>
                          <a:cubicBezTo>
                            <a:pt x="14" y="29"/>
                            <a:pt x="14" y="30"/>
                            <a:pt x="15" y="30"/>
                          </a:cubicBezTo>
                          <a:cubicBezTo>
                            <a:pt x="16" y="22"/>
                            <a:pt x="20" y="16"/>
                            <a:pt x="20" y="8"/>
                          </a:cubicBezTo>
                          <a:cubicBezTo>
                            <a:pt x="20" y="7"/>
                            <a:pt x="18" y="7"/>
                            <a:pt x="17" y="8"/>
                          </a:cubicBezTo>
                          <a:cubicBezTo>
                            <a:pt x="14" y="12"/>
                            <a:pt x="12" y="16"/>
                            <a:pt x="10" y="21"/>
                          </a:cubicBezTo>
                          <a:cubicBezTo>
                            <a:pt x="9" y="22"/>
                            <a:pt x="11" y="23"/>
                            <a:pt x="12" y="22"/>
                          </a:cubicBezTo>
                          <a:cubicBezTo>
                            <a:pt x="14" y="18"/>
                            <a:pt x="17" y="14"/>
                            <a:pt x="19" y="9"/>
                          </a:cubicBezTo>
                          <a:cubicBezTo>
                            <a:pt x="20" y="8"/>
                            <a:pt x="18" y="7"/>
                            <a:pt x="17" y="8"/>
                          </a:cubicBezTo>
                          <a:cubicBezTo>
                            <a:pt x="15" y="12"/>
                            <a:pt x="13" y="15"/>
                            <a:pt x="10" y="18"/>
                          </a:cubicBezTo>
                          <a:cubicBezTo>
                            <a:pt x="11" y="18"/>
                            <a:pt x="11" y="19"/>
                            <a:pt x="12" y="19"/>
                          </a:cubicBezTo>
                          <a:cubicBezTo>
                            <a:pt x="12" y="16"/>
                            <a:pt x="13" y="15"/>
                            <a:pt x="16" y="15"/>
                          </a:cubicBezTo>
                          <a:cubicBezTo>
                            <a:pt x="16" y="17"/>
                            <a:pt x="16" y="19"/>
                            <a:pt x="15" y="21"/>
                          </a:cubicBezTo>
                          <a:cubicBezTo>
                            <a:pt x="15" y="26"/>
                            <a:pt x="15" y="31"/>
                            <a:pt x="14" y="35"/>
                          </a:cubicBezTo>
                          <a:cubicBezTo>
                            <a:pt x="14" y="35"/>
                            <a:pt x="15" y="35"/>
                            <a:pt x="16" y="35"/>
                          </a:cubicBezTo>
                          <a:cubicBezTo>
                            <a:pt x="15" y="28"/>
                            <a:pt x="17" y="21"/>
                            <a:pt x="19" y="14"/>
                          </a:cubicBezTo>
                          <a:cubicBezTo>
                            <a:pt x="18" y="14"/>
                            <a:pt x="17" y="14"/>
                            <a:pt x="17" y="14"/>
                          </a:cubicBezTo>
                          <a:cubicBezTo>
                            <a:pt x="16" y="19"/>
                            <a:pt x="16" y="24"/>
                            <a:pt x="13" y="28"/>
                          </a:cubicBezTo>
                          <a:cubicBezTo>
                            <a:pt x="13" y="29"/>
                            <a:pt x="14" y="29"/>
                            <a:pt x="15" y="29"/>
                          </a:cubicBezTo>
                          <a:cubicBezTo>
                            <a:pt x="15" y="20"/>
                            <a:pt x="20" y="14"/>
                            <a:pt x="22" y="6"/>
                          </a:cubicBezTo>
                          <a:cubicBezTo>
                            <a:pt x="22" y="5"/>
                            <a:pt x="21" y="4"/>
                            <a:pt x="21" y="4"/>
                          </a:cubicBezTo>
                          <a:cubicBezTo>
                            <a:pt x="18" y="5"/>
                            <a:pt x="16" y="5"/>
                            <a:pt x="14" y="7"/>
                          </a:cubicBezTo>
                          <a:cubicBezTo>
                            <a:pt x="13" y="8"/>
                            <a:pt x="12" y="10"/>
                            <a:pt x="11" y="12"/>
                          </a:cubicBezTo>
                          <a:cubicBezTo>
                            <a:pt x="9" y="16"/>
                            <a:pt x="9" y="14"/>
                            <a:pt x="13" y="7"/>
                          </a:cubicBezTo>
                          <a:cubicBezTo>
                            <a:pt x="15" y="5"/>
                            <a:pt x="17" y="4"/>
                            <a:pt x="20" y="3"/>
                          </a:cubicBezTo>
                          <a:cubicBezTo>
                            <a:pt x="21" y="3"/>
                            <a:pt x="20" y="1"/>
                            <a:pt x="19" y="1"/>
                          </a:cubicBezTo>
                          <a:cubicBezTo>
                            <a:pt x="11" y="2"/>
                            <a:pt x="0" y="10"/>
                            <a:pt x="3" y="19"/>
                          </a:cubicBezTo>
                          <a:cubicBezTo>
                            <a:pt x="3" y="20"/>
                            <a:pt x="4" y="20"/>
                            <a:pt x="5" y="19"/>
                          </a:cubicBezTo>
                          <a:cubicBezTo>
                            <a:pt x="7" y="16"/>
                            <a:pt x="10" y="13"/>
                            <a:pt x="13" y="10"/>
                          </a:cubicBezTo>
                          <a:cubicBezTo>
                            <a:pt x="14" y="9"/>
                            <a:pt x="13" y="8"/>
                            <a:pt x="12" y="8"/>
                          </a:cubicBezTo>
                          <a:cubicBezTo>
                            <a:pt x="8" y="10"/>
                            <a:pt x="7" y="12"/>
                            <a:pt x="5" y="15"/>
                          </a:cubicBezTo>
                          <a:cubicBezTo>
                            <a:pt x="5" y="16"/>
                            <a:pt x="5" y="17"/>
                            <a:pt x="6" y="17"/>
                          </a:cubicBezTo>
                          <a:cubicBezTo>
                            <a:pt x="10" y="17"/>
                            <a:pt x="13" y="14"/>
                            <a:pt x="16" y="11"/>
                          </a:cubicBezTo>
                          <a:cubicBezTo>
                            <a:pt x="16" y="10"/>
                            <a:pt x="15" y="9"/>
                            <a:pt x="15" y="9"/>
                          </a:cubicBezTo>
                          <a:cubicBezTo>
                            <a:pt x="9" y="8"/>
                            <a:pt x="7" y="16"/>
                            <a:pt x="5" y="20"/>
                          </a:cubicBezTo>
                          <a:cubicBezTo>
                            <a:pt x="4" y="21"/>
                            <a:pt x="7" y="22"/>
                            <a:pt x="7" y="21"/>
                          </a:cubicBezTo>
                          <a:cubicBezTo>
                            <a:pt x="9" y="17"/>
                            <a:pt x="10" y="14"/>
                            <a:pt x="9" y="11"/>
                          </a:cubicBezTo>
                          <a:cubicBezTo>
                            <a:pt x="9" y="10"/>
                            <a:pt x="8" y="9"/>
                            <a:pt x="8" y="10"/>
                          </a:cubicBezTo>
                          <a:cubicBezTo>
                            <a:pt x="2" y="12"/>
                            <a:pt x="2" y="22"/>
                            <a:pt x="3" y="27"/>
                          </a:cubicBezTo>
                          <a:cubicBezTo>
                            <a:pt x="3" y="28"/>
                            <a:pt x="4" y="29"/>
                            <a:pt x="5" y="28"/>
                          </a:cubicBezTo>
                          <a:cubicBezTo>
                            <a:pt x="6" y="24"/>
                            <a:pt x="7" y="21"/>
                            <a:pt x="7" y="17"/>
                          </a:cubicBezTo>
                          <a:cubicBezTo>
                            <a:pt x="8" y="16"/>
                            <a:pt x="5" y="16"/>
                            <a:pt x="5" y="17"/>
                          </a:cubicBezTo>
                          <a:cubicBezTo>
                            <a:pt x="3" y="25"/>
                            <a:pt x="3" y="34"/>
                            <a:pt x="10" y="40"/>
                          </a:cubicBezTo>
                          <a:cubicBezTo>
                            <a:pt x="11" y="41"/>
                            <a:pt x="12" y="40"/>
                            <a:pt x="12" y="39"/>
                          </a:cubicBezTo>
                          <a:cubicBezTo>
                            <a:pt x="11" y="36"/>
                            <a:pt x="10" y="35"/>
                            <a:pt x="8" y="33"/>
                          </a:cubicBezTo>
                          <a:cubicBezTo>
                            <a:pt x="8" y="33"/>
                            <a:pt x="7" y="33"/>
                            <a:pt x="6" y="34"/>
                          </a:cubicBezTo>
                          <a:cubicBezTo>
                            <a:pt x="9" y="38"/>
                            <a:pt x="12" y="41"/>
                            <a:pt x="17" y="44"/>
                          </a:cubicBezTo>
                          <a:cubicBezTo>
                            <a:pt x="18" y="45"/>
                            <a:pt x="19" y="43"/>
                            <a:pt x="18" y="42"/>
                          </a:cubicBezTo>
                          <a:cubicBezTo>
                            <a:pt x="16" y="38"/>
                            <a:pt x="12" y="35"/>
                            <a:pt x="9" y="31"/>
                          </a:cubicBezTo>
                          <a:cubicBezTo>
                            <a:pt x="8" y="30"/>
                            <a:pt x="6" y="31"/>
                            <a:pt x="7" y="32"/>
                          </a:cubicBezTo>
                          <a:cubicBezTo>
                            <a:pt x="11" y="38"/>
                            <a:pt x="15" y="44"/>
                            <a:pt x="21" y="48"/>
                          </a:cubicBezTo>
                          <a:cubicBezTo>
                            <a:pt x="22" y="49"/>
                            <a:pt x="23" y="48"/>
                            <a:pt x="23" y="47"/>
                          </a:cubicBezTo>
                          <a:cubicBezTo>
                            <a:pt x="19" y="41"/>
                            <a:pt x="15" y="36"/>
                            <a:pt x="10" y="32"/>
                          </a:cubicBezTo>
                          <a:cubicBezTo>
                            <a:pt x="9" y="32"/>
                            <a:pt x="7" y="33"/>
                            <a:pt x="8" y="34"/>
                          </a:cubicBezTo>
                          <a:cubicBezTo>
                            <a:pt x="10" y="38"/>
                            <a:pt x="12" y="42"/>
                            <a:pt x="16" y="46"/>
                          </a:cubicBezTo>
                          <a:cubicBezTo>
                            <a:pt x="17" y="47"/>
                            <a:pt x="19" y="46"/>
                            <a:pt x="18" y="44"/>
                          </a:cubicBezTo>
                          <a:cubicBezTo>
                            <a:pt x="16" y="39"/>
                            <a:pt x="12" y="34"/>
                            <a:pt x="10" y="29"/>
                          </a:cubicBezTo>
                          <a:cubicBezTo>
                            <a:pt x="9" y="29"/>
                            <a:pt x="9" y="30"/>
                            <a:pt x="8" y="30"/>
                          </a:cubicBezTo>
                          <a:cubicBezTo>
                            <a:pt x="11" y="34"/>
                            <a:pt x="14" y="38"/>
                            <a:pt x="18" y="41"/>
                          </a:cubicBezTo>
                          <a:cubicBezTo>
                            <a:pt x="19" y="42"/>
                            <a:pt x="21" y="41"/>
                            <a:pt x="20" y="40"/>
                          </a:cubicBezTo>
                          <a:cubicBezTo>
                            <a:pt x="17" y="35"/>
                            <a:pt x="13" y="31"/>
                            <a:pt x="9" y="27"/>
                          </a:cubicBezTo>
                          <a:cubicBezTo>
                            <a:pt x="8" y="26"/>
                            <a:pt x="7" y="27"/>
                            <a:pt x="8" y="28"/>
                          </a:cubicBezTo>
                          <a:cubicBezTo>
                            <a:pt x="10" y="32"/>
                            <a:pt x="12" y="36"/>
                            <a:pt x="16" y="40"/>
                          </a:cubicBezTo>
                          <a:cubicBezTo>
                            <a:pt x="16" y="41"/>
                            <a:pt x="18" y="40"/>
                            <a:pt x="18" y="39"/>
                          </a:cubicBezTo>
                          <a:cubicBezTo>
                            <a:pt x="16" y="31"/>
                            <a:pt x="13" y="24"/>
                            <a:pt x="7" y="19"/>
                          </a:cubicBezTo>
                          <a:cubicBezTo>
                            <a:pt x="6" y="18"/>
                            <a:pt x="5" y="18"/>
                            <a:pt x="5" y="19"/>
                          </a:cubicBezTo>
                          <a:cubicBezTo>
                            <a:pt x="4" y="23"/>
                            <a:pt x="5" y="26"/>
                            <a:pt x="6" y="29"/>
                          </a:cubicBezTo>
                          <a:cubicBezTo>
                            <a:pt x="7" y="30"/>
                            <a:pt x="8" y="30"/>
                            <a:pt x="8" y="30"/>
                          </a:cubicBezTo>
                          <a:cubicBezTo>
                            <a:pt x="13" y="26"/>
                            <a:pt x="13" y="18"/>
                            <a:pt x="9" y="13"/>
                          </a:cubicBezTo>
                          <a:cubicBezTo>
                            <a:pt x="9" y="13"/>
                            <a:pt x="8" y="13"/>
                            <a:pt x="7" y="13"/>
                          </a:cubicBezTo>
                          <a:cubicBezTo>
                            <a:pt x="2" y="18"/>
                            <a:pt x="5" y="26"/>
                            <a:pt x="6" y="32"/>
                          </a:cubicBezTo>
                          <a:cubicBezTo>
                            <a:pt x="6" y="33"/>
                            <a:pt x="8" y="33"/>
                            <a:pt x="8" y="32"/>
                          </a:cubicBezTo>
                          <a:cubicBezTo>
                            <a:pt x="9" y="27"/>
                            <a:pt x="9" y="21"/>
                            <a:pt x="11" y="16"/>
                          </a:cubicBezTo>
                          <a:cubicBezTo>
                            <a:pt x="10" y="16"/>
                            <a:pt x="9" y="16"/>
                            <a:pt x="8" y="16"/>
                          </a:cubicBezTo>
                          <a:cubicBezTo>
                            <a:pt x="8" y="21"/>
                            <a:pt x="8" y="26"/>
                            <a:pt x="7" y="31"/>
                          </a:cubicBezTo>
                          <a:cubicBezTo>
                            <a:pt x="7" y="32"/>
                            <a:pt x="9" y="32"/>
                            <a:pt x="10" y="31"/>
                          </a:cubicBezTo>
                          <a:cubicBezTo>
                            <a:pt x="11" y="25"/>
                            <a:pt x="12" y="20"/>
                            <a:pt x="12" y="14"/>
                          </a:cubicBezTo>
                          <a:cubicBezTo>
                            <a:pt x="12" y="13"/>
                            <a:pt x="10" y="13"/>
                            <a:pt x="10" y="14"/>
                          </a:cubicBezTo>
                          <a:cubicBezTo>
                            <a:pt x="7" y="19"/>
                            <a:pt x="7" y="24"/>
                            <a:pt x="8" y="30"/>
                          </a:cubicBezTo>
                          <a:cubicBezTo>
                            <a:pt x="8" y="31"/>
                            <a:pt x="9" y="31"/>
                            <a:pt x="9" y="31"/>
                          </a:cubicBezTo>
                          <a:cubicBezTo>
                            <a:pt x="14" y="28"/>
                            <a:pt x="14" y="22"/>
                            <a:pt x="14" y="17"/>
                          </a:cubicBezTo>
                          <a:cubicBezTo>
                            <a:pt x="14" y="17"/>
                            <a:pt x="13" y="16"/>
                            <a:pt x="12" y="17"/>
                          </a:cubicBezTo>
                          <a:cubicBezTo>
                            <a:pt x="7" y="20"/>
                            <a:pt x="6" y="28"/>
                            <a:pt x="9" y="33"/>
                          </a:cubicBezTo>
                          <a:cubicBezTo>
                            <a:pt x="10" y="33"/>
                            <a:pt x="11" y="33"/>
                            <a:pt x="11" y="33"/>
                          </a:cubicBezTo>
                          <a:cubicBezTo>
                            <a:pt x="14" y="31"/>
                            <a:pt x="15" y="29"/>
                            <a:pt x="16" y="25"/>
                          </a:cubicBezTo>
                          <a:cubicBezTo>
                            <a:pt x="15" y="25"/>
                            <a:pt x="14" y="25"/>
                            <a:pt x="13" y="25"/>
                          </a:cubicBezTo>
                          <a:cubicBezTo>
                            <a:pt x="12" y="32"/>
                            <a:pt x="14" y="38"/>
                            <a:pt x="19" y="43"/>
                          </a:cubicBezTo>
                          <a:cubicBezTo>
                            <a:pt x="19" y="44"/>
                            <a:pt x="21" y="44"/>
                            <a:pt x="21" y="43"/>
                          </a:cubicBezTo>
                          <a:cubicBezTo>
                            <a:pt x="20" y="39"/>
                            <a:pt x="20" y="36"/>
                            <a:pt x="18" y="32"/>
                          </a:cubicBezTo>
                          <a:cubicBezTo>
                            <a:pt x="17" y="31"/>
                            <a:pt x="15" y="32"/>
                            <a:pt x="15" y="33"/>
                          </a:cubicBezTo>
                          <a:cubicBezTo>
                            <a:pt x="17" y="38"/>
                            <a:pt x="18" y="43"/>
                            <a:pt x="20" y="48"/>
                          </a:cubicBezTo>
                          <a:cubicBezTo>
                            <a:pt x="21" y="48"/>
                            <a:pt x="22" y="47"/>
                            <a:pt x="23" y="47"/>
                          </a:cubicBezTo>
                          <a:cubicBezTo>
                            <a:pt x="21" y="44"/>
                            <a:pt x="21" y="44"/>
                            <a:pt x="20" y="41"/>
                          </a:cubicBezTo>
                          <a:cubicBezTo>
                            <a:pt x="19" y="41"/>
                            <a:pt x="18" y="42"/>
                            <a:pt x="18" y="42"/>
                          </a:cubicBezTo>
                          <a:cubicBezTo>
                            <a:pt x="19" y="44"/>
                            <a:pt x="20" y="46"/>
                            <a:pt x="23" y="48"/>
                          </a:cubicBezTo>
                          <a:cubicBezTo>
                            <a:pt x="23" y="48"/>
                            <a:pt x="33" y="54"/>
                            <a:pt x="26" y="52"/>
                          </a:cubicBezTo>
                          <a:cubicBezTo>
                            <a:pt x="26" y="53"/>
                            <a:pt x="26" y="54"/>
                            <a:pt x="26" y="55"/>
                          </a:cubicBezTo>
                          <a:cubicBezTo>
                            <a:pt x="28" y="55"/>
                            <a:pt x="31" y="55"/>
                            <a:pt x="33" y="56"/>
                          </a:cubicBezTo>
                          <a:cubicBezTo>
                            <a:pt x="33" y="55"/>
                            <a:pt x="34" y="54"/>
                            <a:pt x="34" y="54"/>
                          </a:cubicBezTo>
                          <a:cubicBezTo>
                            <a:pt x="30" y="53"/>
                            <a:pt x="26" y="52"/>
                            <a:pt x="21" y="51"/>
                          </a:cubicBezTo>
                          <a:cubicBezTo>
                            <a:pt x="20" y="51"/>
                            <a:pt x="20" y="53"/>
                            <a:pt x="21" y="54"/>
                          </a:cubicBezTo>
                          <a:cubicBezTo>
                            <a:pt x="22" y="54"/>
                            <a:pt x="24" y="55"/>
                            <a:pt x="25" y="55"/>
                          </a:cubicBezTo>
                          <a:cubicBezTo>
                            <a:pt x="25" y="54"/>
                            <a:pt x="25" y="54"/>
                            <a:pt x="25" y="53"/>
                          </a:cubicBezTo>
                          <a:cubicBezTo>
                            <a:pt x="26" y="53"/>
                            <a:pt x="26" y="54"/>
                            <a:pt x="26" y="54"/>
                          </a:cubicBezTo>
                          <a:cubicBezTo>
                            <a:pt x="28" y="54"/>
                            <a:pt x="28" y="53"/>
                            <a:pt x="27" y="52"/>
                          </a:cubicBezTo>
                          <a:cubicBezTo>
                            <a:pt x="26" y="51"/>
                            <a:pt x="24" y="51"/>
                            <a:pt x="23" y="50"/>
                          </a:cubicBezTo>
                          <a:cubicBezTo>
                            <a:pt x="23" y="50"/>
                            <a:pt x="22" y="51"/>
                            <a:pt x="22" y="52"/>
                          </a:cubicBezTo>
                          <a:cubicBezTo>
                            <a:pt x="23" y="52"/>
                            <a:pt x="25" y="53"/>
                            <a:pt x="26" y="53"/>
                          </a:cubicBezTo>
                          <a:cubicBezTo>
                            <a:pt x="26" y="52"/>
                            <a:pt x="27" y="52"/>
                            <a:pt x="27" y="51"/>
                          </a:cubicBezTo>
                          <a:cubicBezTo>
                            <a:pt x="24" y="50"/>
                            <a:pt x="22" y="49"/>
                            <a:pt x="19" y="48"/>
                          </a:cubicBezTo>
                          <a:cubicBezTo>
                            <a:pt x="18" y="47"/>
                            <a:pt x="17" y="49"/>
                            <a:pt x="18" y="50"/>
                          </a:cubicBezTo>
                          <a:cubicBezTo>
                            <a:pt x="21" y="52"/>
                            <a:pt x="24" y="52"/>
                            <a:pt x="27" y="53"/>
                          </a:cubicBezTo>
                          <a:cubicBezTo>
                            <a:pt x="29" y="53"/>
                            <a:pt x="30" y="52"/>
                            <a:pt x="28" y="51"/>
                          </a:cubicBezTo>
                          <a:cubicBezTo>
                            <a:pt x="24" y="49"/>
                            <a:pt x="21" y="47"/>
                            <a:pt x="16" y="46"/>
                          </a:cubicBezTo>
                          <a:cubicBezTo>
                            <a:pt x="15" y="45"/>
                            <a:pt x="14" y="47"/>
                            <a:pt x="15" y="48"/>
                          </a:cubicBezTo>
                          <a:cubicBezTo>
                            <a:pt x="18" y="49"/>
                            <a:pt x="21" y="51"/>
                            <a:pt x="23" y="52"/>
                          </a:cubicBezTo>
                          <a:cubicBezTo>
                            <a:pt x="23" y="51"/>
                            <a:pt x="24" y="51"/>
                            <a:pt x="24" y="50"/>
                          </a:cubicBezTo>
                          <a:cubicBezTo>
                            <a:pt x="15" y="47"/>
                            <a:pt x="9" y="43"/>
                            <a:pt x="4" y="36"/>
                          </a:cubicBezTo>
                          <a:cubicBezTo>
                            <a:pt x="3" y="36"/>
                            <a:pt x="3" y="37"/>
                            <a:pt x="2" y="37"/>
                          </a:cubicBezTo>
                          <a:cubicBezTo>
                            <a:pt x="7" y="41"/>
                            <a:pt x="10" y="45"/>
                            <a:pt x="16" y="47"/>
                          </a:cubicBezTo>
                          <a:cubicBezTo>
                            <a:pt x="17" y="47"/>
                            <a:pt x="18" y="46"/>
                            <a:pt x="17" y="45"/>
                          </a:cubicBezTo>
                          <a:cubicBezTo>
                            <a:pt x="14" y="42"/>
                            <a:pt x="12" y="41"/>
                            <a:pt x="8" y="39"/>
                          </a:cubicBezTo>
                          <a:cubicBezTo>
                            <a:pt x="7" y="38"/>
                            <a:pt x="6" y="40"/>
                            <a:pt x="7" y="41"/>
                          </a:cubicBezTo>
                          <a:cubicBezTo>
                            <a:pt x="10" y="43"/>
                            <a:pt x="12" y="45"/>
                            <a:pt x="15" y="47"/>
                          </a:cubicBezTo>
                          <a:cubicBezTo>
                            <a:pt x="16" y="47"/>
                            <a:pt x="18" y="45"/>
                            <a:pt x="16" y="45"/>
                          </a:cubicBezTo>
                          <a:cubicBezTo>
                            <a:pt x="14" y="43"/>
                            <a:pt x="13" y="42"/>
                            <a:pt x="11" y="40"/>
                          </a:cubicBezTo>
                          <a:cubicBezTo>
                            <a:pt x="8" y="38"/>
                            <a:pt x="9" y="39"/>
                            <a:pt x="14" y="44"/>
                          </a:cubicBezTo>
                          <a:cubicBezTo>
                            <a:pt x="15" y="43"/>
                            <a:pt x="16" y="43"/>
                            <a:pt x="16" y="42"/>
                          </a:cubicBezTo>
                          <a:cubicBezTo>
                            <a:pt x="13" y="39"/>
                            <a:pt x="10" y="35"/>
                            <a:pt x="6" y="32"/>
                          </a:cubicBezTo>
                          <a:cubicBezTo>
                            <a:pt x="5" y="32"/>
                            <a:pt x="4" y="32"/>
                            <a:pt x="4" y="33"/>
                          </a:cubicBezTo>
                          <a:cubicBezTo>
                            <a:pt x="6" y="37"/>
                            <a:pt x="5" y="37"/>
                            <a:pt x="7" y="40"/>
                          </a:cubicBezTo>
                          <a:cubicBezTo>
                            <a:pt x="8" y="40"/>
                            <a:pt x="8" y="39"/>
                            <a:pt x="9" y="39"/>
                          </a:cubicBezTo>
                          <a:cubicBezTo>
                            <a:pt x="7" y="36"/>
                            <a:pt x="6" y="34"/>
                            <a:pt x="5" y="31"/>
                          </a:cubicBezTo>
                          <a:cubicBezTo>
                            <a:pt x="5" y="30"/>
                            <a:pt x="3" y="30"/>
                            <a:pt x="3" y="31"/>
                          </a:cubicBezTo>
                          <a:cubicBezTo>
                            <a:pt x="3" y="33"/>
                            <a:pt x="3" y="35"/>
                            <a:pt x="3" y="37"/>
                          </a:cubicBezTo>
                          <a:cubicBezTo>
                            <a:pt x="4" y="37"/>
                            <a:pt x="4" y="37"/>
                            <a:pt x="5" y="37"/>
                          </a:cubicBezTo>
                          <a:cubicBezTo>
                            <a:pt x="4" y="33"/>
                            <a:pt x="4" y="29"/>
                            <a:pt x="3" y="25"/>
                          </a:cubicBezTo>
                          <a:cubicBezTo>
                            <a:pt x="3" y="24"/>
                            <a:pt x="0" y="24"/>
                            <a:pt x="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97"/>
                    <p:cNvSpPr/>
                    <p:nvPr/>
                  </p:nvSpPr>
                  <p:spPr bwMode="auto">
                    <a:xfrm>
                      <a:off x="911" y="1613"/>
                      <a:ext cx="35" cy="39"/>
                    </a:xfrm>
                    <a:custGeom>
                      <a:avLst/>
                      <a:gdLst>
                        <a:gd name="T0" fmla="*/ 11 w 52"/>
                        <a:gd name="T1" fmla="*/ 10 h 59"/>
                        <a:gd name="T2" fmla="*/ 1 w 52"/>
                        <a:gd name="T3" fmla="*/ 13 h 59"/>
                        <a:gd name="T4" fmla="*/ 20 w 52"/>
                        <a:gd name="T5" fmla="*/ 9 h 59"/>
                        <a:gd name="T6" fmla="*/ 12 w 52"/>
                        <a:gd name="T7" fmla="*/ 8 h 59"/>
                        <a:gd name="T8" fmla="*/ 15 w 52"/>
                        <a:gd name="T9" fmla="*/ 4 h 59"/>
                        <a:gd name="T10" fmla="*/ 18 w 52"/>
                        <a:gd name="T11" fmla="*/ 18 h 59"/>
                        <a:gd name="T12" fmla="*/ 15 w 52"/>
                        <a:gd name="T13" fmla="*/ 7 h 59"/>
                        <a:gd name="T14" fmla="*/ 18 w 52"/>
                        <a:gd name="T15" fmla="*/ 7 h 59"/>
                        <a:gd name="T16" fmla="*/ 18 w 52"/>
                        <a:gd name="T17" fmla="*/ 15 h 59"/>
                        <a:gd name="T18" fmla="*/ 22 w 52"/>
                        <a:gd name="T19" fmla="*/ 17 h 59"/>
                        <a:gd name="T20" fmla="*/ 31 w 52"/>
                        <a:gd name="T21" fmla="*/ 18 h 59"/>
                        <a:gd name="T22" fmla="*/ 33 w 52"/>
                        <a:gd name="T23" fmla="*/ 22 h 59"/>
                        <a:gd name="T24" fmla="*/ 34 w 52"/>
                        <a:gd name="T25" fmla="*/ 38 h 59"/>
                        <a:gd name="T26" fmla="*/ 35 w 52"/>
                        <a:gd name="T27" fmla="*/ 48 h 59"/>
                        <a:gd name="T28" fmla="*/ 38 w 52"/>
                        <a:gd name="T29" fmla="*/ 49 h 59"/>
                        <a:gd name="T30" fmla="*/ 38 w 52"/>
                        <a:gd name="T31" fmla="*/ 54 h 59"/>
                        <a:gd name="T32" fmla="*/ 30 w 52"/>
                        <a:gd name="T33" fmla="*/ 16 h 59"/>
                        <a:gd name="T34" fmla="*/ 37 w 52"/>
                        <a:gd name="T35" fmla="*/ 38 h 59"/>
                        <a:gd name="T36" fmla="*/ 38 w 52"/>
                        <a:gd name="T37" fmla="*/ 33 h 59"/>
                        <a:gd name="T38" fmla="*/ 32 w 52"/>
                        <a:gd name="T39" fmla="*/ 10 h 59"/>
                        <a:gd name="T40" fmla="*/ 38 w 52"/>
                        <a:gd name="T41" fmla="*/ 15 h 59"/>
                        <a:gd name="T42" fmla="*/ 45 w 52"/>
                        <a:gd name="T43" fmla="*/ 39 h 59"/>
                        <a:gd name="T44" fmla="*/ 40 w 52"/>
                        <a:gd name="T45" fmla="*/ 15 h 59"/>
                        <a:gd name="T46" fmla="*/ 45 w 52"/>
                        <a:gd name="T47" fmla="*/ 35 h 59"/>
                        <a:gd name="T48" fmla="*/ 43 w 52"/>
                        <a:gd name="T49" fmla="*/ 41 h 59"/>
                        <a:gd name="T50" fmla="*/ 44 w 52"/>
                        <a:gd name="T51" fmla="*/ 44 h 59"/>
                        <a:gd name="T52" fmla="*/ 48 w 52"/>
                        <a:gd name="T53" fmla="*/ 38 h 59"/>
                        <a:gd name="T54" fmla="*/ 45 w 52"/>
                        <a:gd name="T55" fmla="*/ 43 h 59"/>
                        <a:gd name="T56" fmla="*/ 47 w 52"/>
                        <a:gd name="T57" fmla="*/ 38 h 59"/>
                        <a:gd name="T58" fmla="*/ 43 w 52"/>
                        <a:gd name="T59" fmla="*/ 41 h 59"/>
                        <a:gd name="T60" fmla="*/ 45 w 52"/>
                        <a:gd name="T61" fmla="*/ 35 h 59"/>
                        <a:gd name="T62" fmla="*/ 47 w 52"/>
                        <a:gd name="T63" fmla="*/ 36 h 59"/>
                        <a:gd name="T64" fmla="*/ 40 w 52"/>
                        <a:gd name="T65" fmla="*/ 15 h 59"/>
                        <a:gd name="T66" fmla="*/ 43 w 52"/>
                        <a:gd name="T67" fmla="*/ 40 h 59"/>
                        <a:gd name="T68" fmla="*/ 44 w 52"/>
                        <a:gd name="T69" fmla="*/ 42 h 59"/>
                        <a:gd name="T70" fmla="*/ 36 w 52"/>
                        <a:gd name="T71" fmla="*/ 16 h 59"/>
                        <a:gd name="T72" fmla="*/ 30 w 52"/>
                        <a:gd name="T73" fmla="*/ 13 h 59"/>
                        <a:gd name="T74" fmla="*/ 42 w 52"/>
                        <a:gd name="T75" fmla="*/ 40 h 59"/>
                        <a:gd name="T76" fmla="*/ 36 w 52"/>
                        <a:gd name="T77" fmla="*/ 24 h 59"/>
                        <a:gd name="T78" fmla="*/ 38 w 52"/>
                        <a:gd name="T79" fmla="*/ 29 h 59"/>
                        <a:gd name="T80" fmla="*/ 40 w 52"/>
                        <a:gd name="T81" fmla="*/ 48 h 59"/>
                        <a:gd name="T82" fmla="*/ 31 w 52"/>
                        <a:gd name="T83" fmla="*/ 58 h 59"/>
                        <a:gd name="T84" fmla="*/ 38 w 52"/>
                        <a:gd name="T85" fmla="*/ 39 h 59"/>
                        <a:gd name="T86" fmla="*/ 35 w 52"/>
                        <a:gd name="T87" fmla="*/ 47 h 59"/>
                        <a:gd name="T88" fmla="*/ 34 w 52"/>
                        <a:gd name="T89" fmla="*/ 24 h 59"/>
                        <a:gd name="T90" fmla="*/ 34 w 52"/>
                        <a:gd name="T91" fmla="*/ 37 h 59"/>
                        <a:gd name="T92" fmla="*/ 28 w 52"/>
                        <a:gd name="T93" fmla="*/ 11 h 59"/>
                        <a:gd name="T94" fmla="*/ 27 w 52"/>
                        <a:gd name="T95" fmla="*/ 5 h 59"/>
                        <a:gd name="T96" fmla="*/ 27 w 52"/>
                        <a:gd name="T97" fmla="*/ 8 h 59"/>
                        <a:gd name="T98" fmla="*/ 22 w 52"/>
                        <a:gd name="T99" fmla="*/ 20 h 59"/>
                        <a:gd name="T100" fmla="*/ 16 w 52"/>
                        <a:gd name="T101" fmla="*/ 14 h 59"/>
                        <a:gd name="T102" fmla="*/ 21 w 52"/>
                        <a:gd name="T103" fmla="*/ 7 h 59"/>
                        <a:gd name="T104" fmla="*/ 9 w 52"/>
                        <a:gd name="T105" fmla="*/ 18 h 59"/>
                        <a:gd name="T106" fmla="*/ 16 w 52"/>
                        <a:gd name="T107" fmla="*/ 17 h 59"/>
                        <a:gd name="T108" fmla="*/ 15 w 52"/>
                        <a:gd name="T109" fmla="*/ 7 h 59"/>
                        <a:gd name="T110" fmla="*/ 8 w 52"/>
                        <a:gd name="T111" fmla="*/ 8 h 59"/>
                        <a:gd name="T112" fmla="*/ 20 w 52"/>
                        <a:gd name="T113" fmla="*/ 9 h 59"/>
                        <a:gd name="T114" fmla="*/ 0 w 52"/>
                        <a:gd name="T115" fmla="*/ 13 h 59"/>
                        <a:gd name="T116" fmla="*/ 11 w 52"/>
                        <a:gd name="T117" fmla="*/ 10 h 59"/>
                        <a:gd name="T118" fmla="*/ 3 w 52"/>
                        <a:gd name="T119" fmla="*/ 1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 h="59">
                          <a:moveTo>
                            <a:pt x="4" y="17"/>
                          </a:moveTo>
                          <a:cubicBezTo>
                            <a:pt x="8" y="15"/>
                            <a:pt x="11" y="14"/>
                            <a:pt x="16" y="13"/>
                          </a:cubicBezTo>
                          <a:cubicBezTo>
                            <a:pt x="17" y="12"/>
                            <a:pt x="16" y="10"/>
                            <a:pt x="15" y="11"/>
                          </a:cubicBezTo>
                          <a:cubicBezTo>
                            <a:pt x="10" y="12"/>
                            <a:pt x="6" y="13"/>
                            <a:pt x="2" y="15"/>
                          </a:cubicBezTo>
                          <a:cubicBezTo>
                            <a:pt x="2" y="15"/>
                            <a:pt x="3" y="16"/>
                            <a:pt x="3" y="16"/>
                          </a:cubicBezTo>
                          <a:cubicBezTo>
                            <a:pt x="6" y="14"/>
                            <a:pt x="8" y="12"/>
                            <a:pt x="11" y="10"/>
                          </a:cubicBezTo>
                          <a:cubicBezTo>
                            <a:pt x="12" y="9"/>
                            <a:pt x="11" y="7"/>
                            <a:pt x="9" y="8"/>
                          </a:cubicBezTo>
                          <a:cubicBezTo>
                            <a:pt x="6" y="10"/>
                            <a:pt x="3" y="12"/>
                            <a:pt x="1" y="15"/>
                          </a:cubicBezTo>
                          <a:cubicBezTo>
                            <a:pt x="0" y="16"/>
                            <a:pt x="1" y="18"/>
                            <a:pt x="2" y="17"/>
                          </a:cubicBezTo>
                          <a:cubicBezTo>
                            <a:pt x="5" y="14"/>
                            <a:pt x="8" y="11"/>
                            <a:pt x="11" y="8"/>
                          </a:cubicBezTo>
                          <a:cubicBezTo>
                            <a:pt x="12" y="7"/>
                            <a:pt x="11" y="6"/>
                            <a:pt x="10" y="7"/>
                          </a:cubicBezTo>
                          <a:cubicBezTo>
                            <a:pt x="7" y="9"/>
                            <a:pt x="4" y="11"/>
                            <a:pt x="1" y="13"/>
                          </a:cubicBezTo>
                          <a:cubicBezTo>
                            <a:pt x="1" y="14"/>
                            <a:pt x="2" y="14"/>
                            <a:pt x="2" y="15"/>
                          </a:cubicBezTo>
                          <a:cubicBezTo>
                            <a:pt x="6" y="12"/>
                            <a:pt x="10" y="10"/>
                            <a:pt x="14" y="8"/>
                          </a:cubicBezTo>
                          <a:cubicBezTo>
                            <a:pt x="16" y="7"/>
                            <a:pt x="15" y="6"/>
                            <a:pt x="13" y="6"/>
                          </a:cubicBezTo>
                          <a:cubicBezTo>
                            <a:pt x="10" y="7"/>
                            <a:pt x="6" y="8"/>
                            <a:pt x="3" y="9"/>
                          </a:cubicBezTo>
                          <a:cubicBezTo>
                            <a:pt x="1" y="9"/>
                            <a:pt x="2" y="11"/>
                            <a:pt x="3" y="11"/>
                          </a:cubicBezTo>
                          <a:cubicBezTo>
                            <a:pt x="9" y="12"/>
                            <a:pt x="14" y="10"/>
                            <a:pt x="20" y="9"/>
                          </a:cubicBezTo>
                          <a:cubicBezTo>
                            <a:pt x="21" y="9"/>
                            <a:pt x="21" y="7"/>
                            <a:pt x="19" y="7"/>
                          </a:cubicBezTo>
                          <a:cubicBezTo>
                            <a:pt x="16" y="8"/>
                            <a:pt x="12" y="8"/>
                            <a:pt x="8" y="8"/>
                          </a:cubicBezTo>
                          <a:cubicBezTo>
                            <a:pt x="7" y="8"/>
                            <a:pt x="7" y="10"/>
                            <a:pt x="8" y="10"/>
                          </a:cubicBezTo>
                          <a:cubicBezTo>
                            <a:pt x="12" y="10"/>
                            <a:pt x="15" y="10"/>
                            <a:pt x="19" y="10"/>
                          </a:cubicBezTo>
                          <a:cubicBezTo>
                            <a:pt x="19" y="9"/>
                            <a:pt x="19" y="8"/>
                            <a:pt x="19" y="8"/>
                          </a:cubicBezTo>
                          <a:cubicBezTo>
                            <a:pt x="17" y="8"/>
                            <a:pt x="14" y="8"/>
                            <a:pt x="12" y="8"/>
                          </a:cubicBezTo>
                          <a:cubicBezTo>
                            <a:pt x="14" y="7"/>
                            <a:pt x="16" y="6"/>
                            <a:pt x="19" y="6"/>
                          </a:cubicBezTo>
                          <a:cubicBezTo>
                            <a:pt x="19" y="6"/>
                            <a:pt x="19" y="5"/>
                            <a:pt x="18" y="4"/>
                          </a:cubicBezTo>
                          <a:cubicBezTo>
                            <a:pt x="15" y="6"/>
                            <a:pt x="12" y="7"/>
                            <a:pt x="9" y="6"/>
                          </a:cubicBezTo>
                          <a:cubicBezTo>
                            <a:pt x="9" y="7"/>
                            <a:pt x="9" y="8"/>
                            <a:pt x="9" y="8"/>
                          </a:cubicBezTo>
                          <a:cubicBezTo>
                            <a:pt x="11" y="8"/>
                            <a:pt x="13" y="7"/>
                            <a:pt x="15" y="7"/>
                          </a:cubicBezTo>
                          <a:cubicBezTo>
                            <a:pt x="17" y="6"/>
                            <a:pt x="16" y="4"/>
                            <a:pt x="15" y="4"/>
                          </a:cubicBezTo>
                          <a:cubicBezTo>
                            <a:pt x="12" y="5"/>
                            <a:pt x="10" y="5"/>
                            <a:pt x="7" y="6"/>
                          </a:cubicBezTo>
                          <a:cubicBezTo>
                            <a:pt x="7" y="7"/>
                            <a:pt x="8" y="7"/>
                            <a:pt x="8" y="8"/>
                          </a:cubicBezTo>
                          <a:cubicBezTo>
                            <a:pt x="13" y="5"/>
                            <a:pt x="19" y="5"/>
                            <a:pt x="25" y="3"/>
                          </a:cubicBezTo>
                          <a:cubicBezTo>
                            <a:pt x="24" y="4"/>
                            <a:pt x="23" y="5"/>
                            <a:pt x="22" y="6"/>
                          </a:cubicBezTo>
                          <a:cubicBezTo>
                            <a:pt x="19" y="9"/>
                            <a:pt x="17" y="13"/>
                            <a:pt x="16" y="17"/>
                          </a:cubicBezTo>
                          <a:cubicBezTo>
                            <a:pt x="15" y="19"/>
                            <a:pt x="17" y="19"/>
                            <a:pt x="18" y="18"/>
                          </a:cubicBezTo>
                          <a:cubicBezTo>
                            <a:pt x="20" y="15"/>
                            <a:pt x="21" y="12"/>
                            <a:pt x="20" y="8"/>
                          </a:cubicBezTo>
                          <a:cubicBezTo>
                            <a:pt x="19" y="8"/>
                            <a:pt x="19" y="7"/>
                            <a:pt x="18" y="8"/>
                          </a:cubicBezTo>
                          <a:cubicBezTo>
                            <a:pt x="15" y="9"/>
                            <a:pt x="13" y="11"/>
                            <a:pt x="11" y="13"/>
                          </a:cubicBezTo>
                          <a:cubicBezTo>
                            <a:pt x="11" y="14"/>
                            <a:pt x="12" y="14"/>
                            <a:pt x="12" y="15"/>
                          </a:cubicBezTo>
                          <a:cubicBezTo>
                            <a:pt x="14" y="13"/>
                            <a:pt x="16" y="10"/>
                            <a:pt x="17" y="8"/>
                          </a:cubicBezTo>
                          <a:cubicBezTo>
                            <a:pt x="17" y="8"/>
                            <a:pt x="16" y="7"/>
                            <a:pt x="15" y="7"/>
                          </a:cubicBezTo>
                          <a:cubicBezTo>
                            <a:pt x="13" y="11"/>
                            <a:pt x="11" y="14"/>
                            <a:pt x="9" y="17"/>
                          </a:cubicBezTo>
                          <a:cubicBezTo>
                            <a:pt x="10" y="18"/>
                            <a:pt x="10" y="18"/>
                            <a:pt x="11" y="18"/>
                          </a:cubicBezTo>
                          <a:cubicBezTo>
                            <a:pt x="11" y="10"/>
                            <a:pt x="13" y="17"/>
                            <a:pt x="13" y="19"/>
                          </a:cubicBezTo>
                          <a:cubicBezTo>
                            <a:pt x="13" y="20"/>
                            <a:pt x="14" y="21"/>
                            <a:pt x="15" y="20"/>
                          </a:cubicBezTo>
                          <a:cubicBezTo>
                            <a:pt x="17" y="16"/>
                            <a:pt x="19" y="12"/>
                            <a:pt x="21" y="8"/>
                          </a:cubicBezTo>
                          <a:cubicBezTo>
                            <a:pt x="20" y="7"/>
                            <a:pt x="19" y="7"/>
                            <a:pt x="18" y="7"/>
                          </a:cubicBezTo>
                          <a:cubicBezTo>
                            <a:pt x="17" y="11"/>
                            <a:pt x="14" y="16"/>
                            <a:pt x="13" y="20"/>
                          </a:cubicBezTo>
                          <a:cubicBezTo>
                            <a:pt x="13" y="20"/>
                            <a:pt x="14" y="21"/>
                            <a:pt x="15" y="21"/>
                          </a:cubicBezTo>
                          <a:cubicBezTo>
                            <a:pt x="17" y="16"/>
                            <a:pt x="18" y="11"/>
                            <a:pt x="22" y="8"/>
                          </a:cubicBezTo>
                          <a:cubicBezTo>
                            <a:pt x="21" y="8"/>
                            <a:pt x="20" y="7"/>
                            <a:pt x="20" y="7"/>
                          </a:cubicBezTo>
                          <a:cubicBezTo>
                            <a:pt x="19" y="9"/>
                            <a:pt x="18" y="12"/>
                            <a:pt x="16" y="14"/>
                          </a:cubicBezTo>
                          <a:cubicBezTo>
                            <a:pt x="17" y="14"/>
                            <a:pt x="18" y="14"/>
                            <a:pt x="18" y="15"/>
                          </a:cubicBezTo>
                          <a:cubicBezTo>
                            <a:pt x="19" y="12"/>
                            <a:pt x="24" y="6"/>
                            <a:pt x="22" y="13"/>
                          </a:cubicBezTo>
                          <a:cubicBezTo>
                            <a:pt x="22" y="18"/>
                            <a:pt x="20" y="12"/>
                            <a:pt x="22" y="8"/>
                          </a:cubicBezTo>
                          <a:cubicBezTo>
                            <a:pt x="23" y="9"/>
                            <a:pt x="25" y="10"/>
                            <a:pt x="26" y="11"/>
                          </a:cubicBezTo>
                          <a:cubicBezTo>
                            <a:pt x="26" y="12"/>
                            <a:pt x="25" y="14"/>
                            <a:pt x="24" y="16"/>
                          </a:cubicBezTo>
                          <a:cubicBezTo>
                            <a:pt x="23" y="8"/>
                            <a:pt x="23" y="8"/>
                            <a:pt x="22" y="14"/>
                          </a:cubicBezTo>
                          <a:cubicBezTo>
                            <a:pt x="22" y="15"/>
                            <a:pt x="22" y="16"/>
                            <a:pt x="22" y="17"/>
                          </a:cubicBezTo>
                          <a:cubicBezTo>
                            <a:pt x="22" y="17"/>
                            <a:pt x="23" y="18"/>
                            <a:pt x="24" y="18"/>
                          </a:cubicBezTo>
                          <a:cubicBezTo>
                            <a:pt x="24" y="14"/>
                            <a:pt x="27" y="4"/>
                            <a:pt x="25" y="15"/>
                          </a:cubicBezTo>
                          <a:cubicBezTo>
                            <a:pt x="25" y="12"/>
                            <a:pt x="28" y="9"/>
                            <a:pt x="28" y="13"/>
                          </a:cubicBezTo>
                          <a:cubicBezTo>
                            <a:pt x="28" y="16"/>
                            <a:pt x="28" y="18"/>
                            <a:pt x="27" y="21"/>
                          </a:cubicBezTo>
                          <a:cubicBezTo>
                            <a:pt x="27" y="25"/>
                            <a:pt x="28" y="23"/>
                            <a:pt x="28" y="18"/>
                          </a:cubicBezTo>
                          <a:cubicBezTo>
                            <a:pt x="29" y="18"/>
                            <a:pt x="30" y="18"/>
                            <a:pt x="31" y="18"/>
                          </a:cubicBezTo>
                          <a:cubicBezTo>
                            <a:pt x="31" y="20"/>
                            <a:pt x="31" y="23"/>
                            <a:pt x="30" y="25"/>
                          </a:cubicBezTo>
                          <a:cubicBezTo>
                            <a:pt x="29" y="32"/>
                            <a:pt x="32" y="14"/>
                            <a:pt x="32" y="24"/>
                          </a:cubicBezTo>
                          <a:cubicBezTo>
                            <a:pt x="33" y="28"/>
                            <a:pt x="32" y="32"/>
                            <a:pt x="32" y="37"/>
                          </a:cubicBezTo>
                          <a:cubicBezTo>
                            <a:pt x="32" y="36"/>
                            <a:pt x="33" y="36"/>
                            <a:pt x="34" y="36"/>
                          </a:cubicBezTo>
                          <a:cubicBezTo>
                            <a:pt x="33" y="34"/>
                            <a:pt x="33" y="32"/>
                            <a:pt x="33" y="30"/>
                          </a:cubicBezTo>
                          <a:cubicBezTo>
                            <a:pt x="32" y="28"/>
                            <a:pt x="34" y="23"/>
                            <a:pt x="33" y="22"/>
                          </a:cubicBezTo>
                          <a:cubicBezTo>
                            <a:pt x="36" y="27"/>
                            <a:pt x="33" y="35"/>
                            <a:pt x="32" y="40"/>
                          </a:cubicBezTo>
                          <a:cubicBezTo>
                            <a:pt x="33" y="40"/>
                            <a:pt x="34" y="40"/>
                            <a:pt x="34" y="40"/>
                          </a:cubicBezTo>
                          <a:cubicBezTo>
                            <a:pt x="34" y="37"/>
                            <a:pt x="35" y="33"/>
                            <a:pt x="35" y="29"/>
                          </a:cubicBezTo>
                          <a:cubicBezTo>
                            <a:pt x="35" y="32"/>
                            <a:pt x="34" y="35"/>
                            <a:pt x="34" y="37"/>
                          </a:cubicBezTo>
                          <a:cubicBezTo>
                            <a:pt x="32" y="46"/>
                            <a:pt x="35" y="30"/>
                            <a:pt x="34" y="32"/>
                          </a:cubicBezTo>
                          <a:cubicBezTo>
                            <a:pt x="36" y="25"/>
                            <a:pt x="35" y="36"/>
                            <a:pt x="34" y="38"/>
                          </a:cubicBezTo>
                          <a:cubicBezTo>
                            <a:pt x="34" y="40"/>
                            <a:pt x="33" y="43"/>
                            <a:pt x="32" y="46"/>
                          </a:cubicBezTo>
                          <a:cubicBezTo>
                            <a:pt x="33" y="46"/>
                            <a:pt x="34" y="46"/>
                            <a:pt x="35" y="46"/>
                          </a:cubicBezTo>
                          <a:cubicBezTo>
                            <a:pt x="35" y="43"/>
                            <a:pt x="35" y="40"/>
                            <a:pt x="37" y="36"/>
                          </a:cubicBezTo>
                          <a:cubicBezTo>
                            <a:pt x="38" y="39"/>
                            <a:pt x="37" y="41"/>
                            <a:pt x="35" y="43"/>
                          </a:cubicBezTo>
                          <a:cubicBezTo>
                            <a:pt x="34" y="44"/>
                            <a:pt x="34" y="46"/>
                            <a:pt x="33" y="47"/>
                          </a:cubicBezTo>
                          <a:cubicBezTo>
                            <a:pt x="33" y="47"/>
                            <a:pt x="34" y="47"/>
                            <a:pt x="35" y="48"/>
                          </a:cubicBezTo>
                          <a:cubicBezTo>
                            <a:pt x="34" y="50"/>
                            <a:pt x="32" y="51"/>
                            <a:pt x="30" y="53"/>
                          </a:cubicBezTo>
                          <a:cubicBezTo>
                            <a:pt x="29" y="54"/>
                            <a:pt x="30" y="55"/>
                            <a:pt x="31" y="55"/>
                          </a:cubicBezTo>
                          <a:cubicBezTo>
                            <a:pt x="38" y="54"/>
                            <a:pt x="39" y="47"/>
                            <a:pt x="41" y="41"/>
                          </a:cubicBezTo>
                          <a:cubicBezTo>
                            <a:pt x="40" y="41"/>
                            <a:pt x="39" y="41"/>
                            <a:pt x="39" y="41"/>
                          </a:cubicBezTo>
                          <a:cubicBezTo>
                            <a:pt x="39" y="46"/>
                            <a:pt x="31" y="59"/>
                            <a:pt x="39" y="51"/>
                          </a:cubicBezTo>
                          <a:cubicBezTo>
                            <a:pt x="39" y="50"/>
                            <a:pt x="38" y="50"/>
                            <a:pt x="38" y="49"/>
                          </a:cubicBezTo>
                          <a:cubicBezTo>
                            <a:pt x="36" y="51"/>
                            <a:pt x="34" y="52"/>
                            <a:pt x="33" y="54"/>
                          </a:cubicBezTo>
                          <a:cubicBezTo>
                            <a:pt x="32" y="55"/>
                            <a:pt x="33" y="57"/>
                            <a:pt x="34" y="56"/>
                          </a:cubicBezTo>
                          <a:cubicBezTo>
                            <a:pt x="38" y="55"/>
                            <a:pt x="40" y="53"/>
                            <a:pt x="42" y="49"/>
                          </a:cubicBezTo>
                          <a:cubicBezTo>
                            <a:pt x="42" y="48"/>
                            <a:pt x="41" y="46"/>
                            <a:pt x="40" y="48"/>
                          </a:cubicBezTo>
                          <a:cubicBezTo>
                            <a:pt x="37" y="50"/>
                            <a:pt x="38" y="49"/>
                            <a:pt x="36" y="53"/>
                          </a:cubicBezTo>
                          <a:cubicBezTo>
                            <a:pt x="35" y="54"/>
                            <a:pt x="37" y="55"/>
                            <a:pt x="38" y="54"/>
                          </a:cubicBezTo>
                          <a:cubicBezTo>
                            <a:pt x="41" y="50"/>
                            <a:pt x="43" y="46"/>
                            <a:pt x="43" y="41"/>
                          </a:cubicBezTo>
                          <a:cubicBezTo>
                            <a:pt x="44" y="33"/>
                            <a:pt x="38" y="28"/>
                            <a:pt x="35" y="21"/>
                          </a:cubicBezTo>
                          <a:cubicBezTo>
                            <a:pt x="34" y="21"/>
                            <a:pt x="34" y="22"/>
                            <a:pt x="33" y="22"/>
                          </a:cubicBezTo>
                          <a:cubicBezTo>
                            <a:pt x="34" y="25"/>
                            <a:pt x="35" y="27"/>
                            <a:pt x="36" y="29"/>
                          </a:cubicBezTo>
                          <a:cubicBezTo>
                            <a:pt x="37" y="31"/>
                            <a:pt x="39" y="30"/>
                            <a:pt x="38" y="29"/>
                          </a:cubicBezTo>
                          <a:cubicBezTo>
                            <a:pt x="37" y="25"/>
                            <a:pt x="36" y="16"/>
                            <a:pt x="30" y="16"/>
                          </a:cubicBezTo>
                          <a:cubicBezTo>
                            <a:pt x="29" y="16"/>
                            <a:pt x="29" y="17"/>
                            <a:pt x="29" y="17"/>
                          </a:cubicBezTo>
                          <a:cubicBezTo>
                            <a:pt x="30" y="26"/>
                            <a:pt x="33" y="34"/>
                            <a:pt x="34" y="42"/>
                          </a:cubicBezTo>
                          <a:cubicBezTo>
                            <a:pt x="34" y="44"/>
                            <a:pt x="36" y="43"/>
                            <a:pt x="36" y="42"/>
                          </a:cubicBezTo>
                          <a:cubicBezTo>
                            <a:pt x="37" y="36"/>
                            <a:pt x="39" y="30"/>
                            <a:pt x="38" y="24"/>
                          </a:cubicBezTo>
                          <a:cubicBezTo>
                            <a:pt x="37" y="24"/>
                            <a:pt x="37" y="24"/>
                            <a:pt x="36" y="24"/>
                          </a:cubicBezTo>
                          <a:cubicBezTo>
                            <a:pt x="37" y="29"/>
                            <a:pt x="38" y="33"/>
                            <a:pt x="37" y="38"/>
                          </a:cubicBezTo>
                          <a:cubicBezTo>
                            <a:pt x="38" y="38"/>
                            <a:pt x="39" y="38"/>
                            <a:pt x="40" y="37"/>
                          </a:cubicBezTo>
                          <a:cubicBezTo>
                            <a:pt x="40" y="38"/>
                            <a:pt x="40" y="39"/>
                            <a:pt x="40" y="40"/>
                          </a:cubicBezTo>
                          <a:cubicBezTo>
                            <a:pt x="41" y="40"/>
                            <a:pt x="41" y="40"/>
                            <a:pt x="42" y="40"/>
                          </a:cubicBezTo>
                          <a:cubicBezTo>
                            <a:pt x="41" y="30"/>
                            <a:pt x="40" y="22"/>
                            <a:pt x="32" y="15"/>
                          </a:cubicBezTo>
                          <a:cubicBezTo>
                            <a:pt x="32" y="15"/>
                            <a:pt x="32" y="16"/>
                            <a:pt x="31" y="17"/>
                          </a:cubicBezTo>
                          <a:cubicBezTo>
                            <a:pt x="38" y="18"/>
                            <a:pt x="38" y="28"/>
                            <a:pt x="38" y="33"/>
                          </a:cubicBezTo>
                          <a:cubicBezTo>
                            <a:pt x="38" y="33"/>
                            <a:pt x="38" y="26"/>
                            <a:pt x="38" y="24"/>
                          </a:cubicBezTo>
                          <a:cubicBezTo>
                            <a:pt x="38" y="18"/>
                            <a:pt x="36" y="14"/>
                            <a:pt x="31" y="11"/>
                          </a:cubicBezTo>
                          <a:cubicBezTo>
                            <a:pt x="30" y="10"/>
                            <a:pt x="28" y="12"/>
                            <a:pt x="30" y="13"/>
                          </a:cubicBezTo>
                          <a:cubicBezTo>
                            <a:pt x="37" y="19"/>
                            <a:pt x="39" y="23"/>
                            <a:pt x="42" y="32"/>
                          </a:cubicBezTo>
                          <a:cubicBezTo>
                            <a:pt x="41" y="29"/>
                            <a:pt x="41" y="24"/>
                            <a:pt x="40" y="20"/>
                          </a:cubicBezTo>
                          <a:cubicBezTo>
                            <a:pt x="39" y="16"/>
                            <a:pt x="37" y="11"/>
                            <a:pt x="32" y="10"/>
                          </a:cubicBezTo>
                          <a:cubicBezTo>
                            <a:pt x="31" y="10"/>
                            <a:pt x="30" y="11"/>
                            <a:pt x="31" y="12"/>
                          </a:cubicBezTo>
                          <a:cubicBezTo>
                            <a:pt x="36" y="20"/>
                            <a:pt x="41" y="27"/>
                            <a:pt x="43" y="37"/>
                          </a:cubicBezTo>
                          <a:cubicBezTo>
                            <a:pt x="42" y="31"/>
                            <a:pt x="41" y="26"/>
                            <a:pt x="37" y="20"/>
                          </a:cubicBezTo>
                          <a:cubicBezTo>
                            <a:pt x="39" y="23"/>
                            <a:pt x="41" y="26"/>
                            <a:pt x="42" y="29"/>
                          </a:cubicBezTo>
                          <a:cubicBezTo>
                            <a:pt x="42" y="32"/>
                            <a:pt x="43" y="42"/>
                            <a:pt x="43" y="33"/>
                          </a:cubicBezTo>
                          <a:cubicBezTo>
                            <a:pt x="43" y="26"/>
                            <a:pt x="41" y="21"/>
                            <a:pt x="38" y="15"/>
                          </a:cubicBezTo>
                          <a:cubicBezTo>
                            <a:pt x="37" y="15"/>
                            <a:pt x="36" y="16"/>
                            <a:pt x="36" y="16"/>
                          </a:cubicBezTo>
                          <a:cubicBezTo>
                            <a:pt x="43" y="22"/>
                            <a:pt x="45" y="31"/>
                            <a:pt x="43" y="39"/>
                          </a:cubicBezTo>
                          <a:cubicBezTo>
                            <a:pt x="44" y="39"/>
                            <a:pt x="45" y="40"/>
                            <a:pt x="46" y="40"/>
                          </a:cubicBezTo>
                          <a:cubicBezTo>
                            <a:pt x="44" y="29"/>
                            <a:pt x="46" y="21"/>
                            <a:pt x="38" y="13"/>
                          </a:cubicBezTo>
                          <a:cubicBezTo>
                            <a:pt x="37" y="12"/>
                            <a:pt x="35" y="14"/>
                            <a:pt x="36" y="15"/>
                          </a:cubicBezTo>
                          <a:cubicBezTo>
                            <a:pt x="43" y="22"/>
                            <a:pt x="47" y="30"/>
                            <a:pt x="45" y="39"/>
                          </a:cubicBezTo>
                          <a:cubicBezTo>
                            <a:pt x="46" y="39"/>
                            <a:pt x="46" y="39"/>
                            <a:pt x="47" y="40"/>
                          </a:cubicBezTo>
                          <a:cubicBezTo>
                            <a:pt x="46" y="30"/>
                            <a:pt x="47" y="22"/>
                            <a:pt x="40" y="15"/>
                          </a:cubicBezTo>
                          <a:cubicBezTo>
                            <a:pt x="39" y="14"/>
                            <a:pt x="37" y="15"/>
                            <a:pt x="38" y="16"/>
                          </a:cubicBezTo>
                          <a:cubicBezTo>
                            <a:pt x="42" y="20"/>
                            <a:pt x="44" y="24"/>
                            <a:pt x="45" y="28"/>
                          </a:cubicBezTo>
                          <a:cubicBezTo>
                            <a:pt x="48" y="36"/>
                            <a:pt x="47" y="28"/>
                            <a:pt x="47" y="26"/>
                          </a:cubicBezTo>
                          <a:cubicBezTo>
                            <a:pt x="46" y="21"/>
                            <a:pt x="44" y="18"/>
                            <a:pt x="40" y="15"/>
                          </a:cubicBezTo>
                          <a:cubicBezTo>
                            <a:pt x="40" y="15"/>
                            <a:pt x="39" y="16"/>
                            <a:pt x="39" y="16"/>
                          </a:cubicBezTo>
                          <a:cubicBezTo>
                            <a:pt x="46" y="20"/>
                            <a:pt x="46" y="28"/>
                            <a:pt x="47" y="36"/>
                          </a:cubicBezTo>
                          <a:cubicBezTo>
                            <a:pt x="48" y="36"/>
                            <a:pt x="48" y="36"/>
                            <a:pt x="49" y="35"/>
                          </a:cubicBezTo>
                          <a:cubicBezTo>
                            <a:pt x="48" y="29"/>
                            <a:pt x="45" y="23"/>
                            <a:pt x="43" y="16"/>
                          </a:cubicBezTo>
                          <a:cubicBezTo>
                            <a:pt x="42" y="17"/>
                            <a:pt x="41" y="17"/>
                            <a:pt x="41" y="18"/>
                          </a:cubicBezTo>
                          <a:cubicBezTo>
                            <a:pt x="46" y="22"/>
                            <a:pt x="45" y="29"/>
                            <a:pt x="45" y="35"/>
                          </a:cubicBezTo>
                          <a:cubicBezTo>
                            <a:pt x="45" y="40"/>
                            <a:pt x="42" y="42"/>
                            <a:pt x="42" y="47"/>
                          </a:cubicBezTo>
                          <a:cubicBezTo>
                            <a:pt x="42" y="43"/>
                            <a:pt x="44" y="39"/>
                            <a:pt x="45" y="36"/>
                          </a:cubicBezTo>
                          <a:cubicBezTo>
                            <a:pt x="45" y="36"/>
                            <a:pt x="44" y="35"/>
                            <a:pt x="43" y="35"/>
                          </a:cubicBezTo>
                          <a:cubicBezTo>
                            <a:pt x="43" y="39"/>
                            <a:pt x="42" y="42"/>
                            <a:pt x="40" y="45"/>
                          </a:cubicBezTo>
                          <a:cubicBezTo>
                            <a:pt x="41" y="46"/>
                            <a:pt x="42" y="46"/>
                            <a:pt x="42" y="46"/>
                          </a:cubicBezTo>
                          <a:cubicBezTo>
                            <a:pt x="43" y="45"/>
                            <a:pt x="43" y="43"/>
                            <a:pt x="43" y="41"/>
                          </a:cubicBezTo>
                          <a:cubicBezTo>
                            <a:pt x="44" y="41"/>
                            <a:pt x="44" y="42"/>
                            <a:pt x="45" y="42"/>
                          </a:cubicBezTo>
                          <a:cubicBezTo>
                            <a:pt x="44" y="43"/>
                            <a:pt x="43" y="44"/>
                            <a:pt x="43" y="45"/>
                          </a:cubicBezTo>
                          <a:cubicBezTo>
                            <a:pt x="43" y="45"/>
                            <a:pt x="44" y="46"/>
                            <a:pt x="45" y="46"/>
                          </a:cubicBezTo>
                          <a:cubicBezTo>
                            <a:pt x="46" y="43"/>
                            <a:pt x="46" y="41"/>
                            <a:pt x="47" y="39"/>
                          </a:cubicBezTo>
                          <a:cubicBezTo>
                            <a:pt x="46" y="39"/>
                            <a:pt x="46" y="38"/>
                            <a:pt x="45" y="38"/>
                          </a:cubicBezTo>
                          <a:cubicBezTo>
                            <a:pt x="44" y="40"/>
                            <a:pt x="44" y="42"/>
                            <a:pt x="44" y="44"/>
                          </a:cubicBezTo>
                          <a:cubicBezTo>
                            <a:pt x="44" y="44"/>
                            <a:pt x="45" y="44"/>
                            <a:pt x="46" y="44"/>
                          </a:cubicBezTo>
                          <a:cubicBezTo>
                            <a:pt x="47" y="42"/>
                            <a:pt x="48" y="39"/>
                            <a:pt x="49" y="36"/>
                          </a:cubicBezTo>
                          <a:cubicBezTo>
                            <a:pt x="48" y="36"/>
                            <a:pt x="47" y="35"/>
                            <a:pt x="47" y="35"/>
                          </a:cubicBezTo>
                          <a:cubicBezTo>
                            <a:pt x="46" y="38"/>
                            <a:pt x="46" y="40"/>
                            <a:pt x="45" y="43"/>
                          </a:cubicBezTo>
                          <a:cubicBezTo>
                            <a:pt x="46" y="43"/>
                            <a:pt x="46" y="44"/>
                            <a:pt x="47" y="44"/>
                          </a:cubicBezTo>
                          <a:cubicBezTo>
                            <a:pt x="47" y="42"/>
                            <a:pt x="48" y="40"/>
                            <a:pt x="48" y="38"/>
                          </a:cubicBezTo>
                          <a:cubicBezTo>
                            <a:pt x="49" y="37"/>
                            <a:pt x="46" y="36"/>
                            <a:pt x="46" y="38"/>
                          </a:cubicBezTo>
                          <a:cubicBezTo>
                            <a:pt x="45" y="42"/>
                            <a:pt x="43" y="45"/>
                            <a:pt x="39" y="48"/>
                          </a:cubicBezTo>
                          <a:cubicBezTo>
                            <a:pt x="38" y="49"/>
                            <a:pt x="39" y="51"/>
                            <a:pt x="41" y="50"/>
                          </a:cubicBezTo>
                          <a:cubicBezTo>
                            <a:pt x="45" y="47"/>
                            <a:pt x="47" y="43"/>
                            <a:pt x="48" y="38"/>
                          </a:cubicBezTo>
                          <a:cubicBezTo>
                            <a:pt x="47" y="38"/>
                            <a:pt x="47" y="38"/>
                            <a:pt x="46" y="38"/>
                          </a:cubicBezTo>
                          <a:cubicBezTo>
                            <a:pt x="45" y="39"/>
                            <a:pt x="45" y="41"/>
                            <a:pt x="45" y="43"/>
                          </a:cubicBezTo>
                          <a:cubicBezTo>
                            <a:pt x="45" y="44"/>
                            <a:pt x="47" y="45"/>
                            <a:pt x="47" y="44"/>
                          </a:cubicBezTo>
                          <a:cubicBezTo>
                            <a:pt x="48" y="41"/>
                            <a:pt x="48" y="39"/>
                            <a:pt x="49" y="36"/>
                          </a:cubicBezTo>
                          <a:cubicBezTo>
                            <a:pt x="49" y="35"/>
                            <a:pt x="47" y="34"/>
                            <a:pt x="47" y="35"/>
                          </a:cubicBezTo>
                          <a:cubicBezTo>
                            <a:pt x="45" y="38"/>
                            <a:pt x="44" y="41"/>
                            <a:pt x="44" y="44"/>
                          </a:cubicBezTo>
                          <a:cubicBezTo>
                            <a:pt x="43" y="46"/>
                            <a:pt x="45" y="46"/>
                            <a:pt x="46" y="45"/>
                          </a:cubicBezTo>
                          <a:cubicBezTo>
                            <a:pt x="47" y="41"/>
                            <a:pt x="47" y="42"/>
                            <a:pt x="47" y="38"/>
                          </a:cubicBezTo>
                          <a:cubicBezTo>
                            <a:pt x="47" y="37"/>
                            <a:pt x="46" y="37"/>
                            <a:pt x="45" y="38"/>
                          </a:cubicBezTo>
                          <a:cubicBezTo>
                            <a:pt x="43" y="40"/>
                            <a:pt x="43" y="43"/>
                            <a:pt x="42" y="46"/>
                          </a:cubicBezTo>
                          <a:cubicBezTo>
                            <a:pt x="42" y="47"/>
                            <a:pt x="44" y="47"/>
                            <a:pt x="45" y="46"/>
                          </a:cubicBezTo>
                          <a:cubicBezTo>
                            <a:pt x="46" y="44"/>
                            <a:pt x="47" y="42"/>
                            <a:pt x="47" y="39"/>
                          </a:cubicBezTo>
                          <a:cubicBezTo>
                            <a:pt x="47" y="38"/>
                            <a:pt x="46" y="37"/>
                            <a:pt x="45" y="38"/>
                          </a:cubicBezTo>
                          <a:cubicBezTo>
                            <a:pt x="43" y="39"/>
                            <a:pt x="44" y="39"/>
                            <a:pt x="43" y="41"/>
                          </a:cubicBezTo>
                          <a:cubicBezTo>
                            <a:pt x="43" y="43"/>
                            <a:pt x="44" y="43"/>
                            <a:pt x="45" y="42"/>
                          </a:cubicBezTo>
                          <a:cubicBezTo>
                            <a:pt x="47" y="40"/>
                            <a:pt x="47" y="38"/>
                            <a:pt x="47" y="35"/>
                          </a:cubicBezTo>
                          <a:cubicBezTo>
                            <a:pt x="48" y="34"/>
                            <a:pt x="46" y="34"/>
                            <a:pt x="45" y="34"/>
                          </a:cubicBezTo>
                          <a:cubicBezTo>
                            <a:pt x="42" y="38"/>
                            <a:pt x="41" y="41"/>
                            <a:pt x="40" y="46"/>
                          </a:cubicBezTo>
                          <a:cubicBezTo>
                            <a:pt x="40" y="47"/>
                            <a:pt x="41" y="48"/>
                            <a:pt x="42" y="47"/>
                          </a:cubicBezTo>
                          <a:cubicBezTo>
                            <a:pt x="44" y="43"/>
                            <a:pt x="45" y="39"/>
                            <a:pt x="45" y="35"/>
                          </a:cubicBezTo>
                          <a:cubicBezTo>
                            <a:pt x="45" y="34"/>
                            <a:pt x="44" y="34"/>
                            <a:pt x="43" y="35"/>
                          </a:cubicBezTo>
                          <a:cubicBezTo>
                            <a:pt x="41" y="39"/>
                            <a:pt x="40" y="44"/>
                            <a:pt x="39" y="49"/>
                          </a:cubicBezTo>
                          <a:cubicBezTo>
                            <a:pt x="39" y="50"/>
                            <a:pt x="40" y="51"/>
                            <a:pt x="41" y="51"/>
                          </a:cubicBezTo>
                          <a:cubicBezTo>
                            <a:pt x="49" y="44"/>
                            <a:pt x="52" y="23"/>
                            <a:pt x="42" y="16"/>
                          </a:cubicBezTo>
                          <a:cubicBezTo>
                            <a:pt x="41" y="15"/>
                            <a:pt x="40" y="16"/>
                            <a:pt x="40" y="18"/>
                          </a:cubicBezTo>
                          <a:cubicBezTo>
                            <a:pt x="43" y="24"/>
                            <a:pt x="46" y="30"/>
                            <a:pt x="47" y="36"/>
                          </a:cubicBezTo>
                          <a:cubicBezTo>
                            <a:pt x="47" y="37"/>
                            <a:pt x="49" y="37"/>
                            <a:pt x="49" y="36"/>
                          </a:cubicBezTo>
                          <a:cubicBezTo>
                            <a:pt x="49" y="28"/>
                            <a:pt x="48" y="19"/>
                            <a:pt x="40" y="15"/>
                          </a:cubicBezTo>
                          <a:cubicBezTo>
                            <a:pt x="39" y="14"/>
                            <a:pt x="38" y="15"/>
                            <a:pt x="39" y="16"/>
                          </a:cubicBezTo>
                          <a:cubicBezTo>
                            <a:pt x="46" y="23"/>
                            <a:pt x="42" y="29"/>
                            <a:pt x="45" y="37"/>
                          </a:cubicBezTo>
                          <a:cubicBezTo>
                            <a:pt x="45" y="38"/>
                            <a:pt x="47" y="38"/>
                            <a:pt x="47" y="37"/>
                          </a:cubicBezTo>
                          <a:cubicBezTo>
                            <a:pt x="49" y="28"/>
                            <a:pt x="46" y="21"/>
                            <a:pt x="40" y="15"/>
                          </a:cubicBezTo>
                          <a:cubicBezTo>
                            <a:pt x="39" y="15"/>
                            <a:pt x="39" y="16"/>
                            <a:pt x="38" y="16"/>
                          </a:cubicBezTo>
                          <a:cubicBezTo>
                            <a:pt x="45" y="23"/>
                            <a:pt x="44" y="31"/>
                            <a:pt x="45" y="40"/>
                          </a:cubicBezTo>
                          <a:cubicBezTo>
                            <a:pt x="45" y="41"/>
                            <a:pt x="47" y="41"/>
                            <a:pt x="47" y="40"/>
                          </a:cubicBezTo>
                          <a:cubicBezTo>
                            <a:pt x="49" y="30"/>
                            <a:pt x="45" y="21"/>
                            <a:pt x="38" y="13"/>
                          </a:cubicBezTo>
                          <a:cubicBezTo>
                            <a:pt x="37" y="14"/>
                            <a:pt x="37" y="14"/>
                            <a:pt x="36" y="15"/>
                          </a:cubicBezTo>
                          <a:cubicBezTo>
                            <a:pt x="44" y="23"/>
                            <a:pt x="42" y="30"/>
                            <a:pt x="43" y="40"/>
                          </a:cubicBezTo>
                          <a:cubicBezTo>
                            <a:pt x="43" y="41"/>
                            <a:pt x="45" y="41"/>
                            <a:pt x="46" y="40"/>
                          </a:cubicBezTo>
                          <a:cubicBezTo>
                            <a:pt x="48" y="30"/>
                            <a:pt x="45" y="21"/>
                            <a:pt x="37" y="14"/>
                          </a:cubicBezTo>
                          <a:cubicBezTo>
                            <a:pt x="36" y="14"/>
                            <a:pt x="35" y="15"/>
                            <a:pt x="36" y="16"/>
                          </a:cubicBezTo>
                          <a:cubicBezTo>
                            <a:pt x="39" y="21"/>
                            <a:pt x="41" y="26"/>
                            <a:pt x="41" y="33"/>
                          </a:cubicBezTo>
                          <a:cubicBezTo>
                            <a:pt x="41" y="36"/>
                            <a:pt x="41" y="39"/>
                            <a:pt x="42" y="42"/>
                          </a:cubicBezTo>
                          <a:cubicBezTo>
                            <a:pt x="42" y="44"/>
                            <a:pt x="43" y="43"/>
                            <a:pt x="44" y="42"/>
                          </a:cubicBezTo>
                          <a:cubicBezTo>
                            <a:pt x="48" y="33"/>
                            <a:pt x="43" y="19"/>
                            <a:pt x="35" y="13"/>
                          </a:cubicBezTo>
                          <a:cubicBezTo>
                            <a:pt x="34" y="13"/>
                            <a:pt x="33" y="13"/>
                            <a:pt x="33" y="14"/>
                          </a:cubicBezTo>
                          <a:cubicBezTo>
                            <a:pt x="33" y="17"/>
                            <a:pt x="34" y="19"/>
                            <a:pt x="35" y="21"/>
                          </a:cubicBezTo>
                          <a:cubicBezTo>
                            <a:pt x="39" y="28"/>
                            <a:pt x="40" y="34"/>
                            <a:pt x="42" y="41"/>
                          </a:cubicBezTo>
                          <a:cubicBezTo>
                            <a:pt x="42" y="42"/>
                            <a:pt x="44" y="42"/>
                            <a:pt x="44" y="41"/>
                          </a:cubicBezTo>
                          <a:cubicBezTo>
                            <a:pt x="46" y="31"/>
                            <a:pt x="42" y="24"/>
                            <a:pt x="36" y="16"/>
                          </a:cubicBezTo>
                          <a:cubicBezTo>
                            <a:pt x="34" y="12"/>
                            <a:pt x="34" y="12"/>
                            <a:pt x="36" y="16"/>
                          </a:cubicBezTo>
                          <a:cubicBezTo>
                            <a:pt x="37" y="18"/>
                            <a:pt x="38" y="21"/>
                            <a:pt x="38" y="23"/>
                          </a:cubicBezTo>
                          <a:cubicBezTo>
                            <a:pt x="39" y="27"/>
                            <a:pt x="39" y="31"/>
                            <a:pt x="41" y="34"/>
                          </a:cubicBezTo>
                          <a:cubicBezTo>
                            <a:pt x="41" y="35"/>
                            <a:pt x="43" y="35"/>
                            <a:pt x="43" y="34"/>
                          </a:cubicBezTo>
                          <a:cubicBezTo>
                            <a:pt x="45" y="24"/>
                            <a:pt x="39" y="18"/>
                            <a:pt x="31" y="11"/>
                          </a:cubicBezTo>
                          <a:cubicBezTo>
                            <a:pt x="31" y="12"/>
                            <a:pt x="30" y="12"/>
                            <a:pt x="30" y="13"/>
                          </a:cubicBezTo>
                          <a:cubicBezTo>
                            <a:pt x="38" y="18"/>
                            <a:pt x="36" y="30"/>
                            <a:pt x="37" y="38"/>
                          </a:cubicBezTo>
                          <a:cubicBezTo>
                            <a:pt x="37" y="39"/>
                            <a:pt x="39" y="39"/>
                            <a:pt x="39" y="38"/>
                          </a:cubicBezTo>
                          <a:cubicBezTo>
                            <a:pt x="42" y="31"/>
                            <a:pt x="41" y="17"/>
                            <a:pt x="32" y="14"/>
                          </a:cubicBezTo>
                          <a:cubicBezTo>
                            <a:pt x="31" y="14"/>
                            <a:pt x="30" y="16"/>
                            <a:pt x="31" y="16"/>
                          </a:cubicBezTo>
                          <a:cubicBezTo>
                            <a:pt x="38" y="23"/>
                            <a:pt x="39" y="30"/>
                            <a:pt x="40" y="40"/>
                          </a:cubicBezTo>
                          <a:cubicBezTo>
                            <a:pt x="40" y="41"/>
                            <a:pt x="42" y="41"/>
                            <a:pt x="42" y="40"/>
                          </a:cubicBezTo>
                          <a:cubicBezTo>
                            <a:pt x="42" y="36"/>
                            <a:pt x="42" y="34"/>
                            <a:pt x="40" y="30"/>
                          </a:cubicBezTo>
                          <a:cubicBezTo>
                            <a:pt x="40" y="30"/>
                            <a:pt x="39" y="30"/>
                            <a:pt x="38" y="30"/>
                          </a:cubicBezTo>
                          <a:cubicBezTo>
                            <a:pt x="37" y="33"/>
                            <a:pt x="37" y="35"/>
                            <a:pt x="37" y="38"/>
                          </a:cubicBezTo>
                          <a:cubicBezTo>
                            <a:pt x="38" y="39"/>
                            <a:pt x="40" y="39"/>
                            <a:pt x="40" y="38"/>
                          </a:cubicBezTo>
                          <a:cubicBezTo>
                            <a:pt x="40" y="33"/>
                            <a:pt x="40" y="28"/>
                            <a:pt x="38" y="24"/>
                          </a:cubicBezTo>
                          <a:cubicBezTo>
                            <a:pt x="38" y="22"/>
                            <a:pt x="36" y="23"/>
                            <a:pt x="36" y="24"/>
                          </a:cubicBezTo>
                          <a:cubicBezTo>
                            <a:pt x="36" y="30"/>
                            <a:pt x="35" y="36"/>
                            <a:pt x="34" y="42"/>
                          </a:cubicBezTo>
                          <a:cubicBezTo>
                            <a:pt x="35" y="42"/>
                            <a:pt x="36" y="42"/>
                            <a:pt x="36" y="42"/>
                          </a:cubicBezTo>
                          <a:cubicBezTo>
                            <a:pt x="36" y="36"/>
                            <a:pt x="35" y="31"/>
                            <a:pt x="33" y="26"/>
                          </a:cubicBezTo>
                          <a:cubicBezTo>
                            <a:pt x="33" y="24"/>
                            <a:pt x="31" y="15"/>
                            <a:pt x="34" y="24"/>
                          </a:cubicBezTo>
                          <a:cubicBezTo>
                            <a:pt x="35" y="26"/>
                            <a:pt x="36" y="28"/>
                            <a:pt x="36" y="29"/>
                          </a:cubicBezTo>
                          <a:cubicBezTo>
                            <a:pt x="37" y="29"/>
                            <a:pt x="38" y="29"/>
                            <a:pt x="38" y="29"/>
                          </a:cubicBezTo>
                          <a:cubicBezTo>
                            <a:pt x="37" y="26"/>
                            <a:pt x="36" y="24"/>
                            <a:pt x="35" y="21"/>
                          </a:cubicBezTo>
                          <a:cubicBezTo>
                            <a:pt x="34" y="20"/>
                            <a:pt x="32" y="21"/>
                            <a:pt x="33" y="22"/>
                          </a:cubicBezTo>
                          <a:cubicBezTo>
                            <a:pt x="38" y="33"/>
                            <a:pt x="46" y="41"/>
                            <a:pt x="36" y="53"/>
                          </a:cubicBezTo>
                          <a:cubicBezTo>
                            <a:pt x="37" y="53"/>
                            <a:pt x="37" y="53"/>
                            <a:pt x="38" y="54"/>
                          </a:cubicBezTo>
                          <a:cubicBezTo>
                            <a:pt x="39" y="52"/>
                            <a:pt x="40" y="51"/>
                            <a:pt x="41" y="49"/>
                          </a:cubicBezTo>
                          <a:cubicBezTo>
                            <a:pt x="41" y="49"/>
                            <a:pt x="40" y="48"/>
                            <a:pt x="40" y="48"/>
                          </a:cubicBezTo>
                          <a:cubicBezTo>
                            <a:pt x="39" y="51"/>
                            <a:pt x="37" y="53"/>
                            <a:pt x="33" y="54"/>
                          </a:cubicBezTo>
                          <a:cubicBezTo>
                            <a:pt x="34" y="55"/>
                            <a:pt x="34" y="55"/>
                            <a:pt x="35" y="56"/>
                          </a:cubicBezTo>
                          <a:cubicBezTo>
                            <a:pt x="36" y="54"/>
                            <a:pt x="38" y="52"/>
                            <a:pt x="39" y="51"/>
                          </a:cubicBezTo>
                          <a:cubicBezTo>
                            <a:pt x="40" y="50"/>
                            <a:pt x="39" y="48"/>
                            <a:pt x="38" y="49"/>
                          </a:cubicBezTo>
                          <a:cubicBezTo>
                            <a:pt x="35" y="52"/>
                            <a:pt x="32" y="53"/>
                            <a:pt x="30" y="56"/>
                          </a:cubicBezTo>
                          <a:cubicBezTo>
                            <a:pt x="30" y="57"/>
                            <a:pt x="31" y="58"/>
                            <a:pt x="31" y="58"/>
                          </a:cubicBezTo>
                          <a:cubicBezTo>
                            <a:pt x="38" y="57"/>
                            <a:pt x="42" y="46"/>
                            <a:pt x="41" y="41"/>
                          </a:cubicBezTo>
                          <a:cubicBezTo>
                            <a:pt x="41" y="40"/>
                            <a:pt x="39" y="39"/>
                            <a:pt x="39" y="41"/>
                          </a:cubicBezTo>
                          <a:cubicBezTo>
                            <a:pt x="37" y="45"/>
                            <a:pt x="36" y="52"/>
                            <a:pt x="31" y="53"/>
                          </a:cubicBezTo>
                          <a:cubicBezTo>
                            <a:pt x="31" y="53"/>
                            <a:pt x="31" y="54"/>
                            <a:pt x="32" y="54"/>
                          </a:cubicBezTo>
                          <a:cubicBezTo>
                            <a:pt x="36" y="51"/>
                            <a:pt x="43" y="46"/>
                            <a:pt x="40" y="40"/>
                          </a:cubicBezTo>
                          <a:cubicBezTo>
                            <a:pt x="39" y="39"/>
                            <a:pt x="38" y="39"/>
                            <a:pt x="38" y="39"/>
                          </a:cubicBezTo>
                          <a:cubicBezTo>
                            <a:pt x="35" y="42"/>
                            <a:pt x="34" y="44"/>
                            <a:pt x="33" y="47"/>
                          </a:cubicBezTo>
                          <a:cubicBezTo>
                            <a:pt x="32" y="48"/>
                            <a:pt x="34" y="49"/>
                            <a:pt x="35" y="48"/>
                          </a:cubicBezTo>
                          <a:cubicBezTo>
                            <a:pt x="38" y="43"/>
                            <a:pt x="41" y="38"/>
                            <a:pt x="39" y="33"/>
                          </a:cubicBezTo>
                          <a:cubicBezTo>
                            <a:pt x="39" y="32"/>
                            <a:pt x="38" y="32"/>
                            <a:pt x="38" y="32"/>
                          </a:cubicBezTo>
                          <a:cubicBezTo>
                            <a:pt x="33" y="35"/>
                            <a:pt x="32" y="41"/>
                            <a:pt x="32" y="46"/>
                          </a:cubicBezTo>
                          <a:cubicBezTo>
                            <a:pt x="32" y="48"/>
                            <a:pt x="34" y="48"/>
                            <a:pt x="35" y="47"/>
                          </a:cubicBezTo>
                          <a:cubicBezTo>
                            <a:pt x="36" y="42"/>
                            <a:pt x="41" y="30"/>
                            <a:pt x="36" y="26"/>
                          </a:cubicBezTo>
                          <a:cubicBezTo>
                            <a:pt x="35" y="25"/>
                            <a:pt x="34" y="25"/>
                            <a:pt x="34" y="26"/>
                          </a:cubicBezTo>
                          <a:cubicBezTo>
                            <a:pt x="32" y="32"/>
                            <a:pt x="31" y="37"/>
                            <a:pt x="32" y="43"/>
                          </a:cubicBezTo>
                          <a:cubicBezTo>
                            <a:pt x="32" y="44"/>
                            <a:pt x="34" y="44"/>
                            <a:pt x="34" y="43"/>
                          </a:cubicBezTo>
                          <a:cubicBezTo>
                            <a:pt x="36" y="37"/>
                            <a:pt x="38" y="30"/>
                            <a:pt x="36" y="24"/>
                          </a:cubicBezTo>
                          <a:cubicBezTo>
                            <a:pt x="36" y="23"/>
                            <a:pt x="34" y="23"/>
                            <a:pt x="34" y="24"/>
                          </a:cubicBezTo>
                          <a:cubicBezTo>
                            <a:pt x="32" y="29"/>
                            <a:pt x="31" y="35"/>
                            <a:pt x="32" y="40"/>
                          </a:cubicBezTo>
                          <a:cubicBezTo>
                            <a:pt x="32" y="42"/>
                            <a:pt x="34" y="42"/>
                            <a:pt x="34" y="41"/>
                          </a:cubicBezTo>
                          <a:cubicBezTo>
                            <a:pt x="36" y="34"/>
                            <a:pt x="38" y="26"/>
                            <a:pt x="35" y="19"/>
                          </a:cubicBezTo>
                          <a:cubicBezTo>
                            <a:pt x="34" y="18"/>
                            <a:pt x="33" y="18"/>
                            <a:pt x="33" y="19"/>
                          </a:cubicBezTo>
                          <a:cubicBezTo>
                            <a:pt x="29" y="24"/>
                            <a:pt x="30" y="31"/>
                            <a:pt x="32" y="37"/>
                          </a:cubicBezTo>
                          <a:cubicBezTo>
                            <a:pt x="32" y="38"/>
                            <a:pt x="34" y="38"/>
                            <a:pt x="34" y="37"/>
                          </a:cubicBezTo>
                          <a:cubicBezTo>
                            <a:pt x="34" y="32"/>
                            <a:pt x="38" y="19"/>
                            <a:pt x="31" y="17"/>
                          </a:cubicBezTo>
                          <a:cubicBezTo>
                            <a:pt x="31" y="17"/>
                            <a:pt x="30" y="17"/>
                            <a:pt x="30" y="18"/>
                          </a:cubicBezTo>
                          <a:cubicBezTo>
                            <a:pt x="28" y="22"/>
                            <a:pt x="28" y="26"/>
                            <a:pt x="28" y="30"/>
                          </a:cubicBezTo>
                          <a:cubicBezTo>
                            <a:pt x="29" y="31"/>
                            <a:pt x="30" y="31"/>
                            <a:pt x="31" y="30"/>
                          </a:cubicBezTo>
                          <a:cubicBezTo>
                            <a:pt x="34" y="25"/>
                            <a:pt x="35" y="16"/>
                            <a:pt x="30" y="11"/>
                          </a:cubicBezTo>
                          <a:cubicBezTo>
                            <a:pt x="30" y="10"/>
                            <a:pt x="29" y="10"/>
                            <a:pt x="28" y="11"/>
                          </a:cubicBezTo>
                          <a:cubicBezTo>
                            <a:pt x="25" y="14"/>
                            <a:pt x="25" y="20"/>
                            <a:pt x="26" y="25"/>
                          </a:cubicBezTo>
                          <a:cubicBezTo>
                            <a:pt x="27" y="26"/>
                            <a:pt x="28" y="26"/>
                            <a:pt x="29" y="25"/>
                          </a:cubicBezTo>
                          <a:cubicBezTo>
                            <a:pt x="31" y="20"/>
                            <a:pt x="33" y="9"/>
                            <a:pt x="28" y="6"/>
                          </a:cubicBezTo>
                          <a:cubicBezTo>
                            <a:pt x="23" y="2"/>
                            <a:pt x="22" y="16"/>
                            <a:pt x="23" y="19"/>
                          </a:cubicBezTo>
                          <a:cubicBezTo>
                            <a:pt x="24" y="19"/>
                            <a:pt x="25" y="19"/>
                            <a:pt x="26" y="18"/>
                          </a:cubicBezTo>
                          <a:cubicBezTo>
                            <a:pt x="28" y="13"/>
                            <a:pt x="28" y="10"/>
                            <a:pt x="27" y="5"/>
                          </a:cubicBezTo>
                          <a:cubicBezTo>
                            <a:pt x="27" y="4"/>
                            <a:pt x="26" y="4"/>
                            <a:pt x="25" y="5"/>
                          </a:cubicBezTo>
                          <a:cubicBezTo>
                            <a:pt x="22" y="9"/>
                            <a:pt x="22" y="13"/>
                            <a:pt x="22" y="18"/>
                          </a:cubicBezTo>
                          <a:cubicBezTo>
                            <a:pt x="22" y="19"/>
                            <a:pt x="24" y="19"/>
                            <a:pt x="24" y="18"/>
                          </a:cubicBezTo>
                          <a:cubicBezTo>
                            <a:pt x="25" y="14"/>
                            <a:pt x="27" y="7"/>
                            <a:pt x="24" y="4"/>
                          </a:cubicBezTo>
                          <a:cubicBezTo>
                            <a:pt x="22" y="2"/>
                            <a:pt x="18" y="3"/>
                            <a:pt x="17" y="5"/>
                          </a:cubicBezTo>
                          <a:cubicBezTo>
                            <a:pt x="15" y="13"/>
                            <a:pt x="28" y="18"/>
                            <a:pt x="27" y="8"/>
                          </a:cubicBezTo>
                          <a:cubicBezTo>
                            <a:pt x="26" y="7"/>
                            <a:pt x="26" y="7"/>
                            <a:pt x="25" y="7"/>
                          </a:cubicBezTo>
                          <a:cubicBezTo>
                            <a:pt x="19" y="8"/>
                            <a:pt x="19" y="16"/>
                            <a:pt x="23" y="19"/>
                          </a:cubicBezTo>
                          <a:cubicBezTo>
                            <a:pt x="23" y="20"/>
                            <a:pt x="24" y="20"/>
                            <a:pt x="24" y="19"/>
                          </a:cubicBezTo>
                          <a:cubicBezTo>
                            <a:pt x="27" y="16"/>
                            <a:pt x="32" y="6"/>
                            <a:pt x="26" y="4"/>
                          </a:cubicBezTo>
                          <a:cubicBezTo>
                            <a:pt x="18" y="2"/>
                            <a:pt x="18" y="16"/>
                            <a:pt x="20" y="20"/>
                          </a:cubicBezTo>
                          <a:cubicBezTo>
                            <a:pt x="20" y="20"/>
                            <a:pt x="21" y="21"/>
                            <a:pt x="22" y="20"/>
                          </a:cubicBezTo>
                          <a:cubicBezTo>
                            <a:pt x="25" y="17"/>
                            <a:pt x="27" y="9"/>
                            <a:pt x="24" y="5"/>
                          </a:cubicBezTo>
                          <a:cubicBezTo>
                            <a:pt x="20" y="0"/>
                            <a:pt x="18" y="13"/>
                            <a:pt x="18" y="15"/>
                          </a:cubicBezTo>
                          <a:cubicBezTo>
                            <a:pt x="19" y="16"/>
                            <a:pt x="20" y="16"/>
                            <a:pt x="21" y="15"/>
                          </a:cubicBezTo>
                          <a:cubicBezTo>
                            <a:pt x="23" y="12"/>
                            <a:pt x="24" y="10"/>
                            <a:pt x="22" y="6"/>
                          </a:cubicBezTo>
                          <a:cubicBezTo>
                            <a:pt x="22" y="5"/>
                            <a:pt x="21" y="5"/>
                            <a:pt x="20" y="5"/>
                          </a:cubicBezTo>
                          <a:cubicBezTo>
                            <a:pt x="18" y="8"/>
                            <a:pt x="17" y="11"/>
                            <a:pt x="16" y="14"/>
                          </a:cubicBezTo>
                          <a:cubicBezTo>
                            <a:pt x="16" y="15"/>
                            <a:pt x="17" y="16"/>
                            <a:pt x="18" y="15"/>
                          </a:cubicBezTo>
                          <a:cubicBezTo>
                            <a:pt x="20" y="12"/>
                            <a:pt x="21" y="10"/>
                            <a:pt x="22" y="7"/>
                          </a:cubicBezTo>
                          <a:cubicBezTo>
                            <a:pt x="22" y="6"/>
                            <a:pt x="21" y="6"/>
                            <a:pt x="20" y="6"/>
                          </a:cubicBezTo>
                          <a:cubicBezTo>
                            <a:pt x="16" y="10"/>
                            <a:pt x="14" y="15"/>
                            <a:pt x="12" y="20"/>
                          </a:cubicBezTo>
                          <a:cubicBezTo>
                            <a:pt x="12" y="22"/>
                            <a:pt x="14" y="22"/>
                            <a:pt x="15" y="21"/>
                          </a:cubicBezTo>
                          <a:cubicBezTo>
                            <a:pt x="17" y="17"/>
                            <a:pt x="19" y="12"/>
                            <a:pt x="21" y="7"/>
                          </a:cubicBezTo>
                          <a:cubicBezTo>
                            <a:pt x="21" y="6"/>
                            <a:pt x="19" y="5"/>
                            <a:pt x="19" y="7"/>
                          </a:cubicBezTo>
                          <a:cubicBezTo>
                            <a:pt x="16" y="10"/>
                            <a:pt x="15" y="15"/>
                            <a:pt x="13" y="18"/>
                          </a:cubicBezTo>
                          <a:cubicBezTo>
                            <a:pt x="14" y="19"/>
                            <a:pt x="14" y="19"/>
                            <a:pt x="15" y="19"/>
                          </a:cubicBezTo>
                          <a:cubicBezTo>
                            <a:pt x="16" y="15"/>
                            <a:pt x="16" y="12"/>
                            <a:pt x="15" y="8"/>
                          </a:cubicBezTo>
                          <a:cubicBezTo>
                            <a:pt x="15" y="7"/>
                            <a:pt x="14" y="7"/>
                            <a:pt x="13" y="8"/>
                          </a:cubicBezTo>
                          <a:cubicBezTo>
                            <a:pt x="10" y="11"/>
                            <a:pt x="9" y="14"/>
                            <a:pt x="9" y="18"/>
                          </a:cubicBezTo>
                          <a:cubicBezTo>
                            <a:pt x="9" y="19"/>
                            <a:pt x="10" y="19"/>
                            <a:pt x="11" y="19"/>
                          </a:cubicBezTo>
                          <a:cubicBezTo>
                            <a:pt x="13" y="15"/>
                            <a:pt x="15" y="12"/>
                            <a:pt x="17" y="8"/>
                          </a:cubicBezTo>
                          <a:cubicBezTo>
                            <a:pt x="18" y="7"/>
                            <a:pt x="16" y="5"/>
                            <a:pt x="15" y="7"/>
                          </a:cubicBezTo>
                          <a:cubicBezTo>
                            <a:pt x="14" y="9"/>
                            <a:pt x="13" y="11"/>
                            <a:pt x="11" y="13"/>
                          </a:cubicBezTo>
                          <a:cubicBezTo>
                            <a:pt x="10" y="14"/>
                            <a:pt x="11" y="16"/>
                            <a:pt x="12" y="15"/>
                          </a:cubicBezTo>
                          <a:cubicBezTo>
                            <a:pt x="15" y="11"/>
                            <a:pt x="16" y="12"/>
                            <a:pt x="16" y="17"/>
                          </a:cubicBezTo>
                          <a:cubicBezTo>
                            <a:pt x="16" y="17"/>
                            <a:pt x="17" y="18"/>
                            <a:pt x="18" y="18"/>
                          </a:cubicBezTo>
                          <a:cubicBezTo>
                            <a:pt x="19" y="14"/>
                            <a:pt x="22" y="7"/>
                            <a:pt x="27" y="5"/>
                          </a:cubicBezTo>
                          <a:cubicBezTo>
                            <a:pt x="28" y="5"/>
                            <a:pt x="28" y="3"/>
                            <a:pt x="27" y="3"/>
                          </a:cubicBezTo>
                          <a:cubicBezTo>
                            <a:pt x="19" y="1"/>
                            <a:pt x="13" y="2"/>
                            <a:pt x="7" y="6"/>
                          </a:cubicBezTo>
                          <a:cubicBezTo>
                            <a:pt x="6" y="7"/>
                            <a:pt x="6" y="8"/>
                            <a:pt x="8" y="8"/>
                          </a:cubicBezTo>
                          <a:cubicBezTo>
                            <a:pt x="10" y="8"/>
                            <a:pt x="13" y="7"/>
                            <a:pt x="15" y="7"/>
                          </a:cubicBezTo>
                          <a:cubicBezTo>
                            <a:pt x="15" y="6"/>
                            <a:pt x="15" y="5"/>
                            <a:pt x="15" y="4"/>
                          </a:cubicBezTo>
                          <a:cubicBezTo>
                            <a:pt x="13" y="5"/>
                            <a:pt x="11" y="6"/>
                            <a:pt x="8" y="6"/>
                          </a:cubicBezTo>
                          <a:cubicBezTo>
                            <a:pt x="7" y="7"/>
                            <a:pt x="7" y="9"/>
                            <a:pt x="9" y="9"/>
                          </a:cubicBezTo>
                          <a:cubicBezTo>
                            <a:pt x="13" y="9"/>
                            <a:pt x="16" y="8"/>
                            <a:pt x="19" y="6"/>
                          </a:cubicBezTo>
                          <a:cubicBezTo>
                            <a:pt x="20" y="6"/>
                            <a:pt x="20" y="4"/>
                            <a:pt x="19" y="4"/>
                          </a:cubicBezTo>
                          <a:cubicBezTo>
                            <a:pt x="15" y="4"/>
                            <a:pt x="11" y="5"/>
                            <a:pt x="8" y="8"/>
                          </a:cubicBezTo>
                          <a:cubicBezTo>
                            <a:pt x="7" y="9"/>
                            <a:pt x="8" y="10"/>
                            <a:pt x="9" y="10"/>
                          </a:cubicBezTo>
                          <a:cubicBezTo>
                            <a:pt x="12" y="10"/>
                            <a:pt x="15" y="10"/>
                            <a:pt x="19" y="10"/>
                          </a:cubicBezTo>
                          <a:cubicBezTo>
                            <a:pt x="20" y="10"/>
                            <a:pt x="20" y="8"/>
                            <a:pt x="19" y="8"/>
                          </a:cubicBezTo>
                          <a:cubicBezTo>
                            <a:pt x="15" y="8"/>
                            <a:pt x="12" y="8"/>
                            <a:pt x="8" y="8"/>
                          </a:cubicBezTo>
                          <a:cubicBezTo>
                            <a:pt x="8" y="9"/>
                            <a:pt x="8" y="9"/>
                            <a:pt x="8" y="10"/>
                          </a:cubicBezTo>
                          <a:cubicBezTo>
                            <a:pt x="12" y="10"/>
                            <a:pt x="16" y="10"/>
                            <a:pt x="20" y="9"/>
                          </a:cubicBezTo>
                          <a:cubicBezTo>
                            <a:pt x="20" y="8"/>
                            <a:pt x="19" y="8"/>
                            <a:pt x="19" y="7"/>
                          </a:cubicBezTo>
                          <a:cubicBezTo>
                            <a:pt x="14" y="8"/>
                            <a:pt x="9" y="9"/>
                            <a:pt x="3" y="9"/>
                          </a:cubicBezTo>
                          <a:cubicBezTo>
                            <a:pt x="3" y="9"/>
                            <a:pt x="3" y="10"/>
                            <a:pt x="3" y="11"/>
                          </a:cubicBezTo>
                          <a:cubicBezTo>
                            <a:pt x="7" y="10"/>
                            <a:pt x="10" y="9"/>
                            <a:pt x="14" y="8"/>
                          </a:cubicBezTo>
                          <a:cubicBezTo>
                            <a:pt x="14" y="7"/>
                            <a:pt x="13" y="7"/>
                            <a:pt x="13" y="6"/>
                          </a:cubicBezTo>
                          <a:cubicBezTo>
                            <a:pt x="8" y="8"/>
                            <a:pt x="4" y="10"/>
                            <a:pt x="0" y="13"/>
                          </a:cubicBezTo>
                          <a:cubicBezTo>
                            <a:pt x="0" y="14"/>
                            <a:pt x="1" y="16"/>
                            <a:pt x="2" y="15"/>
                          </a:cubicBezTo>
                          <a:cubicBezTo>
                            <a:pt x="5" y="13"/>
                            <a:pt x="8" y="11"/>
                            <a:pt x="11" y="9"/>
                          </a:cubicBezTo>
                          <a:cubicBezTo>
                            <a:pt x="11" y="8"/>
                            <a:pt x="10" y="7"/>
                            <a:pt x="10" y="7"/>
                          </a:cubicBezTo>
                          <a:cubicBezTo>
                            <a:pt x="7" y="10"/>
                            <a:pt x="4" y="12"/>
                            <a:pt x="1" y="15"/>
                          </a:cubicBezTo>
                          <a:cubicBezTo>
                            <a:pt x="1" y="16"/>
                            <a:pt x="2" y="16"/>
                            <a:pt x="2" y="17"/>
                          </a:cubicBezTo>
                          <a:cubicBezTo>
                            <a:pt x="5" y="14"/>
                            <a:pt x="8" y="12"/>
                            <a:pt x="11" y="10"/>
                          </a:cubicBezTo>
                          <a:cubicBezTo>
                            <a:pt x="10" y="9"/>
                            <a:pt x="10" y="9"/>
                            <a:pt x="9" y="8"/>
                          </a:cubicBezTo>
                          <a:cubicBezTo>
                            <a:pt x="7" y="10"/>
                            <a:pt x="4" y="13"/>
                            <a:pt x="2" y="15"/>
                          </a:cubicBezTo>
                          <a:cubicBezTo>
                            <a:pt x="0" y="16"/>
                            <a:pt x="2" y="17"/>
                            <a:pt x="3" y="17"/>
                          </a:cubicBezTo>
                          <a:cubicBezTo>
                            <a:pt x="7" y="15"/>
                            <a:pt x="11" y="14"/>
                            <a:pt x="16" y="13"/>
                          </a:cubicBezTo>
                          <a:cubicBezTo>
                            <a:pt x="15" y="12"/>
                            <a:pt x="15" y="11"/>
                            <a:pt x="15" y="11"/>
                          </a:cubicBezTo>
                          <a:cubicBezTo>
                            <a:pt x="11" y="12"/>
                            <a:pt x="7" y="13"/>
                            <a:pt x="3" y="15"/>
                          </a:cubicBezTo>
                          <a:cubicBezTo>
                            <a:pt x="1" y="16"/>
                            <a:pt x="3" y="18"/>
                            <a:pt x="4"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5" name="Freeform 298"/>
                    <p:cNvSpPr/>
                    <p:nvPr/>
                  </p:nvSpPr>
                  <p:spPr bwMode="auto">
                    <a:xfrm>
                      <a:off x="927" y="1615"/>
                      <a:ext cx="18" cy="36"/>
                    </a:xfrm>
                    <a:custGeom>
                      <a:avLst/>
                      <a:gdLst>
                        <a:gd name="T0" fmla="*/ 12 w 26"/>
                        <a:gd name="T1" fmla="*/ 48 h 53"/>
                        <a:gd name="T2" fmla="*/ 22 w 26"/>
                        <a:gd name="T3" fmla="*/ 42 h 53"/>
                        <a:gd name="T4" fmla="*/ 10 w 26"/>
                        <a:gd name="T5" fmla="*/ 50 h 53"/>
                        <a:gd name="T6" fmla="*/ 23 w 26"/>
                        <a:gd name="T7" fmla="*/ 40 h 53"/>
                        <a:gd name="T8" fmla="*/ 20 w 26"/>
                        <a:gd name="T9" fmla="*/ 41 h 53"/>
                        <a:gd name="T10" fmla="*/ 23 w 26"/>
                        <a:gd name="T11" fmla="*/ 23 h 53"/>
                        <a:gd name="T12" fmla="*/ 13 w 26"/>
                        <a:gd name="T13" fmla="*/ 10 h 53"/>
                        <a:gd name="T14" fmla="*/ 19 w 26"/>
                        <a:gd name="T15" fmla="*/ 10 h 53"/>
                        <a:gd name="T16" fmla="*/ 6 w 26"/>
                        <a:gd name="T17" fmla="*/ 7 h 53"/>
                        <a:gd name="T18" fmla="*/ 14 w 26"/>
                        <a:gd name="T19" fmla="*/ 9 h 53"/>
                        <a:gd name="T20" fmla="*/ 5 w 26"/>
                        <a:gd name="T21" fmla="*/ 4 h 53"/>
                        <a:gd name="T22" fmla="*/ 11 w 26"/>
                        <a:gd name="T23" fmla="*/ 5 h 53"/>
                        <a:gd name="T24" fmla="*/ 5 w 26"/>
                        <a:gd name="T25" fmla="*/ 2 h 53"/>
                        <a:gd name="T26" fmla="*/ 11 w 26"/>
                        <a:gd name="T27" fmla="*/ 2 h 53"/>
                        <a:gd name="T28" fmla="*/ 2 w 26"/>
                        <a:gd name="T29" fmla="*/ 3 h 53"/>
                        <a:gd name="T30" fmla="*/ 16 w 26"/>
                        <a:gd name="T31" fmla="*/ 9 h 53"/>
                        <a:gd name="T32" fmla="*/ 16 w 26"/>
                        <a:gd name="T33" fmla="*/ 9 h 53"/>
                        <a:gd name="T34" fmla="*/ 10 w 26"/>
                        <a:gd name="T35" fmla="*/ 7 h 53"/>
                        <a:gd name="T36" fmla="*/ 20 w 26"/>
                        <a:gd name="T37" fmla="*/ 13 h 53"/>
                        <a:gd name="T38" fmla="*/ 18 w 26"/>
                        <a:gd name="T39" fmla="*/ 15 h 53"/>
                        <a:gd name="T40" fmla="*/ 25 w 26"/>
                        <a:gd name="T41" fmla="*/ 21 h 53"/>
                        <a:gd name="T42" fmla="*/ 18 w 26"/>
                        <a:gd name="T43" fmla="*/ 15 h 53"/>
                        <a:gd name="T44" fmla="*/ 20 w 26"/>
                        <a:gd name="T45" fmla="*/ 14 h 53"/>
                        <a:gd name="T46" fmla="*/ 10 w 26"/>
                        <a:gd name="T47" fmla="*/ 6 h 53"/>
                        <a:gd name="T48" fmla="*/ 17 w 26"/>
                        <a:gd name="T49" fmla="*/ 9 h 53"/>
                        <a:gd name="T50" fmla="*/ 9 w 26"/>
                        <a:gd name="T51" fmla="*/ 5 h 53"/>
                        <a:gd name="T52" fmla="*/ 16 w 26"/>
                        <a:gd name="T53" fmla="*/ 9 h 53"/>
                        <a:gd name="T54" fmla="*/ 2 w 26"/>
                        <a:gd name="T55" fmla="*/ 3 h 53"/>
                        <a:gd name="T56" fmla="*/ 11 w 26"/>
                        <a:gd name="T57" fmla="*/ 2 h 53"/>
                        <a:gd name="T58" fmla="*/ 4 w 26"/>
                        <a:gd name="T59" fmla="*/ 2 h 53"/>
                        <a:gd name="T60" fmla="*/ 11 w 26"/>
                        <a:gd name="T61" fmla="*/ 5 h 53"/>
                        <a:gd name="T62" fmla="*/ 4 w 26"/>
                        <a:gd name="T63" fmla="*/ 4 h 53"/>
                        <a:gd name="T64" fmla="*/ 14 w 26"/>
                        <a:gd name="T65" fmla="*/ 9 h 53"/>
                        <a:gd name="T66" fmla="*/ 7 w 26"/>
                        <a:gd name="T67" fmla="*/ 7 h 53"/>
                        <a:gd name="T68" fmla="*/ 19 w 26"/>
                        <a:gd name="T69" fmla="*/ 10 h 53"/>
                        <a:gd name="T70" fmla="*/ 13 w 26"/>
                        <a:gd name="T71" fmla="*/ 10 h 53"/>
                        <a:gd name="T72" fmla="*/ 20 w 26"/>
                        <a:gd name="T73" fmla="*/ 41 h 53"/>
                        <a:gd name="T74" fmla="*/ 23 w 26"/>
                        <a:gd name="T75" fmla="*/ 40 h 53"/>
                        <a:gd name="T76" fmla="*/ 10 w 26"/>
                        <a:gd name="T77" fmla="*/ 50 h 53"/>
                        <a:gd name="T78" fmla="*/ 22 w 26"/>
                        <a:gd name="T79" fmla="*/ 41 h 53"/>
                        <a:gd name="T80" fmla="*/ 12 w 26"/>
                        <a:gd name="T81" fmla="*/ 48 h 53"/>
                        <a:gd name="T82" fmla="*/ 23 w 26"/>
                        <a:gd name="T83" fmla="*/ 3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53">
                          <a:moveTo>
                            <a:pt x="20" y="37"/>
                          </a:moveTo>
                          <a:cubicBezTo>
                            <a:pt x="19" y="42"/>
                            <a:pt x="16" y="45"/>
                            <a:pt x="12" y="48"/>
                          </a:cubicBezTo>
                          <a:cubicBezTo>
                            <a:pt x="11" y="49"/>
                            <a:pt x="13" y="50"/>
                            <a:pt x="14" y="50"/>
                          </a:cubicBezTo>
                          <a:cubicBezTo>
                            <a:pt x="17" y="47"/>
                            <a:pt x="19" y="44"/>
                            <a:pt x="22" y="42"/>
                          </a:cubicBezTo>
                          <a:cubicBezTo>
                            <a:pt x="21" y="41"/>
                            <a:pt x="20" y="41"/>
                            <a:pt x="20" y="41"/>
                          </a:cubicBezTo>
                          <a:cubicBezTo>
                            <a:pt x="18" y="46"/>
                            <a:pt x="15" y="48"/>
                            <a:pt x="10" y="50"/>
                          </a:cubicBezTo>
                          <a:cubicBezTo>
                            <a:pt x="11" y="51"/>
                            <a:pt x="11" y="52"/>
                            <a:pt x="11" y="52"/>
                          </a:cubicBezTo>
                          <a:cubicBezTo>
                            <a:pt x="16" y="49"/>
                            <a:pt x="20" y="45"/>
                            <a:pt x="23" y="40"/>
                          </a:cubicBezTo>
                          <a:cubicBezTo>
                            <a:pt x="24" y="39"/>
                            <a:pt x="22" y="38"/>
                            <a:pt x="21" y="39"/>
                          </a:cubicBezTo>
                          <a:cubicBezTo>
                            <a:pt x="21" y="40"/>
                            <a:pt x="20" y="40"/>
                            <a:pt x="20" y="41"/>
                          </a:cubicBezTo>
                          <a:cubicBezTo>
                            <a:pt x="21" y="41"/>
                            <a:pt x="22" y="41"/>
                            <a:pt x="22" y="41"/>
                          </a:cubicBezTo>
                          <a:cubicBezTo>
                            <a:pt x="23" y="34"/>
                            <a:pt x="26" y="30"/>
                            <a:pt x="23" y="23"/>
                          </a:cubicBezTo>
                          <a:cubicBezTo>
                            <a:pt x="21" y="18"/>
                            <a:pt x="19" y="13"/>
                            <a:pt x="15" y="9"/>
                          </a:cubicBezTo>
                          <a:cubicBezTo>
                            <a:pt x="14" y="9"/>
                            <a:pt x="14" y="10"/>
                            <a:pt x="13" y="10"/>
                          </a:cubicBezTo>
                          <a:cubicBezTo>
                            <a:pt x="16" y="12"/>
                            <a:pt x="15" y="12"/>
                            <a:pt x="18" y="13"/>
                          </a:cubicBezTo>
                          <a:cubicBezTo>
                            <a:pt x="20" y="13"/>
                            <a:pt x="20" y="11"/>
                            <a:pt x="19" y="10"/>
                          </a:cubicBezTo>
                          <a:cubicBezTo>
                            <a:pt x="15" y="8"/>
                            <a:pt x="12" y="6"/>
                            <a:pt x="7" y="5"/>
                          </a:cubicBezTo>
                          <a:cubicBezTo>
                            <a:pt x="6" y="4"/>
                            <a:pt x="5" y="6"/>
                            <a:pt x="6" y="7"/>
                          </a:cubicBezTo>
                          <a:cubicBezTo>
                            <a:pt x="8" y="8"/>
                            <a:pt x="10" y="9"/>
                            <a:pt x="13" y="11"/>
                          </a:cubicBezTo>
                          <a:cubicBezTo>
                            <a:pt x="14" y="11"/>
                            <a:pt x="15" y="10"/>
                            <a:pt x="14" y="9"/>
                          </a:cubicBezTo>
                          <a:cubicBezTo>
                            <a:pt x="11" y="7"/>
                            <a:pt x="8" y="5"/>
                            <a:pt x="6" y="2"/>
                          </a:cubicBezTo>
                          <a:cubicBezTo>
                            <a:pt x="6" y="3"/>
                            <a:pt x="5" y="3"/>
                            <a:pt x="5" y="4"/>
                          </a:cubicBezTo>
                          <a:cubicBezTo>
                            <a:pt x="6" y="5"/>
                            <a:pt x="8" y="6"/>
                            <a:pt x="10" y="7"/>
                          </a:cubicBezTo>
                          <a:cubicBezTo>
                            <a:pt x="11" y="8"/>
                            <a:pt x="12" y="6"/>
                            <a:pt x="11" y="5"/>
                          </a:cubicBezTo>
                          <a:cubicBezTo>
                            <a:pt x="9" y="4"/>
                            <a:pt x="7" y="2"/>
                            <a:pt x="6" y="1"/>
                          </a:cubicBezTo>
                          <a:cubicBezTo>
                            <a:pt x="5" y="1"/>
                            <a:pt x="5" y="2"/>
                            <a:pt x="5" y="2"/>
                          </a:cubicBezTo>
                          <a:cubicBezTo>
                            <a:pt x="6" y="3"/>
                            <a:pt x="8" y="3"/>
                            <a:pt x="10" y="4"/>
                          </a:cubicBezTo>
                          <a:cubicBezTo>
                            <a:pt x="10" y="3"/>
                            <a:pt x="10" y="2"/>
                            <a:pt x="11" y="2"/>
                          </a:cubicBezTo>
                          <a:cubicBezTo>
                            <a:pt x="7" y="1"/>
                            <a:pt x="5" y="1"/>
                            <a:pt x="2" y="1"/>
                          </a:cubicBezTo>
                          <a:cubicBezTo>
                            <a:pt x="2" y="1"/>
                            <a:pt x="2" y="2"/>
                            <a:pt x="2" y="3"/>
                          </a:cubicBezTo>
                          <a:cubicBezTo>
                            <a:pt x="9" y="3"/>
                            <a:pt x="11" y="7"/>
                            <a:pt x="14" y="11"/>
                          </a:cubicBezTo>
                          <a:cubicBezTo>
                            <a:pt x="15" y="10"/>
                            <a:pt x="15" y="10"/>
                            <a:pt x="16" y="9"/>
                          </a:cubicBezTo>
                          <a:cubicBezTo>
                            <a:pt x="13" y="7"/>
                            <a:pt x="13" y="7"/>
                            <a:pt x="15" y="10"/>
                          </a:cubicBezTo>
                          <a:cubicBezTo>
                            <a:pt x="15" y="10"/>
                            <a:pt x="16" y="9"/>
                            <a:pt x="16" y="9"/>
                          </a:cubicBezTo>
                          <a:cubicBezTo>
                            <a:pt x="15" y="7"/>
                            <a:pt x="13" y="6"/>
                            <a:pt x="12" y="5"/>
                          </a:cubicBezTo>
                          <a:cubicBezTo>
                            <a:pt x="11" y="5"/>
                            <a:pt x="11" y="6"/>
                            <a:pt x="10" y="7"/>
                          </a:cubicBezTo>
                          <a:cubicBezTo>
                            <a:pt x="14" y="9"/>
                            <a:pt x="16" y="11"/>
                            <a:pt x="18" y="15"/>
                          </a:cubicBezTo>
                          <a:cubicBezTo>
                            <a:pt x="19" y="14"/>
                            <a:pt x="19" y="14"/>
                            <a:pt x="20" y="13"/>
                          </a:cubicBezTo>
                          <a:cubicBezTo>
                            <a:pt x="20" y="13"/>
                            <a:pt x="19" y="13"/>
                            <a:pt x="19" y="13"/>
                          </a:cubicBezTo>
                          <a:cubicBezTo>
                            <a:pt x="18" y="12"/>
                            <a:pt x="16" y="14"/>
                            <a:pt x="18" y="15"/>
                          </a:cubicBezTo>
                          <a:cubicBezTo>
                            <a:pt x="19" y="17"/>
                            <a:pt x="21" y="19"/>
                            <a:pt x="22" y="21"/>
                          </a:cubicBezTo>
                          <a:cubicBezTo>
                            <a:pt x="22" y="22"/>
                            <a:pt x="25" y="22"/>
                            <a:pt x="25" y="21"/>
                          </a:cubicBezTo>
                          <a:cubicBezTo>
                            <a:pt x="25" y="17"/>
                            <a:pt x="23" y="15"/>
                            <a:pt x="19" y="13"/>
                          </a:cubicBezTo>
                          <a:cubicBezTo>
                            <a:pt x="19" y="14"/>
                            <a:pt x="18" y="14"/>
                            <a:pt x="18" y="15"/>
                          </a:cubicBezTo>
                          <a:cubicBezTo>
                            <a:pt x="18" y="15"/>
                            <a:pt x="18" y="15"/>
                            <a:pt x="19" y="15"/>
                          </a:cubicBezTo>
                          <a:cubicBezTo>
                            <a:pt x="20" y="16"/>
                            <a:pt x="21" y="15"/>
                            <a:pt x="20" y="14"/>
                          </a:cubicBezTo>
                          <a:cubicBezTo>
                            <a:pt x="18" y="10"/>
                            <a:pt x="15" y="7"/>
                            <a:pt x="11" y="5"/>
                          </a:cubicBezTo>
                          <a:cubicBezTo>
                            <a:pt x="10" y="4"/>
                            <a:pt x="9" y="5"/>
                            <a:pt x="10" y="6"/>
                          </a:cubicBezTo>
                          <a:cubicBezTo>
                            <a:pt x="13" y="10"/>
                            <a:pt x="11" y="9"/>
                            <a:pt x="15" y="11"/>
                          </a:cubicBezTo>
                          <a:cubicBezTo>
                            <a:pt x="16" y="11"/>
                            <a:pt x="17" y="10"/>
                            <a:pt x="17" y="9"/>
                          </a:cubicBezTo>
                          <a:cubicBezTo>
                            <a:pt x="15" y="6"/>
                            <a:pt x="13" y="5"/>
                            <a:pt x="10" y="4"/>
                          </a:cubicBezTo>
                          <a:cubicBezTo>
                            <a:pt x="9" y="3"/>
                            <a:pt x="8" y="4"/>
                            <a:pt x="9" y="5"/>
                          </a:cubicBezTo>
                          <a:cubicBezTo>
                            <a:pt x="10" y="8"/>
                            <a:pt x="12" y="9"/>
                            <a:pt x="14" y="11"/>
                          </a:cubicBezTo>
                          <a:cubicBezTo>
                            <a:pt x="15" y="12"/>
                            <a:pt x="17" y="10"/>
                            <a:pt x="16" y="9"/>
                          </a:cubicBezTo>
                          <a:cubicBezTo>
                            <a:pt x="12" y="4"/>
                            <a:pt x="9" y="1"/>
                            <a:pt x="2" y="1"/>
                          </a:cubicBezTo>
                          <a:cubicBezTo>
                            <a:pt x="0" y="1"/>
                            <a:pt x="0" y="3"/>
                            <a:pt x="2" y="3"/>
                          </a:cubicBezTo>
                          <a:cubicBezTo>
                            <a:pt x="4" y="3"/>
                            <a:pt x="7" y="3"/>
                            <a:pt x="10" y="4"/>
                          </a:cubicBezTo>
                          <a:cubicBezTo>
                            <a:pt x="11" y="4"/>
                            <a:pt x="12" y="2"/>
                            <a:pt x="11" y="2"/>
                          </a:cubicBezTo>
                          <a:cubicBezTo>
                            <a:pt x="9" y="1"/>
                            <a:pt x="7" y="1"/>
                            <a:pt x="5" y="0"/>
                          </a:cubicBezTo>
                          <a:cubicBezTo>
                            <a:pt x="4" y="0"/>
                            <a:pt x="3" y="1"/>
                            <a:pt x="4" y="2"/>
                          </a:cubicBezTo>
                          <a:cubicBezTo>
                            <a:pt x="6" y="4"/>
                            <a:pt x="8" y="5"/>
                            <a:pt x="9" y="7"/>
                          </a:cubicBezTo>
                          <a:cubicBezTo>
                            <a:pt x="10" y="6"/>
                            <a:pt x="10" y="6"/>
                            <a:pt x="11" y="5"/>
                          </a:cubicBezTo>
                          <a:cubicBezTo>
                            <a:pt x="9" y="4"/>
                            <a:pt x="8" y="3"/>
                            <a:pt x="6" y="2"/>
                          </a:cubicBezTo>
                          <a:cubicBezTo>
                            <a:pt x="5" y="1"/>
                            <a:pt x="4" y="3"/>
                            <a:pt x="4" y="4"/>
                          </a:cubicBezTo>
                          <a:cubicBezTo>
                            <a:pt x="7" y="7"/>
                            <a:pt x="10" y="8"/>
                            <a:pt x="12" y="10"/>
                          </a:cubicBezTo>
                          <a:cubicBezTo>
                            <a:pt x="13" y="10"/>
                            <a:pt x="13" y="9"/>
                            <a:pt x="14" y="9"/>
                          </a:cubicBezTo>
                          <a:cubicBezTo>
                            <a:pt x="12" y="8"/>
                            <a:pt x="10" y="6"/>
                            <a:pt x="8" y="5"/>
                          </a:cubicBezTo>
                          <a:cubicBezTo>
                            <a:pt x="7" y="6"/>
                            <a:pt x="7" y="6"/>
                            <a:pt x="7" y="7"/>
                          </a:cubicBezTo>
                          <a:cubicBezTo>
                            <a:pt x="11" y="8"/>
                            <a:pt x="14" y="10"/>
                            <a:pt x="18" y="12"/>
                          </a:cubicBezTo>
                          <a:cubicBezTo>
                            <a:pt x="18" y="12"/>
                            <a:pt x="19" y="11"/>
                            <a:pt x="19" y="10"/>
                          </a:cubicBezTo>
                          <a:cubicBezTo>
                            <a:pt x="17" y="10"/>
                            <a:pt x="16" y="9"/>
                            <a:pt x="14" y="8"/>
                          </a:cubicBezTo>
                          <a:cubicBezTo>
                            <a:pt x="13" y="8"/>
                            <a:pt x="12" y="9"/>
                            <a:pt x="13" y="10"/>
                          </a:cubicBezTo>
                          <a:cubicBezTo>
                            <a:pt x="18" y="15"/>
                            <a:pt x="20" y="20"/>
                            <a:pt x="22" y="26"/>
                          </a:cubicBezTo>
                          <a:cubicBezTo>
                            <a:pt x="23" y="31"/>
                            <a:pt x="20" y="36"/>
                            <a:pt x="20" y="41"/>
                          </a:cubicBezTo>
                          <a:cubicBezTo>
                            <a:pt x="20" y="42"/>
                            <a:pt x="22" y="43"/>
                            <a:pt x="22" y="42"/>
                          </a:cubicBezTo>
                          <a:cubicBezTo>
                            <a:pt x="22" y="41"/>
                            <a:pt x="23" y="41"/>
                            <a:pt x="23" y="40"/>
                          </a:cubicBezTo>
                          <a:cubicBezTo>
                            <a:pt x="22" y="40"/>
                            <a:pt x="22" y="39"/>
                            <a:pt x="21" y="39"/>
                          </a:cubicBezTo>
                          <a:cubicBezTo>
                            <a:pt x="18" y="44"/>
                            <a:pt x="15" y="47"/>
                            <a:pt x="10" y="50"/>
                          </a:cubicBezTo>
                          <a:cubicBezTo>
                            <a:pt x="9" y="51"/>
                            <a:pt x="10" y="53"/>
                            <a:pt x="11" y="52"/>
                          </a:cubicBezTo>
                          <a:cubicBezTo>
                            <a:pt x="16" y="49"/>
                            <a:pt x="20" y="47"/>
                            <a:pt x="22" y="41"/>
                          </a:cubicBezTo>
                          <a:cubicBezTo>
                            <a:pt x="22" y="40"/>
                            <a:pt x="21" y="39"/>
                            <a:pt x="20" y="40"/>
                          </a:cubicBezTo>
                          <a:cubicBezTo>
                            <a:pt x="17" y="42"/>
                            <a:pt x="15" y="46"/>
                            <a:pt x="12" y="48"/>
                          </a:cubicBezTo>
                          <a:cubicBezTo>
                            <a:pt x="13" y="48"/>
                            <a:pt x="13" y="49"/>
                            <a:pt x="14" y="50"/>
                          </a:cubicBezTo>
                          <a:cubicBezTo>
                            <a:pt x="18" y="46"/>
                            <a:pt x="21" y="43"/>
                            <a:pt x="23" y="38"/>
                          </a:cubicBezTo>
                          <a:cubicBezTo>
                            <a:pt x="23" y="36"/>
                            <a:pt x="21" y="36"/>
                            <a:pt x="20"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6" name="Freeform 299"/>
                    <p:cNvSpPr/>
                    <p:nvPr/>
                  </p:nvSpPr>
                  <p:spPr bwMode="auto">
                    <a:xfrm>
                      <a:off x="895" y="1695"/>
                      <a:ext cx="10" cy="10"/>
                    </a:xfrm>
                    <a:custGeom>
                      <a:avLst/>
                      <a:gdLst>
                        <a:gd name="T0" fmla="*/ 8 w 14"/>
                        <a:gd name="T1" fmla="*/ 1 h 14"/>
                        <a:gd name="T2" fmla="*/ 1 w 14"/>
                        <a:gd name="T3" fmla="*/ 4 h 14"/>
                        <a:gd name="T4" fmla="*/ 1 w 14"/>
                        <a:gd name="T5" fmla="*/ 10 h 14"/>
                        <a:gd name="T6" fmla="*/ 13 w 14"/>
                        <a:gd name="T7" fmla="*/ 9 h 14"/>
                        <a:gd name="T8" fmla="*/ 4 w 14"/>
                        <a:gd name="T9" fmla="*/ 1 h 14"/>
                        <a:gd name="T10" fmla="*/ 1 w 14"/>
                        <a:gd name="T11" fmla="*/ 9 h 14"/>
                        <a:gd name="T12" fmla="*/ 8 w 14"/>
                        <a:gd name="T13" fmla="*/ 12 h 14"/>
                        <a:gd name="T14" fmla="*/ 11 w 14"/>
                        <a:gd name="T15" fmla="*/ 5 h 14"/>
                        <a:gd name="T16" fmla="*/ 4 w 14"/>
                        <a:gd name="T17" fmla="*/ 4 h 14"/>
                        <a:gd name="T18" fmla="*/ 8 w 14"/>
                        <a:gd name="T19" fmla="*/ 9 h 14"/>
                        <a:gd name="T20" fmla="*/ 7 w 14"/>
                        <a:gd name="T21" fmla="*/ 3 h 14"/>
                        <a:gd name="T22" fmla="*/ 3 w 14"/>
                        <a:gd name="T23" fmla="*/ 8 h 14"/>
                        <a:gd name="T24" fmla="*/ 8 w 14"/>
                        <a:gd name="T25" fmla="*/ 8 h 14"/>
                        <a:gd name="T26" fmla="*/ 4 w 14"/>
                        <a:gd name="T27" fmla="*/ 5 h 14"/>
                        <a:gd name="T28" fmla="*/ 6 w 14"/>
                        <a:gd name="T29" fmla="*/ 9 h 14"/>
                        <a:gd name="T30" fmla="*/ 10 w 14"/>
                        <a:gd name="T31" fmla="*/ 6 h 14"/>
                        <a:gd name="T32" fmla="*/ 10 w 14"/>
                        <a:gd name="T33" fmla="*/ 5 h 14"/>
                        <a:gd name="T34" fmla="*/ 7 w 14"/>
                        <a:gd name="T35" fmla="*/ 5 h 14"/>
                        <a:gd name="T36" fmla="*/ 8 w 14"/>
                        <a:gd name="T37" fmla="*/ 7 h 14"/>
                        <a:gd name="T38" fmla="*/ 9 w 14"/>
                        <a:gd name="T39" fmla="*/ 7 h 14"/>
                        <a:gd name="T40" fmla="*/ 8 w 14"/>
                        <a:gd name="T41" fmla="*/ 5 h 14"/>
                        <a:gd name="T42" fmla="*/ 5 w 14"/>
                        <a:gd name="T43" fmla="*/ 7 h 14"/>
                        <a:gd name="T44" fmla="*/ 6 w 14"/>
                        <a:gd name="T45" fmla="*/ 8 h 14"/>
                        <a:gd name="T46" fmla="*/ 6 w 14"/>
                        <a:gd name="T47" fmla="*/ 7 h 14"/>
                        <a:gd name="T48" fmla="*/ 6 w 14"/>
                        <a:gd name="T49" fmla="*/ 7 h 14"/>
                        <a:gd name="T50" fmla="*/ 5 w 14"/>
                        <a:gd name="T51" fmla="*/ 7 h 14"/>
                        <a:gd name="T52" fmla="*/ 7 w 14"/>
                        <a:gd name="T53" fmla="*/ 5 h 14"/>
                        <a:gd name="T54" fmla="*/ 6 w 14"/>
                        <a:gd name="T55" fmla="*/ 7 h 14"/>
                        <a:gd name="T56" fmla="*/ 7 w 14"/>
                        <a:gd name="T57" fmla="*/ 5 h 14"/>
                        <a:gd name="T58" fmla="*/ 9 w 14"/>
                        <a:gd name="T59" fmla="*/ 8 h 14"/>
                        <a:gd name="T60" fmla="*/ 5 w 14"/>
                        <a:gd name="T61" fmla="*/ 10 h 14"/>
                        <a:gd name="T62" fmla="*/ 6 w 14"/>
                        <a:gd name="T63" fmla="*/ 3 h 14"/>
                        <a:gd name="T64" fmla="*/ 10 w 14"/>
                        <a:gd name="T65" fmla="*/ 7 h 14"/>
                        <a:gd name="T66" fmla="*/ 6 w 14"/>
                        <a:gd name="T67" fmla="*/ 11 h 14"/>
                        <a:gd name="T68" fmla="*/ 2 w 14"/>
                        <a:gd name="T69" fmla="*/ 7 h 14"/>
                        <a:gd name="T70" fmla="*/ 8 w 14"/>
                        <a:gd name="T71" fmla="*/ 3 h 14"/>
                        <a:gd name="T72" fmla="*/ 8 w 14"/>
                        <a:gd name="T73"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 h="14">
                          <a:moveTo>
                            <a:pt x="8" y="1"/>
                          </a:moveTo>
                          <a:cubicBezTo>
                            <a:pt x="5" y="1"/>
                            <a:pt x="2" y="2"/>
                            <a:pt x="1" y="4"/>
                          </a:cubicBezTo>
                          <a:cubicBezTo>
                            <a:pt x="0" y="6"/>
                            <a:pt x="0" y="8"/>
                            <a:pt x="1" y="10"/>
                          </a:cubicBezTo>
                          <a:cubicBezTo>
                            <a:pt x="4" y="14"/>
                            <a:pt x="11" y="14"/>
                            <a:pt x="13" y="9"/>
                          </a:cubicBezTo>
                          <a:cubicBezTo>
                            <a:pt x="14" y="4"/>
                            <a:pt x="8" y="0"/>
                            <a:pt x="4" y="1"/>
                          </a:cubicBezTo>
                          <a:cubicBezTo>
                            <a:pt x="2" y="3"/>
                            <a:pt x="0" y="6"/>
                            <a:pt x="1" y="9"/>
                          </a:cubicBezTo>
                          <a:cubicBezTo>
                            <a:pt x="2" y="11"/>
                            <a:pt x="5" y="13"/>
                            <a:pt x="8" y="12"/>
                          </a:cubicBezTo>
                          <a:cubicBezTo>
                            <a:pt x="11" y="11"/>
                            <a:pt x="12" y="8"/>
                            <a:pt x="11" y="5"/>
                          </a:cubicBezTo>
                          <a:cubicBezTo>
                            <a:pt x="10" y="3"/>
                            <a:pt x="6" y="1"/>
                            <a:pt x="4" y="4"/>
                          </a:cubicBezTo>
                          <a:cubicBezTo>
                            <a:pt x="3" y="7"/>
                            <a:pt x="5" y="10"/>
                            <a:pt x="8" y="9"/>
                          </a:cubicBezTo>
                          <a:cubicBezTo>
                            <a:pt x="11" y="7"/>
                            <a:pt x="10" y="3"/>
                            <a:pt x="7" y="3"/>
                          </a:cubicBezTo>
                          <a:cubicBezTo>
                            <a:pt x="4" y="3"/>
                            <a:pt x="3" y="5"/>
                            <a:pt x="3" y="8"/>
                          </a:cubicBezTo>
                          <a:cubicBezTo>
                            <a:pt x="3" y="11"/>
                            <a:pt x="7" y="10"/>
                            <a:pt x="8" y="8"/>
                          </a:cubicBezTo>
                          <a:cubicBezTo>
                            <a:pt x="10" y="6"/>
                            <a:pt x="7" y="3"/>
                            <a:pt x="4" y="5"/>
                          </a:cubicBezTo>
                          <a:cubicBezTo>
                            <a:pt x="2" y="7"/>
                            <a:pt x="3" y="10"/>
                            <a:pt x="6" y="9"/>
                          </a:cubicBezTo>
                          <a:cubicBezTo>
                            <a:pt x="8" y="9"/>
                            <a:pt x="10" y="8"/>
                            <a:pt x="10" y="6"/>
                          </a:cubicBezTo>
                          <a:cubicBezTo>
                            <a:pt x="11" y="6"/>
                            <a:pt x="10" y="5"/>
                            <a:pt x="10" y="5"/>
                          </a:cubicBezTo>
                          <a:cubicBezTo>
                            <a:pt x="9" y="4"/>
                            <a:pt x="8" y="5"/>
                            <a:pt x="7" y="5"/>
                          </a:cubicBezTo>
                          <a:cubicBezTo>
                            <a:pt x="6" y="5"/>
                            <a:pt x="6" y="7"/>
                            <a:pt x="8" y="7"/>
                          </a:cubicBezTo>
                          <a:cubicBezTo>
                            <a:pt x="8" y="7"/>
                            <a:pt x="8" y="7"/>
                            <a:pt x="9" y="7"/>
                          </a:cubicBezTo>
                          <a:cubicBezTo>
                            <a:pt x="9" y="6"/>
                            <a:pt x="9" y="6"/>
                            <a:pt x="8" y="5"/>
                          </a:cubicBezTo>
                          <a:cubicBezTo>
                            <a:pt x="8" y="6"/>
                            <a:pt x="7" y="7"/>
                            <a:pt x="5" y="7"/>
                          </a:cubicBezTo>
                          <a:cubicBezTo>
                            <a:pt x="5" y="7"/>
                            <a:pt x="5" y="7"/>
                            <a:pt x="6" y="8"/>
                          </a:cubicBezTo>
                          <a:cubicBezTo>
                            <a:pt x="6" y="7"/>
                            <a:pt x="6" y="7"/>
                            <a:pt x="6" y="7"/>
                          </a:cubicBezTo>
                          <a:cubicBezTo>
                            <a:pt x="6" y="6"/>
                            <a:pt x="7" y="7"/>
                            <a:pt x="6" y="7"/>
                          </a:cubicBezTo>
                          <a:cubicBezTo>
                            <a:pt x="6" y="8"/>
                            <a:pt x="5" y="8"/>
                            <a:pt x="5" y="7"/>
                          </a:cubicBezTo>
                          <a:cubicBezTo>
                            <a:pt x="5" y="6"/>
                            <a:pt x="6" y="5"/>
                            <a:pt x="7" y="5"/>
                          </a:cubicBezTo>
                          <a:cubicBezTo>
                            <a:pt x="8" y="6"/>
                            <a:pt x="7" y="7"/>
                            <a:pt x="6" y="7"/>
                          </a:cubicBezTo>
                          <a:cubicBezTo>
                            <a:pt x="6" y="6"/>
                            <a:pt x="6" y="5"/>
                            <a:pt x="7" y="5"/>
                          </a:cubicBezTo>
                          <a:cubicBezTo>
                            <a:pt x="9" y="4"/>
                            <a:pt x="9" y="7"/>
                            <a:pt x="9" y="8"/>
                          </a:cubicBezTo>
                          <a:cubicBezTo>
                            <a:pt x="9" y="10"/>
                            <a:pt x="7" y="10"/>
                            <a:pt x="5" y="10"/>
                          </a:cubicBezTo>
                          <a:cubicBezTo>
                            <a:pt x="2" y="8"/>
                            <a:pt x="3" y="4"/>
                            <a:pt x="6" y="3"/>
                          </a:cubicBezTo>
                          <a:cubicBezTo>
                            <a:pt x="8" y="3"/>
                            <a:pt x="10" y="5"/>
                            <a:pt x="10" y="7"/>
                          </a:cubicBezTo>
                          <a:cubicBezTo>
                            <a:pt x="11" y="9"/>
                            <a:pt x="8" y="11"/>
                            <a:pt x="6" y="11"/>
                          </a:cubicBezTo>
                          <a:cubicBezTo>
                            <a:pt x="4" y="11"/>
                            <a:pt x="2" y="9"/>
                            <a:pt x="2" y="7"/>
                          </a:cubicBezTo>
                          <a:cubicBezTo>
                            <a:pt x="2" y="4"/>
                            <a:pt x="5" y="3"/>
                            <a:pt x="8" y="3"/>
                          </a:cubicBezTo>
                          <a:cubicBezTo>
                            <a:pt x="9" y="4"/>
                            <a:pt x="9" y="1"/>
                            <a:pt x="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7" name="Freeform 300"/>
                    <p:cNvSpPr/>
                    <p:nvPr/>
                  </p:nvSpPr>
                  <p:spPr bwMode="auto">
                    <a:xfrm>
                      <a:off x="896" y="1685"/>
                      <a:ext cx="20" cy="18"/>
                    </a:xfrm>
                    <a:custGeom>
                      <a:avLst/>
                      <a:gdLst>
                        <a:gd name="T0" fmla="*/ 22 w 30"/>
                        <a:gd name="T1" fmla="*/ 27 h 28"/>
                        <a:gd name="T2" fmla="*/ 30 w 30"/>
                        <a:gd name="T3" fmla="*/ 22 h 28"/>
                        <a:gd name="T4" fmla="*/ 1 w 30"/>
                        <a:gd name="T5" fmla="*/ 8 h 28"/>
                        <a:gd name="T6" fmla="*/ 3 w 30"/>
                        <a:gd name="T7" fmla="*/ 4 h 28"/>
                        <a:gd name="T8" fmla="*/ 5 w 30"/>
                        <a:gd name="T9" fmla="*/ 4 h 28"/>
                        <a:gd name="T10" fmla="*/ 6 w 30"/>
                        <a:gd name="T11" fmla="*/ 8 h 28"/>
                        <a:gd name="T12" fmla="*/ 5 w 30"/>
                        <a:gd name="T13" fmla="*/ 7 h 28"/>
                        <a:gd name="T14" fmla="*/ 6 w 30"/>
                        <a:gd name="T15" fmla="*/ 3 h 28"/>
                        <a:gd name="T16" fmla="*/ 10 w 30"/>
                        <a:gd name="T17" fmla="*/ 4 h 28"/>
                        <a:gd name="T18" fmla="*/ 10 w 30"/>
                        <a:gd name="T19" fmla="*/ 8 h 28"/>
                        <a:gd name="T20" fmla="*/ 10 w 30"/>
                        <a:gd name="T21" fmla="*/ 8 h 28"/>
                        <a:gd name="T22" fmla="*/ 12 w 30"/>
                        <a:gd name="T23" fmla="*/ 4 h 28"/>
                        <a:gd name="T24" fmla="*/ 15 w 30"/>
                        <a:gd name="T25" fmla="*/ 7 h 28"/>
                        <a:gd name="T26" fmla="*/ 14 w 30"/>
                        <a:gd name="T27" fmla="*/ 9 h 28"/>
                        <a:gd name="T28" fmla="*/ 13 w 30"/>
                        <a:gd name="T29" fmla="*/ 9 h 28"/>
                        <a:gd name="T30" fmla="*/ 15 w 30"/>
                        <a:gd name="T31" fmla="*/ 8 h 28"/>
                        <a:gd name="T32" fmla="*/ 18 w 30"/>
                        <a:gd name="T33" fmla="*/ 10 h 28"/>
                        <a:gd name="T34" fmla="*/ 17 w 30"/>
                        <a:gd name="T35" fmla="*/ 14 h 28"/>
                        <a:gd name="T36" fmla="*/ 17 w 30"/>
                        <a:gd name="T37" fmla="*/ 12 h 28"/>
                        <a:gd name="T38" fmla="*/ 20 w 30"/>
                        <a:gd name="T39" fmla="*/ 11 h 28"/>
                        <a:gd name="T40" fmla="*/ 23 w 30"/>
                        <a:gd name="T41" fmla="*/ 15 h 28"/>
                        <a:gd name="T42" fmla="*/ 21 w 30"/>
                        <a:gd name="T43" fmla="*/ 18 h 28"/>
                        <a:gd name="T44" fmla="*/ 21 w 30"/>
                        <a:gd name="T45" fmla="*/ 18 h 28"/>
                        <a:gd name="T46" fmla="*/ 23 w 30"/>
                        <a:gd name="T47" fmla="*/ 17 h 28"/>
                        <a:gd name="T48" fmla="*/ 25 w 30"/>
                        <a:gd name="T49" fmla="*/ 22 h 28"/>
                        <a:gd name="T50" fmla="*/ 23 w 30"/>
                        <a:gd name="T51" fmla="*/ 25 h 28"/>
                        <a:gd name="T52" fmla="*/ 23 w 30"/>
                        <a:gd name="T53" fmla="*/ 25 h 28"/>
                        <a:gd name="T54" fmla="*/ 24 w 30"/>
                        <a:gd name="T55" fmla="*/ 20 h 28"/>
                        <a:gd name="T56" fmla="*/ 19 w 30"/>
                        <a:gd name="T57" fmla="*/ 9 h 28"/>
                        <a:gd name="T58" fmla="*/ 22 w 30"/>
                        <a:gd name="T59" fmla="*/ 11 h 28"/>
                        <a:gd name="T60" fmla="*/ 20 w 30"/>
                        <a:gd name="T61" fmla="*/ 12 h 28"/>
                        <a:gd name="T62" fmla="*/ 17 w 30"/>
                        <a:gd name="T63" fmla="*/ 10 h 28"/>
                        <a:gd name="T64" fmla="*/ 26 w 30"/>
                        <a:gd name="T65" fmla="*/ 18 h 28"/>
                        <a:gd name="T66" fmla="*/ 24 w 30"/>
                        <a:gd name="T67" fmla="*/ 26 h 28"/>
                        <a:gd name="T68" fmla="*/ 23 w 30"/>
                        <a:gd name="T69" fmla="*/ 23 h 28"/>
                        <a:gd name="T70" fmla="*/ 24 w 30"/>
                        <a:gd name="T71" fmla="*/ 20 h 28"/>
                        <a:gd name="T72" fmla="*/ 25 w 30"/>
                        <a:gd name="T73" fmla="*/ 18 h 28"/>
                        <a:gd name="T74" fmla="*/ 23 w 30"/>
                        <a:gd name="T75" fmla="*/ 19 h 28"/>
                        <a:gd name="T76" fmla="*/ 21 w 30"/>
                        <a:gd name="T77" fmla="*/ 16 h 28"/>
                        <a:gd name="T78" fmla="*/ 22 w 30"/>
                        <a:gd name="T79" fmla="*/ 13 h 28"/>
                        <a:gd name="T80" fmla="*/ 22 w 30"/>
                        <a:gd name="T81" fmla="*/ 12 h 28"/>
                        <a:gd name="T82" fmla="*/ 19 w 30"/>
                        <a:gd name="T83" fmla="*/ 14 h 28"/>
                        <a:gd name="T84" fmla="*/ 16 w 30"/>
                        <a:gd name="T85" fmla="*/ 12 h 28"/>
                        <a:gd name="T86" fmla="*/ 17 w 30"/>
                        <a:gd name="T87" fmla="*/ 9 h 28"/>
                        <a:gd name="T88" fmla="*/ 17 w 30"/>
                        <a:gd name="T89" fmla="*/ 8 h 28"/>
                        <a:gd name="T90" fmla="*/ 15 w 30"/>
                        <a:gd name="T91" fmla="*/ 10 h 28"/>
                        <a:gd name="T92" fmla="*/ 13 w 30"/>
                        <a:gd name="T93" fmla="*/ 7 h 28"/>
                        <a:gd name="T94" fmla="*/ 14 w 30"/>
                        <a:gd name="T95" fmla="*/ 6 h 28"/>
                        <a:gd name="T96" fmla="*/ 14 w 30"/>
                        <a:gd name="T97" fmla="*/ 4 h 28"/>
                        <a:gd name="T98" fmla="*/ 12 w 30"/>
                        <a:gd name="T99" fmla="*/ 8 h 28"/>
                        <a:gd name="T100" fmla="*/ 8 w 30"/>
                        <a:gd name="T101" fmla="*/ 7 h 28"/>
                        <a:gd name="T102" fmla="*/ 8 w 30"/>
                        <a:gd name="T103" fmla="*/ 4 h 28"/>
                        <a:gd name="T104" fmla="*/ 8 w 30"/>
                        <a:gd name="T105" fmla="*/ 3 h 28"/>
                        <a:gd name="T106" fmla="*/ 7 w 30"/>
                        <a:gd name="T107" fmla="*/ 7 h 28"/>
                        <a:gd name="T108" fmla="*/ 3 w 30"/>
                        <a:gd name="T109" fmla="*/ 8 h 28"/>
                        <a:gd name="T110" fmla="*/ 3 w 30"/>
                        <a:gd name="T111" fmla="*/ 4 h 28"/>
                        <a:gd name="T112" fmla="*/ 5 w 30"/>
                        <a:gd name="T113" fmla="*/ 4 h 28"/>
                        <a:gd name="T114" fmla="*/ 3 w 30"/>
                        <a:gd name="T115" fmla="*/ 8 h 28"/>
                        <a:gd name="T116" fmla="*/ 19 w 30"/>
                        <a:gd name="T117" fmla="*/ 9 h 28"/>
                        <a:gd name="T118" fmla="*/ 24 w 30"/>
                        <a:gd name="T119" fmla="*/ 26 h 28"/>
                        <a:gd name="T120" fmla="*/ 2 w 30"/>
                        <a:gd name="T121"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 h="28">
                          <a:moveTo>
                            <a:pt x="2" y="10"/>
                          </a:moveTo>
                          <a:cubicBezTo>
                            <a:pt x="7" y="10"/>
                            <a:pt x="11" y="10"/>
                            <a:pt x="14" y="13"/>
                          </a:cubicBezTo>
                          <a:cubicBezTo>
                            <a:pt x="20" y="16"/>
                            <a:pt x="21" y="22"/>
                            <a:pt x="22" y="27"/>
                          </a:cubicBezTo>
                          <a:cubicBezTo>
                            <a:pt x="22" y="28"/>
                            <a:pt x="23" y="28"/>
                            <a:pt x="24" y="27"/>
                          </a:cubicBezTo>
                          <a:cubicBezTo>
                            <a:pt x="26" y="26"/>
                            <a:pt x="27" y="24"/>
                            <a:pt x="29" y="23"/>
                          </a:cubicBezTo>
                          <a:cubicBezTo>
                            <a:pt x="30" y="23"/>
                            <a:pt x="30" y="23"/>
                            <a:pt x="30" y="22"/>
                          </a:cubicBezTo>
                          <a:cubicBezTo>
                            <a:pt x="29" y="14"/>
                            <a:pt x="21" y="6"/>
                            <a:pt x="14" y="3"/>
                          </a:cubicBezTo>
                          <a:cubicBezTo>
                            <a:pt x="11" y="1"/>
                            <a:pt x="6" y="0"/>
                            <a:pt x="2" y="1"/>
                          </a:cubicBezTo>
                          <a:cubicBezTo>
                            <a:pt x="0" y="2"/>
                            <a:pt x="1" y="7"/>
                            <a:pt x="1" y="8"/>
                          </a:cubicBezTo>
                          <a:cubicBezTo>
                            <a:pt x="1" y="10"/>
                            <a:pt x="3" y="10"/>
                            <a:pt x="3" y="9"/>
                          </a:cubicBezTo>
                          <a:cubicBezTo>
                            <a:pt x="3" y="7"/>
                            <a:pt x="4" y="6"/>
                            <a:pt x="5" y="4"/>
                          </a:cubicBezTo>
                          <a:cubicBezTo>
                            <a:pt x="4" y="4"/>
                            <a:pt x="3" y="4"/>
                            <a:pt x="3" y="4"/>
                          </a:cubicBezTo>
                          <a:cubicBezTo>
                            <a:pt x="3" y="5"/>
                            <a:pt x="3" y="6"/>
                            <a:pt x="3" y="7"/>
                          </a:cubicBezTo>
                          <a:cubicBezTo>
                            <a:pt x="3" y="9"/>
                            <a:pt x="5" y="9"/>
                            <a:pt x="5" y="7"/>
                          </a:cubicBezTo>
                          <a:cubicBezTo>
                            <a:pt x="5" y="6"/>
                            <a:pt x="5" y="5"/>
                            <a:pt x="5" y="4"/>
                          </a:cubicBezTo>
                          <a:cubicBezTo>
                            <a:pt x="4" y="4"/>
                            <a:pt x="4" y="4"/>
                            <a:pt x="3" y="4"/>
                          </a:cubicBezTo>
                          <a:cubicBezTo>
                            <a:pt x="3" y="5"/>
                            <a:pt x="3" y="7"/>
                            <a:pt x="3" y="8"/>
                          </a:cubicBezTo>
                          <a:cubicBezTo>
                            <a:pt x="4" y="9"/>
                            <a:pt x="5" y="9"/>
                            <a:pt x="6" y="8"/>
                          </a:cubicBezTo>
                          <a:cubicBezTo>
                            <a:pt x="6" y="7"/>
                            <a:pt x="6" y="6"/>
                            <a:pt x="7" y="4"/>
                          </a:cubicBezTo>
                          <a:cubicBezTo>
                            <a:pt x="6" y="4"/>
                            <a:pt x="5" y="4"/>
                            <a:pt x="5" y="4"/>
                          </a:cubicBezTo>
                          <a:cubicBezTo>
                            <a:pt x="5" y="5"/>
                            <a:pt x="5" y="6"/>
                            <a:pt x="5" y="7"/>
                          </a:cubicBezTo>
                          <a:cubicBezTo>
                            <a:pt x="5" y="8"/>
                            <a:pt x="7" y="9"/>
                            <a:pt x="7" y="8"/>
                          </a:cubicBezTo>
                          <a:cubicBezTo>
                            <a:pt x="8" y="6"/>
                            <a:pt x="8" y="5"/>
                            <a:pt x="8" y="3"/>
                          </a:cubicBezTo>
                          <a:cubicBezTo>
                            <a:pt x="8" y="3"/>
                            <a:pt x="7" y="3"/>
                            <a:pt x="6" y="3"/>
                          </a:cubicBezTo>
                          <a:cubicBezTo>
                            <a:pt x="6" y="5"/>
                            <a:pt x="6" y="6"/>
                            <a:pt x="6" y="8"/>
                          </a:cubicBezTo>
                          <a:cubicBezTo>
                            <a:pt x="6" y="9"/>
                            <a:pt x="8" y="10"/>
                            <a:pt x="9" y="9"/>
                          </a:cubicBezTo>
                          <a:cubicBezTo>
                            <a:pt x="9" y="7"/>
                            <a:pt x="10" y="6"/>
                            <a:pt x="10" y="4"/>
                          </a:cubicBezTo>
                          <a:cubicBezTo>
                            <a:pt x="9" y="4"/>
                            <a:pt x="9" y="4"/>
                            <a:pt x="8" y="4"/>
                          </a:cubicBezTo>
                          <a:cubicBezTo>
                            <a:pt x="8" y="5"/>
                            <a:pt x="8" y="6"/>
                            <a:pt x="8" y="8"/>
                          </a:cubicBezTo>
                          <a:cubicBezTo>
                            <a:pt x="8" y="9"/>
                            <a:pt x="10" y="9"/>
                            <a:pt x="10" y="8"/>
                          </a:cubicBezTo>
                          <a:cubicBezTo>
                            <a:pt x="11" y="6"/>
                            <a:pt x="11" y="5"/>
                            <a:pt x="12" y="3"/>
                          </a:cubicBezTo>
                          <a:cubicBezTo>
                            <a:pt x="11" y="3"/>
                            <a:pt x="10" y="3"/>
                            <a:pt x="10" y="3"/>
                          </a:cubicBezTo>
                          <a:cubicBezTo>
                            <a:pt x="10" y="5"/>
                            <a:pt x="10" y="6"/>
                            <a:pt x="10" y="8"/>
                          </a:cubicBezTo>
                          <a:cubicBezTo>
                            <a:pt x="10" y="9"/>
                            <a:pt x="11" y="10"/>
                            <a:pt x="12" y="9"/>
                          </a:cubicBezTo>
                          <a:cubicBezTo>
                            <a:pt x="12" y="7"/>
                            <a:pt x="13" y="6"/>
                            <a:pt x="14" y="5"/>
                          </a:cubicBezTo>
                          <a:cubicBezTo>
                            <a:pt x="13" y="5"/>
                            <a:pt x="12" y="4"/>
                            <a:pt x="12" y="4"/>
                          </a:cubicBezTo>
                          <a:cubicBezTo>
                            <a:pt x="12" y="5"/>
                            <a:pt x="12" y="6"/>
                            <a:pt x="11" y="8"/>
                          </a:cubicBezTo>
                          <a:cubicBezTo>
                            <a:pt x="11" y="9"/>
                            <a:pt x="12" y="9"/>
                            <a:pt x="13" y="9"/>
                          </a:cubicBezTo>
                          <a:cubicBezTo>
                            <a:pt x="14" y="8"/>
                            <a:pt x="15" y="8"/>
                            <a:pt x="15" y="7"/>
                          </a:cubicBezTo>
                          <a:cubicBezTo>
                            <a:pt x="15" y="7"/>
                            <a:pt x="14" y="6"/>
                            <a:pt x="13" y="6"/>
                          </a:cubicBezTo>
                          <a:cubicBezTo>
                            <a:pt x="13" y="7"/>
                            <a:pt x="13" y="7"/>
                            <a:pt x="13" y="8"/>
                          </a:cubicBezTo>
                          <a:cubicBezTo>
                            <a:pt x="12" y="9"/>
                            <a:pt x="13" y="10"/>
                            <a:pt x="14" y="9"/>
                          </a:cubicBezTo>
                          <a:cubicBezTo>
                            <a:pt x="15" y="8"/>
                            <a:pt x="16" y="8"/>
                            <a:pt x="17" y="7"/>
                          </a:cubicBezTo>
                          <a:cubicBezTo>
                            <a:pt x="17" y="7"/>
                            <a:pt x="16" y="6"/>
                            <a:pt x="16" y="5"/>
                          </a:cubicBezTo>
                          <a:cubicBezTo>
                            <a:pt x="15" y="7"/>
                            <a:pt x="14" y="7"/>
                            <a:pt x="13" y="9"/>
                          </a:cubicBezTo>
                          <a:cubicBezTo>
                            <a:pt x="13" y="9"/>
                            <a:pt x="14" y="11"/>
                            <a:pt x="15" y="10"/>
                          </a:cubicBezTo>
                          <a:cubicBezTo>
                            <a:pt x="15" y="10"/>
                            <a:pt x="16" y="9"/>
                            <a:pt x="16" y="9"/>
                          </a:cubicBezTo>
                          <a:cubicBezTo>
                            <a:pt x="16" y="9"/>
                            <a:pt x="15" y="8"/>
                            <a:pt x="15" y="8"/>
                          </a:cubicBezTo>
                          <a:cubicBezTo>
                            <a:pt x="14" y="9"/>
                            <a:pt x="14" y="10"/>
                            <a:pt x="14" y="11"/>
                          </a:cubicBezTo>
                          <a:cubicBezTo>
                            <a:pt x="13" y="11"/>
                            <a:pt x="14" y="12"/>
                            <a:pt x="15" y="12"/>
                          </a:cubicBezTo>
                          <a:cubicBezTo>
                            <a:pt x="17" y="11"/>
                            <a:pt x="17" y="11"/>
                            <a:pt x="18" y="10"/>
                          </a:cubicBezTo>
                          <a:cubicBezTo>
                            <a:pt x="18" y="10"/>
                            <a:pt x="17" y="9"/>
                            <a:pt x="17" y="9"/>
                          </a:cubicBezTo>
                          <a:cubicBezTo>
                            <a:pt x="16" y="10"/>
                            <a:pt x="16" y="11"/>
                            <a:pt x="15" y="12"/>
                          </a:cubicBezTo>
                          <a:cubicBezTo>
                            <a:pt x="15" y="13"/>
                            <a:pt x="16" y="14"/>
                            <a:pt x="17" y="14"/>
                          </a:cubicBezTo>
                          <a:cubicBezTo>
                            <a:pt x="18" y="13"/>
                            <a:pt x="19" y="12"/>
                            <a:pt x="20" y="12"/>
                          </a:cubicBezTo>
                          <a:cubicBezTo>
                            <a:pt x="20" y="11"/>
                            <a:pt x="20" y="11"/>
                            <a:pt x="19" y="10"/>
                          </a:cubicBezTo>
                          <a:cubicBezTo>
                            <a:pt x="18" y="11"/>
                            <a:pt x="18" y="11"/>
                            <a:pt x="17" y="12"/>
                          </a:cubicBezTo>
                          <a:cubicBezTo>
                            <a:pt x="16" y="13"/>
                            <a:pt x="17" y="14"/>
                            <a:pt x="18" y="14"/>
                          </a:cubicBezTo>
                          <a:cubicBezTo>
                            <a:pt x="19" y="13"/>
                            <a:pt x="20" y="13"/>
                            <a:pt x="21" y="13"/>
                          </a:cubicBezTo>
                          <a:cubicBezTo>
                            <a:pt x="21" y="12"/>
                            <a:pt x="20" y="12"/>
                            <a:pt x="20" y="11"/>
                          </a:cubicBezTo>
                          <a:cubicBezTo>
                            <a:pt x="19" y="12"/>
                            <a:pt x="19" y="13"/>
                            <a:pt x="18" y="15"/>
                          </a:cubicBezTo>
                          <a:cubicBezTo>
                            <a:pt x="18" y="15"/>
                            <a:pt x="18" y="17"/>
                            <a:pt x="19" y="16"/>
                          </a:cubicBezTo>
                          <a:cubicBezTo>
                            <a:pt x="21" y="16"/>
                            <a:pt x="21" y="15"/>
                            <a:pt x="23" y="15"/>
                          </a:cubicBezTo>
                          <a:cubicBezTo>
                            <a:pt x="22" y="14"/>
                            <a:pt x="22" y="14"/>
                            <a:pt x="21" y="13"/>
                          </a:cubicBezTo>
                          <a:cubicBezTo>
                            <a:pt x="21" y="14"/>
                            <a:pt x="20" y="15"/>
                            <a:pt x="20" y="16"/>
                          </a:cubicBezTo>
                          <a:cubicBezTo>
                            <a:pt x="19" y="17"/>
                            <a:pt x="20" y="18"/>
                            <a:pt x="21" y="18"/>
                          </a:cubicBezTo>
                          <a:cubicBezTo>
                            <a:pt x="23" y="17"/>
                            <a:pt x="23" y="17"/>
                            <a:pt x="24" y="16"/>
                          </a:cubicBezTo>
                          <a:cubicBezTo>
                            <a:pt x="24" y="16"/>
                            <a:pt x="24" y="15"/>
                            <a:pt x="23" y="15"/>
                          </a:cubicBezTo>
                          <a:cubicBezTo>
                            <a:pt x="22" y="16"/>
                            <a:pt x="22" y="17"/>
                            <a:pt x="21" y="18"/>
                          </a:cubicBezTo>
                          <a:cubicBezTo>
                            <a:pt x="20" y="19"/>
                            <a:pt x="21" y="20"/>
                            <a:pt x="22" y="20"/>
                          </a:cubicBezTo>
                          <a:cubicBezTo>
                            <a:pt x="23" y="19"/>
                            <a:pt x="24" y="19"/>
                            <a:pt x="25" y="19"/>
                          </a:cubicBezTo>
                          <a:cubicBezTo>
                            <a:pt x="24" y="18"/>
                            <a:pt x="24" y="18"/>
                            <a:pt x="23" y="17"/>
                          </a:cubicBezTo>
                          <a:cubicBezTo>
                            <a:pt x="23" y="18"/>
                            <a:pt x="22" y="19"/>
                            <a:pt x="22" y="20"/>
                          </a:cubicBezTo>
                          <a:cubicBezTo>
                            <a:pt x="22" y="21"/>
                            <a:pt x="22" y="22"/>
                            <a:pt x="23" y="22"/>
                          </a:cubicBezTo>
                          <a:cubicBezTo>
                            <a:pt x="24" y="22"/>
                            <a:pt x="24" y="22"/>
                            <a:pt x="25" y="22"/>
                          </a:cubicBezTo>
                          <a:cubicBezTo>
                            <a:pt x="25" y="21"/>
                            <a:pt x="24" y="21"/>
                            <a:pt x="24" y="20"/>
                          </a:cubicBezTo>
                          <a:cubicBezTo>
                            <a:pt x="23" y="21"/>
                            <a:pt x="23" y="22"/>
                            <a:pt x="22" y="23"/>
                          </a:cubicBezTo>
                          <a:cubicBezTo>
                            <a:pt x="22" y="24"/>
                            <a:pt x="23" y="25"/>
                            <a:pt x="23" y="25"/>
                          </a:cubicBezTo>
                          <a:cubicBezTo>
                            <a:pt x="24" y="24"/>
                            <a:pt x="25" y="24"/>
                            <a:pt x="25" y="24"/>
                          </a:cubicBezTo>
                          <a:cubicBezTo>
                            <a:pt x="25" y="24"/>
                            <a:pt x="25" y="23"/>
                            <a:pt x="24" y="23"/>
                          </a:cubicBezTo>
                          <a:cubicBezTo>
                            <a:pt x="24" y="23"/>
                            <a:pt x="23" y="24"/>
                            <a:pt x="23" y="25"/>
                          </a:cubicBezTo>
                          <a:cubicBezTo>
                            <a:pt x="22" y="26"/>
                            <a:pt x="23" y="27"/>
                            <a:pt x="24" y="26"/>
                          </a:cubicBezTo>
                          <a:cubicBezTo>
                            <a:pt x="26" y="24"/>
                            <a:pt x="26" y="22"/>
                            <a:pt x="26" y="19"/>
                          </a:cubicBezTo>
                          <a:cubicBezTo>
                            <a:pt x="26" y="19"/>
                            <a:pt x="25" y="20"/>
                            <a:pt x="24" y="20"/>
                          </a:cubicBezTo>
                          <a:cubicBezTo>
                            <a:pt x="25" y="20"/>
                            <a:pt x="25" y="21"/>
                            <a:pt x="26" y="22"/>
                          </a:cubicBezTo>
                          <a:cubicBezTo>
                            <a:pt x="26" y="21"/>
                            <a:pt x="27" y="21"/>
                            <a:pt x="27" y="20"/>
                          </a:cubicBezTo>
                          <a:cubicBezTo>
                            <a:pt x="25" y="16"/>
                            <a:pt x="23" y="12"/>
                            <a:pt x="19" y="9"/>
                          </a:cubicBezTo>
                          <a:cubicBezTo>
                            <a:pt x="18" y="9"/>
                            <a:pt x="18" y="10"/>
                            <a:pt x="17" y="10"/>
                          </a:cubicBezTo>
                          <a:cubicBezTo>
                            <a:pt x="18" y="11"/>
                            <a:pt x="20" y="12"/>
                            <a:pt x="21" y="12"/>
                          </a:cubicBezTo>
                          <a:cubicBezTo>
                            <a:pt x="22" y="13"/>
                            <a:pt x="23" y="11"/>
                            <a:pt x="22" y="11"/>
                          </a:cubicBezTo>
                          <a:cubicBezTo>
                            <a:pt x="20" y="9"/>
                            <a:pt x="19" y="9"/>
                            <a:pt x="17" y="8"/>
                          </a:cubicBezTo>
                          <a:cubicBezTo>
                            <a:pt x="16" y="7"/>
                            <a:pt x="15" y="9"/>
                            <a:pt x="17" y="10"/>
                          </a:cubicBezTo>
                          <a:cubicBezTo>
                            <a:pt x="18" y="11"/>
                            <a:pt x="19" y="11"/>
                            <a:pt x="20" y="12"/>
                          </a:cubicBezTo>
                          <a:cubicBezTo>
                            <a:pt x="21" y="12"/>
                            <a:pt x="21" y="11"/>
                            <a:pt x="21" y="10"/>
                          </a:cubicBezTo>
                          <a:cubicBezTo>
                            <a:pt x="21" y="10"/>
                            <a:pt x="20" y="9"/>
                            <a:pt x="19" y="9"/>
                          </a:cubicBezTo>
                          <a:cubicBezTo>
                            <a:pt x="18" y="8"/>
                            <a:pt x="16" y="9"/>
                            <a:pt x="17" y="10"/>
                          </a:cubicBezTo>
                          <a:cubicBezTo>
                            <a:pt x="21" y="14"/>
                            <a:pt x="23" y="17"/>
                            <a:pt x="26" y="22"/>
                          </a:cubicBezTo>
                          <a:cubicBezTo>
                            <a:pt x="26" y="23"/>
                            <a:pt x="28" y="22"/>
                            <a:pt x="27" y="20"/>
                          </a:cubicBezTo>
                          <a:cubicBezTo>
                            <a:pt x="27" y="19"/>
                            <a:pt x="27" y="19"/>
                            <a:pt x="26" y="18"/>
                          </a:cubicBezTo>
                          <a:cubicBezTo>
                            <a:pt x="25" y="18"/>
                            <a:pt x="24" y="18"/>
                            <a:pt x="24" y="19"/>
                          </a:cubicBezTo>
                          <a:cubicBezTo>
                            <a:pt x="24" y="21"/>
                            <a:pt x="24" y="23"/>
                            <a:pt x="23" y="25"/>
                          </a:cubicBezTo>
                          <a:cubicBezTo>
                            <a:pt x="23" y="25"/>
                            <a:pt x="24" y="26"/>
                            <a:pt x="24" y="26"/>
                          </a:cubicBezTo>
                          <a:cubicBezTo>
                            <a:pt x="25" y="25"/>
                            <a:pt x="25" y="25"/>
                            <a:pt x="26" y="24"/>
                          </a:cubicBezTo>
                          <a:cubicBezTo>
                            <a:pt x="26" y="23"/>
                            <a:pt x="26" y="22"/>
                            <a:pt x="25" y="22"/>
                          </a:cubicBezTo>
                          <a:cubicBezTo>
                            <a:pt x="24" y="22"/>
                            <a:pt x="24" y="22"/>
                            <a:pt x="23" y="23"/>
                          </a:cubicBezTo>
                          <a:cubicBezTo>
                            <a:pt x="23" y="23"/>
                            <a:pt x="24" y="24"/>
                            <a:pt x="24" y="24"/>
                          </a:cubicBezTo>
                          <a:cubicBezTo>
                            <a:pt x="25" y="23"/>
                            <a:pt x="25" y="23"/>
                            <a:pt x="26" y="21"/>
                          </a:cubicBezTo>
                          <a:cubicBezTo>
                            <a:pt x="26" y="20"/>
                            <a:pt x="25" y="19"/>
                            <a:pt x="24" y="20"/>
                          </a:cubicBezTo>
                          <a:cubicBezTo>
                            <a:pt x="24" y="20"/>
                            <a:pt x="23" y="20"/>
                            <a:pt x="23" y="20"/>
                          </a:cubicBezTo>
                          <a:cubicBezTo>
                            <a:pt x="23" y="20"/>
                            <a:pt x="23" y="21"/>
                            <a:pt x="24" y="22"/>
                          </a:cubicBezTo>
                          <a:cubicBezTo>
                            <a:pt x="25" y="20"/>
                            <a:pt x="25" y="20"/>
                            <a:pt x="25" y="18"/>
                          </a:cubicBezTo>
                          <a:cubicBezTo>
                            <a:pt x="26" y="17"/>
                            <a:pt x="24" y="16"/>
                            <a:pt x="24" y="17"/>
                          </a:cubicBezTo>
                          <a:cubicBezTo>
                            <a:pt x="23" y="17"/>
                            <a:pt x="22" y="17"/>
                            <a:pt x="22" y="17"/>
                          </a:cubicBezTo>
                          <a:cubicBezTo>
                            <a:pt x="22" y="18"/>
                            <a:pt x="22" y="19"/>
                            <a:pt x="23" y="19"/>
                          </a:cubicBezTo>
                          <a:cubicBezTo>
                            <a:pt x="23" y="18"/>
                            <a:pt x="24" y="17"/>
                            <a:pt x="25" y="16"/>
                          </a:cubicBezTo>
                          <a:cubicBezTo>
                            <a:pt x="25" y="15"/>
                            <a:pt x="24" y="14"/>
                            <a:pt x="23" y="14"/>
                          </a:cubicBezTo>
                          <a:cubicBezTo>
                            <a:pt x="22" y="15"/>
                            <a:pt x="22" y="15"/>
                            <a:pt x="21" y="16"/>
                          </a:cubicBezTo>
                          <a:cubicBezTo>
                            <a:pt x="21" y="16"/>
                            <a:pt x="22" y="17"/>
                            <a:pt x="22" y="17"/>
                          </a:cubicBezTo>
                          <a:cubicBezTo>
                            <a:pt x="23" y="15"/>
                            <a:pt x="23" y="16"/>
                            <a:pt x="23" y="14"/>
                          </a:cubicBezTo>
                          <a:cubicBezTo>
                            <a:pt x="24" y="13"/>
                            <a:pt x="23" y="12"/>
                            <a:pt x="22" y="13"/>
                          </a:cubicBezTo>
                          <a:cubicBezTo>
                            <a:pt x="21" y="13"/>
                            <a:pt x="20" y="14"/>
                            <a:pt x="19" y="14"/>
                          </a:cubicBezTo>
                          <a:cubicBezTo>
                            <a:pt x="19" y="15"/>
                            <a:pt x="19" y="15"/>
                            <a:pt x="20" y="16"/>
                          </a:cubicBezTo>
                          <a:cubicBezTo>
                            <a:pt x="21" y="15"/>
                            <a:pt x="21" y="13"/>
                            <a:pt x="22" y="12"/>
                          </a:cubicBezTo>
                          <a:cubicBezTo>
                            <a:pt x="22" y="11"/>
                            <a:pt x="22" y="10"/>
                            <a:pt x="21" y="11"/>
                          </a:cubicBezTo>
                          <a:cubicBezTo>
                            <a:pt x="19" y="11"/>
                            <a:pt x="18" y="11"/>
                            <a:pt x="17" y="12"/>
                          </a:cubicBezTo>
                          <a:cubicBezTo>
                            <a:pt x="18" y="13"/>
                            <a:pt x="18" y="13"/>
                            <a:pt x="19" y="14"/>
                          </a:cubicBezTo>
                          <a:cubicBezTo>
                            <a:pt x="19" y="13"/>
                            <a:pt x="20" y="12"/>
                            <a:pt x="21" y="12"/>
                          </a:cubicBezTo>
                          <a:cubicBezTo>
                            <a:pt x="21" y="11"/>
                            <a:pt x="21" y="9"/>
                            <a:pt x="20" y="10"/>
                          </a:cubicBezTo>
                          <a:cubicBezTo>
                            <a:pt x="18" y="10"/>
                            <a:pt x="17" y="11"/>
                            <a:pt x="16" y="12"/>
                          </a:cubicBezTo>
                          <a:cubicBezTo>
                            <a:pt x="16" y="12"/>
                            <a:pt x="17" y="13"/>
                            <a:pt x="17" y="13"/>
                          </a:cubicBezTo>
                          <a:cubicBezTo>
                            <a:pt x="18" y="12"/>
                            <a:pt x="18" y="11"/>
                            <a:pt x="19" y="10"/>
                          </a:cubicBezTo>
                          <a:cubicBezTo>
                            <a:pt x="19" y="9"/>
                            <a:pt x="18" y="8"/>
                            <a:pt x="17" y="9"/>
                          </a:cubicBezTo>
                          <a:cubicBezTo>
                            <a:pt x="16" y="9"/>
                            <a:pt x="15" y="10"/>
                            <a:pt x="14" y="10"/>
                          </a:cubicBezTo>
                          <a:cubicBezTo>
                            <a:pt x="15" y="10"/>
                            <a:pt x="15" y="11"/>
                            <a:pt x="16" y="11"/>
                          </a:cubicBezTo>
                          <a:cubicBezTo>
                            <a:pt x="16" y="10"/>
                            <a:pt x="17" y="9"/>
                            <a:pt x="17" y="8"/>
                          </a:cubicBezTo>
                          <a:cubicBezTo>
                            <a:pt x="17" y="7"/>
                            <a:pt x="16" y="7"/>
                            <a:pt x="15" y="7"/>
                          </a:cubicBezTo>
                          <a:cubicBezTo>
                            <a:pt x="15" y="7"/>
                            <a:pt x="14" y="8"/>
                            <a:pt x="14" y="8"/>
                          </a:cubicBezTo>
                          <a:cubicBezTo>
                            <a:pt x="14" y="9"/>
                            <a:pt x="15" y="9"/>
                            <a:pt x="15" y="10"/>
                          </a:cubicBezTo>
                          <a:cubicBezTo>
                            <a:pt x="16" y="9"/>
                            <a:pt x="17" y="8"/>
                            <a:pt x="17" y="7"/>
                          </a:cubicBezTo>
                          <a:cubicBezTo>
                            <a:pt x="18" y="6"/>
                            <a:pt x="17" y="5"/>
                            <a:pt x="16" y="5"/>
                          </a:cubicBezTo>
                          <a:cubicBezTo>
                            <a:pt x="15" y="6"/>
                            <a:pt x="14" y="7"/>
                            <a:pt x="13" y="7"/>
                          </a:cubicBezTo>
                          <a:cubicBezTo>
                            <a:pt x="14" y="8"/>
                            <a:pt x="14" y="8"/>
                            <a:pt x="15" y="8"/>
                          </a:cubicBezTo>
                          <a:cubicBezTo>
                            <a:pt x="15" y="8"/>
                            <a:pt x="15" y="7"/>
                            <a:pt x="15" y="7"/>
                          </a:cubicBezTo>
                          <a:cubicBezTo>
                            <a:pt x="16" y="5"/>
                            <a:pt x="14" y="5"/>
                            <a:pt x="14" y="6"/>
                          </a:cubicBezTo>
                          <a:cubicBezTo>
                            <a:pt x="13" y="6"/>
                            <a:pt x="12" y="7"/>
                            <a:pt x="12" y="7"/>
                          </a:cubicBezTo>
                          <a:cubicBezTo>
                            <a:pt x="12" y="7"/>
                            <a:pt x="13" y="8"/>
                            <a:pt x="14" y="8"/>
                          </a:cubicBezTo>
                          <a:cubicBezTo>
                            <a:pt x="14" y="6"/>
                            <a:pt x="14" y="6"/>
                            <a:pt x="14" y="4"/>
                          </a:cubicBezTo>
                          <a:cubicBezTo>
                            <a:pt x="14" y="3"/>
                            <a:pt x="12" y="3"/>
                            <a:pt x="12" y="4"/>
                          </a:cubicBezTo>
                          <a:cubicBezTo>
                            <a:pt x="11" y="5"/>
                            <a:pt x="11" y="6"/>
                            <a:pt x="10" y="8"/>
                          </a:cubicBezTo>
                          <a:cubicBezTo>
                            <a:pt x="11" y="8"/>
                            <a:pt x="11" y="8"/>
                            <a:pt x="12" y="8"/>
                          </a:cubicBezTo>
                          <a:cubicBezTo>
                            <a:pt x="12" y="6"/>
                            <a:pt x="12" y="5"/>
                            <a:pt x="12" y="3"/>
                          </a:cubicBezTo>
                          <a:cubicBezTo>
                            <a:pt x="12" y="2"/>
                            <a:pt x="10" y="2"/>
                            <a:pt x="10" y="3"/>
                          </a:cubicBezTo>
                          <a:cubicBezTo>
                            <a:pt x="9" y="4"/>
                            <a:pt x="9" y="6"/>
                            <a:pt x="8" y="7"/>
                          </a:cubicBezTo>
                          <a:cubicBezTo>
                            <a:pt x="9" y="7"/>
                            <a:pt x="10" y="7"/>
                            <a:pt x="10" y="8"/>
                          </a:cubicBezTo>
                          <a:cubicBezTo>
                            <a:pt x="11" y="6"/>
                            <a:pt x="10" y="5"/>
                            <a:pt x="10" y="4"/>
                          </a:cubicBezTo>
                          <a:cubicBezTo>
                            <a:pt x="10" y="3"/>
                            <a:pt x="9" y="2"/>
                            <a:pt x="8" y="4"/>
                          </a:cubicBezTo>
                          <a:cubicBezTo>
                            <a:pt x="7" y="5"/>
                            <a:pt x="7" y="7"/>
                            <a:pt x="6" y="8"/>
                          </a:cubicBezTo>
                          <a:cubicBezTo>
                            <a:pt x="7" y="8"/>
                            <a:pt x="8" y="8"/>
                            <a:pt x="9" y="8"/>
                          </a:cubicBezTo>
                          <a:cubicBezTo>
                            <a:pt x="9" y="6"/>
                            <a:pt x="9" y="5"/>
                            <a:pt x="8" y="3"/>
                          </a:cubicBezTo>
                          <a:cubicBezTo>
                            <a:pt x="8" y="2"/>
                            <a:pt x="7" y="2"/>
                            <a:pt x="6" y="3"/>
                          </a:cubicBezTo>
                          <a:cubicBezTo>
                            <a:pt x="6" y="4"/>
                            <a:pt x="5" y="6"/>
                            <a:pt x="5" y="7"/>
                          </a:cubicBezTo>
                          <a:cubicBezTo>
                            <a:pt x="6" y="7"/>
                            <a:pt x="6" y="7"/>
                            <a:pt x="7" y="7"/>
                          </a:cubicBezTo>
                          <a:cubicBezTo>
                            <a:pt x="7" y="6"/>
                            <a:pt x="7" y="5"/>
                            <a:pt x="7" y="4"/>
                          </a:cubicBezTo>
                          <a:cubicBezTo>
                            <a:pt x="7" y="3"/>
                            <a:pt x="5" y="3"/>
                            <a:pt x="5" y="3"/>
                          </a:cubicBezTo>
                          <a:cubicBezTo>
                            <a:pt x="4" y="5"/>
                            <a:pt x="4" y="6"/>
                            <a:pt x="3" y="8"/>
                          </a:cubicBezTo>
                          <a:cubicBezTo>
                            <a:pt x="4" y="8"/>
                            <a:pt x="5" y="8"/>
                            <a:pt x="6" y="8"/>
                          </a:cubicBezTo>
                          <a:cubicBezTo>
                            <a:pt x="5" y="6"/>
                            <a:pt x="5" y="5"/>
                            <a:pt x="5" y="4"/>
                          </a:cubicBezTo>
                          <a:cubicBezTo>
                            <a:pt x="5" y="2"/>
                            <a:pt x="3" y="3"/>
                            <a:pt x="3" y="4"/>
                          </a:cubicBezTo>
                          <a:cubicBezTo>
                            <a:pt x="3" y="5"/>
                            <a:pt x="3" y="6"/>
                            <a:pt x="3" y="7"/>
                          </a:cubicBezTo>
                          <a:cubicBezTo>
                            <a:pt x="3" y="7"/>
                            <a:pt x="4" y="7"/>
                            <a:pt x="5" y="7"/>
                          </a:cubicBezTo>
                          <a:cubicBezTo>
                            <a:pt x="5" y="6"/>
                            <a:pt x="5" y="5"/>
                            <a:pt x="5" y="4"/>
                          </a:cubicBezTo>
                          <a:cubicBezTo>
                            <a:pt x="5" y="3"/>
                            <a:pt x="3" y="3"/>
                            <a:pt x="3" y="4"/>
                          </a:cubicBezTo>
                          <a:cubicBezTo>
                            <a:pt x="2" y="6"/>
                            <a:pt x="1" y="6"/>
                            <a:pt x="1" y="8"/>
                          </a:cubicBezTo>
                          <a:cubicBezTo>
                            <a:pt x="2" y="8"/>
                            <a:pt x="2" y="8"/>
                            <a:pt x="3" y="8"/>
                          </a:cubicBezTo>
                          <a:cubicBezTo>
                            <a:pt x="3" y="7"/>
                            <a:pt x="3" y="5"/>
                            <a:pt x="3" y="3"/>
                          </a:cubicBezTo>
                          <a:cubicBezTo>
                            <a:pt x="3" y="2"/>
                            <a:pt x="9" y="3"/>
                            <a:pt x="9" y="3"/>
                          </a:cubicBezTo>
                          <a:cubicBezTo>
                            <a:pt x="13" y="4"/>
                            <a:pt x="16" y="6"/>
                            <a:pt x="19" y="9"/>
                          </a:cubicBezTo>
                          <a:cubicBezTo>
                            <a:pt x="22" y="11"/>
                            <a:pt x="24" y="14"/>
                            <a:pt x="26" y="17"/>
                          </a:cubicBezTo>
                          <a:cubicBezTo>
                            <a:pt x="29" y="22"/>
                            <a:pt x="26" y="23"/>
                            <a:pt x="22" y="26"/>
                          </a:cubicBezTo>
                          <a:cubicBezTo>
                            <a:pt x="23" y="26"/>
                            <a:pt x="24" y="26"/>
                            <a:pt x="24" y="26"/>
                          </a:cubicBezTo>
                          <a:cubicBezTo>
                            <a:pt x="23" y="21"/>
                            <a:pt x="21" y="16"/>
                            <a:pt x="17" y="12"/>
                          </a:cubicBezTo>
                          <a:cubicBezTo>
                            <a:pt x="13" y="8"/>
                            <a:pt x="8" y="8"/>
                            <a:pt x="2" y="7"/>
                          </a:cubicBezTo>
                          <a:cubicBezTo>
                            <a:pt x="1" y="7"/>
                            <a:pt x="1" y="10"/>
                            <a:pt x="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8" name="Freeform 301"/>
                    <p:cNvSpPr/>
                    <p:nvPr/>
                  </p:nvSpPr>
                  <p:spPr bwMode="auto">
                    <a:xfrm>
                      <a:off x="893" y="1671"/>
                      <a:ext cx="36" cy="29"/>
                    </a:xfrm>
                    <a:custGeom>
                      <a:avLst/>
                      <a:gdLst>
                        <a:gd name="T0" fmla="*/ 5 w 53"/>
                        <a:gd name="T1" fmla="*/ 12 h 44"/>
                        <a:gd name="T2" fmla="*/ 10 w 53"/>
                        <a:gd name="T3" fmla="*/ 3 h 44"/>
                        <a:gd name="T4" fmla="*/ 33 w 53"/>
                        <a:gd name="T5" fmla="*/ 13 h 44"/>
                        <a:gd name="T6" fmla="*/ 45 w 53"/>
                        <a:gd name="T7" fmla="*/ 28 h 44"/>
                        <a:gd name="T8" fmla="*/ 49 w 53"/>
                        <a:gd name="T9" fmla="*/ 37 h 44"/>
                        <a:gd name="T10" fmla="*/ 44 w 53"/>
                        <a:gd name="T11" fmla="*/ 41 h 44"/>
                        <a:gd name="T12" fmla="*/ 38 w 53"/>
                        <a:gd name="T13" fmla="*/ 30 h 44"/>
                        <a:gd name="T14" fmla="*/ 27 w 53"/>
                        <a:gd name="T15" fmla="*/ 17 h 44"/>
                        <a:gd name="T16" fmla="*/ 3 w 53"/>
                        <a:gd name="T17" fmla="*/ 10 h 44"/>
                        <a:gd name="T18" fmla="*/ 4 w 53"/>
                        <a:gd name="T19" fmla="*/ 12 h 44"/>
                        <a:gd name="T20" fmla="*/ 42 w 53"/>
                        <a:gd name="T21" fmla="*/ 43 h 44"/>
                        <a:gd name="T22" fmla="*/ 43 w 53"/>
                        <a:gd name="T23" fmla="*/ 44 h 44"/>
                        <a:gd name="T24" fmla="*/ 52 w 53"/>
                        <a:gd name="T25" fmla="*/ 40 h 44"/>
                        <a:gd name="T26" fmla="*/ 35 w 53"/>
                        <a:gd name="T27" fmla="*/ 11 h 44"/>
                        <a:gd name="T28" fmla="*/ 8 w 53"/>
                        <a:gd name="T29" fmla="*/ 1 h 44"/>
                        <a:gd name="T30" fmla="*/ 3 w 53"/>
                        <a:gd name="T31" fmla="*/ 12 h 44"/>
                        <a:gd name="T32" fmla="*/ 5 w 53"/>
                        <a:gd name="T33" fmla="*/ 1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44">
                          <a:moveTo>
                            <a:pt x="5" y="12"/>
                          </a:moveTo>
                          <a:cubicBezTo>
                            <a:pt x="5" y="8"/>
                            <a:pt x="3" y="3"/>
                            <a:pt x="10" y="3"/>
                          </a:cubicBezTo>
                          <a:cubicBezTo>
                            <a:pt x="19" y="3"/>
                            <a:pt x="27" y="8"/>
                            <a:pt x="33" y="13"/>
                          </a:cubicBezTo>
                          <a:cubicBezTo>
                            <a:pt x="38" y="17"/>
                            <a:pt x="42" y="22"/>
                            <a:pt x="45" y="28"/>
                          </a:cubicBezTo>
                          <a:cubicBezTo>
                            <a:pt x="47" y="31"/>
                            <a:pt x="48" y="34"/>
                            <a:pt x="49" y="37"/>
                          </a:cubicBezTo>
                          <a:cubicBezTo>
                            <a:pt x="50" y="41"/>
                            <a:pt x="47" y="41"/>
                            <a:pt x="44" y="41"/>
                          </a:cubicBezTo>
                          <a:cubicBezTo>
                            <a:pt x="45" y="41"/>
                            <a:pt x="38" y="30"/>
                            <a:pt x="38" y="30"/>
                          </a:cubicBezTo>
                          <a:cubicBezTo>
                            <a:pt x="35" y="25"/>
                            <a:pt x="31" y="21"/>
                            <a:pt x="27" y="17"/>
                          </a:cubicBezTo>
                          <a:cubicBezTo>
                            <a:pt x="21" y="12"/>
                            <a:pt x="11" y="8"/>
                            <a:pt x="3" y="10"/>
                          </a:cubicBezTo>
                          <a:cubicBezTo>
                            <a:pt x="2" y="11"/>
                            <a:pt x="2" y="13"/>
                            <a:pt x="4" y="12"/>
                          </a:cubicBezTo>
                          <a:cubicBezTo>
                            <a:pt x="20" y="8"/>
                            <a:pt x="39" y="28"/>
                            <a:pt x="42" y="43"/>
                          </a:cubicBezTo>
                          <a:cubicBezTo>
                            <a:pt x="42" y="43"/>
                            <a:pt x="42" y="44"/>
                            <a:pt x="43" y="44"/>
                          </a:cubicBezTo>
                          <a:cubicBezTo>
                            <a:pt x="45" y="43"/>
                            <a:pt x="53" y="44"/>
                            <a:pt x="52" y="40"/>
                          </a:cubicBezTo>
                          <a:cubicBezTo>
                            <a:pt x="49" y="29"/>
                            <a:pt x="43" y="19"/>
                            <a:pt x="35" y="11"/>
                          </a:cubicBezTo>
                          <a:cubicBezTo>
                            <a:pt x="27" y="5"/>
                            <a:pt x="18" y="1"/>
                            <a:pt x="8" y="1"/>
                          </a:cubicBezTo>
                          <a:cubicBezTo>
                            <a:pt x="0" y="0"/>
                            <a:pt x="3" y="7"/>
                            <a:pt x="3" y="12"/>
                          </a:cubicBezTo>
                          <a:cubicBezTo>
                            <a:pt x="3" y="14"/>
                            <a:pt x="5" y="14"/>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9" name="Freeform 302"/>
                    <p:cNvSpPr/>
                    <p:nvPr/>
                  </p:nvSpPr>
                  <p:spPr bwMode="auto">
                    <a:xfrm>
                      <a:off x="895" y="1672"/>
                      <a:ext cx="24" cy="17"/>
                    </a:xfrm>
                    <a:custGeom>
                      <a:avLst/>
                      <a:gdLst>
                        <a:gd name="T0" fmla="*/ 4 w 35"/>
                        <a:gd name="T1" fmla="*/ 4 h 25"/>
                        <a:gd name="T2" fmla="*/ 3 w 35"/>
                        <a:gd name="T3" fmla="*/ 3 h 25"/>
                        <a:gd name="T4" fmla="*/ 4 w 35"/>
                        <a:gd name="T5" fmla="*/ 2 h 25"/>
                        <a:gd name="T6" fmla="*/ 5 w 35"/>
                        <a:gd name="T7" fmla="*/ 2 h 25"/>
                        <a:gd name="T8" fmla="*/ 5 w 35"/>
                        <a:gd name="T9" fmla="*/ 6 h 25"/>
                        <a:gd name="T10" fmla="*/ 6 w 35"/>
                        <a:gd name="T11" fmla="*/ 6 h 25"/>
                        <a:gd name="T12" fmla="*/ 11 w 35"/>
                        <a:gd name="T13" fmla="*/ 7 h 25"/>
                        <a:gd name="T14" fmla="*/ 12 w 35"/>
                        <a:gd name="T15" fmla="*/ 9 h 25"/>
                        <a:gd name="T16" fmla="*/ 14 w 35"/>
                        <a:gd name="T17" fmla="*/ 9 h 25"/>
                        <a:gd name="T18" fmla="*/ 15 w 35"/>
                        <a:gd name="T19" fmla="*/ 11 h 25"/>
                        <a:gd name="T20" fmla="*/ 15 w 35"/>
                        <a:gd name="T21" fmla="*/ 9 h 25"/>
                        <a:gd name="T22" fmla="*/ 15 w 35"/>
                        <a:gd name="T23" fmla="*/ 8 h 25"/>
                        <a:gd name="T24" fmla="*/ 15 w 35"/>
                        <a:gd name="T25" fmla="*/ 6 h 25"/>
                        <a:gd name="T26" fmla="*/ 16 w 35"/>
                        <a:gd name="T27" fmla="*/ 5 h 25"/>
                        <a:gd name="T28" fmla="*/ 15 w 35"/>
                        <a:gd name="T29" fmla="*/ 5 h 25"/>
                        <a:gd name="T30" fmla="*/ 14 w 35"/>
                        <a:gd name="T31" fmla="*/ 2 h 25"/>
                        <a:gd name="T32" fmla="*/ 19 w 35"/>
                        <a:gd name="T33" fmla="*/ 5 h 25"/>
                        <a:gd name="T34" fmla="*/ 18 w 35"/>
                        <a:gd name="T35" fmla="*/ 7 h 25"/>
                        <a:gd name="T36" fmla="*/ 22 w 35"/>
                        <a:gd name="T37" fmla="*/ 13 h 25"/>
                        <a:gd name="T38" fmla="*/ 22 w 35"/>
                        <a:gd name="T39" fmla="*/ 14 h 25"/>
                        <a:gd name="T40" fmla="*/ 24 w 35"/>
                        <a:gd name="T41" fmla="*/ 15 h 25"/>
                        <a:gd name="T42" fmla="*/ 25 w 35"/>
                        <a:gd name="T43" fmla="*/ 17 h 25"/>
                        <a:gd name="T44" fmla="*/ 26 w 35"/>
                        <a:gd name="T45" fmla="*/ 15 h 25"/>
                        <a:gd name="T46" fmla="*/ 28 w 35"/>
                        <a:gd name="T47" fmla="*/ 18 h 25"/>
                        <a:gd name="T48" fmla="*/ 29 w 35"/>
                        <a:gd name="T49" fmla="*/ 13 h 25"/>
                        <a:gd name="T50" fmla="*/ 30 w 35"/>
                        <a:gd name="T51" fmla="*/ 16 h 25"/>
                        <a:gd name="T52" fmla="*/ 33 w 35"/>
                        <a:gd name="T53" fmla="*/ 24 h 25"/>
                        <a:gd name="T54" fmla="*/ 20 w 35"/>
                        <a:gd name="T55" fmla="*/ 6 h 25"/>
                        <a:gd name="T56" fmla="*/ 24 w 35"/>
                        <a:gd name="T57" fmla="*/ 9 h 25"/>
                        <a:gd name="T58" fmla="*/ 29 w 35"/>
                        <a:gd name="T59" fmla="*/ 19 h 25"/>
                        <a:gd name="T60" fmla="*/ 27 w 35"/>
                        <a:gd name="T61" fmla="*/ 16 h 25"/>
                        <a:gd name="T62" fmla="*/ 25 w 35"/>
                        <a:gd name="T63" fmla="*/ 18 h 25"/>
                        <a:gd name="T64" fmla="*/ 24 w 35"/>
                        <a:gd name="T65" fmla="*/ 15 h 25"/>
                        <a:gd name="T66" fmla="*/ 23 w 35"/>
                        <a:gd name="T67" fmla="*/ 14 h 25"/>
                        <a:gd name="T68" fmla="*/ 23 w 35"/>
                        <a:gd name="T69" fmla="*/ 13 h 25"/>
                        <a:gd name="T70" fmla="*/ 23 w 35"/>
                        <a:gd name="T71" fmla="*/ 11 h 25"/>
                        <a:gd name="T72" fmla="*/ 20 w 35"/>
                        <a:gd name="T73" fmla="*/ 6 h 25"/>
                        <a:gd name="T74" fmla="*/ 14 w 35"/>
                        <a:gd name="T75" fmla="*/ 2 h 25"/>
                        <a:gd name="T76" fmla="*/ 15 w 35"/>
                        <a:gd name="T77" fmla="*/ 5 h 25"/>
                        <a:gd name="T78" fmla="*/ 16 w 35"/>
                        <a:gd name="T79" fmla="*/ 5 h 25"/>
                        <a:gd name="T80" fmla="*/ 15 w 35"/>
                        <a:gd name="T81" fmla="*/ 7 h 25"/>
                        <a:gd name="T82" fmla="*/ 16 w 35"/>
                        <a:gd name="T83" fmla="*/ 8 h 25"/>
                        <a:gd name="T84" fmla="*/ 15 w 35"/>
                        <a:gd name="T85" fmla="*/ 8 h 25"/>
                        <a:gd name="T86" fmla="*/ 15 w 35"/>
                        <a:gd name="T87" fmla="*/ 11 h 25"/>
                        <a:gd name="T88" fmla="*/ 15 w 35"/>
                        <a:gd name="T89" fmla="*/ 9 h 25"/>
                        <a:gd name="T90" fmla="*/ 12 w 35"/>
                        <a:gd name="T91" fmla="*/ 9 h 25"/>
                        <a:gd name="T92" fmla="*/ 11 w 35"/>
                        <a:gd name="T93" fmla="*/ 7 h 25"/>
                        <a:gd name="T94" fmla="*/ 7 w 35"/>
                        <a:gd name="T95" fmla="*/ 5 h 25"/>
                        <a:gd name="T96" fmla="*/ 6 w 35"/>
                        <a:gd name="T97" fmla="*/ 8 h 25"/>
                        <a:gd name="T98" fmla="*/ 6 w 35"/>
                        <a:gd name="T99" fmla="*/ 8 h 25"/>
                        <a:gd name="T100" fmla="*/ 5 w 35"/>
                        <a:gd name="T101" fmla="*/ 1 h 25"/>
                        <a:gd name="T102" fmla="*/ 4 w 35"/>
                        <a:gd name="T103" fmla="*/ 1 h 25"/>
                        <a:gd name="T104" fmla="*/ 3 w 35"/>
                        <a:gd name="T105" fmla="*/ 3 h 25"/>
                        <a:gd name="T106" fmla="*/ 4 w 35"/>
                        <a:gd name="T107" fmla="*/ 4 h 25"/>
                        <a:gd name="T108" fmla="*/ 4 w 35"/>
                        <a:gd name="T109"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 h="25">
                          <a:moveTo>
                            <a:pt x="2" y="4"/>
                          </a:moveTo>
                          <a:cubicBezTo>
                            <a:pt x="2" y="4"/>
                            <a:pt x="2" y="4"/>
                            <a:pt x="2" y="4"/>
                          </a:cubicBezTo>
                          <a:cubicBezTo>
                            <a:pt x="2" y="5"/>
                            <a:pt x="3" y="5"/>
                            <a:pt x="4" y="5"/>
                          </a:cubicBezTo>
                          <a:cubicBezTo>
                            <a:pt x="4" y="5"/>
                            <a:pt x="4" y="4"/>
                            <a:pt x="4" y="4"/>
                          </a:cubicBezTo>
                          <a:cubicBezTo>
                            <a:pt x="4" y="2"/>
                            <a:pt x="2" y="2"/>
                            <a:pt x="2" y="4"/>
                          </a:cubicBezTo>
                          <a:cubicBezTo>
                            <a:pt x="1" y="5"/>
                            <a:pt x="1" y="6"/>
                            <a:pt x="1" y="7"/>
                          </a:cubicBezTo>
                          <a:cubicBezTo>
                            <a:pt x="2" y="7"/>
                            <a:pt x="3" y="7"/>
                            <a:pt x="3" y="7"/>
                          </a:cubicBezTo>
                          <a:cubicBezTo>
                            <a:pt x="3" y="6"/>
                            <a:pt x="3" y="4"/>
                            <a:pt x="3" y="3"/>
                          </a:cubicBezTo>
                          <a:cubicBezTo>
                            <a:pt x="3" y="2"/>
                            <a:pt x="1" y="1"/>
                            <a:pt x="1" y="2"/>
                          </a:cubicBezTo>
                          <a:cubicBezTo>
                            <a:pt x="1" y="3"/>
                            <a:pt x="1" y="4"/>
                            <a:pt x="1" y="5"/>
                          </a:cubicBezTo>
                          <a:cubicBezTo>
                            <a:pt x="1" y="5"/>
                            <a:pt x="2" y="6"/>
                            <a:pt x="3" y="6"/>
                          </a:cubicBezTo>
                          <a:cubicBezTo>
                            <a:pt x="3" y="4"/>
                            <a:pt x="3" y="3"/>
                            <a:pt x="4" y="2"/>
                          </a:cubicBezTo>
                          <a:cubicBezTo>
                            <a:pt x="4" y="2"/>
                            <a:pt x="3" y="2"/>
                            <a:pt x="2" y="2"/>
                          </a:cubicBezTo>
                          <a:cubicBezTo>
                            <a:pt x="3" y="3"/>
                            <a:pt x="3" y="4"/>
                            <a:pt x="3" y="5"/>
                          </a:cubicBezTo>
                          <a:cubicBezTo>
                            <a:pt x="3" y="5"/>
                            <a:pt x="4" y="5"/>
                            <a:pt x="5" y="5"/>
                          </a:cubicBezTo>
                          <a:cubicBezTo>
                            <a:pt x="5" y="4"/>
                            <a:pt x="5" y="3"/>
                            <a:pt x="5" y="2"/>
                          </a:cubicBezTo>
                          <a:cubicBezTo>
                            <a:pt x="5" y="2"/>
                            <a:pt x="4" y="2"/>
                            <a:pt x="4" y="2"/>
                          </a:cubicBezTo>
                          <a:cubicBezTo>
                            <a:pt x="4" y="4"/>
                            <a:pt x="3" y="5"/>
                            <a:pt x="3" y="6"/>
                          </a:cubicBezTo>
                          <a:cubicBezTo>
                            <a:pt x="4" y="6"/>
                            <a:pt x="5" y="6"/>
                            <a:pt x="5" y="6"/>
                          </a:cubicBezTo>
                          <a:cubicBezTo>
                            <a:pt x="5" y="6"/>
                            <a:pt x="5" y="6"/>
                            <a:pt x="5" y="6"/>
                          </a:cubicBezTo>
                          <a:cubicBezTo>
                            <a:pt x="5" y="6"/>
                            <a:pt x="6" y="6"/>
                            <a:pt x="7" y="7"/>
                          </a:cubicBezTo>
                          <a:cubicBezTo>
                            <a:pt x="6" y="6"/>
                            <a:pt x="5" y="6"/>
                            <a:pt x="5" y="6"/>
                          </a:cubicBezTo>
                          <a:cubicBezTo>
                            <a:pt x="5" y="6"/>
                            <a:pt x="6" y="6"/>
                            <a:pt x="7" y="7"/>
                          </a:cubicBezTo>
                          <a:cubicBezTo>
                            <a:pt x="6" y="6"/>
                            <a:pt x="6" y="6"/>
                            <a:pt x="6" y="6"/>
                          </a:cubicBezTo>
                          <a:cubicBezTo>
                            <a:pt x="6" y="5"/>
                            <a:pt x="5" y="5"/>
                            <a:pt x="5" y="4"/>
                          </a:cubicBezTo>
                          <a:cubicBezTo>
                            <a:pt x="4" y="5"/>
                            <a:pt x="4" y="5"/>
                            <a:pt x="3" y="6"/>
                          </a:cubicBezTo>
                          <a:cubicBezTo>
                            <a:pt x="2" y="6"/>
                            <a:pt x="2" y="8"/>
                            <a:pt x="4" y="8"/>
                          </a:cubicBezTo>
                          <a:cubicBezTo>
                            <a:pt x="6" y="8"/>
                            <a:pt x="8" y="7"/>
                            <a:pt x="11" y="7"/>
                          </a:cubicBezTo>
                          <a:cubicBezTo>
                            <a:pt x="12" y="7"/>
                            <a:pt x="12" y="5"/>
                            <a:pt x="10" y="5"/>
                          </a:cubicBezTo>
                          <a:cubicBezTo>
                            <a:pt x="9" y="5"/>
                            <a:pt x="9" y="5"/>
                            <a:pt x="8" y="6"/>
                          </a:cubicBezTo>
                          <a:cubicBezTo>
                            <a:pt x="7" y="6"/>
                            <a:pt x="7" y="7"/>
                            <a:pt x="8" y="8"/>
                          </a:cubicBezTo>
                          <a:cubicBezTo>
                            <a:pt x="10" y="9"/>
                            <a:pt x="9" y="8"/>
                            <a:pt x="12" y="9"/>
                          </a:cubicBezTo>
                          <a:cubicBezTo>
                            <a:pt x="12" y="8"/>
                            <a:pt x="12" y="7"/>
                            <a:pt x="12" y="7"/>
                          </a:cubicBezTo>
                          <a:cubicBezTo>
                            <a:pt x="11" y="7"/>
                            <a:pt x="9" y="6"/>
                            <a:pt x="8" y="6"/>
                          </a:cubicBezTo>
                          <a:cubicBezTo>
                            <a:pt x="8" y="7"/>
                            <a:pt x="7" y="7"/>
                            <a:pt x="7" y="8"/>
                          </a:cubicBezTo>
                          <a:cubicBezTo>
                            <a:pt x="10" y="8"/>
                            <a:pt x="12" y="9"/>
                            <a:pt x="14" y="9"/>
                          </a:cubicBezTo>
                          <a:cubicBezTo>
                            <a:pt x="14" y="9"/>
                            <a:pt x="14" y="8"/>
                            <a:pt x="14" y="7"/>
                          </a:cubicBezTo>
                          <a:cubicBezTo>
                            <a:pt x="12" y="8"/>
                            <a:pt x="10" y="8"/>
                            <a:pt x="9" y="7"/>
                          </a:cubicBezTo>
                          <a:cubicBezTo>
                            <a:pt x="7" y="7"/>
                            <a:pt x="7" y="9"/>
                            <a:pt x="8" y="9"/>
                          </a:cubicBezTo>
                          <a:cubicBezTo>
                            <a:pt x="10" y="10"/>
                            <a:pt x="13" y="11"/>
                            <a:pt x="15" y="11"/>
                          </a:cubicBezTo>
                          <a:cubicBezTo>
                            <a:pt x="16" y="12"/>
                            <a:pt x="17" y="10"/>
                            <a:pt x="16" y="9"/>
                          </a:cubicBezTo>
                          <a:cubicBezTo>
                            <a:pt x="13" y="9"/>
                            <a:pt x="11" y="8"/>
                            <a:pt x="10" y="6"/>
                          </a:cubicBezTo>
                          <a:cubicBezTo>
                            <a:pt x="10" y="6"/>
                            <a:pt x="10" y="7"/>
                            <a:pt x="9" y="7"/>
                          </a:cubicBezTo>
                          <a:cubicBezTo>
                            <a:pt x="11" y="7"/>
                            <a:pt x="13" y="8"/>
                            <a:pt x="15" y="9"/>
                          </a:cubicBezTo>
                          <a:cubicBezTo>
                            <a:pt x="16" y="9"/>
                            <a:pt x="17" y="8"/>
                            <a:pt x="16" y="7"/>
                          </a:cubicBezTo>
                          <a:cubicBezTo>
                            <a:pt x="15" y="6"/>
                            <a:pt x="13" y="4"/>
                            <a:pt x="12" y="3"/>
                          </a:cubicBezTo>
                          <a:cubicBezTo>
                            <a:pt x="12" y="3"/>
                            <a:pt x="11" y="4"/>
                            <a:pt x="11" y="4"/>
                          </a:cubicBezTo>
                          <a:cubicBezTo>
                            <a:pt x="12" y="5"/>
                            <a:pt x="14" y="7"/>
                            <a:pt x="15" y="8"/>
                          </a:cubicBezTo>
                          <a:cubicBezTo>
                            <a:pt x="16" y="7"/>
                            <a:pt x="16" y="7"/>
                            <a:pt x="16" y="6"/>
                          </a:cubicBezTo>
                          <a:cubicBezTo>
                            <a:pt x="14" y="6"/>
                            <a:pt x="12" y="4"/>
                            <a:pt x="10" y="3"/>
                          </a:cubicBezTo>
                          <a:cubicBezTo>
                            <a:pt x="9" y="4"/>
                            <a:pt x="9" y="4"/>
                            <a:pt x="9" y="5"/>
                          </a:cubicBezTo>
                          <a:cubicBezTo>
                            <a:pt x="11" y="5"/>
                            <a:pt x="13" y="6"/>
                            <a:pt x="15" y="6"/>
                          </a:cubicBezTo>
                          <a:cubicBezTo>
                            <a:pt x="15" y="6"/>
                            <a:pt x="15" y="5"/>
                            <a:pt x="15" y="4"/>
                          </a:cubicBezTo>
                          <a:cubicBezTo>
                            <a:pt x="13" y="5"/>
                            <a:pt x="11" y="4"/>
                            <a:pt x="9" y="2"/>
                          </a:cubicBezTo>
                          <a:cubicBezTo>
                            <a:pt x="9" y="3"/>
                            <a:pt x="9" y="4"/>
                            <a:pt x="8" y="4"/>
                          </a:cubicBezTo>
                          <a:cubicBezTo>
                            <a:pt x="11" y="4"/>
                            <a:pt x="13" y="4"/>
                            <a:pt x="16" y="5"/>
                          </a:cubicBezTo>
                          <a:cubicBezTo>
                            <a:pt x="16" y="5"/>
                            <a:pt x="16" y="4"/>
                            <a:pt x="16" y="3"/>
                          </a:cubicBezTo>
                          <a:cubicBezTo>
                            <a:pt x="13" y="3"/>
                            <a:pt x="11" y="3"/>
                            <a:pt x="9" y="3"/>
                          </a:cubicBezTo>
                          <a:cubicBezTo>
                            <a:pt x="9" y="3"/>
                            <a:pt x="9" y="4"/>
                            <a:pt x="9" y="5"/>
                          </a:cubicBezTo>
                          <a:cubicBezTo>
                            <a:pt x="11" y="5"/>
                            <a:pt x="13" y="5"/>
                            <a:pt x="15" y="5"/>
                          </a:cubicBezTo>
                          <a:cubicBezTo>
                            <a:pt x="15" y="4"/>
                            <a:pt x="15" y="3"/>
                            <a:pt x="15" y="3"/>
                          </a:cubicBezTo>
                          <a:cubicBezTo>
                            <a:pt x="12" y="3"/>
                            <a:pt x="10" y="2"/>
                            <a:pt x="8" y="0"/>
                          </a:cubicBezTo>
                          <a:cubicBezTo>
                            <a:pt x="8" y="1"/>
                            <a:pt x="8" y="1"/>
                            <a:pt x="8" y="2"/>
                          </a:cubicBezTo>
                          <a:cubicBezTo>
                            <a:pt x="10" y="2"/>
                            <a:pt x="12" y="2"/>
                            <a:pt x="14" y="2"/>
                          </a:cubicBezTo>
                          <a:cubicBezTo>
                            <a:pt x="14" y="2"/>
                            <a:pt x="14" y="1"/>
                            <a:pt x="14" y="0"/>
                          </a:cubicBezTo>
                          <a:cubicBezTo>
                            <a:pt x="12" y="0"/>
                            <a:pt x="11" y="0"/>
                            <a:pt x="10" y="0"/>
                          </a:cubicBezTo>
                          <a:cubicBezTo>
                            <a:pt x="8" y="0"/>
                            <a:pt x="8" y="2"/>
                            <a:pt x="9" y="2"/>
                          </a:cubicBezTo>
                          <a:cubicBezTo>
                            <a:pt x="12" y="3"/>
                            <a:pt x="16" y="3"/>
                            <a:pt x="19" y="5"/>
                          </a:cubicBezTo>
                          <a:cubicBezTo>
                            <a:pt x="19" y="5"/>
                            <a:pt x="19" y="4"/>
                            <a:pt x="20" y="4"/>
                          </a:cubicBezTo>
                          <a:cubicBezTo>
                            <a:pt x="19" y="4"/>
                            <a:pt x="17" y="3"/>
                            <a:pt x="16" y="3"/>
                          </a:cubicBezTo>
                          <a:cubicBezTo>
                            <a:pt x="15" y="3"/>
                            <a:pt x="14" y="5"/>
                            <a:pt x="15" y="5"/>
                          </a:cubicBezTo>
                          <a:cubicBezTo>
                            <a:pt x="16" y="6"/>
                            <a:pt x="17" y="6"/>
                            <a:pt x="18" y="7"/>
                          </a:cubicBezTo>
                          <a:cubicBezTo>
                            <a:pt x="19" y="7"/>
                            <a:pt x="20" y="8"/>
                            <a:pt x="21" y="9"/>
                          </a:cubicBezTo>
                          <a:cubicBezTo>
                            <a:pt x="19" y="9"/>
                            <a:pt x="17" y="8"/>
                            <a:pt x="16" y="6"/>
                          </a:cubicBezTo>
                          <a:cubicBezTo>
                            <a:pt x="15" y="7"/>
                            <a:pt x="15" y="7"/>
                            <a:pt x="15" y="8"/>
                          </a:cubicBezTo>
                          <a:cubicBezTo>
                            <a:pt x="18" y="9"/>
                            <a:pt x="20" y="10"/>
                            <a:pt x="22" y="13"/>
                          </a:cubicBezTo>
                          <a:cubicBezTo>
                            <a:pt x="23" y="12"/>
                            <a:pt x="23" y="11"/>
                            <a:pt x="23" y="11"/>
                          </a:cubicBezTo>
                          <a:cubicBezTo>
                            <a:pt x="21" y="10"/>
                            <a:pt x="18" y="9"/>
                            <a:pt x="16" y="8"/>
                          </a:cubicBezTo>
                          <a:cubicBezTo>
                            <a:pt x="16" y="8"/>
                            <a:pt x="15" y="9"/>
                            <a:pt x="15" y="10"/>
                          </a:cubicBezTo>
                          <a:cubicBezTo>
                            <a:pt x="18" y="11"/>
                            <a:pt x="20" y="12"/>
                            <a:pt x="22" y="14"/>
                          </a:cubicBezTo>
                          <a:cubicBezTo>
                            <a:pt x="22" y="13"/>
                            <a:pt x="22" y="12"/>
                            <a:pt x="23" y="12"/>
                          </a:cubicBezTo>
                          <a:cubicBezTo>
                            <a:pt x="20" y="12"/>
                            <a:pt x="18" y="11"/>
                            <a:pt x="15" y="9"/>
                          </a:cubicBezTo>
                          <a:cubicBezTo>
                            <a:pt x="15" y="10"/>
                            <a:pt x="15" y="11"/>
                            <a:pt x="15" y="11"/>
                          </a:cubicBezTo>
                          <a:cubicBezTo>
                            <a:pt x="18" y="12"/>
                            <a:pt x="21" y="14"/>
                            <a:pt x="24" y="15"/>
                          </a:cubicBezTo>
                          <a:cubicBezTo>
                            <a:pt x="25" y="16"/>
                            <a:pt x="26" y="14"/>
                            <a:pt x="25" y="14"/>
                          </a:cubicBezTo>
                          <a:cubicBezTo>
                            <a:pt x="23" y="12"/>
                            <a:pt x="21" y="11"/>
                            <a:pt x="19" y="9"/>
                          </a:cubicBezTo>
                          <a:cubicBezTo>
                            <a:pt x="19" y="10"/>
                            <a:pt x="18" y="10"/>
                            <a:pt x="18" y="11"/>
                          </a:cubicBezTo>
                          <a:cubicBezTo>
                            <a:pt x="21" y="12"/>
                            <a:pt x="23" y="14"/>
                            <a:pt x="25" y="17"/>
                          </a:cubicBezTo>
                          <a:cubicBezTo>
                            <a:pt x="26" y="17"/>
                            <a:pt x="26" y="16"/>
                            <a:pt x="27" y="16"/>
                          </a:cubicBezTo>
                          <a:cubicBezTo>
                            <a:pt x="24" y="14"/>
                            <a:pt x="21" y="11"/>
                            <a:pt x="20" y="7"/>
                          </a:cubicBezTo>
                          <a:cubicBezTo>
                            <a:pt x="20" y="8"/>
                            <a:pt x="19" y="8"/>
                            <a:pt x="19" y="9"/>
                          </a:cubicBezTo>
                          <a:cubicBezTo>
                            <a:pt x="23" y="9"/>
                            <a:pt x="25" y="12"/>
                            <a:pt x="26" y="15"/>
                          </a:cubicBezTo>
                          <a:cubicBezTo>
                            <a:pt x="27" y="15"/>
                            <a:pt x="27" y="14"/>
                            <a:pt x="28" y="14"/>
                          </a:cubicBezTo>
                          <a:cubicBezTo>
                            <a:pt x="25" y="13"/>
                            <a:pt x="21" y="9"/>
                            <a:pt x="21" y="6"/>
                          </a:cubicBezTo>
                          <a:cubicBezTo>
                            <a:pt x="21" y="7"/>
                            <a:pt x="20" y="7"/>
                            <a:pt x="20" y="7"/>
                          </a:cubicBezTo>
                          <a:cubicBezTo>
                            <a:pt x="24" y="9"/>
                            <a:pt x="28" y="13"/>
                            <a:pt x="28" y="18"/>
                          </a:cubicBezTo>
                          <a:cubicBezTo>
                            <a:pt x="29" y="18"/>
                            <a:pt x="29" y="17"/>
                            <a:pt x="30" y="17"/>
                          </a:cubicBezTo>
                          <a:cubicBezTo>
                            <a:pt x="28" y="16"/>
                            <a:pt x="26" y="14"/>
                            <a:pt x="25" y="12"/>
                          </a:cubicBezTo>
                          <a:cubicBezTo>
                            <a:pt x="26" y="11"/>
                            <a:pt x="26" y="11"/>
                            <a:pt x="27" y="10"/>
                          </a:cubicBezTo>
                          <a:cubicBezTo>
                            <a:pt x="28" y="11"/>
                            <a:pt x="29" y="12"/>
                            <a:pt x="29" y="13"/>
                          </a:cubicBezTo>
                          <a:cubicBezTo>
                            <a:pt x="30" y="14"/>
                            <a:pt x="31" y="16"/>
                            <a:pt x="31" y="18"/>
                          </a:cubicBezTo>
                          <a:cubicBezTo>
                            <a:pt x="31" y="17"/>
                            <a:pt x="32" y="17"/>
                            <a:pt x="32" y="17"/>
                          </a:cubicBezTo>
                          <a:cubicBezTo>
                            <a:pt x="31" y="16"/>
                            <a:pt x="29" y="15"/>
                            <a:pt x="28" y="14"/>
                          </a:cubicBezTo>
                          <a:cubicBezTo>
                            <a:pt x="25" y="11"/>
                            <a:pt x="30" y="10"/>
                            <a:pt x="30" y="16"/>
                          </a:cubicBezTo>
                          <a:cubicBezTo>
                            <a:pt x="30" y="15"/>
                            <a:pt x="31" y="15"/>
                            <a:pt x="31" y="15"/>
                          </a:cubicBezTo>
                          <a:cubicBezTo>
                            <a:pt x="27" y="13"/>
                            <a:pt x="23" y="9"/>
                            <a:pt x="22" y="5"/>
                          </a:cubicBezTo>
                          <a:cubicBezTo>
                            <a:pt x="21" y="6"/>
                            <a:pt x="21" y="6"/>
                            <a:pt x="20" y="7"/>
                          </a:cubicBezTo>
                          <a:cubicBezTo>
                            <a:pt x="29" y="9"/>
                            <a:pt x="28" y="18"/>
                            <a:pt x="33" y="24"/>
                          </a:cubicBezTo>
                          <a:cubicBezTo>
                            <a:pt x="34" y="25"/>
                            <a:pt x="35" y="23"/>
                            <a:pt x="34" y="22"/>
                          </a:cubicBezTo>
                          <a:cubicBezTo>
                            <a:pt x="32" y="19"/>
                            <a:pt x="31" y="14"/>
                            <a:pt x="29" y="10"/>
                          </a:cubicBezTo>
                          <a:cubicBezTo>
                            <a:pt x="27" y="7"/>
                            <a:pt x="24" y="6"/>
                            <a:pt x="21" y="5"/>
                          </a:cubicBezTo>
                          <a:cubicBezTo>
                            <a:pt x="20" y="4"/>
                            <a:pt x="19" y="5"/>
                            <a:pt x="20" y="6"/>
                          </a:cubicBezTo>
                          <a:cubicBezTo>
                            <a:pt x="22" y="11"/>
                            <a:pt x="26" y="15"/>
                            <a:pt x="30" y="17"/>
                          </a:cubicBezTo>
                          <a:cubicBezTo>
                            <a:pt x="31" y="17"/>
                            <a:pt x="32" y="16"/>
                            <a:pt x="32" y="16"/>
                          </a:cubicBezTo>
                          <a:cubicBezTo>
                            <a:pt x="32" y="12"/>
                            <a:pt x="29" y="9"/>
                            <a:pt x="25" y="8"/>
                          </a:cubicBezTo>
                          <a:cubicBezTo>
                            <a:pt x="25" y="8"/>
                            <a:pt x="24" y="9"/>
                            <a:pt x="24" y="9"/>
                          </a:cubicBezTo>
                          <a:cubicBezTo>
                            <a:pt x="23" y="14"/>
                            <a:pt x="27" y="17"/>
                            <a:pt x="32" y="19"/>
                          </a:cubicBezTo>
                          <a:cubicBezTo>
                            <a:pt x="32" y="19"/>
                            <a:pt x="33" y="18"/>
                            <a:pt x="33" y="18"/>
                          </a:cubicBezTo>
                          <a:cubicBezTo>
                            <a:pt x="33" y="15"/>
                            <a:pt x="28" y="5"/>
                            <a:pt x="24" y="7"/>
                          </a:cubicBezTo>
                          <a:cubicBezTo>
                            <a:pt x="19" y="10"/>
                            <a:pt x="26" y="17"/>
                            <a:pt x="29" y="19"/>
                          </a:cubicBezTo>
                          <a:cubicBezTo>
                            <a:pt x="29" y="19"/>
                            <a:pt x="30" y="19"/>
                            <a:pt x="30" y="18"/>
                          </a:cubicBezTo>
                          <a:cubicBezTo>
                            <a:pt x="30" y="12"/>
                            <a:pt x="25" y="7"/>
                            <a:pt x="20" y="5"/>
                          </a:cubicBezTo>
                          <a:cubicBezTo>
                            <a:pt x="19" y="5"/>
                            <a:pt x="19" y="6"/>
                            <a:pt x="19" y="6"/>
                          </a:cubicBezTo>
                          <a:cubicBezTo>
                            <a:pt x="19" y="11"/>
                            <a:pt x="24" y="14"/>
                            <a:pt x="27" y="16"/>
                          </a:cubicBezTo>
                          <a:cubicBezTo>
                            <a:pt x="28" y="16"/>
                            <a:pt x="29" y="15"/>
                            <a:pt x="28" y="14"/>
                          </a:cubicBezTo>
                          <a:cubicBezTo>
                            <a:pt x="26" y="11"/>
                            <a:pt x="24" y="7"/>
                            <a:pt x="20" y="6"/>
                          </a:cubicBezTo>
                          <a:cubicBezTo>
                            <a:pt x="19" y="6"/>
                            <a:pt x="18" y="7"/>
                            <a:pt x="18" y="8"/>
                          </a:cubicBezTo>
                          <a:cubicBezTo>
                            <a:pt x="19" y="12"/>
                            <a:pt x="22" y="15"/>
                            <a:pt x="25" y="18"/>
                          </a:cubicBezTo>
                          <a:cubicBezTo>
                            <a:pt x="26" y="18"/>
                            <a:pt x="28" y="17"/>
                            <a:pt x="27" y="16"/>
                          </a:cubicBezTo>
                          <a:cubicBezTo>
                            <a:pt x="25" y="13"/>
                            <a:pt x="22" y="10"/>
                            <a:pt x="18" y="9"/>
                          </a:cubicBezTo>
                          <a:cubicBezTo>
                            <a:pt x="17" y="9"/>
                            <a:pt x="17" y="10"/>
                            <a:pt x="17" y="11"/>
                          </a:cubicBezTo>
                          <a:cubicBezTo>
                            <a:pt x="19" y="13"/>
                            <a:pt x="21" y="14"/>
                            <a:pt x="24" y="15"/>
                          </a:cubicBezTo>
                          <a:cubicBezTo>
                            <a:pt x="24" y="15"/>
                            <a:pt x="24" y="14"/>
                            <a:pt x="25" y="14"/>
                          </a:cubicBezTo>
                          <a:cubicBezTo>
                            <a:pt x="22" y="12"/>
                            <a:pt x="19" y="10"/>
                            <a:pt x="15" y="9"/>
                          </a:cubicBezTo>
                          <a:cubicBezTo>
                            <a:pt x="14" y="9"/>
                            <a:pt x="13" y="11"/>
                            <a:pt x="14" y="11"/>
                          </a:cubicBezTo>
                          <a:cubicBezTo>
                            <a:pt x="17" y="13"/>
                            <a:pt x="19" y="14"/>
                            <a:pt x="23" y="14"/>
                          </a:cubicBezTo>
                          <a:cubicBezTo>
                            <a:pt x="24" y="14"/>
                            <a:pt x="24" y="13"/>
                            <a:pt x="23" y="12"/>
                          </a:cubicBezTo>
                          <a:cubicBezTo>
                            <a:pt x="21" y="10"/>
                            <a:pt x="19" y="9"/>
                            <a:pt x="16" y="8"/>
                          </a:cubicBezTo>
                          <a:cubicBezTo>
                            <a:pt x="15" y="7"/>
                            <a:pt x="14" y="9"/>
                            <a:pt x="15" y="10"/>
                          </a:cubicBezTo>
                          <a:cubicBezTo>
                            <a:pt x="18" y="11"/>
                            <a:pt x="20" y="12"/>
                            <a:pt x="23" y="13"/>
                          </a:cubicBezTo>
                          <a:cubicBezTo>
                            <a:pt x="24" y="13"/>
                            <a:pt x="25" y="12"/>
                            <a:pt x="24" y="11"/>
                          </a:cubicBezTo>
                          <a:cubicBezTo>
                            <a:pt x="21" y="9"/>
                            <a:pt x="19" y="7"/>
                            <a:pt x="15" y="6"/>
                          </a:cubicBezTo>
                          <a:cubicBezTo>
                            <a:pt x="14" y="6"/>
                            <a:pt x="13" y="7"/>
                            <a:pt x="14" y="8"/>
                          </a:cubicBezTo>
                          <a:cubicBezTo>
                            <a:pt x="17" y="10"/>
                            <a:pt x="19" y="11"/>
                            <a:pt x="23" y="11"/>
                          </a:cubicBezTo>
                          <a:cubicBezTo>
                            <a:pt x="23" y="11"/>
                            <a:pt x="24" y="11"/>
                            <a:pt x="24" y="10"/>
                          </a:cubicBezTo>
                          <a:cubicBezTo>
                            <a:pt x="24" y="7"/>
                            <a:pt x="19" y="5"/>
                            <a:pt x="16" y="3"/>
                          </a:cubicBezTo>
                          <a:cubicBezTo>
                            <a:pt x="16" y="4"/>
                            <a:pt x="16" y="5"/>
                            <a:pt x="15" y="5"/>
                          </a:cubicBezTo>
                          <a:cubicBezTo>
                            <a:pt x="18" y="6"/>
                            <a:pt x="18" y="6"/>
                            <a:pt x="20" y="6"/>
                          </a:cubicBezTo>
                          <a:cubicBezTo>
                            <a:pt x="21" y="6"/>
                            <a:pt x="21" y="5"/>
                            <a:pt x="21" y="4"/>
                          </a:cubicBezTo>
                          <a:cubicBezTo>
                            <a:pt x="18" y="1"/>
                            <a:pt x="13" y="1"/>
                            <a:pt x="10" y="0"/>
                          </a:cubicBezTo>
                          <a:cubicBezTo>
                            <a:pt x="9" y="1"/>
                            <a:pt x="9" y="2"/>
                            <a:pt x="9" y="2"/>
                          </a:cubicBezTo>
                          <a:cubicBezTo>
                            <a:pt x="12" y="3"/>
                            <a:pt x="11" y="3"/>
                            <a:pt x="14" y="2"/>
                          </a:cubicBezTo>
                          <a:cubicBezTo>
                            <a:pt x="15" y="2"/>
                            <a:pt x="15" y="0"/>
                            <a:pt x="14" y="0"/>
                          </a:cubicBezTo>
                          <a:cubicBezTo>
                            <a:pt x="12" y="0"/>
                            <a:pt x="10" y="0"/>
                            <a:pt x="8" y="0"/>
                          </a:cubicBezTo>
                          <a:cubicBezTo>
                            <a:pt x="7" y="0"/>
                            <a:pt x="6" y="1"/>
                            <a:pt x="7" y="2"/>
                          </a:cubicBezTo>
                          <a:cubicBezTo>
                            <a:pt x="9" y="4"/>
                            <a:pt x="12" y="4"/>
                            <a:pt x="15" y="5"/>
                          </a:cubicBezTo>
                          <a:cubicBezTo>
                            <a:pt x="16" y="5"/>
                            <a:pt x="16" y="3"/>
                            <a:pt x="15" y="3"/>
                          </a:cubicBezTo>
                          <a:cubicBezTo>
                            <a:pt x="13" y="2"/>
                            <a:pt x="11" y="2"/>
                            <a:pt x="9" y="3"/>
                          </a:cubicBezTo>
                          <a:cubicBezTo>
                            <a:pt x="8" y="3"/>
                            <a:pt x="8" y="5"/>
                            <a:pt x="9" y="5"/>
                          </a:cubicBezTo>
                          <a:cubicBezTo>
                            <a:pt x="11" y="5"/>
                            <a:pt x="14" y="6"/>
                            <a:pt x="16" y="5"/>
                          </a:cubicBezTo>
                          <a:cubicBezTo>
                            <a:pt x="17" y="5"/>
                            <a:pt x="17" y="4"/>
                            <a:pt x="16" y="3"/>
                          </a:cubicBezTo>
                          <a:cubicBezTo>
                            <a:pt x="14" y="2"/>
                            <a:pt x="11" y="2"/>
                            <a:pt x="8" y="2"/>
                          </a:cubicBezTo>
                          <a:cubicBezTo>
                            <a:pt x="7" y="2"/>
                            <a:pt x="7" y="3"/>
                            <a:pt x="8" y="4"/>
                          </a:cubicBezTo>
                          <a:cubicBezTo>
                            <a:pt x="10" y="6"/>
                            <a:pt x="12" y="7"/>
                            <a:pt x="15" y="7"/>
                          </a:cubicBezTo>
                          <a:cubicBezTo>
                            <a:pt x="16" y="6"/>
                            <a:pt x="17" y="5"/>
                            <a:pt x="15" y="4"/>
                          </a:cubicBezTo>
                          <a:cubicBezTo>
                            <a:pt x="13" y="4"/>
                            <a:pt x="11" y="3"/>
                            <a:pt x="10" y="3"/>
                          </a:cubicBezTo>
                          <a:cubicBezTo>
                            <a:pt x="8" y="2"/>
                            <a:pt x="8" y="4"/>
                            <a:pt x="9" y="5"/>
                          </a:cubicBezTo>
                          <a:cubicBezTo>
                            <a:pt x="11" y="6"/>
                            <a:pt x="13" y="8"/>
                            <a:pt x="16" y="8"/>
                          </a:cubicBezTo>
                          <a:cubicBezTo>
                            <a:pt x="17" y="8"/>
                            <a:pt x="18" y="7"/>
                            <a:pt x="17" y="6"/>
                          </a:cubicBezTo>
                          <a:cubicBezTo>
                            <a:pt x="15" y="5"/>
                            <a:pt x="14" y="4"/>
                            <a:pt x="12" y="3"/>
                          </a:cubicBezTo>
                          <a:cubicBezTo>
                            <a:pt x="11" y="2"/>
                            <a:pt x="10" y="3"/>
                            <a:pt x="10" y="4"/>
                          </a:cubicBezTo>
                          <a:cubicBezTo>
                            <a:pt x="12" y="6"/>
                            <a:pt x="13" y="7"/>
                            <a:pt x="15" y="8"/>
                          </a:cubicBezTo>
                          <a:cubicBezTo>
                            <a:pt x="15" y="8"/>
                            <a:pt x="15" y="7"/>
                            <a:pt x="16" y="7"/>
                          </a:cubicBezTo>
                          <a:cubicBezTo>
                            <a:pt x="14" y="6"/>
                            <a:pt x="12" y="5"/>
                            <a:pt x="9" y="5"/>
                          </a:cubicBezTo>
                          <a:cubicBezTo>
                            <a:pt x="8" y="5"/>
                            <a:pt x="8" y="6"/>
                            <a:pt x="8" y="7"/>
                          </a:cubicBezTo>
                          <a:cubicBezTo>
                            <a:pt x="10" y="9"/>
                            <a:pt x="12" y="10"/>
                            <a:pt x="15" y="11"/>
                          </a:cubicBezTo>
                          <a:cubicBezTo>
                            <a:pt x="15" y="11"/>
                            <a:pt x="15" y="10"/>
                            <a:pt x="16" y="9"/>
                          </a:cubicBezTo>
                          <a:cubicBezTo>
                            <a:pt x="13" y="9"/>
                            <a:pt x="11" y="8"/>
                            <a:pt x="9" y="7"/>
                          </a:cubicBezTo>
                          <a:cubicBezTo>
                            <a:pt x="9" y="8"/>
                            <a:pt x="8" y="9"/>
                            <a:pt x="8" y="9"/>
                          </a:cubicBezTo>
                          <a:cubicBezTo>
                            <a:pt x="11" y="10"/>
                            <a:pt x="12" y="10"/>
                            <a:pt x="15" y="9"/>
                          </a:cubicBezTo>
                          <a:cubicBezTo>
                            <a:pt x="16" y="9"/>
                            <a:pt x="15" y="8"/>
                            <a:pt x="15" y="7"/>
                          </a:cubicBezTo>
                          <a:cubicBezTo>
                            <a:pt x="12" y="7"/>
                            <a:pt x="10" y="6"/>
                            <a:pt x="7" y="6"/>
                          </a:cubicBezTo>
                          <a:cubicBezTo>
                            <a:pt x="6" y="6"/>
                            <a:pt x="6" y="8"/>
                            <a:pt x="7" y="8"/>
                          </a:cubicBezTo>
                          <a:cubicBezTo>
                            <a:pt x="10" y="9"/>
                            <a:pt x="9" y="9"/>
                            <a:pt x="12" y="9"/>
                          </a:cubicBezTo>
                          <a:cubicBezTo>
                            <a:pt x="13" y="9"/>
                            <a:pt x="14" y="7"/>
                            <a:pt x="12" y="7"/>
                          </a:cubicBezTo>
                          <a:cubicBezTo>
                            <a:pt x="11" y="6"/>
                            <a:pt x="10" y="6"/>
                            <a:pt x="9" y="6"/>
                          </a:cubicBezTo>
                          <a:cubicBezTo>
                            <a:pt x="9" y="6"/>
                            <a:pt x="9" y="7"/>
                            <a:pt x="9" y="8"/>
                          </a:cubicBezTo>
                          <a:cubicBezTo>
                            <a:pt x="10" y="7"/>
                            <a:pt x="10" y="7"/>
                            <a:pt x="11" y="7"/>
                          </a:cubicBezTo>
                          <a:cubicBezTo>
                            <a:pt x="11" y="6"/>
                            <a:pt x="10" y="6"/>
                            <a:pt x="10" y="5"/>
                          </a:cubicBezTo>
                          <a:cubicBezTo>
                            <a:pt x="8" y="5"/>
                            <a:pt x="6" y="5"/>
                            <a:pt x="4" y="6"/>
                          </a:cubicBezTo>
                          <a:cubicBezTo>
                            <a:pt x="4" y="6"/>
                            <a:pt x="4" y="7"/>
                            <a:pt x="4" y="8"/>
                          </a:cubicBezTo>
                          <a:cubicBezTo>
                            <a:pt x="6" y="7"/>
                            <a:pt x="6" y="7"/>
                            <a:pt x="7" y="5"/>
                          </a:cubicBezTo>
                          <a:cubicBezTo>
                            <a:pt x="7" y="5"/>
                            <a:pt x="6" y="4"/>
                            <a:pt x="6" y="4"/>
                          </a:cubicBezTo>
                          <a:cubicBezTo>
                            <a:pt x="0" y="5"/>
                            <a:pt x="7" y="11"/>
                            <a:pt x="9" y="6"/>
                          </a:cubicBezTo>
                          <a:cubicBezTo>
                            <a:pt x="11" y="1"/>
                            <a:pt x="2" y="1"/>
                            <a:pt x="4" y="7"/>
                          </a:cubicBezTo>
                          <a:cubicBezTo>
                            <a:pt x="5" y="8"/>
                            <a:pt x="6" y="8"/>
                            <a:pt x="6" y="8"/>
                          </a:cubicBezTo>
                          <a:cubicBezTo>
                            <a:pt x="9" y="6"/>
                            <a:pt x="9" y="3"/>
                            <a:pt x="7" y="1"/>
                          </a:cubicBezTo>
                          <a:cubicBezTo>
                            <a:pt x="7" y="1"/>
                            <a:pt x="6" y="0"/>
                            <a:pt x="6" y="1"/>
                          </a:cubicBezTo>
                          <a:cubicBezTo>
                            <a:pt x="4" y="3"/>
                            <a:pt x="4" y="5"/>
                            <a:pt x="4" y="7"/>
                          </a:cubicBezTo>
                          <a:cubicBezTo>
                            <a:pt x="5" y="8"/>
                            <a:pt x="6" y="8"/>
                            <a:pt x="6" y="8"/>
                          </a:cubicBezTo>
                          <a:cubicBezTo>
                            <a:pt x="8" y="6"/>
                            <a:pt x="9" y="2"/>
                            <a:pt x="6" y="2"/>
                          </a:cubicBezTo>
                          <a:cubicBezTo>
                            <a:pt x="3" y="1"/>
                            <a:pt x="2" y="5"/>
                            <a:pt x="3" y="7"/>
                          </a:cubicBezTo>
                          <a:cubicBezTo>
                            <a:pt x="4" y="8"/>
                            <a:pt x="5" y="8"/>
                            <a:pt x="5" y="7"/>
                          </a:cubicBezTo>
                          <a:cubicBezTo>
                            <a:pt x="7" y="5"/>
                            <a:pt x="7" y="3"/>
                            <a:pt x="5" y="1"/>
                          </a:cubicBezTo>
                          <a:cubicBezTo>
                            <a:pt x="5" y="0"/>
                            <a:pt x="4" y="1"/>
                            <a:pt x="3" y="1"/>
                          </a:cubicBezTo>
                          <a:cubicBezTo>
                            <a:pt x="2" y="3"/>
                            <a:pt x="2" y="4"/>
                            <a:pt x="3" y="6"/>
                          </a:cubicBezTo>
                          <a:cubicBezTo>
                            <a:pt x="3" y="7"/>
                            <a:pt x="4" y="7"/>
                            <a:pt x="5" y="6"/>
                          </a:cubicBezTo>
                          <a:cubicBezTo>
                            <a:pt x="5" y="4"/>
                            <a:pt x="5" y="2"/>
                            <a:pt x="4" y="1"/>
                          </a:cubicBezTo>
                          <a:cubicBezTo>
                            <a:pt x="4" y="0"/>
                            <a:pt x="3" y="0"/>
                            <a:pt x="2" y="1"/>
                          </a:cubicBezTo>
                          <a:cubicBezTo>
                            <a:pt x="1" y="2"/>
                            <a:pt x="1" y="3"/>
                            <a:pt x="1" y="5"/>
                          </a:cubicBezTo>
                          <a:cubicBezTo>
                            <a:pt x="1" y="6"/>
                            <a:pt x="3" y="7"/>
                            <a:pt x="3" y="6"/>
                          </a:cubicBezTo>
                          <a:cubicBezTo>
                            <a:pt x="3" y="5"/>
                            <a:pt x="3" y="4"/>
                            <a:pt x="3" y="3"/>
                          </a:cubicBezTo>
                          <a:cubicBezTo>
                            <a:pt x="3" y="3"/>
                            <a:pt x="2" y="3"/>
                            <a:pt x="1" y="3"/>
                          </a:cubicBezTo>
                          <a:cubicBezTo>
                            <a:pt x="1" y="4"/>
                            <a:pt x="1" y="6"/>
                            <a:pt x="1" y="7"/>
                          </a:cubicBezTo>
                          <a:cubicBezTo>
                            <a:pt x="1" y="8"/>
                            <a:pt x="3" y="8"/>
                            <a:pt x="3" y="7"/>
                          </a:cubicBezTo>
                          <a:cubicBezTo>
                            <a:pt x="4" y="6"/>
                            <a:pt x="4" y="5"/>
                            <a:pt x="4" y="4"/>
                          </a:cubicBezTo>
                          <a:cubicBezTo>
                            <a:pt x="3" y="4"/>
                            <a:pt x="2" y="4"/>
                            <a:pt x="2" y="4"/>
                          </a:cubicBezTo>
                          <a:cubicBezTo>
                            <a:pt x="2" y="4"/>
                            <a:pt x="2" y="5"/>
                            <a:pt x="2" y="5"/>
                          </a:cubicBezTo>
                          <a:cubicBezTo>
                            <a:pt x="2" y="6"/>
                            <a:pt x="3" y="7"/>
                            <a:pt x="3" y="6"/>
                          </a:cubicBezTo>
                          <a:cubicBezTo>
                            <a:pt x="4" y="6"/>
                            <a:pt x="4" y="6"/>
                            <a:pt x="4" y="5"/>
                          </a:cubicBezTo>
                          <a:cubicBezTo>
                            <a:pt x="5" y="4"/>
                            <a:pt x="3"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303"/>
                    <p:cNvSpPr/>
                    <p:nvPr/>
                  </p:nvSpPr>
                  <p:spPr bwMode="auto">
                    <a:xfrm>
                      <a:off x="913" y="1677"/>
                      <a:ext cx="14" cy="22"/>
                    </a:xfrm>
                    <a:custGeom>
                      <a:avLst/>
                      <a:gdLst>
                        <a:gd name="T0" fmla="*/ 5 w 21"/>
                        <a:gd name="T1" fmla="*/ 13 h 34"/>
                        <a:gd name="T2" fmla="*/ 6 w 21"/>
                        <a:gd name="T3" fmla="*/ 13 h 34"/>
                        <a:gd name="T4" fmla="*/ 12 w 21"/>
                        <a:gd name="T5" fmla="*/ 21 h 34"/>
                        <a:gd name="T6" fmla="*/ 3 w 21"/>
                        <a:gd name="T7" fmla="*/ 15 h 34"/>
                        <a:gd name="T8" fmla="*/ 1 w 21"/>
                        <a:gd name="T9" fmla="*/ 12 h 34"/>
                        <a:gd name="T10" fmla="*/ 10 w 21"/>
                        <a:gd name="T11" fmla="*/ 17 h 34"/>
                        <a:gd name="T12" fmla="*/ 14 w 21"/>
                        <a:gd name="T13" fmla="*/ 26 h 34"/>
                        <a:gd name="T14" fmla="*/ 13 w 21"/>
                        <a:gd name="T15" fmla="*/ 28 h 34"/>
                        <a:gd name="T16" fmla="*/ 10 w 21"/>
                        <a:gd name="T17" fmla="*/ 23 h 34"/>
                        <a:gd name="T18" fmla="*/ 12 w 21"/>
                        <a:gd name="T19" fmla="*/ 25 h 34"/>
                        <a:gd name="T20" fmla="*/ 13 w 21"/>
                        <a:gd name="T21" fmla="*/ 32 h 34"/>
                        <a:gd name="T22" fmla="*/ 15 w 21"/>
                        <a:gd name="T23" fmla="*/ 24 h 34"/>
                        <a:gd name="T24" fmla="*/ 16 w 21"/>
                        <a:gd name="T25" fmla="*/ 32 h 34"/>
                        <a:gd name="T26" fmla="*/ 15 w 21"/>
                        <a:gd name="T27" fmla="*/ 24 h 34"/>
                        <a:gd name="T28" fmla="*/ 19 w 21"/>
                        <a:gd name="T29" fmla="*/ 31 h 34"/>
                        <a:gd name="T30" fmla="*/ 19 w 21"/>
                        <a:gd name="T31" fmla="*/ 30 h 34"/>
                        <a:gd name="T32" fmla="*/ 14 w 21"/>
                        <a:gd name="T33" fmla="*/ 21 h 34"/>
                        <a:gd name="T34" fmla="*/ 15 w 21"/>
                        <a:gd name="T35" fmla="*/ 18 h 34"/>
                        <a:gd name="T36" fmla="*/ 19 w 21"/>
                        <a:gd name="T37" fmla="*/ 26 h 34"/>
                        <a:gd name="T38" fmla="*/ 14 w 21"/>
                        <a:gd name="T39" fmla="*/ 23 h 34"/>
                        <a:gd name="T40" fmla="*/ 7 w 21"/>
                        <a:gd name="T41" fmla="*/ 13 h 34"/>
                        <a:gd name="T42" fmla="*/ 8 w 21"/>
                        <a:gd name="T43" fmla="*/ 8 h 34"/>
                        <a:gd name="T44" fmla="*/ 16 w 21"/>
                        <a:gd name="T45" fmla="*/ 18 h 34"/>
                        <a:gd name="T46" fmla="*/ 14 w 21"/>
                        <a:gd name="T47" fmla="*/ 19 h 34"/>
                        <a:gd name="T48" fmla="*/ 3 w 21"/>
                        <a:gd name="T49" fmla="*/ 6 h 34"/>
                        <a:gd name="T50" fmla="*/ 10 w 21"/>
                        <a:gd name="T51" fmla="*/ 13 h 34"/>
                        <a:gd name="T52" fmla="*/ 6 w 21"/>
                        <a:gd name="T53" fmla="*/ 8 h 34"/>
                        <a:gd name="T54" fmla="*/ 17 w 21"/>
                        <a:gd name="T55" fmla="*/ 26 h 34"/>
                        <a:gd name="T56" fmla="*/ 15 w 21"/>
                        <a:gd name="T57" fmla="*/ 26 h 34"/>
                        <a:gd name="T58" fmla="*/ 8 w 21"/>
                        <a:gd name="T59" fmla="*/ 6 h 34"/>
                        <a:gd name="T60" fmla="*/ 12 w 21"/>
                        <a:gd name="T61" fmla="*/ 11 h 34"/>
                        <a:gd name="T62" fmla="*/ 14 w 21"/>
                        <a:gd name="T63" fmla="*/ 20 h 34"/>
                        <a:gd name="T64" fmla="*/ 8 w 21"/>
                        <a:gd name="T65" fmla="*/ 9 h 34"/>
                        <a:gd name="T66" fmla="*/ 7 w 21"/>
                        <a:gd name="T67" fmla="*/ 8 h 34"/>
                        <a:gd name="T68" fmla="*/ 15 w 21"/>
                        <a:gd name="T69" fmla="*/ 19 h 34"/>
                        <a:gd name="T70" fmla="*/ 14 w 21"/>
                        <a:gd name="T71" fmla="*/ 23 h 34"/>
                        <a:gd name="T72" fmla="*/ 9 w 21"/>
                        <a:gd name="T73" fmla="*/ 15 h 34"/>
                        <a:gd name="T74" fmla="*/ 15 w 21"/>
                        <a:gd name="T75" fmla="*/ 18 h 34"/>
                        <a:gd name="T76" fmla="*/ 20 w 21"/>
                        <a:gd name="T77" fmla="*/ 28 h 34"/>
                        <a:gd name="T78" fmla="*/ 19 w 21"/>
                        <a:gd name="T79" fmla="*/ 30 h 34"/>
                        <a:gd name="T80" fmla="*/ 14 w 21"/>
                        <a:gd name="T81" fmla="*/ 23 h 34"/>
                        <a:gd name="T82" fmla="*/ 15 w 21"/>
                        <a:gd name="T83" fmla="*/ 24 h 34"/>
                        <a:gd name="T84" fmla="*/ 18 w 21"/>
                        <a:gd name="T85" fmla="*/ 28 h 34"/>
                        <a:gd name="T86" fmla="*/ 14 w 21"/>
                        <a:gd name="T87" fmla="*/ 33 h 34"/>
                        <a:gd name="T88" fmla="*/ 13 w 21"/>
                        <a:gd name="T89" fmla="*/ 25 h 34"/>
                        <a:gd name="T90" fmla="*/ 12 w 21"/>
                        <a:gd name="T91" fmla="*/ 25 h 34"/>
                        <a:gd name="T92" fmla="*/ 15 w 21"/>
                        <a:gd name="T93" fmla="*/ 31 h 34"/>
                        <a:gd name="T94" fmla="*/ 14 w 21"/>
                        <a:gd name="T95" fmla="*/ 29 h 34"/>
                        <a:gd name="T96" fmla="*/ 10 w 21"/>
                        <a:gd name="T97" fmla="*/ 20 h 34"/>
                        <a:gd name="T98" fmla="*/ 10 w 21"/>
                        <a:gd name="T99" fmla="*/ 17 h 34"/>
                        <a:gd name="T100" fmla="*/ 10 w 21"/>
                        <a:gd name="T101" fmla="*/ 17 h 34"/>
                        <a:gd name="T102" fmla="*/ 3 w 21"/>
                        <a:gd name="T103" fmla="*/ 15 h 34"/>
                        <a:gd name="T104" fmla="*/ 2 w 21"/>
                        <a:gd name="T105" fmla="*/ 12 h 34"/>
                        <a:gd name="T106" fmla="*/ 6 w 21"/>
                        <a:gd name="T107" fmla="*/ 13 h 34"/>
                        <a:gd name="T108" fmla="*/ 12 w 21"/>
                        <a:gd name="T109" fmla="*/ 22 h 34"/>
                        <a:gd name="T110" fmla="*/ 6 w 21"/>
                        <a:gd name="T111"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 h="34">
                          <a:moveTo>
                            <a:pt x="8" y="14"/>
                          </a:moveTo>
                          <a:cubicBezTo>
                            <a:pt x="7" y="13"/>
                            <a:pt x="7" y="13"/>
                            <a:pt x="6" y="12"/>
                          </a:cubicBezTo>
                          <a:cubicBezTo>
                            <a:pt x="6" y="12"/>
                            <a:pt x="5" y="13"/>
                            <a:pt x="5" y="13"/>
                          </a:cubicBezTo>
                          <a:cubicBezTo>
                            <a:pt x="8" y="15"/>
                            <a:pt x="9" y="18"/>
                            <a:pt x="10" y="22"/>
                          </a:cubicBezTo>
                          <a:cubicBezTo>
                            <a:pt x="10" y="22"/>
                            <a:pt x="11" y="21"/>
                            <a:pt x="12" y="21"/>
                          </a:cubicBezTo>
                          <a:cubicBezTo>
                            <a:pt x="9" y="19"/>
                            <a:pt x="8" y="16"/>
                            <a:pt x="6" y="13"/>
                          </a:cubicBezTo>
                          <a:cubicBezTo>
                            <a:pt x="6" y="13"/>
                            <a:pt x="5" y="14"/>
                            <a:pt x="5" y="14"/>
                          </a:cubicBezTo>
                          <a:cubicBezTo>
                            <a:pt x="7" y="17"/>
                            <a:pt x="9" y="19"/>
                            <a:pt x="10" y="22"/>
                          </a:cubicBezTo>
                          <a:cubicBezTo>
                            <a:pt x="11" y="22"/>
                            <a:pt x="12" y="22"/>
                            <a:pt x="12" y="21"/>
                          </a:cubicBezTo>
                          <a:cubicBezTo>
                            <a:pt x="9" y="18"/>
                            <a:pt x="6" y="15"/>
                            <a:pt x="4" y="11"/>
                          </a:cubicBezTo>
                          <a:cubicBezTo>
                            <a:pt x="3" y="10"/>
                            <a:pt x="2" y="11"/>
                            <a:pt x="2" y="12"/>
                          </a:cubicBezTo>
                          <a:cubicBezTo>
                            <a:pt x="2" y="13"/>
                            <a:pt x="2" y="14"/>
                            <a:pt x="3" y="15"/>
                          </a:cubicBezTo>
                          <a:cubicBezTo>
                            <a:pt x="3" y="15"/>
                            <a:pt x="4" y="14"/>
                            <a:pt x="5" y="14"/>
                          </a:cubicBezTo>
                          <a:cubicBezTo>
                            <a:pt x="4" y="13"/>
                            <a:pt x="3" y="12"/>
                            <a:pt x="2" y="11"/>
                          </a:cubicBezTo>
                          <a:cubicBezTo>
                            <a:pt x="2" y="11"/>
                            <a:pt x="1" y="12"/>
                            <a:pt x="1" y="12"/>
                          </a:cubicBezTo>
                          <a:cubicBezTo>
                            <a:pt x="4" y="14"/>
                            <a:pt x="6" y="16"/>
                            <a:pt x="9" y="19"/>
                          </a:cubicBezTo>
                          <a:cubicBezTo>
                            <a:pt x="9" y="18"/>
                            <a:pt x="10" y="18"/>
                            <a:pt x="10" y="17"/>
                          </a:cubicBezTo>
                          <a:cubicBezTo>
                            <a:pt x="10" y="17"/>
                            <a:pt x="10" y="17"/>
                            <a:pt x="10" y="17"/>
                          </a:cubicBezTo>
                          <a:cubicBezTo>
                            <a:pt x="9" y="16"/>
                            <a:pt x="7" y="17"/>
                            <a:pt x="8" y="18"/>
                          </a:cubicBezTo>
                          <a:cubicBezTo>
                            <a:pt x="9" y="21"/>
                            <a:pt x="11" y="24"/>
                            <a:pt x="12" y="27"/>
                          </a:cubicBezTo>
                          <a:cubicBezTo>
                            <a:pt x="13" y="28"/>
                            <a:pt x="15" y="28"/>
                            <a:pt x="14" y="26"/>
                          </a:cubicBezTo>
                          <a:cubicBezTo>
                            <a:pt x="13" y="24"/>
                            <a:pt x="13" y="22"/>
                            <a:pt x="13" y="20"/>
                          </a:cubicBezTo>
                          <a:cubicBezTo>
                            <a:pt x="12" y="20"/>
                            <a:pt x="11" y="20"/>
                            <a:pt x="11" y="21"/>
                          </a:cubicBezTo>
                          <a:cubicBezTo>
                            <a:pt x="13" y="23"/>
                            <a:pt x="13" y="26"/>
                            <a:pt x="13" y="28"/>
                          </a:cubicBezTo>
                          <a:cubicBezTo>
                            <a:pt x="14" y="28"/>
                            <a:pt x="15" y="28"/>
                            <a:pt x="15" y="28"/>
                          </a:cubicBezTo>
                          <a:cubicBezTo>
                            <a:pt x="14" y="26"/>
                            <a:pt x="13" y="24"/>
                            <a:pt x="12" y="22"/>
                          </a:cubicBezTo>
                          <a:cubicBezTo>
                            <a:pt x="11" y="23"/>
                            <a:pt x="11" y="23"/>
                            <a:pt x="10" y="23"/>
                          </a:cubicBezTo>
                          <a:cubicBezTo>
                            <a:pt x="12" y="26"/>
                            <a:pt x="13" y="28"/>
                            <a:pt x="13" y="31"/>
                          </a:cubicBezTo>
                          <a:cubicBezTo>
                            <a:pt x="14" y="31"/>
                            <a:pt x="15" y="31"/>
                            <a:pt x="15" y="30"/>
                          </a:cubicBezTo>
                          <a:cubicBezTo>
                            <a:pt x="14" y="29"/>
                            <a:pt x="13" y="27"/>
                            <a:pt x="12" y="25"/>
                          </a:cubicBezTo>
                          <a:cubicBezTo>
                            <a:pt x="12" y="26"/>
                            <a:pt x="11" y="26"/>
                            <a:pt x="11" y="27"/>
                          </a:cubicBezTo>
                          <a:cubicBezTo>
                            <a:pt x="11" y="28"/>
                            <a:pt x="12" y="29"/>
                            <a:pt x="13" y="31"/>
                          </a:cubicBezTo>
                          <a:cubicBezTo>
                            <a:pt x="13" y="31"/>
                            <a:pt x="13" y="32"/>
                            <a:pt x="13" y="32"/>
                          </a:cubicBezTo>
                          <a:cubicBezTo>
                            <a:pt x="16" y="32"/>
                            <a:pt x="15" y="32"/>
                            <a:pt x="18" y="32"/>
                          </a:cubicBezTo>
                          <a:cubicBezTo>
                            <a:pt x="18" y="32"/>
                            <a:pt x="19" y="32"/>
                            <a:pt x="19" y="31"/>
                          </a:cubicBezTo>
                          <a:cubicBezTo>
                            <a:pt x="18" y="28"/>
                            <a:pt x="16" y="26"/>
                            <a:pt x="15" y="24"/>
                          </a:cubicBezTo>
                          <a:cubicBezTo>
                            <a:pt x="14" y="22"/>
                            <a:pt x="12" y="24"/>
                            <a:pt x="13" y="25"/>
                          </a:cubicBezTo>
                          <a:cubicBezTo>
                            <a:pt x="14" y="27"/>
                            <a:pt x="14" y="29"/>
                            <a:pt x="14" y="32"/>
                          </a:cubicBezTo>
                          <a:cubicBezTo>
                            <a:pt x="15" y="32"/>
                            <a:pt x="16" y="32"/>
                            <a:pt x="16" y="32"/>
                          </a:cubicBezTo>
                          <a:cubicBezTo>
                            <a:pt x="17" y="31"/>
                            <a:pt x="17" y="31"/>
                            <a:pt x="17" y="30"/>
                          </a:cubicBezTo>
                          <a:cubicBezTo>
                            <a:pt x="18" y="31"/>
                            <a:pt x="19" y="30"/>
                            <a:pt x="19" y="29"/>
                          </a:cubicBezTo>
                          <a:cubicBezTo>
                            <a:pt x="18" y="27"/>
                            <a:pt x="17" y="25"/>
                            <a:pt x="15" y="24"/>
                          </a:cubicBezTo>
                          <a:cubicBezTo>
                            <a:pt x="14" y="22"/>
                            <a:pt x="13" y="23"/>
                            <a:pt x="13" y="25"/>
                          </a:cubicBezTo>
                          <a:cubicBezTo>
                            <a:pt x="15" y="27"/>
                            <a:pt x="16" y="30"/>
                            <a:pt x="17" y="32"/>
                          </a:cubicBezTo>
                          <a:cubicBezTo>
                            <a:pt x="18" y="33"/>
                            <a:pt x="20" y="32"/>
                            <a:pt x="19" y="31"/>
                          </a:cubicBezTo>
                          <a:cubicBezTo>
                            <a:pt x="18" y="28"/>
                            <a:pt x="17" y="26"/>
                            <a:pt x="16" y="23"/>
                          </a:cubicBezTo>
                          <a:cubicBezTo>
                            <a:pt x="16" y="23"/>
                            <a:pt x="15" y="24"/>
                            <a:pt x="14" y="24"/>
                          </a:cubicBezTo>
                          <a:cubicBezTo>
                            <a:pt x="16" y="26"/>
                            <a:pt x="17" y="28"/>
                            <a:pt x="19" y="30"/>
                          </a:cubicBezTo>
                          <a:cubicBezTo>
                            <a:pt x="19" y="30"/>
                            <a:pt x="20" y="30"/>
                            <a:pt x="20" y="29"/>
                          </a:cubicBezTo>
                          <a:cubicBezTo>
                            <a:pt x="19" y="26"/>
                            <a:pt x="17" y="23"/>
                            <a:pt x="16" y="20"/>
                          </a:cubicBezTo>
                          <a:cubicBezTo>
                            <a:pt x="16" y="21"/>
                            <a:pt x="15" y="21"/>
                            <a:pt x="14" y="21"/>
                          </a:cubicBezTo>
                          <a:cubicBezTo>
                            <a:pt x="16" y="24"/>
                            <a:pt x="17" y="26"/>
                            <a:pt x="18" y="29"/>
                          </a:cubicBezTo>
                          <a:cubicBezTo>
                            <a:pt x="18" y="29"/>
                            <a:pt x="19" y="28"/>
                            <a:pt x="20" y="28"/>
                          </a:cubicBezTo>
                          <a:cubicBezTo>
                            <a:pt x="18" y="25"/>
                            <a:pt x="16" y="21"/>
                            <a:pt x="15" y="18"/>
                          </a:cubicBezTo>
                          <a:cubicBezTo>
                            <a:pt x="14" y="18"/>
                            <a:pt x="13" y="19"/>
                            <a:pt x="13" y="19"/>
                          </a:cubicBezTo>
                          <a:cubicBezTo>
                            <a:pt x="14" y="22"/>
                            <a:pt x="16" y="25"/>
                            <a:pt x="17" y="27"/>
                          </a:cubicBezTo>
                          <a:cubicBezTo>
                            <a:pt x="18" y="27"/>
                            <a:pt x="18" y="27"/>
                            <a:pt x="19" y="26"/>
                          </a:cubicBezTo>
                          <a:cubicBezTo>
                            <a:pt x="16" y="22"/>
                            <a:pt x="13" y="19"/>
                            <a:pt x="11" y="14"/>
                          </a:cubicBezTo>
                          <a:cubicBezTo>
                            <a:pt x="10" y="15"/>
                            <a:pt x="9" y="15"/>
                            <a:pt x="9" y="15"/>
                          </a:cubicBezTo>
                          <a:cubicBezTo>
                            <a:pt x="11" y="18"/>
                            <a:pt x="13" y="21"/>
                            <a:pt x="14" y="23"/>
                          </a:cubicBezTo>
                          <a:cubicBezTo>
                            <a:pt x="15" y="24"/>
                            <a:pt x="17" y="23"/>
                            <a:pt x="16" y="22"/>
                          </a:cubicBezTo>
                          <a:cubicBezTo>
                            <a:pt x="14" y="18"/>
                            <a:pt x="11" y="15"/>
                            <a:pt x="9" y="12"/>
                          </a:cubicBezTo>
                          <a:cubicBezTo>
                            <a:pt x="8" y="12"/>
                            <a:pt x="7" y="13"/>
                            <a:pt x="7" y="13"/>
                          </a:cubicBezTo>
                          <a:cubicBezTo>
                            <a:pt x="9" y="15"/>
                            <a:pt x="11" y="18"/>
                            <a:pt x="13" y="20"/>
                          </a:cubicBezTo>
                          <a:cubicBezTo>
                            <a:pt x="14" y="20"/>
                            <a:pt x="14" y="19"/>
                            <a:pt x="15" y="19"/>
                          </a:cubicBezTo>
                          <a:cubicBezTo>
                            <a:pt x="12" y="16"/>
                            <a:pt x="9" y="12"/>
                            <a:pt x="8" y="8"/>
                          </a:cubicBezTo>
                          <a:cubicBezTo>
                            <a:pt x="7" y="9"/>
                            <a:pt x="7" y="9"/>
                            <a:pt x="6" y="10"/>
                          </a:cubicBezTo>
                          <a:cubicBezTo>
                            <a:pt x="10" y="12"/>
                            <a:pt x="12" y="16"/>
                            <a:pt x="14" y="19"/>
                          </a:cubicBezTo>
                          <a:cubicBezTo>
                            <a:pt x="15" y="19"/>
                            <a:pt x="16" y="18"/>
                            <a:pt x="16" y="18"/>
                          </a:cubicBezTo>
                          <a:cubicBezTo>
                            <a:pt x="14" y="15"/>
                            <a:pt x="11" y="12"/>
                            <a:pt x="10" y="8"/>
                          </a:cubicBezTo>
                          <a:cubicBezTo>
                            <a:pt x="9" y="8"/>
                            <a:pt x="9" y="9"/>
                            <a:pt x="8" y="9"/>
                          </a:cubicBezTo>
                          <a:cubicBezTo>
                            <a:pt x="11" y="12"/>
                            <a:pt x="13" y="15"/>
                            <a:pt x="14" y="19"/>
                          </a:cubicBezTo>
                          <a:cubicBezTo>
                            <a:pt x="14" y="19"/>
                            <a:pt x="15" y="19"/>
                            <a:pt x="16" y="18"/>
                          </a:cubicBezTo>
                          <a:cubicBezTo>
                            <a:pt x="12" y="16"/>
                            <a:pt x="10" y="13"/>
                            <a:pt x="8" y="10"/>
                          </a:cubicBezTo>
                          <a:cubicBezTo>
                            <a:pt x="7" y="9"/>
                            <a:pt x="5" y="7"/>
                            <a:pt x="3" y="6"/>
                          </a:cubicBezTo>
                          <a:cubicBezTo>
                            <a:pt x="2" y="4"/>
                            <a:pt x="5" y="7"/>
                            <a:pt x="5" y="7"/>
                          </a:cubicBezTo>
                          <a:cubicBezTo>
                            <a:pt x="6" y="8"/>
                            <a:pt x="6" y="8"/>
                            <a:pt x="7" y="9"/>
                          </a:cubicBezTo>
                          <a:cubicBezTo>
                            <a:pt x="8" y="10"/>
                            <a:pt x="9" y="12"/>
                            <a:pt x="10" y="13"/>
                          </a:cubicBezTo>
                          <a:cubicBezTo>
                            <a:pt x="11" y="14"/>
                            <a:pt x="13" y="12"/>
                            <a:pt x="12" y="11"/>
                          </a:cubicBezTo>
                          <a:cubicBezTo>
                            <a:pt x="10" y="10"/>
                            <a:pt x="9" y="8"/>
                            <a:pt x="8" y="6"/>
                          </a:cubicBezTo>
                          <a:cubicBezTo>
                            <a:pt x="8" y="7"/>
                            <a:pt x="7" y="7"/>
                            <a:pt x="6" y="8"/>
                          </a:cubicBezTo>
                          <a:cubicBezTo>
                            <a:pt x="8" y="10"/>
                            <a:pt x="10" y="14"/>
                            <a:pt x="12" y="17"/>
                          </a:cubicBezTo>
                          <a:cubicBezTo>
                            <a:pt x="13" y="20"/>
                            <a:pt x="14" y="23"/>
                            <a:pt x="16" y="27"/>
                          </a:cubicBezTo>
                          <a:cubicBezTo>
                            <a:pt x="16" y="28"/>
                            <a:pt x="18" y="27"/>
                            <a:pt x="17" y="26"/>
                          </a:cubicBezTo>
                          <a:cubicBezTo>
                            <a:pt x="17" y="25"/>
                            <a:pt x="17" y="25"/>
                            <a:pt x="17" y="24"/>
                          </a:cubicBezTo>
                          <a:cubicBezTo>
                            <a:pt x="16" y="23"/>
                            <a:pt x="14" y="25"/>
                            <a:pt x="15" y="26"/>
                          </a:cubicBezTo>
                          <a:cubicBezTo>
                            <a:pt x="15" y="26"/>
                            <a:pt x="15" y="26"/>
                            <a:pt x="15" y="26"/>
                          </a:cubicBezTo>
                          <a:cubicBezTo>
                            <a:pt x="16" y="26"/>
                            <a:pt x="17" y="26"/>
                            <a:pt x="17" y="26"/>
                          </a:cubicBezTo>
                          <a:cubicBezTo>
                            <a:pt x="16" y="23"/>
                            <a:pt x="16" y="20"/>
                            <a:pt x="15" y="17"/>
                          </a:cubicBezTo>
                          <a:cubicBezTo>
                            <a:pt x="13" y="14"/>
                            <a:pt x="11" y="10"/>
                            <a:pt x="8" y="6"/>
                          </a:cubicBezTo>
                          <a:cubicBezTo>
                            <a:pt x="8" y="5"/>
                            <a:pt x="6" y="6"/>
                            <a:pt x="6" y="8"/>
                          </a:cubicBezTo>
                          <a:cubicBezTo>
                            <a:pt x="8" y="9"/>
                            <a:pt x="9" y="11"/>
                            <a:pt x="10" y="13"/>
                          </a:cubicBezTo>
                          <a:cubicBezTo>
                            <a:pt x="11" y="12"/>
                            <a:pt x="11" y="12"/>
                            <a:pt x="12" y="11"/>
                          </a:cubicBezTo>
                          <a:cubicBezTo>
                            <a:pt x="10" y="10"/>
                            <a:pt x="3" y="0"/>
                            <a:pt x="1" y="4"/>
                          </a:cubicBezTo>
                          <a:cubicBezTo>
                            <a:pt x="0" y="6"/>
                            <a:pt x="3" y="8"/>
                            <a:pt x="4" y="10"/>
                          </a:cubicBezTo>
                          <a:cubicBezTo>
                            <a:pt x="8" y="13"/>
                            <a:pt x="10" y="17"/>
                            <a:pt x="14" y="20"/>
                          </a:cubicBezTo>
                          <a:cubicBezTo>
                            <a:pt x="15" y="21"/>
                            <a:pt x="16" y="20"/>
                            <a:pt x="16" y="19"/>
                          </a:cubicBezTo>
                          <a:cubicBezTo>
                            <a:pt x="15" y="15"/>
                            <a:pt x="13" y="10"/>
                            <a:pt x="10" y="8"/>
                          </a:cubicBezTo>
                          <a:cubicBezTo>
                            <a:pt x="9" y="7"/>
                            <a:pt x="7" y="8"/>
                            <a:pt x="8" y="9"/>
                          </a:cubicBezTo>
                          <a:cubicBezTo>
                            <a:pt x="9" y="13"/>
                            <a:pt x="12" y="16"/>
                            <a:pt x="14" y="19"/>
                          </a:cubicBezTo>
                          <a:cubicBezTo>
                            <a:pt x="15" y="20"/>
                            <a:pt x="17" y="19"/>
                            <a:pt x="16" y="18"/>
                          </a:cubicBezTo>
                          <a:cubicBezTo>
                            <a:pt x="14" y="14"/>
                            <a:pt x="12" y="10"/>
                            <a:pt x="7" y="8"/>
                          </a:cubicBezTo>
                          <a:cubicBezTo>
                            <a:pt x="7" y="7"/>
                            <a:pt x="5" y="8"/>
                            <a:pt x="6" y="9"/>
                          </a:cubicBezTo>
                          <a:cubicBezTo>
                            <a:pt x="7" y="13"/>
                            <a:pt x="10" y="17"/>
                            <a:pt x="13" y="20"/>
                          </a:cubicBezTo>
                          <a:cubicBezTo>
                            <a:pt x="14" y="21"/>
                            <a:pt x="16" y="20"/>
                            <a:pt x="15" y="19"/>
                          </a:cubicBezTo>
                          <a:cubicBezTo>
                            <a:pt x="13" y="16"/>
                            <a:pt x="11" y="14"/>
                            <a:pt x="9" y="12"/>
                          </a:cubicBezTo>
                          <a:cubicBezTo>
                            <a:pt x="7" y="11"/>
                            <a:pt x="6" y="12"/>
                            <a:pt x="7" y="13"/>
                          </a:cubicBezTo>
                          <a:cubicBezTo>
                            <a:pt x="10" y="16"/>
                            <a:pt x="12" y="19"/>
                            <a:pt x="14" y="23"/>
                          </a:cubicBezTo>
                          <a:cubicBezTo>
                            <a:pt x="15" y="23"/>
                            <a:pt x="16" y="23"/>
                            <a:pt x="16" y="22"/>
                          </a:cubicBezTo>
                          <a:cubicBezTo>
                            <a:pt x="14" y="20"/>
                            <a:pt x="13" y="17"/>
                            <a:pt x="11" y="14"/>
                          </a:cubicBezTo>
                          <a:cubicBezTo>
                            <a:pt x="10" y="13"/>
                            <a:pt x="8" y="14"/>
                            <a:pt x="9" y="15"/>
                          </a:cubicBezTo>
                          <a:cubicBezTo>
                            <a:pt x="11" y="20"/>
                            <a:pt x="14" y="24"/>
                            <a:pt x="17" y="27"/>
                          </a:cubicBezTo>
                          <a:cubicBezTo>
                            <a:pt x="18" y="28"/>
                            <a:pt x="20" y="28"/>
                            <a:pt x="19" y="26"/>
                          </a:cubicBezTo>
                          <a:cubicBezTo>
                            <a:pt x="17" y="24"/>
                            <a:pt x="16" y="21"/>
                            <a:pt x="15" y="18"/>
                          </a:cubicBezTo>
                          <a:cubicBezTo>
                            <a:pt x="14" y="17"/>
                            <a:pt x="12" y="18"/>
                            <a:pt x="13" y="19"/>
                          </a:cubicBezTo>
                          <a:cubicBezTo>
                            <a:pt x="14" y="23"/>
                            <a:pt x="16" y="26"/>
                            <a:pt x="18" y="29"/>
                          </a:cubicBezTo>
                          <a:cubicBezTo>
                            <a:pt x="18" y="30"/>
                            <a:pt x="20" y="30"/>
                            <a:pt x="20" y="28"/>
                          </a:cubicBezTo>
                          <a:cubicBezTo>
                            <a:pt x="19" y="25"/>
                            <a:pt x="18" y="23"/>
                            <a:pt x="16" y="20"/>
                          </a:cubicBezTo>
                          <a:cubicBezTo>
                            <a:pt x="16" y="19"/>
                            <a:pt x="14" y="20"/>
                            <a:pt x="14" y="21"/>
                          </a:cubicBezTo>
                          <a:cubicBezTo>
                            <a:pt x="15" y="24"/>
                            <a:pt x="17" y="27"/>
                            <a:pt x="19" y="30"/>
                          </a:cubicBezTo>
                          <a:cubicBezTo>
                            <a:pt x="19" y="32"/>
                            <a:pt x="21" y="30"/>
                            <a:pt x="20" y="29"/>
                          </a:cubicBezTo>
                          <a:cubicBezTo>
                            <a:pt x="19" y="27"/>
                            <a:pt x="18" y="25"/>
                            <a:pt x="16" y="22"/>
                          </a:cubicBezTo>
                          <a:cubicBezTo>
                            <a:pt x="15" y="22"/>
                            <a:pt x="14" y="22"/>
                            <a:pt x="14" y="23"/>
                          </a:cubicBezTo>
                          <a:cubicBezTo>
                            <a:pt x="14" y="26"/>
                            <a:pt x="16" y="29"/>
                            <a:pt x="17" y="32"/>
                          </a:cubicBezTo>
                          <a:cubicBezTo>
                            <a:pt x="18" y="32"/>
                            <a:pt x="18" y="31"/>
                            <a:pt x="19" y="31"/>
                          </a:cubicBezTo>
                          <a:cubicBezTo>
                            <a:pt x="17" y="29"/>
                            <a:pt x="17" y="26"/>
                            <a:pt x="15" y="24"/>
                          </a:cubicBezTo>
                          <a:cubicBezTo>
                            <a:pt x="15" y="24"/>
                            <a:pt x="14" y="24"/>
                            <a:pt x="13" y="25"/>
                          </a:cubicBezTo>
                          <a:cubicBezTo>
                            <a:pt x="15" y="26"/>
                            <a:pt x="16" y="28"/>
                            <a:pt x="17" y="30"/>
                          </a:cubicBezTo>
                          <a:cubicBezTo>
                            <a:pt x="17" y="29"/>
                            <a:pt x="18" y="29"/>
                            <a:pt x="18" y="28"/>
                          </a:cubicBezTo>
                          <a:cubicBezTo>
                            <a:pt x="17" y="27"/>
                            <a:pt x="15" y="27"/>
                            <a:pt x="14" y="27"/>
                          </a:cubicBezTo>
                          <a:cubicBezTo>
                            <a:pt x="13" y="27"/>
                            <a:pt x="12" y="27"/>
                            <a:pt x="13" y="28"/>
                          </a:cubicBezTo>
                          <a:cubicBezTo>
                            <a:pt x="13" y="30"/>
                            <a:pt x="13" y="31"/>
                            <a:pt x="14" y="33"/>
                          </a:cubicBezTo>
                          <a:cubicBezTo>
                            <a:pt x="15" y="34"/>
                            <a:pt x="16" y="33"/>
                            <a:pt x="16" y="32"/>
                          </a:cubicBezTo>
                          <a:cubicBezTo>
                            <a:pt x="17" y="29"/>
                            <a:pt x="16" y="26"/>
                            <a:pt x="15" y="24"/>
                          </a:cubicBezTo>
                          <a:cubicBezTo>
                            <a:pt x="14" y="24"/>
                            <a:pt x="14" y="24"/>
                            <a:pt x="13" y="25"/>
                          </a:cubicBezTo>
                          <a:cubicBezTo>
                            <a:pt x="14" y="27"/>
                            <a:pt x="16" y="29"/>
                            <a:pt x="16" y="31"/>
                          </a:cubicBezTo>
                          <a:cubicBezTo>
                            <a:pt x="17" y="31"/>
                            <a:pt x="17" y="31"/>
                            <a:pt x="18" y="30"/>
                          </a:cubicBezTo>
                          <a:cubicBezTo>
                            <a:pt x="14" y="30"/>
                            <a:pt x="14" y="27"/>
                            <a:pt x="12" y="25"/>
                          </a:cubicBezTo>
                          <a:cubicBezTo>
                            <a:pt x="11" y="24"/>
                            <a:pt x="10" y="25"/>
                            <a:pt x="10" y="26"/>
                          </a:cubicBezTo>
                          <a:cubicBezTo>
                            <a:pt x="11" y="28"/>
                            <a:pt x="12" y="30"/>
                            <a:pt x="13" y="31"/>
                          </a:cubicBezTo>
                          <a:cubicBezTo>
                            <a:pt x="14" y="32"/>
                            <a:pt x="16" y="32"/>
                            <a:pt x="15" y="31"/>
                          </a:cubicBezTo>
                          <a:cubicBezTo>
                            <a:pt x="15" y="27"/>
                            <a:pt x="14" y="25"/>
                            <a:pt x="12" y="22"/>
                          </a:cubicBezTo>
                          <a:cubicBezTo>
                            <a:pt x="11" y="21"/>
                            <a:pt x="9" y="22"/>
                            <a:pt x="10" y="23"/>
                          </a:cubicBezTo>
                          <a:cubicBezTo>
                            <a:pt x="11" y="25"/>
                            <a:pt x="12" y="27"/>
                            <a:pt x="14" y="29"/>
                          </a:cubicBezTo>
                          <a:cubicBezTo>
                            <a:pt x="14" y="30"/>
                            <a:pt x="16" y="29"/>
                            <a:pt x="15" y="28"/>
                          </a:cubicBezTo>
                          <a:cubicBezTo>
                            <a:pt x="15" y="25"/>
                            <a:pt x="15" y="22"/>
                            <a:pt x="12" y="19"/>
                          </a:cubicBezTo>
                          <a:cubicBezTo>
                            <a:pt x="12" y="19"/>
                            <a:pt x="10" y="19"/>
                            <a:pt x="10" y="20"/>
                          </a:cubicBezTo>
                          <a:cubicBezTo>
                            <a:pt x="11" y="22"/>
                            <a:pt x="11" y="25"/>
                            <a:pt x="12" y="27"/>
                          </a:cubicBezTo>
                          <a:cubicBezTo>
                            <a:pt x="13" y="27"/>
                            <a:pt x="13" y="26"/>
                            <a:pt x="14" y="26"/>
                          </a:cubicBezTo>
                          <a:cubicBezTo>
                            <a:pt x="13" y="23"/>
                            <a:pt x="11" y="20"/>
                            <a:pt x="10" y="17"/>
                          </a:cubicBezTo>
                          <a:cubicBezTo>
                            <a:pt x="9" y="17"/>
                            <a:pt x="9" y="18"/>
                            <a:pt x="8" y="18"/>
                          </a:cubicBezTo>
                          <a:cubicBezTo>
                            <a:pt x="8" y="18"/>
                            <a:pt x="9" y="19"/>
                            <a:pt x="9" y="19"/>
                          </a:cubicBezTo>
                          <a:cubicBezTo>
                            <a:pt x="10" y="20"/>
                            <a:pt x="11" y="18"/>
                            <a:pt x="10" y="17"/>
                          </a:cubicBezTo>
                          <a:cubicBezTo>
                            <a:pt x="8" y="15"/>
                            <a:pt x="5" y="12"/>
                            <a:pt x="2" y="11"/>
                          </a:cubicBezTo>
                          <a:cubicBezTo>
                            <a:pt x="1" y="10"/>
                            <a:pt x="0" y="11"/>
                            <a:pt x="0" y="12"/>
                          </a:cubicBezTo>
                          <a:cubicBezTo>
                            <a:pt x="1" y="13"/>
                            <a:pt x="2" y="14"/>
                            <a:pt x="3" y="15"/>
                          </a:cubicBezTo>
                          <a:cubicBezTo>
                            <a:pt x="4" y="16"/>
                            <a:pt x="5" y="15"/>
                            <a:pt x="5" y="14"/>
                          </a:cubicBezTo>
                          <a:cubicBezTo>
                            <a:pt x="4" y="13"/>
                            <a:pt x="4" y="13"/>
                            <a:pt x="4" y="12"/>
                          </a:cubicBezTo>
                          <a:cubicBezTo>
                            <a:pt x="3" y="12"/>
                            <a:pt x="3" y="12"/>
                            <a:pt x="2" y="12"/>
                          </a:cubicBezTo>
                          <a:cubicBezTo>
                            <a:pt x="4" y="16"/>
                            <a:pt x="7" y="20"/>
                            <a:pt x="11" y="23"/>
                          </a:cubicBezTo>
                          <a:cubicBezTo>
                            <a:pt x="11" y="23"/>
                            <a:pt x="13" y="23"/>
                            <a:pt x="13" y="22"/>
                          </a:cubicBezTo>
                          <a:cubicBezTo>
                            <a:pt x="11" y="18"/>
                            <a:pt x="9" y="15"/>
                            <a:pt x="6" y="13"/>
                          </a:cubicBezTo>
                          <a:cubicBezTo>
                            <a:pt x="5" y="12"/>
                            <a:pt x="4" y="13"/>
                            <a:pt x="4" y="14"/>
                          </a:cubicBezTo>
                          <a:cubicBezTo>
                            <a:pt x="6" y="17"/>
                            <a:pt x="7" y="20"/>
                            <a:pt x="10" y="23"/>
                          </a:cubicBezTo>
                          <a:cubicBezTo>
                            <a:pt x="11" y="23"/>
                            <a:pt x="12" y="23"/>
                            <a:pt x="12" y="22"/>
                          </a:cubicBezTo>
                          <a:cubicBezTo>
                            <a:pt x="11" y="18"/>
                            <a:pt x="10" y="14"/>
                            <a:pt x="6" y="12"/>
                          </a:cubicBezTo>
                          <a:cubicBezTo>
                            <a:pt x="5" y="11"/>
                            <a:pt x="4" y="12"/>
                            <a:pt x="5" y="13"/>
                          </a:cubicBezTo>
                          <a:cubicBezTo>
                            <a:pt x="5" y="14"/>
                            <a:pt x="6" y="14"/>
                            <a:pt x="6" y="15"/>
                          </a:cubicBezTo>
                          <a:cubicBezTo>
                            <a:pt x="7" y="16"/>
                            <a:pt x="9" y="15"/>
                            <a:pt x="8"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304"/>
                    <p:cNvSpPr/>
                    <p:nvPr/>
                  </p:nvSpPr>
                  <p:spPr bwMode="auto">
                    <a:xfrm>
                      <a:off x="949" y="1598"/>
                      <a:ext cx="31" cy="30"/>
                    </a:xfrm>
                    <a:custGeom>
                      <a:avLst/>
                      <a:gdLst>
                        <a:gd name="T0" fmla="*/ 3 w 47"/>
                        <a:gd name="T1" fmla="*/ 30 h 45"/>
                        <a:gd name="T2" fmla="*/ 3 w 47"/>
                        <a:gd name="T3" fmla="*/ 30 h 45"/>
                        <a:gd name="T4" fmla="*/ 4 w 47"/>
                        <a:gd name="T5" fmla="*/ 32 h 45"/>
                        <a:gd name="T6" fmla="*/ 10 w 47"/>
                        <a:gd name="T7" fmla="*/ 23 h 45"/>
                        <a:gd name="T8" fmla="*/ 18 w 47"/>
                        <a:gd name="T9" fmla="*/ 30 h 45"/>
                        <a:gd name="T10" fmla="*/ 20 w 47"/>
                        <a:gd name="T11" fmla="*/ 30 h 45"/>
                        <a:gd name="T12" fmla="*/ 32 w 47"/>
                        <a:gd name="T13" fmla="*/ 10 h 45"/>
                        <a:gd name="T14" fmla="*/ 39 w 47"/>
                        <a:gd name="T15" fmla="*/ 5 h 45"/>
                        <a:gd name="T16" fmla="*/ 39 w 47"/>
                        <a:gd name="T17" fmla="*/ 18 h 45"/>
                        <a:gd name="T18" fmla="*/ 28 w 47"/>
                        <a:gd name="T19" fmla="*/ 41 h 45"/>
                        <a:gd name="T20" fmla="*/ 15 w 47"/>
                        <a:gd name="T21" fmla="*/ 36 h 45"/>
                        <a:gd name="T22" fmla="*/ 3 w 47"/>
                        <a:gd name="T23" fmla="*/ 31 h 45"/>
                        <a:gd name="T24" fmla="*/ 2 w 47"/>
                        <a:gd name="T25" fmla="*/ 33 h 45"/>
                        <a:gd name="T26" fmla="*/ 12 w 47"/>
                        <a:gd name="T27" fmla="*/ 38 h 45"/>
                        <a:gd name="T28" fmla="*/ 30 w 47"/>
                        <a:gd name="T29" fmla="*/ 45 h 45"/>
                        <a:gd name="T30" fmla="*/ 32 w 47"/>
                        <a:gd name="T31" fmla="*/ 44 h 45"/>
                        <a:gd name="T32" fmla="*/ 45 w 47"/>
                        <a:gd name="T33" fmla="*/ 11 h 45"/>
                        <a:gd name="T34" fmla="*/ 34 w 47"/>
                        <a:gd name="T35" fmla="*/ 0 h 45"/>
                        <a:gd name="T36" fmla="*/ 33 w 47"/>
                        <a:gd name="T37" fmla="*/ 1 h 45"/>
                        <a:gd name="T38" fmla="*/ 18 w 47"/>
                        <a:gd name="T39" fmla="*/ 29 h 45"/>
                        <a:gd name="T40" fmla="*/ 20 w 47"/>
                        <a:gd name="T41" fmla="*/ 28 h 45"/>
                        <a:gd name="T42" fmla="*/ 8 w 47"/>
                        <a:gd name="T43" fmla="*/ 20 h 45"/>
                        <a:gd name="T44" fmla="*/ 2 w 47"/>
                        <a:gd name="T45" fmla="*/ 31 h 45"/>
                        <a:gd name="T46" fmla="*/ 3 w 47"/>
                        <a:gd name="T47" fmla="*/ 33 h 45"/>
                        <a:gd name="T48" fmla="*/ 5 w 47"/>
                        <a:gd name="T49" fmla="*/ 32 h 45"/>
                        <a:gd name="T50" fmla="*/ 3 w 47"/>
                        <a:gd name="T51" fmla="*/ 3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5">
                          <a:moveTo>
                            <a:pt x="3" y="30"/>
                          </a:moveTo>
                          <a:cubicBezTo>
                            <a:pt x="3" y="30"/>
                            <a:pt x="3" y="30"/>
                            <a:pt x="3" y="30"/>
                          </a:cubicBezTo>
                          <a:cubicBezTo>
                            <a:pt x="3" y="31"/>
                            <a:pt x="4" y="31"/>
                            <a:pt x="4" y="32"/>
                          </a:cubicBezTo>
                          <a:cubicBezTo>
                            <a:pt x="5" y="30"/>
                            <a:pt x="7" y="22"/>
                            <a:pt x="10" y="23"/>
                          </a:cubicBezTo>
                          <a:cubicBezTo>
                            <a:pt x="13" y="25"/>
                            <a:pt x="15" y="28"/>
                            <a:pt x="18" y="30"/>
                          </a:cubicBezTo>
                          <a:cubicBezTo>
                            <a:pt x="19" y="31"/>
                            <a:pt x="20" y="31"/>
                            <a:pt x="20" y="30"/>
                          </a:cubicBezTo>
                          <a:cubicBezTo>
                            <a:pt x="25" y="24"/>
                            <a:pt x="29" y="17"/>
                            <a:pt x="32" y="10"/>
                          </a:cubicBezTo>
                          <a:cubicBezTo>
                            <a:pt x="34" y="5"/>
                            <a:pt x="34" y="3"/>
                            <a:pt x="39" y="5"/>
                          </a:cubicBezTo>
                          <a:cubicBezTo>
                            <a:pt x="45" y="8"/>
                            <a:pt x="40" y="15"/>
                            <a:pt x="39" y="18"/>
                          </a:cubicBezTo>
                          <a:cubicBezTo>
                            <a:pt x="38" y="21"/>
                            <a:pt x="31" y="42"/>
                            <a:pt x="28" y="41"/>
                          </a:cubicBezTo>
                          <a:cubicBezTo>
                            <a:pt x="24" y="40"/>
                            <a:pt x="20" y="37"/>
                            <a:pt x="15" y="36"/>
                          </a:cubicBezTo>
                          <a:cubicBezTo>
                            <a:pt x="11" y="34"/>
                            <a:pt x="7" y="33"/>
                            <a:pt x="3" y="31"/>
                          </a:cubicBezTo>
                          <a:cubicBezTo>
                            <a:pt x="2" y="30"/>
                            <a:pt x="0" y="32"/>
                            <a:pt x="2" y="33"/>
                          </a:cubicBezTo>
                          <a:cubicBezTo>
                            <a:pt x="5" y="35"/>
                            <a:pt x="8" y="37"/>
                            <a:pt x="12" y="38"/>
                          </a:cubicBezTo>
                          <a:cubicBezTo>
                            <a:pt x="18" y="40"/>
                            <a:pt x="24" y="43"/>
                            <a:pt x="30" y="45"/>
                          </a:cubicBezTo>
                          <a:cubicBezTo>
                            <a:pt x="31" y="45"/>
                            <a:pt x="32" y="44"/>
                            <a:pt x="32" y="44"/>
                          </a:cubicBezTo>
                          <a:cubicBezTo>
                            <a:pt x="36" y="33"/>
                            <a:pt x="42" y="22"/>
                            <a:pt x="45" y="11"/>
                          </a:cubicBezTo>
                          <a:cubicBezTo>
                            <a:pt x="47" y="4"/>
                            <a:pt x="40" y="2"/>
                            <a:pt x="34" y="0"/>
                          </a:cubicBezTo>
                          <a:cubicBezTo>
                            <a:pt x="34" y="0"/>
                            <a:pt x="33" y="1"/>
                            <a:pt x="33" y="1"/>
                          </a:cubicBezTo>
                          <a:cubicBezTo>
                            <a:pt x="28" y="11"/>
                            <a:pt x="24" y="20"/>
                            <a:pt x="18" y="29"/>
                          </a:cubicBezTo>
                          <a:cubicBezTo>
                            <a:pt x="19" y="28"/>
                            <a:pt x="19" y="28"/>
                            <a:pt x="20" y="28"/>
                          </a:cubicBezTo>
                          <a:cubicBezTo>
                            <a:pt x="18" y="26"/>
                            <a:pt x="12" y="19"/>
                            <a:pt x="8" y="20"/>
                          </a:cubicBezTo>
                          <a:cubicBezTo>
                            <a:pt x="4" y="21"/>
                            <a:pt x="3" y="28"/>
                            <a:pt x="2" y="31"/>
                          </a:cubicBezTo>
                          <a:cubicBezTo>
                            <a:pt x="1" y="32"/>
                            <a:pt x="2" y="33"/>
                            <a:pt x="3" y="33"/>
                          </a:cubicBezTo>
                          <a:cubicBezTo>
                            <a:pt x="4" y="33"/>
                            <a:pt x="5" y="32"/>
                            <a:pt x="5" y="32"/>
                          </a:cubicBezTo>
                          <a:cubicBezTo>
                            <a:pt x="6" y="31"/>
                            <a:pt x="4" y="29"/>
                            <a:pt x="3"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305"/>
                    <p:cNvSpPr/>
                    <p:nvPr/>
                  </p:nvSpPr>
                  <p:spPr bwMode="auto">
                    <a:xfrm>
                      <a:off x="951" y="1598"/>
                      <a:ext cx="28" cy="28"/>
                    </a:xfrm>
                    <a:custGeom>
                      <a:avLst/>
                      <a:gdLst>
                        <a:gd name="T0" fmla="*/ 4 w 43"/>
                        <a:gd name="T1" fmla="*/ 31 h 42"/>
                        <a:gd name="T2" fmla="*/ 6 w 43"/>
                        <a:gd name="T3" fmla="*/ 25 h 42"/>
                        <a:gd name="T4" fmla="*/ 4 w 43"/>
                        <a:gd name="T5" fmla="*/ 26 h 42"/>
                        <a:gd name="T6" fmla="*/ 3 w 43"/>
                        <a:gd name="T7" fmla="*/ 26 h 42"/>
                        <a:gd name="T8" fmla="*/ 8 w 43"/>
                        <a:gd name="T9" fmla="*/ 34 h 42"/>
                        <a:gd name="T10" fmla="*/ 9 w 43"/>
                        <a:gd name="T11" fmla="*/ 27 h 42"/>
                        <a:gd name="T12" fmla="*/ 7 w 43"/>
                        <a:gd name="T13" fmla="*/ 27 h 42"/>
                        <a:gd name="T14" fmla="*/ 12 w 43"/>
                        <a:gd name="T15" fmla="*/ 35 h 42"/>
                        <a:gd name="T16" fmla="*/ 12 w 43"/>
                        <a:gd name="T17" fmla="*/ 37 h 42"/>
                        <a:gd name="T18" fmla="*/ 13 w 43"/>
                        <a:gd name="T19" fmla="*/ 31 h 42"/>
                        <a:gd name="T20" fmla="*/ 14 w 43"/>
                        <a:gd name="T21" fmla="*/ 34 h 42"/>
                        <a:gd name="T22" fmla="*/ 16 w 43"/>
                        <a:gd name="T23" fmla="*/ 32 h 42"/>
                        <a:gd name="T24" fmla="*/ 23 w 43"/>
                        <a:gd name="T25" fmla="*/ 31 h 42"/>
                        <a:gd name="T26" fmla="*/ 22 w 43"/>
                        <a:gd name="T27" fmla="*/ 23 h 42"/>
                        <a:gd name="T28" fmla="*/ 16 w 43"/>
                        <a:gd name="T29" fmla="*/ 32 h 42"/>
                        <a:gd name="T30" fmla="*/ 21 w 43"/>
                        <a:gd name="T31" fmla="*/ 29 h 42"/>
                        <a:gd name="T32" fmla="*/ 31 w 43"/>
                        <a:gd name="T33" fmla="*/ 10 h 42"/>
                        <a:gd name="T34" fmla="*/ 29 w 43"/>
                        <a:gd name="T35" fmla="*/ 12 h 42"/>
                        <a:gd name="T36" fmla="*/ 23 w 43"/>
                        <a:gd name="T37" fmla="*/ 34 h 42"/>
                        <a:gd name="T38" fmla="*/ 25 w 43"/>
                        <a:gd name="T39" fmla="*/ 39 h 42"/>
                        <a:gd name="T40" fmla="*/ 28 w 43"/>
                        <a:gd name="T41" fmla="*/ 31 h 42"/>
                        <a:gd name="T42" fmla="*/ 29 w 43"/>
                        <a:gd name="T43" fmla="*/ 19 h 42"/>
                        <a:gd name="T44" fmla="*/ 25 w 43"/>
                        <a:gd name="T45" fmla="*/ 35 h 42"/>
                        <a:gd name="T46" fmla="*/ 32 w 43"/>
                        <a:gd name="T47" fmla="*/ 34 h 42"/>
                        <a:gd name="T48" fmla="*/ 38 w 43"/>
                        <a:gd name="T49" fmla="*/ 10 h 42"/>
                        <a:gd name="T50" fmla="*/ 34 w 43"/>
                        <a:gd name="T51" fmla="*/ 10 h 42"/>
                        <a:gd name="T52" fmla="*/ 36 w 43"/>
                        <a:gd name="T53" fmla="*/ 12 h 42"/>
                        <a:gd name="T54" fmla="*/ 32 w 43"/>
                        <a:gd name="T55" fmla="*/ 11 h 42"/>
                        <a:gd name="T56" fmla="*/ 34 w 43"/>
                        <a:gd name="T57" fmla="*/ 16 h 42"/>
                        <a:gd name="T58" fmla="*/ 32 w 43"/>
                        <a:gd name="T59" fmla="*/ 14 h 42"/>
                        <a:gd name="T60" fmla="*/ 35 w 43"/>
                        <a:gd name="T61" fmla="*/ 10 h 42"/>
                        <a:gd name="T62" fmla="*/ 30 w 43"/>
                        <a:gd name="T63" fmla="*/ 33 h 42"/>
                        <a:gd name="T64" fmla="*/ 28 w 43"/>
                        <a:gd name="T65" fmla="*/ 36 h 42"/>
                        <a:gd name="T66" fmla="*/ 32 w 43"/>
                        <a:gd name="T67" fmla="*/ 20 h 42"/>
                        <a:gd name="T68" fmla="*/ 25 w 43"/>
                        <a:gd name="T69" fmla="*/ 30 h 42"/>
                        <a:gd name="T70" fmla="*/ 22 w 43"/>
                        <a:gd name="T71" fmla="*/ 39 h 42"/>
                        <a:gd name="T72" fmla="*/ 26 w 43"/>
                        <a:gd name="T73" fmla="*/ 35 h 42"/>
                        <a:gd name="T74" fmla="*/ 31 w 43"/>
                        <a:gd name="T75" fmla="*/ 12 h 42"/>
                        <a:gd name="T76" fmla="*/ 28 w 43"/>
                        <a:gd name="T77" fmla="*/ 9 h 42"/>
                        <a:gd name="T78" fmla="*/ 19 w 43"/>
                        <a:gd name="T79" fmla="*/ 27 h 42"/>
                        <a:gd name="T80" fmla="*/ 19 w 43"/>
                        <a:gd name="T81" fmla="*/ 33 h 42"/>
                        <a:gd name="T82" fmla="*/ 25 w 43"/>
                        <a:gd name="T83" fmla="*/ 24 h 42"/>
                        <a:gd name="T84" fmla="*/ 20 w 43"/>
                        <a:gd name="T85" fmla="*/ 32 h 42"/>
                        <a:gd name="T86" fmla="*/ 20 w 43"/>
                        <a:gd name="T87" fmla="*/ 40 h 42"/>
                        <a:gd name="T88" fmla="*/ 23 w 43"/>
                        <a:gd name="T89" fmla="*/ 39 h 42"/>
                        <a:gd name="T90" fmla="*/ 12 w 43"/>
                        <a:gd name="T91" fmla="*/ 30 h 42"/>
                        <a:gd name="T92" fmla="*/ 7 w 43"/>
                        <a:gd name="T93" fmla="*/ 31 h 42"/>
                        <a:gd name="T94" fmla="*/ 12 w 43"/>
                        <a:gd name="T95" fmla="*/ 35 h 42"/>
                        <a:gd name="T96" fmla="*/ 9 w 43"/>
                        <a:gd name="T97" fmla="*/ 33 h 42"/>
                        <a:gd name="T98" fmla="*/ 9 w 43"/>
                        <a:gd name="T99" fmla="*/ 26 h 42"/>
                        <a:gd name="T100" fmla="*/ 5 w 43"/>
                        <a:gd name="T101" fmla="*/ 26 h 42"/>
                        <a:gd name="T102" fmla="*/ 3 w 43"/>
                        <a:gd name="T103" fmla="*/ 28 h 42"/>
                        <a:gd name="T104" fmla="*/ 6 w 43"/>
                        <a:gd name="T105" fmla="*/ 34 h 42"/>
                        <a:gd name="T106" fmla="*/ 6 w 43"/>
                        <a:gd name="T107" fmla="*/ 24 h 42"/>
                        <a:gd name="T108" fmla="*/ 2 w 43"/>
                        <a:gd name="T109" fmla="*/ 26 h 42"/>
                        <a:gd name="T110" fmla="*/ 4 w 43"/>
                        <a:gd name="T111" fmla="*/ 3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3" h="42">
                          <a:moveTo>
                            <a:pt x="7" y="30"/>
                          </a:moveTo>
                          <a:cubicBezTo>
                            <a:pt x="7" y="28"/>
                            <a:pt x="7" y="27"/>
                            <a:pt x="7" y="26"/>
                          </a:cubicBezTo>
                          <a:cubicBezTo>
                            <a:pt x="7" y="24"/>
                            <a:pt x="5" y="23"/>
                            <a:pt x="4" y="25"/>
                          </a:cubicBezTo>
                          <a:cubicBezTo>
                            <a:pt x="3" y="27"/>
                            <a:pt x="2" y="29"/>
                            <a:pt x="1" y="31"/>
                          </a:cubicBezTo>
                          <a:cubicBezTo>
                            <a:pt x="2" y="31"/>
                            <a:pt x="3" y="31"/>
                            <a:pt x="4" y="31"/>
                          </a:cubicBezTo>
                          <a:cubicBezTo>
                            <a:pt x="4" y="30"/>
                            <a:pt x="4" y="28"/>
                            <a:pt x="5" y="26"/>
                          </a:cubicBezTo>
                          <a:cubicBezTo>
                            <a:pt x="5" y="25"/>
                            <a:pt x="3" y="24"/>
                            <a:pt x="2" y="26"/>
                          </a:cubicBezTo>
                          <a:cubicBezTo>
                            <a:pt x="1" y="27"/>
                            <a:pt x="1" y="29"/>
                            <a:pt x="0" y="31"/>
                          </a:cubicBezTo>
                          <a:cubicBezTo>
                            <a:pt x="0" y="33"/>
                            <a:pt x="2" y="34"/>
                            <a:pt x="3" y="32"/>
                          </a:cubicBezTo>
                          <a:cubicBezTo>
                            <a:pt x="4" y="30"/>
                            <a:pt x="5" y="27"/>
                            <a:pt x="6" y="25"/>
                          </a:cubicBezTo>
                          <a:cubicBezTo>
                            <a:pt x="5" y="25"/>
                            <a:pt x="4" y="25"/>
                            <a:pt x="3" y="24"/>
                          </a:cubicBezTo>
                          <a:cubicBezTo>
                            <a:pt x="3" y="28"/>
                            <a:pt x="2" y="31"/>
                            <a:pt x="2" y="34"/>
                          </a:cubicBezTo>
                          <a:cubicBezTo>
                            <a:pt x="2" y="35"/>
                            <a:pt x="5" y="36"/>
                            <a:pt x="5" y="34"/>
                          </a:cubicBezTo>
                          <a:cubicBezTo>
                            <a:pt x="6" y="32"/>
                            <a:pt x="6" y="29"/>
                            <a:pt x="7" y="26"/>
                          </a:cubicBezTo>
                          <a:cubicBezTo>
                            <a:pt x="6" y="26"/>
                            <a:pt x="5" y="26"/>
                            <a:pt x="4" y="26"/>
                          </a:cubicBezTo>
                          <a:cubicBezTo>
                            <a:pt x="4" y="29"/>
                            <a:pt x="4" y="32"/>
                            <a:pt x="3" y="34"/>
                          </a:cubicBezTo>
                          <a:cubicBezTo>
                            <a:pt x="4" y="34"/>
                            <a:pt x="5" y="34"/>
                            <a:pt x="6" y="34"/>
                          </a:cubicBezTo>
                          <a:cubicBezTo>
                            <a:pt x="7" y="31"/>
                            <a:pt x="7" y="28"/>
                            <a:pt x="7" y="25"/>
                          </a:cubicBezTo>
                          <a:cubicBezTo>
                            <a:pt x="7" y="23"/>
                            <a:pt x="5" y="23"/>
                            <a:pt x="4" y="24"/>
                          </a:cubicBezTo>
                          <a:cubicBezTo>
                            <a:pt x="4" y="25"/>
                            <a:pt x="3" y="26"/>
                            <a:pt x="3" y="26"/>
                          </a:cubicBezTo>
                          <a:cubicBezTo>
                            <a:pt x="4" y="27"/>
                            <a:pt x="5" y="27"/>
                            <a:pt x="6" y="27"/>
                          </a:cubicBezTo>
                          <a:cubicBezTo>
                            <a:pt x="6" y="26"/>
                            <a:pt x="6" y="26"/>
                            <a:pt x="6" y="26"/>
                          </a:cubicBezTo>
                          <a:cubicBezTo>
                            <a:pt x="5" y="25"/>
                            <a:pt x="5" y="25"/>
                            <a:pt x="4" y="25"/>
                          </a:cubicBezTo>
                          <a:cubicBezTo>
                            <a:pt x="5" y="28"/>
                            <a:pt x="5" y="31"/>
                            <a:pt x="5" y="34"/>
                          </a:cubicBezTo>
                          <a:cubicBezTo>
                            <a:pt x="5" y="36"/>
                            <a:pt x="8" y="36"/>
                            <a:pt x="8" y="34"/>
                          </a:cubicBezTo>
                          <a:cubicBezTo>
                            <a:pt x="8" y="31"/>
                            <a:pt x="8" y="29"/>
                            <a:pt x="8" y="26"/>
                          </a:cubicBezTo>
                          <a:cubicBezTo>
                            <a:pt x="7" y="26"/>
                            <a:pt x="6" y="26"/>
                            <a:pt x="5" y="26"/>
                          </a:cubicBezTo>
                          <a:cubicBezTo>
                            <a:pt x="6" y="29"/>
                            <a:pt x="6" y="31"/>
                            <a:pt x="6" y="34"/>
                          </a:cubicBezTo>
                          <a:cubicBezTo>
                            <a:pt x="7" y="34"/>
                            <a:pt x="8" y="34"/>
                            <a:pt x="8" y="34"/>
                          </a:cubicBezTo>
                          <a:cubicBezTo>
                            <a:pt x="8" y="31"/>
                            <a:pt x="9" y="29"/>
                            <a:pt x="9" y="27"/>
                          </a:cubicBezTo>
                          <a:cubicBezTo>
                            <a:pt x="8" y="27"/>
                            <a:pt x="7" y="27"/>
                            <a:pt x="7" y="27"/>
                          </a:cubicBezTo>
                          <a:cubicBezTo>
                            <a:pt x="7" y="30"/>
                            <a:pt x="7" y="32"/>
                            <a:pt x="7" y="35"/>
                          </a:cubicBezTo>
                          <a:cubicBezTo>
                            <a:pt x="8" y="35"/>
                            <a:pt x="9" y="35"/>
                            <a:pt x="10" y="35"/>
                          </a:cubicBezTo>
                          <a:cubicBezTo>
                            <a:pt x="9" y="32"/>
                            <a:pt x="9" y="30"/>
                            <a:pt x="10" y="27"/>
                          </a:cubicBezTo>
                          <a:cubicBezTo>
                            <a:pt x="9" y="27"/>
                            <a:pt x="8" y="27"/>
                            <a:pt x="7" y="27"/>
                          </a:cubicBezTo>
                          <a:cubicBezTo>
                            <a:pt x="7" y="28"/>
                            <a:pt x="7" y="30"/>
                            <a:pt x="7" y="31"/>
                          </a:cubicBezTo>
                          <a:cubicBezTo>
                            <a:pt x="7" y="31"/>
                            <a:pt x="8" y="31"/>
                            <a:pt x="9" y="32"/>
                          </a:cubicBezTo>
                          <a:cubicBezTo>
                            <a:pt x="8" y="29"/>
                            <a:pt x="8" y="26"/>
                            <a:pt x="7" y="23"/>
                          </a:cubicBezTo>
                          <a:cubicBezTo>
                            <a:pt x="6" y="23"/>
                            <a:pt x="6" y="24"/>
                            <a:pt x="5" y="24"/>
                          </a:cubicBezTo>
                          <a:cubicBezTo>
                            <a:pt x="9" y="26"/>
                            <a:pt x="11" y="30"/>
                            <a:pt x="12" y="35"/>
                          </a:cubicBezTo>
                          <a:cubicBezTo>
                            <a:pt x="13" y="34"/>
                            <a:pt x="14" y="34"/>
                            <a:pt x="15" y="34"/>
                          </a:cubicBezTo>
                          <a:cubicBezTo>
                            <a:pt x="14" y="33"/>
                            <a:pt x="13" y="31"/>
                            <a:pt x="12" y="30"/>
                          </a:cubicBezTo>
                          <a:cubicBezTo>
                            <a:pt x="12" y="29"/>
                            <a:pt x="10" y="29"/>
                            <a:pt x="10" y="31"/>
                          </a:cubicBezTo>
                          <a:cubicBezTo>
                            <a:pt x="10" y="33"/>
                            <a:pt x="10" y="35"/>
                            <a:pt x="10" y="38"/>
                          </a:cubicBezTo>
                          <a:cubicBezTo>
                            <a:pt x="11" y="37"/>
                            <a:pt x="12" y="37"/>
                            <a:pt x="12" y="37"/>
                          </a:cubicBezTo>
                          <a:cubicBezTo>
                            <a:pt x="11" y="35"/>
                            <a:pt x="10" y="33"/>
                            <a:pt x="9" y="30"/>
                          </a:cubicBezTo>
                          <a:cubicBezTo>
                            <a:pt x="9" y="31"/>
                            <a:pt x="8" y="31"/>
                            <a:pt x="8" y="32"/>
                          </a:cubicBezTo>
                          <a:cubicBezTo>
                            <a:pt x="11" y="32"/>
                            <a:pt x="13" y="34"/>
                            <a:pt x="14" y="36"/>
                          </a:cubicBezTo>
                          <a:cubicBezTo>
                            <a:pt x="14" y="35"/>
                            <a:pt x="15" y="35"/>
                            <a:pt x="16" y="34"/>
                          </a:cubicBezTo>
                          <a:cubicBezTo>
                            <a:pt x="15" y="33"/>
                            <a:pt x="14" y="32"/>
                            <a:pt x="13" y="31"/>
                          </a:cubicBezTo>
                          <a:cubicBezTo>
                            <a:pt x="12" y="31"/>
                            <a:pt x="12" y="32"/>
                            <a:pt x="11" y="33"/>
                          </a:cubicBezTo>
                          <a:cubicBezTo>
                            <a:pt x="14" y="34"/>
                            <a:pt x="16" y="36"/>
                            <a:pt x="17" y="38"/>
                          </a:cubicBezTo>
                          <a:cubicBezTo>
                            <a:pt x="18" y="38"/>
                            <a:pt x="18" y="37"/>
                            <a:pt x="19" y="36"/>
                          </a:cubicBezTo>
                          <a:cubicBezTo>
                            <a:pt x="18" y="35"/>
                            <a:pt x="16" y="33"/>
                            <a:pt x="16" y="32"/>
                          </a:cubicBezTo>
                          <a:cubicBezTo>
                            <a:pt x="15" y="32"/>
                            <a:pt x="15" y="33"/>
                            <a:pt x="14" y="34"/>
                          </a:cubicBezTo>
                          <a:cubicBezTo>
                            <a:pt x="17" y="35"/>
                            <a:pt x="19" y="37"/>
                            <a:pt x="20" y="40"/>
                          </a:cubicBezTo>
                          <a:cubicBezTo>
                            <a:pt x="21" y="40"/>
                            <a:pt x="22" y="39"/>
                            <a:pt x="22" y="39"/>
                          </a:cubicBezTo>
                          <a:cubicBezTo>
                            <a:pt x="21" y="37"/>
                            <a:pt x="20" y="34"/>
                            <a:pt x="19" y="32"/>
                          </a:cubicBezTo>
                          <a:cubicBezTo>
                            <a:pt x="19" y="32"/>
                            <a:pt x="18" y="33"/>
                            <a:pt x="17" y="33"/>
                          </a:cubicBezTo>
                          <a:cubicBezTo>
                            <a:pt x="17" y="35"/>
                            <a:pt x="17" y="34"/>
                            <a:pt x="16" y="32"/>
                          </a:cubicBezTo>
                          <a:cubicBezTo>
                            <a:pt x="16" y="31"/>
                            <a:pt x="15" y="30"/>
                            <a:pt x="15" y="28"/>
                          </a:cubicBezTo>
                          <a:cubicBezTo>
                            <a:pt x="14" y="29"/>
                            <a:pt x="14" y="30"/>
                            <a:pt x="13" y="30"/>
                          </a:cubicBezTo>
                          <a:cubicBezTo>
                            <a:pt x="16" y="32"/>
                            <a:pt x="18" y="35"/>
                            <a:pt x="21" y="37"/>
                          </a:cubicBezTo>
                          <a:cubicBezTo>
                            <a:pt x="22" y="37"/>
                            <a:pt x="23" y="37"/>
                            <a:pt x="24" y="37"/>
                          </a:cubicBezTo>
                          <a:cubicBezTo>
                            <a:pt x="23" y="34"/>
                            <a:pt x="23" y="33"/>
                            <a:pt x="23" y="31"/>
                          </a:cubicBezTo>
                          <a:cubicBezTo>
                            <a:pt x="22" y="29"/>
                            <a:pt x="20" y="30"/>
                            <a:pt x="20" y="31"/>
                          </a:cubicBezTo>
                          <a:cubicBezTo>
                            <a:pt x="19" y="32"/>
                            <a:pt x="19" y="33"/>
                            <a:pt x="19" y="35"/>
                          </a:cubicBezTo>
                          <a:cubicBezTo>
                            <a:pt x="19" y="36"/>
                            <a:pt x="22" y="37"/>
                            <a:pt x="22" y="35"/>
                          </a:cubicBezTo>
                          <a:cubicBezTo>
                            <a:pt x="23" y="31"/>
                            <a:pt x="23" y="27"/>
                            <a:pt x="25" y="24"/>
                          </a:cubicBezTo>
                          <a:cubicBezTo>
                            <a:pt x="24" y="23"/>
                            <a:pt x="23" y="23"/>
                            <a:pt x="22" y="23"/>
                          </a:cubicBezTo>
                          <a:cubicBezTo>
                            <a:pt x="21" y="26"/>
                            <a:pt x="20" y="30"/>
                            <a:pt x="18" y="33"/>
                          </a:cubicBezTo>
                          <a:cubicBezTo>
                            <a:pt x="18" y="35"/>
                            <a:pt x="21" y="36"/>
                            <a:pt x="21" y="34"/>
                          </a:cubicBezTo>
                          <a:cubicBezTo>
                            <a:pt x="23" y="29"/>
                            <a:pt x="24" y="25"/>
                            <a:pt x="26" y="20"/>
                          </a:cubicBezTo>
                          <a:cubicBezTo>
                            <a:pt x="27" y="18"/>
                            <a:pt x="25" y="17"/>
                            <a:pt x="24" y="19"/>
                          </a:cubicBezTo>
                          <a:cubicBezTo>
                            <a:pt x="21" y="23"/>
                            <a:pt x="19" y="27"/>
                            <a:pt x="16" y="32"/>
                          </a:cubicBezTo>
                          <a:cubicBezTo>
                            <a:pt x="15" y="33"/>
                            <a:pt x="18" y="35"/>
                            <a:pt x="19" y="33"/>
                          </a:cubicBezTo>
                          <a:cubicBezTo>
                            <a:pt x="22" y="28"/>
                            <a:pt x="24" y="22"/>
                            <a:pt x="27" y="16"/>
                          </a:cubicBezTo>
                          <a:cubicBezTo>
                            <a:pt x="26" y="16"/>
                            <a:pt x="26" y="15"/>
                            <a:pt x="25" y="15"/>
                          </a:cubicBezTo>
                          <a:cubicBezTo>
                            <a:pt x="22" y="19"/>
                            <a:pt x="20" y="23"/>
                            <a:pt x="18" y="28"/>
                          </a:cubicBezTo>
                          <a:cubicBezTo>
                            <a:pt x="18" y="29"/>
                            <a:pt x="20" y="30"/>
                            <a:pt x="21" y="29"/>
                          </a:cubicBezTo>
                          <a:cubicBezTo>
                            <a:pt x="26" y="24"/>
                            <a:pt x="27" y="17"/>
                            <a:pt x="31" y="11"/>
                          </a:cubicBezTo>
                          <a:cubicBezTo>
                            <a:pt x="30" y="11"/>
                            <a:pt x="29" y="10"/>
                            <a:pt x="28" y="10"/>
                          </a:cubicBezTo>
                          <a:cubicBezTo>
                            <a:pt x="26" y="14"/>
                            <a:pt x="24" y="19"/>
                            <a:pt x="23" y="23"/>
                          </a:cubicBezTo>
                          <a:cubicBezTo>
                            <a:pt x="24" y="24"/>
                            <a:pt x="25" y="24"/>
                            <a:pt x="26" y="24"/>
                          </a:cubicBezTo>
                          <a:cubicBezTo>
                            <a:pt x="27" y="19"/>
                            <a:pt x="28" y="14"/>
                            <a:pt x="31" y="10"/>
                          </a:cubicBezTo>
                          <a:cubicBezTo>
                            <a:pt x="30" y="10"/>
                            <a:pt x="29" y="9"/>
                            <a:pt x="28" y="9"/>
                          </a:cubicBezTo>
                          <a:cubicBezTo>
                            <a:pt x="27" y="17"/>
                            <a:pt x="23" y="24"/>
                            <a:pt x="20" y="32"/>
                          </a:cubicBezTo>
                          <a:cubicBezTo>
                            <a:pt x="20" y="34"/>
                            <a:pt x="23" y="35"/>
                            <a:pt x="23" y="33"/>
                          </a:cubicBezTo>
                          <a:cubicBezTo>
                            <a:pt x="26" y="26"/>
                            <a:pt x="26" y="18"/>
                            <a:pt x="31" y="13"/>
                          </a:cubicBezTo>
                          <a:cubicBezTo>
                            <a:pt x="30" y="12"/>
                            <a:pt x="29" y="12"/>
                            <a:pt x="29" y="12"/>
                          </a:cubicBezTo>
                          <a:cubicBezTo>
                            <a:pt x="27" y="19"/>
                            <a:pt x="24" y="25"/>
                            <a:pt x="23" y="32"/>
                          </a:cubicBezTo>
                          <a:cubicBezTo>
                            <a:pt x="23" y="34"/>
                            <a:pt x="25" y="34"/>
                            <a:pt x="26" y="33"/>
                          </a:cubicBezTo>
                          <a:cubicBezTo>
                            <a:pt x="28" y="27"/>
                            <a:pt x="30" y="21"/>
                            <a:pt x="32" y="16"/>
                          </a:cubicBezTo>
                          <a:cubicBezTo>
                            <a:pt x="32" y="15"/>
                            <a:pt x="31" y="15"/>
                            <a:pt x="30" y="15"/>
                          </a:cubicBezTo>
                          <a:cubicBezTo>
                            <a:pt x="27" y="21"/>
                            <a:pt x="24" y="27"/>
                            <a:pt x="23" y="34"/>
                          </a:cubicBezTo>
                          <a:cubicBezTo>
                            <a:pt x="23" y="36"/>
                            <a:pt x="25" y="36"/>
                            <a:pt x="26" y="35"/>
                          </a:cubicBezTo>
                          <a:cubicBezTo>
                            <a:pt x="27" y="32"/>
                            <a:pt x="27" y="29"/>
                            <a:pt x="28" y="27"/>
                          </a:cubicBezTo>
                          <a:cubicBezTo>
                            <a:pt x="27" y="26"/>
                            <a:pt x="26" y="26"/>
                            <a:pt x="25" y="26"/>
                          </a:cubicBezTo>
                          <a:cubicBezTo>
                            <a:pt x="25" y="30"/>
                            <a:pt x="24" y="35"/>
                            <a:pt x="22" y="39"/>
                          </a:cubicBezTo>
                          <a:cubicBezTo>
                            <a:pt x="23" y="39"/>
                            <a:pt x="24" y="39"/>
                            <a:pt x="25" y="39"/>
                          </a:cubicBezTo>
                          <a:cubicBezTo>
                            <a:pt x="25" y="38"/>
                            <a:pt x="25" y="36"/>
                            <a:pt x="25" y="35"/>
                          </a:cubicBezTo>
                          <a:cubicBezTo>
                            <a:pt x="24" y="35"/>
                            <a:pt x="23" y="35"/>
                            <a:pt x="22" y="35"/>
                          </a:cubicBezTo>
                          <a:cubicBezTo>
                            <a:pt x="22" y="38"/>
                            <a:pt x="22" y="37"/>
                            <a:pt x="22" y="40"/>
                          </a:cubicBezTo>
                          <a:cubicBezTo>
                            <a:pt x="23" y="41"/>
                            <a:pt x="25" y="41"/>
                            <a:pt x="25" y="40"/>
                          </a:cubicBezTo>
                          <a:cubicBezTo>
                            <a:pt x="27" y="37"/>
                            <a:pt x="27" y="34"/>
                            <a:pt x="28" y="31"/>
                          </a:cubicBezTo>
                          <a:cubicBezTo>
                            <a:pt x="27" y="30"/>
                            <a:pt x="26" y="30"/>
                            <a:pt x="25" y="30"/>
                          </a:cubicBezTo>
                          <a:cubicBezTo>
                            <a:pt x="26" y="33"/>
                            <a:pt x="25" y="36"/>
                            <a:pt x="25" y="38"/>
                          </a:cubicBezTo>
                          <a:cubicBezTo>
                            <a:pt x="26" y="39"/>
                            <a:pt x="27" y="39"/>
                            <a:pt x="28" y="39"/>
                          </a:cubicBezTo>
                          <a:cubicBezTo>
                            <a:pt x="28" y="32"/>
                            <a:pt x="30" y="26"/>
                            <a:pt x="32" y="20"/>
                          </a:cubicBezTo>
                          <a:cubicBezTo>
                            <a:pt x="31" y="20"/>
                            <a:pt x="30" y="20"/>
                            <a:pt x="29" y="19"/>
                          </a:cubicBezTo>
                          <a:cubicBezTo>
                            <a:pt x="28" y="24"/>
                            <a:pt x="26" y="30"/>
                            <a:pt x="25" y="35"/>
                          </a:cubicBezTo>
                          <a:cubicBezTo>
                            <a:pt x="25" y="36"/>
                            <a:pt x="27" y="37"/>
                            <a:pt x="28" y="36"/>
                          </a:cubicBezTo>
                          <a:cubicBezTo>
                            <a:pt x="31" y="30"/>
                            <a:pt x="33" y="24"/>
                            <a:pt x="35" y="17"/>
                          </a:cubicBezTo>
                          <a:cubicBezTo>
                            <a:pt x="35" y="16"/>
                            <a:pt x="33" y="15"/>
                            <a:pt x="32" y="16"/>
                          </a:cubicBezTo>
                          <a:cubicBezTo>
                            <a:pt x="29" y="22"/>
                            <a:pt x="26" y="29"/>
                            <a:pt x="25" y="35"/>
                          </a:cubicBezTo>
                          <a:cubicBezTo>
                            <a:pt x="24" y="37"/>
                            <a:pt x="26" y="38"/>
                            <a:pt x="27" y="37"/>
                          </a:cubicBezTo>
                          <a:cubicBezTo>
                            <a:pt x="34" y="32"/>
                            <a:pt x="35" y="21"/>
                            <a:pt x="38" y="14"/>
                          </a:cubicBezTo>
                          <a:cubicBezTo>
                            <a:pt x="37" y="14"/>
                            <a:pt x="36" y="14"/>
                            <a:pt x="36" y="13"/>
                          </a:cubicBezTo>
                          <a:cubicBezTo>
                            <a:pt x="36" y="20"/>
                            <a:pt x="31" y="26"/>
                            <a:pt x="29" y="33"/>
                          </a:cubicBezTo>
                          <a:cubicBezTo>
                            <a:pt x="29" y="35"/>
                            <a:pt x="31" y="36"/>
                            <a:pt x="32" y="34"/>
                          </a:cubicBezTo>
                          <a:cubicBezTo>
                            <a:pt x="35" y="28"/>
                            <a:pt x="37" y="21"/>
                            <a:pt x="40" y="14"/>
                          </a:cubicBezTo>
                          <a:cubicBezTo>
                            <a:pt x="39" y="14"/>
                            <a:pt x="38" y="14"/>
                            <a:pt x="37" y="13"/>
                          </a:cubicBezTo>
                          <a:cubicBezTo>
                            <a:pt x="36" y="18"/>
                            <a:pt x="34" y="23"/>
                            <a:pt x="31" y="27"/>
                          </a:cubicBezTo>
                          <a:cubicBezTo>
                            <a:pt x="31" y="28"/>
                            <a:pt x="32" y="28"/>
                            <a:pt x="33" y="29"/>
                          </a:cubicBezTo>
                          <a:cubicBezTo>
                            <a:pt x="35" y="22"/>
                            <a:pt x="39" y="17"/>
                            <a:pt x="38" y="10"/>
                          </a:cubicBezTo>
                          <a:cubicBezTo>
                            <a:pt x="38" y="9"/>
                            <a:pt x="37" y="8"/>
                            <a:pt x="36" y="9"/>
                          </a:cubicBezTo>
                          <a:cubicBezTo>
                            <a:pt x="35" y="9"/>
                            <a:pt x="35" y="10"/>
                            <a:pt x="34" y="11"/>
                          </a:cubicBezTo>
                          <a:cubicBezTo>
                            <a:pt x="33" y="13"/>
                            <a:pt x="31" y="13"/>
                            <a:pt x="30" y="12"/>
                          </a:cubicBezTo>
                          <a:cubicBezTo>
                            <a:pt x="30" y="12"/>
                            <a:pt x="34" y="12"/>
                            <a:pt x="34" y="12"/>
                          </a:cubicBezTo>
                          <a:cubicBezTo>
                            <a:pt x="33" y="11"/>
                            <a:pt x="33" y="10"/>
                            <a:pt x="34" y="10"/>
                          </a:cubicBezTo>
                          <a:cubicBezTo>
                            <a:pt x="34" y="14"/>
                            <a:pt x="33" y="15"/>
                            <a:pt x="33" y="13"/>
                          </a:cubicBezTo>
                          <a:cubicBezTo>
                            <a:pt x="31" y="8"/>
                            <a:pt x="36" y="11"/>
                            <a:pt x="32" y="14"/>
                          </a:cubicBezTo>
                          <a:cubicBezTo>
                            <a:pt x="33" y="14"/>
                            <a:pt x="33" y="14"/>
                            <a:pt x="34" y="15"/>
                          </a:cubicBezTo>
                          <a:cubicBezTo>
                            <a:pt x="33" y="13"/>
                            <a:pt x="34" y="11"/>
                            <a:pt x="35" y="9"/>
                          </a:cubicBezTo>
                          <a:cubicBezTo>
                            <a:pt x="37" y="10"/>
                            <a:pt x="37" y="10"/>
                            <a:pt x="36" y="12"/>
                          </a:cubicBezTo>
                          <a:cubicBezTo>
                            <a:pt x="35" y="14"/>
                            <a:pt x="33" y="15"/>
                            <a:pt x="31" y="14"/>
                          </a:cubicBezTo>
                          <a:cubicBezTo>
                            <a:pt x="30" y="6"/>
                            <a:pt x="31" y="6"/>
                            <a:pt x="34" y="11"/>
                          </a:cubicBezTo>
                          <a:cubicBezTo>
                            <a:pt x="36" y="12"/>
                            <a:pt x="37" y="9"/>
                            <a:pt x="35" y="9"/>
                          </a:cubicBezTo>
                          <a:cubicBezTo>
                            <a:pt x="34" y="8"/>
                            <a:pt x="33" y="8"/>
                            <a:pt x="32" y="9"/>
                          </a:cubicBezTo>
                          <a:cubicBezTo>
                            <a:pt x="31" y="10"/>
                            <a:pt x="31" y="10"/>
                            <a:pt x="32" y="11"/>
                          </a:cubicBezTo>
                          <a:cubicBezTo>
                            <a:pt x="36" y="18"/>
                            <a:pt x="43" y="8"/>
                            <a:pt x="36" y="4"/>
                          </a:cubicBezTo>
                          <a:cubicBezTo>
                            <a:pt x="29" y="0"/>
                            <a:pt x="25" y="12"/>
                            <a:pt x="30" y="16"/>
                          </a:cubicBezTo>
                          <a:cubicBezTo>
                            <a:pt x="34" y="21"/>
                            <a:pt x="41" y="13"/>
                            <a:pt x="39" y="9"/>
                          </a:cubicBezTo>
                          <a:cubicBezTo>
                            <a:pt x="37" y="1"/>
                            <a:pt x="29" y="10"/>
                            <a:pt x="32" y="15"/>
                          </a:cubicBezTo>
                          <a:cubicBezTo>
                            <a:pt x="32" y="16"/>
                            <a:pt x="33" y="17"/>
                            <a:pt x="34" y="16"/>
                          </a:cubicBezTo>
                          <a:cubicBezTo>
                            <a:pt x="37" y="14"/>
                            <a:pt x="39" y="7"/>
                            <a:pt x="34" y="5"/>
                          </a:cubicBezTo>
                          <a:cubicBezTo>
                            <a:pt x="28" y="4"/>
                            <a:pt x="29" y="12"/>
                            <a:pt x="30" y="15"/>
                          </a:cubicBezTo>
                          <a:cubicBezTo>
                            <a:pt x="31" y="16"/>
                            <a:pt x="31" y="17"/>
                            <a:pt x="32" y="16"/>
                          </a:cubicBezTo>
                          <a:cubicBezTo>
                            <a:pt x="36" y="15"/>
                            <a:pt x="40" y="8"/>
                            <a:pt x="35" y="6"/>
                          </a:cubicBezTo>
                          <a:cubicBezTo>
                            <a:pt x="29" y="2"/>
                            <a:pt x="30" y="12"/>
                            <a:pt x="32" y="14"/>
                          </a:cubicBezTo>
                          <a:cubicBezTo>
                            <a:pt x="32" y="15"/>
                            <a:pt x="33" y="15"/>
                            <a:pt x="34" y="15"/>
                          </a:cubicBezTo>
                          <a:cubicBezTo>
                            <a:pt x="43" y="10"/>
                            <a:pt x="19" y="6"/>
                            <a:pt x="30" y="16"/>
                          </a:cubicBezTo>
                          <a:cubicBezTo>
                            <a:pt x="31" y="16"/>
                            <a:pt x="31" y="16"/>
                            <a:pt x="32" y="16"/>
                          </a:cubicBezTo>
                          <a:cubicBezTo>
                            <a:pt x="34" y="14"/>
                            <a:pt x="36" y="13"/>
                            <a:pt x="38" y="11"/>
                          </a:cubicBezTo>
                          <a:cubicBezTo>
                            <a:pt x="37" y="11"/>
                            <a:pt x="36" y="10"/>
                            <a:pt x="35" y="10"/>
                          </a:cubicBezTo>
                          <a:cubicBezTo>
                            <a:pt x="36" y="16"/>
                            <a:pt x="32" y="22"/>
                            <a:pt x="30" y="28"/>
                          </a:cubicBezTo>
                          <a:cubicBezTo>
                            <a:pt x="30" y="29"/>
                            <a:pt x="32" y="30"/>
                            <a:pt x="33" y="29"/>
                          </a:cubicBezTo>
                          <a:cubicBezTo>
                            <a:pt x="36" y="24"/>
                            <a:pt x="38" y="19"/>
                            <a:pt x="40" y="14"/>
                          </a:cubicBezTo>
                          <a:cubicBezTo>
                            <a:pt x="40" y="13"/>
                            <a:pt x="38" y="12"/>
                            <a:pt x="37" y="13"/>
                          </a:cubicBezTo>
                          <a:cubicBezTo>
                            <a:pt x="34" y="19"/>
                            <a:pt x="33" y="27"/>
                            <a:pt x="30" y="33"/>
                          </a:cubicBezTo>
                          <a:cubicBezTo>
                            <a:pt x="31" y="33"/>
                            <a:pt x="31" y="34"/>
                            <a:pt x="32" y="34"/>
                          </a:cubicBezTo>
                          <a:cubicBezTo>
                            <a:pt x="33" y="27"/>
                            <a:pt x="38" y="21"/>
                            <a:pt x="38" y="13"/>
                          </a:cubicBezTo>
                          <a:cubicBezTo>
                            <a:pt x="38" y="12"/>
                            <a:pt x="36" y="11"/>
                            <a:pt x="36" y="13"/>
                          </a:cubicBezTo>
                          <a:cubicBezTo>
                            <a:pt x="32" y="20"/>
                            <a:pt x="32" y="30"/>
                            <a:pt x="25" y="35"/>
                          </a:cubicBezTo>
                          <a:cubicBezTo>
                            <a:pt x="26" y="35"/>
                            <a:pt x="27" y="36"/>
                            <a:pt x="28" y="36"/>
                          </a:cubicBezTo>
                          <a:cubicBezTo>
                            <a:pt x="29" y="30"/>
                            <a:pt x="31" y="24"/>
                            <a:pt x="34" y="18"/>
                          </a:cubicBezTo>
                          <a:cubicBezTo>
                            <a:pt x="34" y="17"/>
                            <a:pt x="33" y="17"/>
                            <a:pt x="32" y="17"/>
                          </a:cubicBezTo>
                          <a:cubicBezTo>
                            <a:pt x="31" y="23"/>
                            <a:pt x="28" y="29"/>
                            <a:pt x="25" y="34"/>
                          </a:cubicBezTo>
                          <a:cubicBezTo>
                            <a:pt x="26" y="35"/>
                            <a:pt x="27" y="35"/>
                            <a:pt x="28" y="35"/>
                          </a:cubicBezTo>
                          <a:cubicBezTo>
                            <a:pt x="29" y="30"/>
                            <a:pt x="31" y="25"/>
                            <a:pt x="32" y="20"/>
                          </a:cubicBezTo>
                          <a:cubicBezTo>
                            <a:pt x="33" y="18"/>
                            <a:pt x="30" y="18"/>
                            <a:pt x="29" y="19"/>
                          </a:cubicBezTo>
                          <a:cubicBezTo>
                            <a:pt x="27" y="26"/>
                            <a:pt x="26" y="32"/>
                            <a:pt x="25" y="39"/>
                          </a:cubicBezTo>
                          <a:cubicBezTo>
                            <a:pt x="25" y="40"/>
                            <a:pt x="28" y="41"/>
                            <a:pt x="28" y="39"/>
                          </a:cubicBezTo>
                          <a:cubicBezTo>
                            <a:pt x="28" y="36"/>
                            <a:pt x="28" y="33"/>
                            <a:pt x="28" y="30"/>
                          </a:cubicBezTo>
                          <a:cubicBezTo>
                            <a:pt x="28" y="29"/>
                            <a:pt x="26" y="28"/>
                            <a:pt x="25" y="30"/>
                          </a:cubicBezTo>
                          <a:cubicBezTo>
                            <a:pt x="24" y="33"/>
                            <a:pt x="24" y="36"/>
                            <a:pt x="23" y="39"/>
                          </a:cubicBezTo>
                          <a:cubicBezTo>
                            <a:pt x="24" y="39"/>
                            <a:pt x="24" y="39"/>
                            <a:pt x="25" y="39"/>
                          </a:cubicBezTo>
                          <a:cubicBezTo>
                            <a:pt x="25" y="38"/>
                            <a:pt x="25" y="36"/>
                            <a:pt x="25" y="35"/>
                          </a:cubicBezTo>
                          <a:cubicBezTo>
                            <a:pt x="25" y="33"/>
                            <a:pt x="22" y="33"/>
                            <a:pt x="22" y="35"/>
                          </a:cubicBezTo>
                          <a:cubicBezTo>
                            <a:pt x="22" y="36"/>
                            <a:pt x="22" y="38"/>
                            <a:pt x="22" y="39"/>
                          </a:cubicBezTo>
                          <a:cubicBezTo>
                            <a:pt x="22" y="41"/>
                            <a:pt x="24" y="41"/>
                            <a:pt x="25" y="40"/>
                          </a:cubicBezTo>
                          <a:cubicBezTo>
                            <a:pt x="27" y="35"/>
                            <a:pt x="28" y="31"/>
                            <a:pt x="28" y="27"/>
                          </a:cubicBezTo>
                          <a:cubicBezTo>
                            <a:pt x="28" y="25"/>
                            <a:pt x="26" y="24"/>
                            <a:pt x="25" y="26"/>
                          </a:cubicBezTo>
                          <a:cubicBezTo>
                            <a:pt x="25" y="29"/>
                            <a:pt x="24" y="31"/>
                            <a:pt x="23" y="34"/>
                          </a:cubicBezTo>
                          <a:cubicBezTo>
                            <a:pt x="24" y="34"/>
                            <a:pt x="25" y="34"/>
                            <a:pt x="26" y="35"/>
                          </a:cubicBezTo>
                          <a:cubicBezTo>
                            <a:pt x="27" y="28"/>
                            <a:pt x="30" y="22"/>
                            <a:pt x="32" y="16"/>
                          </a:cubicBezTo>
                          <a:cubicBezTo>
                            <a:pt x="33" y="14"/>
                            <a:pt x="30" y="13"/>
                            <a:pt x="30" y="15"/>
                          </a:cubicBezTo>
                          <a:cubicBezTo>
                            <a:pt x="27" y="20"/>
                            <a:pt x="25" y="26"/>
                            <a:pt x="23" y="32"/>
                          </a:cubicBezTo>
                          <a:cubicBezTo>
                            <a:pt x="24" y="32"/>
                            <a:pt x="25" y="32"/>
                            <a:pt x="26" y="32"/>
                          </a:cubicBezTo>
                          <a:cubicBezTo>
                            <a:pt x="27" y="25"/>
                            <a:pt x="30" y="19"/>
                            <a:pt x="31" y="12"/>
                          </a:cubicBezTo>
                          <a:cubicBezTo>
                            <a:pt x="32" y="11"/>
                            <a:pt x="30" y="10"/>
                            <a:pt x="29" y="11"/>
                          </a:cubicBezTo>
                          <a:cubicBezTo>
                            <a:pt x="23" y="16"/>
                            <a:pt x="23" y="25"/>
                            <a:pt x="20" y="32"/>
                          </a:cubicBezTo>
                          <a:cubicBezTo>
                            <a:pt x="21" y="32"/>
                            <a:pt x="22" y="33"/>
                            <a:pt x="23" y="33"/>
                          </a:cubicBezTo>
                          <a:cubicBezTo>
                            <a:pt x="26" y="25"/>
                            <a:pt x="30" y="18"/>
                            <a:pt x="31" y="10"/>
                          </a:cubicBezTo>
                          <a:cubicBezTo>
                            <a:pt x="31" y="8"/>
                            <a:pt x="29" y="7"/>
                            <a:pt x="28" y="9"/>
                          </a:cubicBezTo>
                          <a:cubicBezTo>
                            <a:pt x="25" y="13"/>
                            <a:pt x="24" y="18"/>
                            <a:pt x="23" y="23"/>
                          </a:cubicBezTo>
                          <a:cubicBezTo>
                            <a:pt x="22" y="25"/>
                            <a:pt x="25" y="26"/>
                            <a:pt x="26" y="24"/>
                          </a:cubicBezTo>
                          <a:cubicBezTo>
                            <a:pt x="27" y="20"/>
                            <a:pt x="29" y="15"/>
                            <a:pt x="31" y="11"/>
                          </a:cubicBezTo>
                          <a:cubicBezTo>
                            <a:pt x="31" y="9"/>
                            <a:pt x="29" y="8"/>
                            <a:pt x="28" y="10"/>
                          </a:cubicBezTo>
                          <a:cubicBezTo>
                            <a:pt x="25" y="15"/>
                            <a:pt x="24" y="22"/>
                            <a:pt x="19" y="27"/>
                          </a:cubicBezTo>
                          <a:cubicBezTo>
                            <a:pt x="20" y="27"/>
                            <a:pt x="20" y="28"/>
                            <a:pt x="21" y="28"/>
                          </a:cubicBezTo>
                          <a:cubicBezTo>
                            <a:pt x="22" y="24"/>
                            <a:pt x="25" y="20"/>
                            <a:pt x="27" y="16"/>
                          </a:cubicBezTo>
                          <a:cubicBezTo>
                            <a:pt x="28" y="15"/>
                            <a:pt x="26" y="13"/>
                            <a:pt x="25" y="15"/>
                          </a:cubicBezTo>
                          <a:cubicBezTo>
                            <a:pt x="21" y="20"/>
                            <a:pt x="20" y="26"/>
                            <a:pt x="16" y="32"/>
                          </a:cubicBezTo>
                          <a:cubicBezTo>
                            <a:pt x="17" y="32"/>
                            <a:pt x="18" y="33"/>
                            <a:pt x="19" y="33"/>
                          </a:cubicBezTo>
                          <a:cubicBezTo>
                            <a:pt x="21" y="29"/>
                            <a:pt x="24" y="24"/>
                            <a:pt x="26" y="20"/>
                          </a:cubicBezTo>
                          <a:cubicBezTo>
                            <a:pt x="25" y="20"/>
                            <a:pt x="25" y="19"/>
                            <a:pt x="24" y="19"/>
                          </a:cubicBezTo>
                          <a:cubicBezTo>
                            <a:pt x="22" y="23"/>
                            <a:pt x="20" y="28"/>
                            <a:pt x="18" y="33"/>
                          </a:cubicBezTo>
                          <a:cubicBezTo>
                            <a:pt x="19" y="34"/>
                            <a:pt x="20" y="34"/>
                            <a:pt x="21" y="34"/>
                          </a:cubicBezTo>
                          <a:cubicBezTo>
                            <a:pt x="22" y="31"/>
                            <a:pt x="23" y="27"/>
                            <a:pt x="25" y="24"/>
                          </a:cubicBezTo>
                          <a:cubicBezTo>
                            <a:pt x="25" y="22"/>
                            <a:pt x="23" y="21"/>
                            <a:pt x="22" y="23"/>
                          </a:cubicBezTo>
                          <a:cubicBezTo>
                            <a:pt x="21" y="27"/>
                            <a:pt x="20" y="31"/>
                            <a:pt x="19" y="35"/>
                          </a:cubicBezTo>
                          <a:cubicBezTo>
                            <a:pt x="20" y="35"/>
                            <a:pt x="21" y="35"/>
                            <a:pt x="22" y="35"/>
                          </a:cubicBezTo>
                          <a:cubicBezTo>
                            <a:pt x="22" y="34"/>
                            <a:pt x="22" y="33"/>
                            <a:pt x="23" y="32"/>
                          </a:cubicBezTo>
                          <a:cubicBezTo>
                            <a:pt x="22" y="32"/>
                            <a:pt x="21" y="32"/>
                            <a:pt x="20" y="32"/>
                          </a:cubicBezTo>
                          <a:cubicBezTo>
                            <a:pt x="20" y="33"/>
                            <a:pt x="20" y="36"/>
                            <a:pt x="21" y="37"/>
                          </a:cubicBezTo>
                          <a:cubicBezTo>
                            <a:pt x="21" y="39"/>
                            <a:pt x="24" y="39"/>
                            <a:pt x="24" y="37"/>
                          </a:cubicBezTo>
                          <a:cubicBezTo>
                            <a:pt x="23" y="31"/>
                            <a:pt x="19" y="27"/>
                            <a:pt x="13" y="27"/>
                          </a:cubicBezTo>
                          <a:cubicBezTo>
                            <a:pt x="12" y="27"/>
                            <a:pt x="12" y="28"/>
                            <a:pt x="12" y="29"/>
                          </a:cubicBezTo>
                          <a:cubicBezTo>
                            <a:pt x="13" y="34"/>
                            <a:pt x="16" y="38"/>
                            <a:pt x="20" y="40"/>
                          </a:cubicBezTo>
                          <a:cubicBezTo>
                            <a:pt x="21" y="40"/>
                            <a:pt x="22" y="40"/>
                            <a:pt x="22" y="39"/>
                          </a:cubicBezTo>
                          <a:cubicBezTo>
                            <a:pt x="23" y="35"/>
                            <a:pt x="22" y="33"/>
                            <a:pt x="19" y="31"/>
                          </a:cubicBezTo>
                          <a:cubicBezTo>
                            <a:pt x="18" y="30"/>
                            <a:pt x="16" y="31"/>
                            <a:pt x="16" y="32"/>
                          </a:cubicBezTo>
                          <a:cubicBezTo>
                            <a:pt x="17" y="35"/>
                            <a:pt x="18" y="38"/>
                            <a:pt x="20" y="41"/>
                          </a:cubicBezTo>
                          <a:cubicBezTo>
                            <a:pt x="21" y="42"/>
                            <a:pt x="23" y="41"/>
                            <a:pt x="23" y="39"/>
                          </a:cubicBezTo>
                          <a:cubicBezTo>
                            <a:pt x="22" y="35"/>
                            <a:pt x="19" y="32"/>
                            <a:pt x="15" y="31"/>
                          </a:cubicBezTo>
                          <a:cubicBezTo>
                            <a:pt x="14" y="30"/>
                            <a:pt x="13" y="32"/>
                            <a:pt x="13" y="33"/>
                          </a:cubicBezTo>
                          <a:cubicBezTo>
                            <a:pt x="14" y="35"/>
                            <a:pt x="15" y="37"/>
                            <a:pt x="17" y="38"/>
                          </a:cubicBezTo>
                          <a:cubicBezTo>
                            <a:pt x="18" y="40"/>
                            <a:pt x="20" y="38"/>
                            <a:pt x="19" y="37"/>
                          </a:cubicBezTo>
                          <a:cubicBezTo>
                            <a:pt x="18" y="33"/>
                            <a:pt x="15" y="31"/>
                            <a:pt x="12" y="30"/>
                          </a:cubicBezTo>
                          <a:cubicBezTo>
                            <a:pt x="11" y="29"/>
                            <a:pt x="10" y="31"/>
                            <a:pt x="10" y="32"/>
                          </a:cubicBezTo>
                          <a:cubicBezTo>
                            <a:pt x="11" y="34"/>
                            <a:pt x="12" y="35"/>
                            <a:pt x="14" y="36"/>
                          </a:cubicBezTo>
                          <a:cubicBezTo>
                            <a:pt x="15" y="37"/>
                            <a:pt x="17" y="36"/>
                            <a:pt x="16" y="34"/>
                          </a:cubicBezTo>
                          <a:cubicBezTo>
                            <a:pt x="14" y="32"/>
                            <a:pt x="12" y="29"/>
                            <a:pt x="8" y="29"/>
                          </a:cubicBezTo>
                          <a:cubicBezTo>
                            <a:pt x="7" y="29"/>
                            <a:pt x="6" y="30"/>
                            <a:pt x="7" y="31"/>
                          </a:cubicBezTo>
                          <a:cubicBezTo>
                            <a:pt x="7" y="34"/>
                            <a:pt x="8" y="36"/>
                            <a:pt x="10" y="39"/>
                          </a:cubicBezTo>
                          <a:cubicBezTo>
                            <a:pt x="11" y="40"/>
                            <a:pt x="13" y="39"/>
                            <a:pt x="13" y="38"/>
                          </a:cubicBezTo>
                          <a:cubicBezTo>
                            <a:pt x="13" y="35"/>
                            <a:pt x="13" y="33"/>
                            <a:pt x="13" y="31"/>
                          </a:cubicBezTo>
                          <a:cubicBezTo>
                            <a:pt x="12" y="31"/>
                            <a:pt x="11" y="31"/>
                            <a:pt x="10" y="31"/>
                          </a:cubicBezTo>
                          <a:cubicBezTo>
                            <a:pt x="11" y="33"/>
                            <a:pt x="11" y="34"/>
                            <a:pt x="12" y="35"/>
                          </a:cubicBezTo>
                          <a:cubicBezTo>
                            <a:pt x="13" y="36"/>
                            <a:pt x="15" y="36"/>
                            <a:pt x="15" y="35"/>
                          </a:cubicBezTo>
                          <a:cubicBezTo>
                            <a:pt x="14" y="29"/>
                            <a:pt x="12" y="24"/>
                            <a:pt x="6" y="22"/>
                          </a:cubicBezTo>
                          <a:cubicBezTo>
                            <a:pt x="5" y="21"/>
                            <a:pt x="4" y="22"/>
                            <a:pt x="4" y="23"/>
                          </a:cubicBezTo>
                          <a:cubicBezTo>
                            <a:pt x="5" y="26"/>
                            <a:pt x="6" y="29"/>
                            <a:pt x="6" y="32"/>
                          </a:cubicBezTo>
                          <a:cubicBezTo>
                            <a:pt x="7" y="33"/>
                            <a:pt x="9" y="34"/>
                            <a:pt x="9" y="33"/>
                          </a:cubicBezTo>
                          <a:cubicBezTo>
                            <a:pt x="10" y="30"/>
                            <a:pt x="10" y="29"/>
                            <a:pt x="10" y="26"/>
                          </a:cubicBezTo>
                          <a:cubicBezTo>
                            <a:pt x="10" y="24"/>
                            <a:pt x="8" y="25"/>
                            <a:pt x="7" y="26"/>
                          </a:cubicBezTo>
                          <a:cubicBezTo>
                            <a:pt x="6" y="29"/>
                            <a:pt x="7" y="32"/>
                            <a:pt x="7" y="35"/>
                          </a:cubicBezTo>
                          <a:cubicBezTo>
                            <a:pt x="7" y="37"/>
                            <a:pt x="10" y="37"/>
                            <a:pt x="10" y="35"/>
                          </a:cubicBezTo>
                          <a:cubicBezTo>
                            <a:pt x="10" y="32"/>
                            <a:pt x="10" y="29"/>
                            <a:pt x="9" y="26"/>
                          </a:cubicBezTo>
                          <a:cubicBezTo>
                            <a:pt x="9" y="24"/>
                            <a:pt x="7" y="25"/>
                            <a:pt x="7" y="26"/>
                          </a:cubicBezTo>
                          <a:cubicBezTo>
                            <a:pt x="6" y="29"/>
                            <a:pt x="6" y="31"/>
                            <a:pt x="6" y="34"/>
                          </a:cubicBezTo>
                          <a:cubicBezTo>
                            <a:pt x="6" y="36"/>
                            <a:pt x="8" y="36"/>
                            <a:pt x="8" y="34"/>
                          </a:cubicBezTo>
                          <a:cubicBezTo>
                            <a:pt x="9" y="31"/>
                            <a:pt x="9" y="29"/>
                            <a:pt x="8" y="26"/>
                          </a:cubicBezTo>
                          <a:cubicBezTo>
                            <a:pt x="8" y="24"/>
                            <a:pt x="6" y="24"/>
                            <a:pt x="5" y="26"/>
                          </a:cubicBezTo>
                          <a:cubicBezTo>
                            <a:pt x="5" y="29"/>
                            <a:pt x="5" y="31"/>
                            <a:pt x="5" y="34"/>
                          </a:cubicBezTo>
                          <a:cubicBezTo>
                            <a:pt x="6" y="34"/>
                            <a:pt x="7" y="34"/>
                            <a:pt x="8" y="34"/>
                          </a:cubicBezTo>
                          <a:cubicBezTo>
                            <a:pt x="8" y="30"/>
                            <a:pt x="8" y="27"/>
                            <a:pt x="7" y="24"/>
                          </a:cubicBezTo>
                          <a:cubicBezTo>
                            <a:pt x="7" y="23"/>
                            <a:pt x="5" y="23"/>
                            <a:pt x="5" y="23"/>
                          </a:cubicBezTo>
                          <a:cubicBezTo>
                            <a:pt x="3" y="24"/>
                            <a:pt x="2" y="25"/>
                            <a:pt x="3" y="28"/>
                          </a:cubicBezTo>
                          <a:cubicBezTo>
                            <a:pt x="3" y="29"/>
                            <a:pt x="5" y="29"/>
                            <a:pt x="5" y="28"/>
                          </a:cubicBezTo>
                          <a:cubicBezTo>
                            <a:pt x="6" y="27"/>
                            <a:pt x="6" y="26"/>
                            <a:pt x="7" y="26"/>
                          </a:cubicBezTo>
                          <a:cubicBezTo>
                            <a:pt x="6" y="25"/>
                            <a:pt x="5" y="25"/>
                            <a:pt x="4" y="25"/>
                          </a:cubicBezTo>
                          <a:cubicBezTo>
                            <a:pt x="4" y="28"/>
                            <a:pt x="4" y="31"/>
                            <a:pt x="3" y="34"/>
                          </a:cubicBezTo>
                          <a:cubicBezTo>
                            <a:pt x="3" y="36"/>
                            <a:pt x="6" y="36"/>
                            <a:pt x="6" y="34"/>
                          </a:cubicBezTo>
                          <a:cubicBezTo>
                            <a:pt x="7" y="32"/>
                            <a:pt x="7" y="29"/>
                            <a:pt x="7" y="26"/>
                          </a:cubicBezTo>
                          <a:cubicBezTo>
                            <a:pt x="7" y="24"/>
                            <a:pt x="5" y="24"/>
                            <a:pt x="4" y="26"/>
                          </a:cubicBezTo>
                          <a:cubicBezTo>
                            <a:pt x="3" y="28"/>
                            <a:pt x="3" y="31"/>
                            <a:pt x="2" y="34"/>
                          </a:cubicBezTo>
                          <a:cubicBezTo>
                            <a:pt x="3" y="34"/>
                            <a:pt x="4" y="34"/>
                            <a:pt x="5" y="34"/>
                          </a:cubicBezTo>
                          <a:cubicBezTo>
                            <a:pt x="5" y="31"/>
                            <a:pt x="6" y="28"/>
                            <a:pt x="6" y="24"/>
                          </a:cubicBezTo>
                          <a:cubicBezTo>
                            <a:pt x="6" y="23"/>
                            <a:pt x="3" y="23"/>
                            <a:pt x="3" y="24"/>
                          </a:cubicBezTo>
                          <a:cubicBezTo>
                            <a:pt x="2" y="26"/>
                            <a:pt x="1" y="29"/>
                            <a:pt x="0" y="31"/>
                          </a:cubicBezTo>
                          <a:cubicBezTo>
                            <a:pt x="1" y="31"/>
                            <a:pt x="2" y="32"/>
                            <a:pt x="3" y="32"/>
                          </a:cubicBezTo>
                          <a:cubicBezTo>
                            <a:pt x="3" y="30"/>
                            <a:pt x="4" y="28"/>
                            <a:pt x="5" y="26"/>
                          </a:cubicBezTo>
                          <a:cubicBezTo>
                            <a:pt x="4" y="26"/>
                            <a:pt x="3" y="26"/>
                            <a:pt x="2" y="26"/>
                          </a:cubicBezTo>
                          <a:cubicBezTo>
                            <a:pt x="1" y="28"/>
                            <a:pt x="1" y="29"/>
                            <a:pt x="1" y="31"/>
                          </a:cubicBezTo>
                          <a:cubicBezTo>
                            <a:pt x="1" y="33"/>
                            <a:pt x="3" y="33"/>
                            <a:pt x="4" y="32"/>
                          </a:cubicBezTo>
                          <a:cubicBezTo>
                            <a:pt x="5" y="30"/>
                            <a:pt x="5" y="29"/>
                            <a:pt x="7" y="26"/>
                          </a:cubicBezTo>
                          <a:cubicBezTo>
                            <a:pt x="6" y="26"/>
                            <a:pt x="5" y="25"/>
                            <a:pt x="4" y="25"/>
                          </a:cubicBezTo>
                          <a:cubicBezTo>
                            <a:pt x="4" y="27"/>
                            <a:pt x="4" y="28"/>
                            <a:pt x="4" y="30"/>
                          </a:cubicBezTo>
                          <a:cubicBezTo>
                            <a:pt x="4" y="31"/>
                            <a:pt x="6" y="31"/>
                            <a:pt x="7"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3" name="Freeform 306"/>
                    <p:cNvSpPr/>
                    <p:nvPr/>
                  </p:nvSpPr>
                  <p:spPr bwMode="auto">
                    <a:xfrm>
                      <a:off x="933" y="1668"/>
                      <a:ext cx="30" cy="17"/>
                    </a:xfrm>
                    <a:custGeom>
                      <a:avLst/>
                      <a:gdLst>
                        <a:gd name="T0" fmla="*/ 3 w 44"/>
                        <a:gd name="T1" fmla="*/ 22 h 25"/>
                        <a:gd name="T2" fmla="*/ 19 w 44"/>
                        <a:gd name="T3" fmla="*/ 5 h 25"/>
                        <a:gd name="T4" fmla="*/ 32 w 44"/>
                        <a:gd name="T5" fmla="*/ 12 h 25"/>
                        <a:gd name="T6" fmla="*/ 41 w 44"/>
                        <a:gd name="T7" fmla="*/ 21 h 25"/>
                        <a:gd name="T8" fmla="*/ 42 w 44"/>
                        <a:gd name="T9" fmla="*/ 19 h 25"/>
                        <a:gd name="T10" fmla="*/ 41 w 44"/>
                        <a:gd name="T11" fmla="*/ 19 h 25"/>
                        <a:gd name="T12" fmla="*/ 42 w 44"/>
                        <a:gd name="T13" fmla="*/ 22 h 25"/>
                        <a:gd name="T14" fmla="*/ 43 w 44"/>
                        <a:gd name="T15" fmla="*/ 22 h 25"/>
                        <a:gd name="T16" fmla="*/ 44 w 44"/>
                        <a:gd name="T17" fmla="*/ 20 h 25"/>
                        <a:gd name="T18" fmla="*/ 33 w 44"/>
                        <a:gd name="T19" fmla="*/ 9 h 25"/>
                        <a:gd name="T20" fmla="*/ 22 w 44"/>
                        <a:gd name="T21" fmla="*/ 0 h 25"/>
                        <a:gd name="T22" fmla="*/ 14 w 44"/>
                        <a:gd name="T23" fmla="*/ 8 h 25"/>
                        <a:gd name="T24" fmla="*/ 0 w 44"/>
                        <a:gd name="T25" fmla="*/ 22 h 25"/>
                        <a:gd name="T26" fmla="*/ 0 w 44"/>
                        <a:gd name="T27" fmla="*/ 23 h 25"/>
                        <a:gd name="T28" fmla="*/ 0 w 44"/>
                        <a:gd name="T29" fmla="*/ 23 h 25"/>
                        <a:gd name="T30" fmla="*/ 3 w 44"/>
                        <a:gd name="T31" fmla="*/ 2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25">
                          <a:moveTo>
                            <a:pt x="3" y="22"/>
                          </a:moveTo>
                          <a:cubicBezTo>
                            <a:pt x="4" y="23"/>
                            <a:pt x="18" y="7"/>
                            <a:pt x="19" y="5"/>
                          </a:cubicBezTo>
                          <a:cubicBezTo>
                            <a:pt x="23" y="0"/>
                            <a:pt x="30" y="9"/>
                            <a:pt x="32" y="12"/>
                          </a:cubicBezTo>
                          <a:cubicBezTo>
                            <a:pt x="35" y="15"/>
                            <a:pt x="39" y="17"/>
                            <a:pt x="41" y="21"/>
                          </a:cubicBezTo>
                          <a:cubicBezTo>
                            <a:pt x="42" y="20"/>
                            <a:pt x="42" y="20"/>
                            <a:pt x="42" y="19"/>
                          </a:cubicBezTo>
                          <a:cubicBezTo>
                            <a:pt x="42" y="19"/>
                            <a:pt x="42" y="19"/>
                            <a:pt x="41" y="19"/>
                          </a:cubicBezTo>
                          <a:cubicBezTo>
                            <a:pt x="39" y="20"/>
                            <a:pt x="40" y="22"/>
                            <a:pt x="42" y="22"/>
                          </a:cubicBezTo>
                          <a:cubicBezTo>
                            <a:pt x="42" y="22"/>
                            <a:pt x="43" y="22"/>
                            <a:pt x="43" y="22"/>
                          </a:cubicBezTo>
                          <a:cubicBezTo>
                            <a:pt x="44" y="22"/>
                            <a:pt x="44" y="20"/>
                            <a:pt x="44" y="20"/>
                          </a:cubicBezTo>
                          <a:cubicBezTo>
                            <a:pt x="42" y="15"/>
                            <a:pt x="36" y="12"/>
                            <a:pt x="33" y="9"/>
                          </a:cubicBezTo>
                          <a:cubicBezTo>
                            <a:pt x="30" y="6"/>
                            <a:pt x="26" y="0"/>
                            <a:pt x="22" y="0"/>
                          </a:cubicBezTo>
                          <a:cubicBezTo>
                            <a:pt x="18" y="0"/>
                            <a:pt x="15" y="5"/>
                            <a:pt x="14" y="8"/>
                          </a:cubicBezTo>
                          <a:cubicBezTo>
                            <a:pt x="10" y="13"/>
                            <a:pt x="4" y="16"/>
                            <a:pt x="0" y="22"/>
                          </a:cubicBezTo>
                          <a:cubicBezTo>
                            <a:pt x="0" y="22"/>
                            <a:pt x="0" y="23"/>
                            <a:pt x="0" y="23"/>
                          </a:cubicBezTo>
                          <a:cubicBezTo>
                            <a:pt x="0" y="23"/>
                            <a:pt x="0" y="23"/>
                            <a:pt x="0" y="23"/>
                          </a:cubicBezTo>
                          <a:cubicBezTo>
                            <a:pt x="1" y="25"/>
                            <a:pt x="4" y="23"/>
                            <a:pt x="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307"/>
                    <p:cNvSpPr/>
                    <p:nvPr/>
                  </p:nvSpPr>
                  <p:spPr bwMode="auto">
                    <a:xfrm>
                      <a:off x="936" y="1677"/>
                      <a:ext cx="25" cy="22"/>
                    </a:xfrm>
                    <a:custGeom>
                      <a:avLst/>
                      <a:gdLst>
                        <a:gd name="T0" fmla="*/ 1 w 37"/>
                        <a:gd name="T1" fmla="*/ 6 h 33"/>
                        <a:gd name="T2" fmla="*/ 2 w 37"/>
                        <a:gd name="T3" fmla="*/ 31 h 33"/>
                        <a:gd name="T4" fmla="*/ 4 w 37"/>
                        <a:gd name="T5" fmla="*/ 33 h 33"/>
                        <a:gd name="T6" fmla="*/ 24 w 37"/>
                        <a:gd name="T7" fmla="*/ 32 h 33"/>
                        <a:gd name="T8" fmla="*/ 35 w 37"/>
                        <a:gd name="T9" fmla="*/ 30 h 33"/>
                        <a:gd name="T10" fmla="*/ 36 w 37"/>
                        <a:gd name="T11" fmla="*/ 19 h 33"/>
                        <a:gd name="T12" fmla="*/ 34 w 37"/>
                        <a:gd name="T13" fmla="*/ 2 h 33"/>
                        <a:gd name="T14" fmla="*/ 31 w 37"/>
                        <a:gd name="T15" fmla="*/ 3 h 33"/>
                        <a:gd name="T16" fmla="*/ 33 w 37"/>
                        <a:gd name="T17" fmla="*/ 27 h 33"/>
                        <a:gd name="T18" fmla="*/ 20 w 37"/>
                        <a:gd name="T19" fmla="*/ 29 h 33"/>
                        <a:gd name="T20" fmla="*/ 4 w 37"/>
                        <a:gd name="T21" fmla="*/ 30 h 33"/>
                        <a:gd name="T22" fmla="*/ 5 w 37"/>
                        <a:gd name="T23" fmla="*/ 31 h 33"/>
                        <a:gd name="T24" fmla="*/ 3 w 37"/>
                        <a:gd name="T25" fmla="*/ 5 h 33"/>
                        <a:gd name="T26" fmla="*/ 1 w 37"/>
                        <a:gd name="T27"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33">
                          <a:moveTo>
                            <a:pt x="1" y="6"/>
                          </a:moveTo>
                          <a:cubicBezTo>
                            <a:pt x="2" y="14"/>
                            <a:pt x="2" y="23"/>
                            <a:pt x="2" y="31"/>
                          </a:cubicBezTo>
                          <a:cubicBezTo>
                            <a:pt x="3" y="32"/>
                            <a:pt x="3" y="33"/>
                            <a:pt x="4" y="33"/>
                          </a:cubicBezTo>
                          <a:cubicBezTo>
                            <a:pt x="11" y="33"/>
                            <a:pt x="17" y="32"/>
                            <a:pt x="24" y="32"/>
                          </a:cubicBezTo>
                          <a:cubicBezTo>
                            <a:pt x="27" y="32"/>
                            <a:pt x="32" y="33"/>
                            <a:pt x="35" y="30"/>
                          </a:cubicBezTo>
                          <a:cubicBezTo>
                            <a:pt x="37" y="27"/>
                            <a:pt x="36" y="22"/>
                            <a:pt x="36" y="19"/>
                          </a:cubicBezTo>
                          <a:cubicBezTo>
                            <a:pt x="36" y="13"/>
                            <a:pt x="36" y="8"/>
                            <a:pt x="34" y="2"/>
                          </a:cubicBezTo>
                          <a:cubicBezTo>
                            <a:pt x="33" y="0"/>
                            <a:pt x="30" y="1"/>
                            <a:pt x="31" y="3"/>
                          </a:cubicBezTo>
                          <a:cubicBezTo>
                            <a:pt x="33" y="10"/>
                            <a:pt x="35" y="20"/>
                            <a:pt x="33" y="27"/>
                          </a:cubicBezTo>
                          <a:cubicBezTo>
                            <a:pt x="32" y="31"/>
                            <a:pt x="22" y="29"/>
                            <a:pt x="20" y="29"/>
                          </a:cubicBezTo>
                          <a:cubicBezTo>
                            <a:pt x="14" y="29"/>
                            <a:pt x="9" y="30"/>
                            <a:pt x="4" y="30"/>
                          </a:cubicBezTo>
                          <a:cubicBezTo>
                            <a:pt x="4" y="30"/>
                            <a:pt x="5" y="31"/>
                            <a:pt x="5" y="31"/>
                          </a:cubicBezTo>
                          <a:cubicBezTo>
                            <a:pt x="5" y="22"/>
                            <a:pt x="5" y="14"/>
                            <a:pt x="3" y="5"/>
                          </a:cubicBezTo>
                          <a:cubicBezTo>
                            <a:pt x="3" y="3"/>
                            <a:pt x="0" y="4"/>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308"/>
                    <p:cNvSpPr/>
                    <p:nvPr/>
                  </p:nvSpPr>
                  <p:spPr bwMode="auto">
                    <a:xfrm>
                      <a:off x="943" y="1681"/>
                      <a:ext cx="12" cy="17"/>
                    </a:xfrm>
                    <a:custGeom>
                      <a:avLst/>
                      <a:gdLst>
                        <a:gd name="T0" fmla="*/ 2 w 19"/>
                        <a:gd name="T1" fmla="*/ 24 h 26"/>
                        <a:gd name="T2" fmla="*/ 2 w 19"/>
                        <a:gd name="T3" fmla="*/ 24 h 26"/>
                        <a:gd name="T4" fmla="*/ 5 w 19"/>
                        <a:gd name="T5" fmla="*/ 24 h 26"/>
                        <a:gd name="T6" fmla="*/ 5 w 19"/>
                        <a:gd name="T7" fmla="*/ 14 h 26"/>
                        <a:gd name="T8" fmla="*/ 12 w 19"/>
                        <a:gd name="T9" fmla="*/ 7 h 26"/>
                        <a:gd name="T10" fmla="*/ 15 w 19"/>
                        <a:gd name="T11" fmla="*/ 24 h 26"/>
                        <a:gd name="T12" fmla="*/ 18 w 19"/>
                        <a:gd name="T13" fmla="*/ 24 h 26"/>
                        <a:gd name="T14" fmla="*/ 11 w 19"/>
                        <a:gd name="T15" fmla="*/ 3 h 26"/>
                        <a:gd name="T16" fmla="*/ 2 w 19"/>
                        <a:gd name="T17" fmla="*/ 24 h 26"/>
                        <a:gd name="T18" fmla="*/ 5 w 19"/>
                        <a:gd name="T19" fmla="*/ 24 h 26"/>
                        <a:gd name="T20" fmla="*/ 5 w 19"/>
                        <a:gd name="T21" fmla="*/ 24 h 26"/>
                        <a:gd name="T22" fmla="*/ 2 w 19"/>
                        <a:gd name="T23"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6">
                          <a:moveTo>
                            <a:pt x="2" y="24"/>
                          </a:moveTo>
                          <a:cubicBezTo>
                            <a:pt x="2" y="24"/>
                            <a:pt x="2" y="24"/>
                            <a:pt x="2" y="24"/>
                          </a:cubicBezTo>
                          <a:cubicBezTo>
                            <a:pt x="2" y="26"/>
                            <a:pt x="5" y="26"/>
                            <a:pt x="5" y="24"/>
                          </a:cubicBezTo>
                          <a:cubicBezTo>
                            <a:pt x="5" y="21"/>
                            <a:pt x="5" y="17"/>
                            <a:pt x="5" y="14"/>
                          </a:cubicBezTo>
                          <a:cubicBezTo>
                            <a:pt x="5" y="10"/>
                            <a:pt x="7" y="2"/>
                            <a:pt x="12" y="7"/>
                          </a:cubicBezTo>
                          <a:cubicBezTo>
                            <a:pt x="16" y="11"/>
                            <a:pt x="15" y="19"/>
                            <a:pt x="15" y="24"/>
                          </a:cubicBezTo>
                          <a:cubicBezTo>
                            <a:pt x="15" y="26"/>
                            <a:pt x="18" y="26"/>
                            <a:pt x="18" y="24"/>
                          </a:cubicBezTo>
                          <a:cubicBezTo>
                            <a:pt x="18" y="19"/>
                            <a:pt x="19" y="5"/>
                            <a:pt x="11" y="3"/>
                          </a:cubicBezTo>
                          <a:cubicBezTo>
                            <a:pt x="0" y="0"/>
                            <a:pt x="2" y="19"/>
                            <a:pt x="2" y="24"/>
                          </a:cubicBezTo>
                          <a:cubicBezTo>
                            <a:pt x="2" y="26"/>
                            <a:pt x="5" y="26"/>
                            <a:pt x="5" y="24"/>
                          </a:cubicBezTo>
                          <a:cubicBezTo>
                            <a:pt x="5" y="24"/>
                            <a:pt x="5" y="24"/>
                            <a:pt x="5" y="24"/>
                          </a:cubicBezTo>
                          <a:cubicBezTo>
                            <a:pt x="5" y="22"/>
                            <a:pt x="2" y="22"/>
                            <a:pt x="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309"/>
                    <p:cNvSpPr/>
                    <p:nvPr/>
                  </p:nvSpPr>
                  <p:spPr bwMode="auto">
                    <a:xfrm>
                      <a:off x="945" y="1689"/>
                      <a:ext cx="4" cy="3"/>
                    </a:xfrm>
                    <a:custGeom>
                      <a:avLst/>
                      <a:gdLst>
                        <a:gd name="T0" fmla="*/ 4 w 5"/>
                        <a:gd name="T1" fmla="*/ 4 h 5"/>
                        <a:gd name="T2" fmla="*/ 4 w 5"/>
                        <a:gd name="T3" fmla="*/ 3 h 5"/>
                        <a:gd name="T4" fmla="*/ 2 w 5"/>
                        <a:gd name="T5" fmla="*/ 1 h 5"/>
                        <a:gd name="T6" fmla="*/ 2 w 5"/>
                        <a:gd name="T7" fmla="*/ 2 h 5"/>
                        <a:gd name="T8" fmla="*/ 4 w 5"/>
                        <a:gd name="T9" fmla="*/ 4 h 5"/>
                      </a:gdLst>
                      <a:ahLst/>
                      <a:cxnLst>
                        <a:cxn ang="0">
                          <a:pos x="T0" y="T1"/>
                        </a:cxn>
                        <a:cxn ang="0">
                          <a:pos x="T2" y="T3"/>
                        </a:cxn>
                        <a:cxn ang="0">
                          <a:pos x="T4" y="T5"/>
                        </a:cxn>
                        <a:cxn ang="0">
                          <a:pos x="T6" y="T7"/>
                        </a:cxn>
                        <a:cxn ang="0">
                          <a:pos x="T8" y="T9"/>
                        </a:cxn>
                      </a:cxnLst>
                      <a:rect l="0" t="0" r="r" b="b"/>
                      <a:pathLst>
                        <a:path w="5" h="5">
                          <a:moveTo>
                            <a:pt x="4" y="4"/>
                          </a:moveTo>
                          <a:cubicBezTo>
                            <a:pt x="4" y="4"/>
                            <a:pt x="4" y="3"/>
                            <a:pt x="4" y="3"/>
                          </a:cubicBezTo>
                          <a:cubicBezTo>
                            <a:pt x="5" y="2"/>
                            <a:pt x="3" y="0"/>
                            <a:pt x="2" y="1"/>
                          </a:cubicBezTo>
                          <a:cubicBezTo>
                            <a:pt x="2" y="2"/>
                            <a:pt x="2" y="2"/>
                            <a:pt x="2" y="2"/>
                          </a:cubicBezTo>
                          <a:cubicBezTo>
                            <a:pt x="0" y="3"/>
                            <a:pt x="2" y="5"/>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310"/>
                    <p:cNvSpPr/>
                    <p:nvPr/>
                  </p:nvSpPr>
                  <p:spPr bwMode="auto">
                    <a:xfrm>
                      <a:off x="937" y="1676"/>
                      <a:ext cx="6" cy="7"/>
                    </a:xfrm>
                    <a:custGeom>
                      <a:avLst/>
                      <a:gdLst>
                        <a:gd name="T0" fmla="*/ 3 w 9"/>
                        <a:gd name="T1" fmla="*/ 10 h 11"/>
                        <a:gd name="T2" fmla="*/ 7 w 9"/>
                        <a:gd name="T3" fmla="*/ 3 h 11"/>
                        <a:gd name="T4" fmla="*/ 5 w 9"/>
                        <a:gd name="T5" fmla="*/ 2 h 11"/>
                        <a:gd name="T6" fmla="*/ 1 w 9"/>
                        <a:gd name="T7" fmla="*/ 8 h 11"/>
                        <a:gd name="T8" fmla="*/ 3 w 9"/>
                        <a:gd name="T9" fmla="*/ 10 h 11"/>
                      </a:gdLst>
                      <a:ahLst/>
                      <a:cxnLst>
                        <a:cxn ang="0">
                          <a:pos x="T0" y="T1"/>
                        </a:cxn>
                        <a:cxn ang="0">
                          <a:pos x="T2" y="T3"/>
                        </a:cxn>
                        <a:cxn ang="0">
                          <a:pos x="T4" y="T5"/>
                        </a:cxn>
                        <a:cxn ang="0">
                          <a:pos x="T6" y="T7"/>
                        </a:cxn>
                        <a:cxn ang="0">
                          <a:pos x="T8" y="T9"/>
                        </a:cxn>
                      </a:cxnLst>
                      <a:rect l="0" t="0" r="r" b="b"/>
                      <a:pathLst>
                        <a:path w="9" h="11">
                          <a:moveTo>
                            <a:pt x="3" y="10"/>
                          </a:moveTo>
                          <a:cubicBezTo>
                            <a:pt x="4" y="7"/>
                            <a:pt x="6" y="5"/>
                            <a:pt x="7" y="3"/>
                          </a:cubicBezTo>
                          <a:cubicBezTo>
                            <a:pt x="9" y="2"/>
                            <a:pt x="6" y="0"/>
                            <a:pt x="5" y="2"/>
                          </a:cubicBezTo>
                          <a:cubicBezTo>
                            <a:pt x="3" y="4"/>
                            <a:pt x="2" y="6"/>
                            <a:pt x="1" y="8"/>
                          </a:cubicBezTo>
                          <a:cubicBezTo>
                            <a:pt x="0" y="10"/>
                            <a:pt x="2" y="11"/>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 name="Freeform 311"/>
                    <p:cNvSpPr/>
                    <p:nvPr/>
                  </p:nvSpPr>
                  <p:spPr bwMode="auto">
                    <a:xfrm>
                      <a:off x="936" y="1671"/>
                      <a:ext cx="13" cy="16"/>
                    </a:xfrm>
                    <a:custGeom>
                      <a:avLst/>
                      <a:gdLst>
                        <a:gd name="T0" fmla="*/ 4 w 19"/>
                        <a:gd name="T1" fmla="*/ 22 h 24"/>
                        <a:gd name="T2" fmla="*/ 17 w 19"/>
                        <a:gd name="T3" fmla="*/ 3 h 24"/>
                        <a:gd name="T4" fmla="*/ 15 w 19"/>
                        <a:gd name="T5" fmla="*/ 2 h 24"/>
                        <a:gd name="T6" fmla="*/ 1 w 19"/>
                        <a:gd name="T7" fmla="*/ 21 h 24"/>
                        <a:gd name="T8" fmla="*/ 4 w 19"/>
                        <a:gd name="T9" fmla="*/ 22 h 24"/>
                      </a:gdLst>
                      <a:ahLst/>
                      <a:cxnLst>
                        <a:cxn ang="0">
                          <a:pos x="T0" y="T1"/>
                        </a:cxn>
                        <a:cxn ang="0">
                          <a:pos x="T2" y="T3"/>
                        </a:cxn>
                        <a:cxn ang="0">
                          <a:pos x="T4" y="T5"/>
                        </a:cxn>
                        <a:cxn ang="0">
                          <a:pos x="T6" y="T7"/>
                        </a:cxn>
                        <a:cxn ang="0">
                          <a:pos x="T8" y="T9"/>
                        </a:cxn>
                      </a:cxnLst>
                      <a:rect l="0" t="0" r="r" b="b"/>
                      <a:pathLst>
                        <a:path w="19" h="24">
                          <a:moveTo>
                            <a:pt x="4" y="22"/>
                          </a:moveTo>
                          <a:cubicBezTo>
                            <a:pt x="8" y="16"/>
                            <a:pt x="13" y="9"/>
                            <a:pt x="17" y="3"/>
                          </a:cubicBezTo>
                          <a:cubicBezTo>
                            <a:pt x="19" y="1"/>
                            <a:pt x="16" y="0"/>
                            <a:pt x="15" y="2"/>
                          </a:cubicBezTo>
                          <a:cubicBezTo>
                            <a:pt x="10" y="8"/>
                            <a:pt x="6" y="14"/>
                            <a:pt x="1" y="21"/>
                          </a:cubicBezTo>
                          <a:cubicBezTo>
                            <a:pt x="0" y="22"/>
                            <a:pt x="3" y="24"/>
                            <a:pt x="4"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9" name="Freeform 312"/>
                    <p:cNvSpPr/>
                    <p:nvPr/>
                  </p:nvSpPr>
                  <p:spPr bwMode="auto">
                    <a:xfrm>
                      <a:off x="939" y="1671"/>
                      <a:ext cx="11" cy="16"/>
                    </a:xfrm>
                    <a:custGeom>
                      <a:avLst/>
                      <a:gdLst>
                        <a:gd name="T0" fmla="*/ 4 w 17"/>
                        <a:gd name="T1" fmla="*/ 22 h 24"/>
                        <a:gd name="T2" fmla="*/ 15 w 17"/>
                        <a:gd name="T3" fmla="*/ 3 h 24"/>
                        <a:gd name="T4" fmla="*/ 13 w 17"/>
                        <a:gd name="T5" fmla="*/ 1 h 24"/>
                        <a:gd name="T6" fmla="*/ 1 w 17"/>
                        <a:gd name="T7" fmla="*/ 21 h 24"/>
                        <a:gd name="T8" fmla="*/ 4 w 17"/>
                        <a:gd name="T9" fmla="*/ 22 h 24"/>
                      </a:gdLst>
                      <a:ahLst/>
                      <a:cxnLst>
                        <a:cxn ang="0">
                          <a:pos x="T0" y="T1"/>
                        </a:cxn>
                        <a:cxn ang="0">
                          <a:pos x="T2" y="T3"/>
                        </a:cxn>
                        <a:cxn ang="0">
                          <a:pos x="T4" y="T5"/>
                        </a:cxn>
                        <a:cxn ang="0">
                          <a:pos x="T6" y="T7"/>
                        </a:cxn>
                        <a:cxn ang="0">
                          <a:pos x="T8" y="T9"/>
                        </a:cxn>
                      </a:cxnLst>
                      <a:rect l="0" t="0" r="r" b="b"/>
                      <a:pathLst>
                        <a:path w="17" h="24">
                          <a:moveTo>
                            <a:pt x="4" y="22"/>
                          </a:moveTo>
                          <a:cubicBezTo>
                            <a:pt x="6" y="15"/>
                            <a:pt x="11" y="9"/>
                            <a:pt x="15" y="3"/>
                          </a:cubicBezTo>
                          <a:cubicBezTo>
                            <a:pt x="17" y="1"/>
                            <a:pt x="14" y="0"/>
                            <a:pt x="13" y="1"/>
                          </a:cubicBezTo>
                          <a:cubicBezTo>
                            <a:pt x="8" y="7"/>
                            <a:pt x="3" y="14"/>
                            <a:pt x="1" y="21"/>
                          </a:cubicBezTo>
                          <a:cubicBezTo>
                            <a:pt x="0" y="23"/>
                            <a:pt x="3" y="24"/>
                            <a:pt x="4"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313"/>
                    <p:cNvSpPr/>
                    <p:nvPr/>
                  </p:nvSpPr>
                  <p:spPr bwMode="auto">
                    <a:xfrm>
                      <a:off x="939" y="1671"/>
                      <a:ext cx="12" cy="18"/>
                    </a:xfrm>
                    <a:custGeom>
                      <a:avLst/>
                      <a:gdLst>
                        <a:gd name="T0" fmla="*/ 3 w 19"/>
                        <a:gd name="T1" fmla="*/ 26 h 27"/>
                        <a:gd name="T2" fmla="*/ 8 w 19"/>
                        <a:gd name="T3" fmla="*/ 17 h 27"/>
                        <a:gd name="T4" fmla="*/ 18 w 19"/>
                        <a:gd name="T5" fmla="*/ 3 h 27"/>
                        <a:gd name="T6" fmla="*/ 16 w 19"/>
                        <a:gd name="T7" fmla="*/ 1 h 27"/>
                        <a:gd name="T8" fmla="*/ 7 w 19"/>
                        <a:gd name="T9" fmla="*/ 14 h 27"/>
                        <a:gd name="T10" fmla="*/ 1 w 19"/>
                        <a:gd name="T11" fmla="*/ 23 h 27"/>
                        <a:gd name="T12" fmla="*/ 3 w 19"/>
                        <a:gd name="T13" fmla="*/ 26 h 27"/>
                      </a:gdLst>
                      <a:ahLst/>
                      <a:cxnLst>
                        <a:cxn ang="0">
                          <a:pos x="T0" y="T1"/>
                        </a:cxn>
                        <a:cxn ang="0">
                          <a:pos x="T2" y="T3"/>
                        </a:cxn>
                        <a:cxn ang="0">
                          <a:pos x="T4" y="T5"/>
                        </a:cxn>
                        <a:cxn ang="0">
                          <a:pos x="T6" y="T7"/>
                        </a:cxn>
                        <a:cxn ang="0">
                          <a:pos x="T8" y="T9"/>
                        </a:cxn>
                        <a:cxn ang="0">
                          <a:pos x="T10" y="T11"/>
                        </a:cxn>
                        <a:cxn ang="0">
                          <a:pos x="T12" y="T13"/>
                        </a:cxn>
                      </a:cxnLst>
                      <a:rect l="0" t="0" r="r" b="b"/>
                      <a:pathLst>
                        <a:path w="19" h="27">
                          <a:moveTo>
                            <a:pt x="3" y="26"/>
                          </a:moveTo>
                          <a:cubicBezTo>
                            <a:pt x="6" y="24"/>
                            <a:pt x="7" y="20"/>
                            <a:pt x="8" y="17"/>
                          </a:cubicBezTo>
                          <a:cubicBezTo>
                            <a:pt x="11" y="12"/>
                            <a:pt x="15" y="7"/>
                            <a:pt x="18" y="3"/>
                          </a:cubicBezTo>
                          <a:cubicBezTo>
                            <a:pt x="19" y="1"/>
                            <a:pt x="17" y="0"/>
                            <a:pt x="16" y="1"/>
                          </a:cubicBezTo>
                          <a:cubicBezTo>
                            <a:pt x="13" y="5"/>
                            <a:pt x="10" y="10"/>
                            <a:pt x="7" y="14"/>
                          </a:cubicBezTo>
                          <a:cubicBezTo>
                            <a:pt x="5" y="17"/>
                            <a:pt x="4" y="21"/>
                            <a:pt x="1" y="23"/>
                          </a:cubicBezTo>
                          <a:cubicBezTo>
                            <a:pt x="0" y="24"/>
                            <a:pt x="1" y="27"/>
                            <a:pt x="3"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314"/>
                    <p:cNvSpPr/>
                    <p:nvPr/>
                  </p:nvSpPr>
                  <p:spPr bwMode="auto">
                    <a:xfrm>
                      <a:off x="941" y="1672"/>
                      <a:ext cx="12" cy="17"/>
                    </a:xfrm>
                    <a:custGeom>
                      <a:avLst/>
                      <a:gdLst>
                        <a:gd name="T0" fmla="*/ 4 w 17"/>
                        <a:gd name="T1" fmla="*/ 23 h 25"/>
                        <a:gd name="T2" fmla="*/ 16 w 17"/>
                        <a:gd name="T3" fmla="*/ 3 h 25"/>
                        <a:gd name="T4" fmla="*/ 13 w 17"/>
                        <a:gd name="T5" fmla="*/ 2 h 25"/>
                        <a:gd name="T6" fmla="*/ 1 w 17"/>
                        <a:gd name="T7" fmla="*/ 22 h 25"/>
                        <a:gd name="T8" fmla="*/ 4 w 17"/>
                        <a:gd name="T9" fmla="*/ 23 h 25"/>
                      </a:gdLst>
                      <a:ahLst/>
                      <a:cxnLst>
                        <a:cxn ang="0">
                          <a:pos x="T0" y="T1"/>
                        </a:cxn>
                        <a:cxn ang="0">
                          <a:pos x="T2" y="T3"/>
                        </a:cxn>
                        <a:cxn ang="0">
                          <a:pos x="T4" y="T5"/>
                        </a:cxn>
                        <a:cxn ang="0">
                          <a:pos x="T6" y="T7"/>
                        </a:cxn>
                        <a:cxn ang="0">
                          <a:pos x="T8" y="T9"/>
                        </a:cxn>
                      </a:cxnLst>
                      <a:rect l="0" t="0" r="r" b="b"/>
                      <a:pathLst>
                        <a:path w="17" h="25">
                          <a:moveTo>
                            <a:pt x="4" y="23"/>
                          </a:moveTo>
                          <a:cubicBezTo>
                            <a:pt x="6" y="16"/>
                            <a:pt x="12" y="10"/>
                            <a:pt x="16" y="3"/>
                          </a:cubicBezTo>
                          <a:cubicBezTo>
                            <a:pt x="17" y="2"/>
                            <a:pt x="14" y="0"/>
                            <a:pt x="13" y="2"/>
                          </a:cubicBezTo>
                          <a:cubicBezTo>
                            <a:pt x="9" y="9"/>
                            <a:pt x="3" y="15"/>
                            <a:pt x="1" y="22"/>
                          </a:cubicBezTo>
                          <a:cubicBezTo>
                            <a:pt x="0" y="24"/>
                            <a:pt x="3" y="25"/>
                            <a:pt x="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315"/>
                    <p:cNvSpPr/>
                    <p:nvPr/>
                  </p:nvSpPr>
                  <p:spPr bwMode="auto">
                    <a:xfrm>
                      <a:off x="945" y="1675"/>
                      <a:ext cx="10" cy="10"/>
                    </a:xfrm>
                    <a:custGeom>
                      <a:avLst/>
                      <a:gdLst>
                        <a:gd name="T0" fmla="*/ 3 w 14"/>
                        <a:gd name="T1" fmla="*/ 14 h 15"/>
                        <a:gd name="T2" fmla="*/ 12 w 14"/>
                        <a:gd name="T3" fmla="*/ 3 h 15"/>
                        <a:gd name="T4" fmla="*/ 10 w 14"/>
                        <a:gd name="T5" fmla="*/ 1 h 15"/>
                        <a:gd name="T6" fmla="*/ 1 w 14"/>
                        <a:gd name="T7" fmla="*/ 12 h 15"/>
                        <a:gd name="T8" fmla="*/ 3 w 14"/>
                        <a:gd name="T9" fmla="*/ 14 h 15"/>
                      </a:gdLst>
                      <a:ahLst/>
                      <a:cxnLst>
                        <a:cxn ang="0">
                          <a:pos x="T0" y="T1"/>
                        </a:cxn>
                        <a:cxn ang="0">
                          <a:pos x="T2" y="T3"/>
                        </a:cxn>
                        <a:cxn ang="0">
                          <a:pos x="T4" y="T5"/>
                        </a:cxn>
                        <a:cxn ang="0">
                          <a:pos x="T6" y="T7"/>
                        </a:cxn>
                        <a:cxn ang="0">
                          <a:pos x="T8" y="T9"/>
                        </a:cxn>
                      </a:cxnLst>
                      <a:rect l="0" t="0" r="r" b="b"/>
                      <a:pathLst>
                        <a:path w="14" h="15">
                          <a:moveTo>
                            <a:pt x="3" y="14"/>
                          </a:moveTo>
                          <a:cubicBezTo>
                            <a:pt x="6" y="10"/>
                            <a:pt x="9" y="6"/>
                            <a:pt x="12" y="3"/>
                          </a:cubicBezTo>
                          <a:cubicBezTo>
                            <a:pt x="14" y="2"/>
                            <a:pt x="12" y="0"/>
                            <a:pt x="10" y="1"/>
                          </a:cubicBezTo>
                          <a:cubicBezTo>
                            <a:pt x="7" y="4"/>
                            <a:pt x="4" y="8"/>
                            <a:pt x="1" y="12"/>
                          </a:cubicBezTo>
                          <a:cubicBezTo>
                            <a:pt x="0" y="13"/>
                            <a:pt x="2" y="15"/>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3" name="Freeform 316"/>
                    <p:cNvSpPr/>
                    <p:nvPr/>
                  </p:nvSpPr>
                  <p:spPr bwMode="auto">
                    <a:xfrm>
                      <a:off x="947" y="1675"/>
                      <a:ext cx="10" cy="9"/>
                    </a:xfrm>
                    <a:custGeom>
                      <a:avLst/>
                      <a:gdLst>
                        <a:gd name="T0" fmla="*/ 4 w 14"/>
                        <a:gd name="T1" fmla="*/ 13 h 14"/>
                        <a:gd name="T2" fmla="*/ 13 w 14"/>
                        <a:gd name="T3" fmla="*/ 3 h 14"/>
                        <a:gd name="T4" fmla="*/ 10 w 14"/>
                        <a:gd name="T5" fmla="*/ 1 h 14"/>
                        <a:gd name="T6" fmla="*/ 2 w 14"/>
                        <a:gd name="T7" fmla="*/ 11 h 14"/>
                        <a:gd name="T8" fmla="*/ 4 w 14"/>
                        <a:gd name="T9" fmla="*/ 13 h 14"/>
                      </a:gdLst>
                      <a:ahLst/>
                      <a:cxnLst>
                        <a:cxn ang="0">
                          <a:pos x="T0" y="T1"/>
                        </a:cxn>
                        <a:cxn ang="0">
                          <a:pos x="T2" y="T3"/>
                        </a:cxn>
                        <a:cxn ang="0">
                          <a:pos x="T4" y="T5"/>
                        </a:cxn>
                        <a:cxn ang="0">
                          <a:pos x="T6" y="T7"/>
                        </a:cxn>
                        <a:cxn ang="0">
                          <a:pos x="T8" y="T9"/>
                        </a:cxn>
                      </a:cxnLst>
                      <a:rect l="0" t="0" r="r" b="b"/>
                      <a:pathLst>
                        <a:path w="14" h="14">
                          <a:moveTo>
                            <a:pt x="4" y="13"/>
                          </a:moveTo>
                          <a:cubicBezTo>
                            <a:pt x="7" y="10"/>
                            <a:pt x="9" y="6"/>
                            <a:pt x="13" y="3"/>
                          </a:cubicBezTo>
                          <a:cubicBezTo>
                            <a:pt x="14" y="2"/>
                            <a:pt x="12" y="0"/>
                            <a:pt x="10" y="1"/>
                          </a:cubicBezTo>
                          <a:cubicBezTo>
                            <a:pt x="7" y="4"/>
                            <a:pt x="5" y="8"/>
                            <a:pt x="2" y="11"/>
                          </a:cubicBezTo>
                          <a:cubicBezTo>
                            <a:pt x="0" y="12"/>
                            <a:pt x="2" y="14"/>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317"/>
                    <p:cNvSpPr/>
                    <p:nvPr/>
                  </p:nvSpPr>
                  <p:spPr bwMode="auto">
                    <a:xfrm>
                      <a:off x="950" y="1677"/>
                      <a:ext cx="7" cy="8"/>
                    </a:xfrm>
                    <a:custGeom>
                      <a:avLst/>
                      <a:gdLst>
                        <a:gd name="T0" fmla="*/ 1 w 10"/>
                        <a:gd name="T1" fmla="*/ 10 h 11"/>
                        <a:gd name="T2" fmla="*/ 5 w 10"/>
                        <a:gd name="T3" fmla="*/ 8 h 11"/>
                        <a:gd name="T4" fmla="*/ 9 w 10"/>
                        <a:gd name="T5" fmla="*/ 3 h 11"/>
                        <a:gd name="T6" fmla="*/ 7 w 10"/>
                        <a:gd name="T7" fmla="*/ 2 h 11"/>
                        <a:gd name="T8" fmla="*/ 4 w 10"/>
                        <a:gd name="T9" fmla="*/ 5 h 11"/>
                        <a:gd name="T10" fmla="*/ 3 w 10"/>
                        <a:gd name="T11" fmla="*/ 6 h 11"/>
                        <a:gd name="T12" fmla="*/ 2 w 10"/>
                        <a:gd name="T13" fmla="*/ 7 h 11"/>
                        <a:gd name="T14" fmla="*/ 3 w 10"/>
                        <a:gd name="T15" fmla="*/ 7 h 11"/>
                        <a:gd name="T16" fmla="*/ 1 w 10"/>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1">
                          <a:moveTo>
                            <a:pt x="1" y="10"/>
                          </a:moveTo>
                          <a:cubicBezTo>
                            <a:pt x="3" y="11"/>
                            <a:pt x="4" y="9"/>
                            <a:pt x="5" y="8"/>
                          </a:cubicBezTo>
                          <a:cubicBezTo>
                            <a:pt x="7" y="7"/>
                            <a:pt x="8" y="5"/>
                            <a:pt x="9" y="3"/>
                          </a:cubicBezTo>
                          <a:cubicBezTo>
                            <a:pt x="10" y="2"/>
                            <a:pt x="8" y="0"/>
                            <a:pt x="7" y="2"/>
                          </a:cubicBezTo>
                          <a:cubicBezTo>
                            <a:pt x="6" y="3"/>
                            <a:pt x="5" y="4"/>
                            <a:pt x="4" y="5"/>
                          </a:cubicBezTo>
                          <a:cubicBezTo>
                            <a:pt x="4" y="5"/>
                            <a:pt x="3" y="6"/>
                            <a:pt x="3" y="6"/>
                          </a:cubicBezTo>
                          <a:cubicBezTo>
                            <a:pt x="2" y="7"/>
                            <a:pt x="2" y="7"/>
                            <a:pt x="2" y="7"/>
                          </a:cubicBezTo>
                          <a:cubicBezTo>
                            <a:pt x="1" y="8"/>
                            <a:pt x="2" y="7"/>
                            <a:pt x="3" y="7"/>
                          </a:cubicBezTo>
                          <a:cubicBezTo>
                            <a:pt x="1" y="6"/>
                            <a:pt x="0" y="9"/>
                            <a:pt x="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5" name="Freeform 318"/>
                    <p:cNvSpPr/>
                    <p:nvPr/>
                  </p:nvSpPr>
                  <p:spPr bwMode="auto">
                    <a:xfrm>
                      <a:off x="950" y="1679"/>
                      <a:ext cx="8" cy="8"/>
                    </a:xfrm>
                    <a:custGeom>
                      <a:avLst/>
                      <a:gdLst>
                        <a:gd name="T0" fmla="*/ 4 w 12"/>
                        <a:gd name="T1" fmla="*/ 11 h 13"/>
                        <a:gd name="T2" fmla="*/ 11 w 12"/>
                        <a:gd name="T3" fmla="*/ 4 h 13"/>
                        <a:gd name="T4" fmla="*/ 8 w 12"/>
                        <a:gd name="T5" fmla="*/ 2 h 13"/>
                        <a:gd name="T6" fmla="*/ 1 w 12"/>
                        <a:gd name="T7" fmla="*/ 10 h 13"/>
                        <a:gd name="T8" fmla="*/ 4 w 12"/>
                        <a:gd name="T9" fmla="*/ 11 h 13"/>
                      </a:gdLst>
                      <a:ahLst/>
                      <a:cxnLst>
                        <a:cxn ang="0">
                          <a:pos x="T0" y="T1"/>
                        </a:cxn>
                        <a:cxn ang="0">
                          <a:pos x="T2" y="T3"/>
                        </a:cxn>
                        <a:cxn ang="0">
                          <a:pos x="T4" y="T5"/>
                        </a:cxn>
                        <a:cxn ang="0">
                          <a:pos x="T6" y="T7"/>
                        </a:cxn>
                        <a:cxn ang="0">
                          <a:pos x="T8" y="T9"/>
                        </a:cxn>
                      </a:cxnLst>
                      <a:rect l="0" t="0" r="r" b="b"/>
                      <a:pathLst>
                        <a:path w="12" h="13">
                          <a:moveTo>
                            <a:pt x="4" y="11"/>
                          </a:moveTo>
                          <a:cubicBezTo>
                            <a:pt x="6" y="9"/>
                            <a:pt x="8" y="6"/>
                            <a:pt x="11" y="4"/>
                          </a:cubicBezTo>
                          <a:cubicBezTo>
                            <a:pt x="12" y="2"/>
                            <a:pt x="10" y="0"/>
                            <a:pt x="8" y="2"/>
                          </a:cubicBezTo>
                          <a:cubicBezTo>
                            <a:pt x="6" y="4"/>
                            <a:pt x="4" y="7"/>
                            <a:pt x="1" y="10"/>
                          </a:cubicBezTo>
                          <a:cubicBezTo>
                            <a:pt x="0" y="12"/>
                            <a:pt x="3" y="13"/>
                            <a:pt x="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319"/>
                    <p:cNvSpPr/>
                    <p:nvPr/>
                  </p:nvSpPr>
                  <p:spPr bwMode="auto">
                    <a:xfrm>
                      <a:off x="951" y="1681"/>
                      <a:ext cx="8" cy="8"/>
                    </a:xfrm>
                    <a:custGeom>
                      <a:avLst/>
                      <a:gdLst>
                        <a:gd name="T0" fmla="*/ 2 w 11"/>
                        <a:gd name="T1" fmla="*/ 10 h 11"/>
                        <a:gd name="T2" fmla="*/ 10 w 11"/>
                        <a:gd name="T3" fmla="*/ 3 h 11"/>
                        <a:gd name="T4" fmla="*/ 8 w 11"/>
                        <a:gd name="T5" fmla="*/ 1 h 11"/>
                        <a:gd name="T6" fmla="*/ 2 w 11"/>
                        <a:gd name="T7" fmla="*/ 7 h 11"/>
                        <a:gd name="T8" fmla="*/ 2 w 11"/>
                        <a:gd name="T9" fmla="*/ 10 h 11"/>
                      </a:gdLst>
                      <a:ahLst/>
                      <a:cxnLst>
                        <a:cxn ang="0">
                          <a:pos x="T0" y="T1"/>
                        </a:cxn>
                        <a:cxn ang="0">
                          <a:pos x="T2" y="T3"/>
                        </a:cxn>
                        <a:cxn ang="0">
                          <a:pos x="T4" y="T5"/>
                        </a:cxn>
                        <a:cxn ang="0">
                          <a:pos x="T6" y="T7"/>
                        </a:cxn>
                        <a:cxn ang="0">
                          <a:pos x="T8" y="T9"/>
                        </a:cxn>
                      </a:cxnLst>
                      <a:rect l="0" t="0" r="r" b="b"/>
                      <a:pathLst>
                        <a:path w="11" h="11">
                          <a:moveTo>
                            <a:pt x="2" y="10"/>
                          </a:moveTo>
                          <a:cubicBezTo>
                            <a:pt x="6" y="9"/>
                            <a:pt x="8" y="6"/>
                            <a:pt x="10" y="3"/>
                          </a:cubicBezTo>
                          <a:cubicBezTo>
                            <a:pt x="11" y="2"/>
                            <a:pt x="9" y="0"/>
                            <a:pt x="8" y="1"/>
                          </a:cubicBezTo>
                          <a:cubicBezTo>
                            <a:pt x="6" y="3"/>
                            <a:pt x="4" y="6"/>
                            <a:pt x="2" y="7"/>
                          </a:cubicBezTo>
                          <a:cubicBezTo>
                            <a:pt x="0" y="8"/>
                            <a:pt x="1" y="11"/>
                            <a:pt x="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7" name="Freeform 320"/>
                    <p:cNvSpPr/>
                    <p:nvPr/>
                  </p:nvSpPr>
                  <p:spPr bwMode="auto">
                    <a:xfrm>
                      <a:off x="953" y="1684"/>
                      <a:ext cx="6" cy="6"/>
                    </a:xfrm>
                    <a:custGeom>
                      <a:avLst/>
                      <a:gdLst>
                        <a:gd name="T0" fmla="*/ 3 w 8"/>
                        <a:gd name="T1" fmla="*/ 8 h 9"/>
                        <a:gd name="T2" fmla="*/ 7 w 8"/>
                        <a:gd name="T3" fmla="*/ 3 h 9"/>
                        <a:gd name="T4" fmla="*/ 5 w 8"/>
                        <a:gd name="T5" fmla="*/ 2 h 9"/>
                        <a:gd name="T6" fmla="*/ 1 w 8"/>
                        <a:gd name="T7" fmla="*/ 6 h 9"/>
                        <a:gd name="T8" fmla="*/ 3 w 8"/>
                        <a:gd name="T9" fmla="*/ 8 h 9"/>
                      </a:gdLst>
                      <a:ahLst/>
                      <a:cxnLst>
                        <a:cxn ang="0">
                          <a:pos x="T0" y="T1"/>
                        </a:cxn>
                        <a:cxn ang="0">
                          <a:pos x="T2" y="T3"/>
                        </a:cxn>
                        <a:cxn ang="0">
                          <a:pos x="T4" y="T5"/>
                        </a:cxn>
                        <a:cxn ang="0">
                          <a:pos x="T6" y="T7"/>
                        </a:cxn>
                        <a:cxn ang="0">
                          <a:pos x="T8" y="T9"/>
                        </a:cxn>
                      </a:cxnLst>
                      <a:rect l="0" t="0" r="r" b="b"/>
                      <a:pathLst>
                        <a:path w="8" h="9">
                          <a:moveTo>
                            <a:pt x="3" y="8"/>
                          </a:moveTo>
                          <a:cubicBezTo>
                            <a:pt x="5" y="6"/>
                            <a:pt x="6" y="5"/>
                            <a:pt x="7" y="3"/>
                          </a:cubicBezTo>
                          <a:cubicBezTo>
                            <a:pt x="8" y="2"/>
                            <a:pt x="6" y="0"/>
                            <a:pt x="5" y="2"/>
                          </a:cubicBezTo>
                          <a:cubicBezTo>
                            <a:pt x="4" y="3"/>
                            <a:pt x="2" y="4"/>
                            <a:pt x="1" y="6"/>
                          </a:cubicBezTo>
                          <a:cubicBezTo>
                            <a:pt x="0" y="7"/>
                            <a:pt x="2" y="9"/>
                            <a:pt x="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8" name="Freeform 321"/>
                    <p:cNvSpPr/>
                    <p:nvPr/>
                  </p:nvSpPr>
                  <p:spPr bwMode="auto">
                    <a:xfrm>
                      <a:off x="953" y="1687"/>
                      <a:ext cx="6" cy="6"/>
                    </a:xfrm>
                    <a:custGeom>
                      <a:avLst/>
                      <a:gdLst>
                        <a:gd name="T0" fmla="*/ 3 w 9"/>
                        <a:gd name="T1" fmla="*/ 8 h 9"/>
                        <a:gd name="T2" fmla="*/ 7 w 9"/>
                        <a:gd name="T3" fmla="*/ 3 h 9"/>
                        <a:gd name="T4" fmla="*/ 5 w 9"/>
                        <a:gd name="T5" fmla="*/ 1 h 9"/>
                        <a:gd name="T6" fmla="*/ 1 w 9"/>
                        <a:gd name="T7" fmla="*/ 5 h 9"/>
                        <a:gd name="T8" fmla="*/ 3 w 9"/>
                        <a:gd name="T9" fmla="*/ 8 h 9"/>
                      </a:gdLst>
                      <a:ahLst/>
                      <a:cxnLst>
                        <a:cxn ang="0">
                          <a:pos x="T0" y="T1"/>
                        </a:cxn>
                        <a:cxn ang="0">
                          <a:pos x="T2" y="T3"/>
                        </a:cxn>
                        <a:cxn ang="0">
                          <a:pos x="T4" y="T5"/>
                        </a:cxn>
                        <a:cxn ang="0">
                          <a:pos x="T6" y="T7"/>
                        </a:cxn>
                        <a:cxn ang="0">
                          <a:pos x="T8" y="T9"/>
                        </a:cxn>
                      </a:cxnLst>
                      <a:rect l="0" t="0" r="r" b="b"/>
                      <a:pathLst>
                        <a:path w="9" h="9">
                          <a:moveTo>
                            <a:pt x="3" y="8"/>
                          </a:moveTo>
                          <a:cubicBezTo>
                            <a:pt x="5" y="7"/>
                            <a:pt x="6" y="5"/>
                            <a:pt x="7" y="3"/>
                          </a:cubicBezTo>
                          <a:cubicBezTo>
                            <a:pt x="9" y="2"/>
                            <a:pt x="6" y="0"/>
                            <a:pt x="5" y="1"/>
                          </a:cubicBezTo>
                          <a:cubicBezTo>
                            <a:pt x="4" y="3"/>
                            <a:pt x="3" y="4"/>
                            <a:pt x="1" y="5"/>
                          </a:cubicBezTo>
                          <a:cubicBezTo>
                            <a:pt x="0" y="6"/>
                            <a:pt x="1" y="9"/>
                            <a:pt x="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322"/>
                    <p:cNvSpPr/>
                    <p:nvPr/>
                  </p:nvSpPr>
                  <p:spPr bwMode="auto">
                    <a:xfrm>
                      <a:off x="953" y="1689"/>
                      <a:ext cx="6" cy="6"/>
                    </a:xfrm>
                    <a:custGeom>
                      <a:avLst/>
                      <a:gdLst>
                        <a:gd name="T0" fmla="*/ 4 w 10"/>
                        <a:gd name="T1" fmla="*/ 8 h 9"/>
                        <a:gd name="T2" fmla="*/ 8 w 10"/>
                        <a:gd name="T3" fmla="*/ 3 h 9"/>
                        <a:gd name="T4" fmla="*/ 6 w 10"/>
                        <a:gd name="T5" fmla="*/ 1 h 9"/>
                        <a:gd name="T6" fmla="*/ 2 w 10"/>
                        <a:gd name="T7" fmla="*/ 6 h 9"/>
                        <a:gd name="T8" fmla="*/ 4 w 10"/>
                        <a:gd name="T9" fmla="*/ 8 h 9"/>
                      </a:gdLst>
                      <a:ahLst/>
                      <a:cxnLst>
                        <a:cxn ang="0">
                          <a:pos x="T0" y="T1"/>
                        </a:cxn>
                        <a:cxn ang="0">
                          <a:pos x="T2" y="T3"/>
                        </a:cxn>
                        <a:cxn ang="0">
                          <a:pos x="T4" y="T5"/>
                        </a:cxn>
                        <a:cxn ang="0">
                          <a:pos x="T6" y="T7"/>
                        </a:cxn>
                        <a:cxn ang="0">
                          <a:pos x="T8" y="T9"/>
                        </a:cxn>
                      </a:cxnLst>
                      <a:rect l="0" t="0" r="r" b="b"/>
                      <a:pathLst>
                        <a:path w="10" h="9">
                          <a:moveTo>
                            <a:pt x="4" y="8"/>
                          </a:moveTo>
                          <a:cubicBezTo>
                            <a:pt x="5" y="7"/>
                            <a:pt x="7" y="5"/>
                            <a:pt x="8" y="3"/>
                          </a:cubicBezTo>
                          <a:cubicBezTo>
                            <a:pt x="10" y="2"/>
                            <a:pt x="8" y="0"/>
                            <a:pt x="6" y="1"/>
                          </a:cubicBezTo>
                          <a:cubicBezTo>
                            <a:pt x="5" y="3"/>
                            <a:pt x="3" y="5"/>
                            <a:pt x="2" y="6"/>
                          </a:cubicBezTo>
                          <a:cubicBezTo>
                            <a:pt x="0" y="7"/>
                            <a:pt x="2" y="9"/>
                            <a:pt x="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323"/>
                    <p:cNvSpPr/>
                    <p:nvPr/>
                  </p:nvSpPr>
                  <p:spPr bwMode="auto">
                    <a:xfrm>
                      <a:off x="953" y="1693"/>
                      <a:ext cx="4" cy="5"/>
                    </a:xfrm>
                    <a:custGeom>
                      <a:avLst/>
                      <a:gdLst>
                        <a:gd name="T0" fmla="*/ 4 w 7"/>
                        <a:gd name="T1" fmla="*/ 6 h 8"/>
                        <a:gd name="T2" fmla="*/ 6 w 7"/>
                        <a:gd name="T3" fmla="*/ 3 h 8"/>
                        <a:gd name="T4" fmla="*/ 4 w 7"/>
                        <a:gd name="T5" fmla="*/ 2 h 8"/>
                        <a:gd name="T6" fmla="*/ 2 w 7"/>
                        <a:gd name="T7" fmla="*/ 4 h 8"/>
                        <a:gd name="T8" fmla="*/ 4 w 7"/>
                        <a:gd name="T9" fmla="*/ 6 h 8"/>
                      </a:gdLst>
                      <a:ahLst/>
                      <a:cxnLst>
                        <a:cxn ang="0">
                          <a:pos x="T0" y="T1"/>
                        </a:cxn>
                        <a:cxn ang="0">
                          <a:pos x="T2" y="T3"/>
                        </a:cxn>
                        <a:cxn ang="0">
                          <a:pos x="T4" y="T5"/>
                        </a:cxn>
                        <a:cxn ang="0">
                          <a:pos x="T6" y="T7"/>
                        </a:cxn>
                        <a:cxn ang="0">
                          <a:pos x="T8" y="T9"/>
                        </a:cxn>
                      </a:cxnLst>
                      <a:rect l="0" t="0" r="r" b="b"/>
                      <a:pathLst>
                        <a:path w="7" h="8">
                          <a:moveTo>
                            <a:pt x="4" y="6"/>
                          </a:moveTo>
                          <a:cubicBezTo>
                            <a:pt x="5" y="5"/>
                            <a:pt x="6" y="4"/>
                            <a:pt x="6" y="3"/>
                          </a:cubicBezTo>
                          <a:cubicBezTo>
                            <a:pt x="7" y="2"/>
                            <a:pt x="5" y="0"/>
                            <a:pt x="4" y="2"/>
                          </a:cubicBezTo>
                          <a:cubicBezTo>
                            <a:pt x="3" y="3"/>
                            <a:pt x="2" y="4"/>
                            <a:pt x="2" y="4"/>
                          </a:cubicBezTo>
                          <a:cubicBezTo>
                            <a:pt x="0" y="6"/>
                            <a:pt x="2" y="8"/>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324"/>
                    <p:cNvSpPr/>
                    <p:nvPr/>
                  </p:nvSpPr>
                  <p:spPr bwMode="auto">
                    <a:xfrm>
                      <a:off x="937" y="1687"/>
                      <a:ext cx="6" cy="6"/>
                    </a:xfrm>
                    <a:custGeom>
                      <a:avLst/>
                      <a:gdLst>
                        <a:gd name="T0" fmla="*/ 4 w 8"/>
                        <a:gd name="T1" fmla="*/ 6 h 8"/>
                        <a:gd name="T2" fmla="*/ 7 w 8"/>
                        <a:gd name="T3" fmla="*/ 3 h 8"/>
                        <a:gd name="T4" fmla="*/ 5 w 8"/>
                        <a:gd name="T5" fmla="*/ 1 h 8"/>
                        <a:gd name="T6" fmla="*/ 2 w 8"/>
                        <a:gd name="T7" fmla="*/ 4 h 8"/>
                        <a:gd name="T8" fmla="*/ 4 w 8"/>
                        <a:gd name="T9" fmla="*/ 6 h 8"/>
                      </a:gdLst>
                      <a:ahLst/>
                      <a:cxnLst>
                        <a:cxn ang="0">
                          <a:pos x="T0" y="T1"/>
                        </a:cxn>
                        <a:cxn ang="0">
                          <a:pos x="T2" y="T3"/>
                        </a:cxn>
                        <a:cxn ang="0">
                          <a:pos x="T4" y="T5"/>
                        </a:cxn>
                        <a:cxn ang="0">
                          <a:pos x="T6" y="T7"/>
                        </a:cxn>
                        <a:cxn ang="0">
                          <a:pos x="T8" y="T9"/>
                        </a:cxn>
                      </a:cxnLst>
                      <a:rect l="0" t="0" r="r" b="b"/>
                      <a:pathLst>
                        <a:path w="8" h="8">
                          <a:moveTo>
                            <a:pt x="4" y="6"/>
                          </a:moveTo>
                          <a:cubicBezTo>
                            <a:pt x="5" y="5"/>
                            <a:pt x="6" y="4"/>
                            <a:pt x="7" y="3"/>
                          </a:cubicBezTo>
                          <a:cubicBezTo>
                            <a:pt x="8" y="2"/>
                            <a:pt x="6" y="0"/>
                            <a:pt x="5" y="1"/>
                          </a:cubicBezTo>
                          <a:cubicBezTo>
                            <a:pt x="4" y="2"/>
                            <a:pt x="3" y="3"/>
                            <a:pt x="2" y="4"/>
                          </a:cubicBezTo>
                          <a:cubicBezTo>
                            <a:pt x="0" y="6"/>
                            <a:pt x="3" y="8"/>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2" name="Freeform 325"/>
                    <p:cNvSpPr/>
                    <p:nvPr/>
                  </p:nvSpPr>
                  <p:spPr bwMode="auto">
                    <a:xfrm>
                      <a:off x="937" y="1689"/>
                      <a:ext cx="6" cy="8"/>
                    </a:xfrm>
                    <a:custGeom>
                      <a:avLst/>
                      <a:gdLst>
                        <a:gd name="T0" fmla="*/ 3 w 9"/>
                        <a:gd name="T1" fmla="*/ 9 h 11"/>
                        <a:gd name="T2" fmla="*/ 8 w 9"/>
                        <a:gd name="T3" fmla="*/ 3 h 11"/>
                        <a:gd name="T4" fmla="*/ 6 w 9"/>
                        <a:gd name="T5" fmla="*/ 1 h 11"/>
                        <a:gd name="T6" fmla="*/ 1 w 9"/>
                        <a:gd name="T7" fmla="*/ 8 h 11"/>
                        <a:gd name="T8" fmla="*/ 3 w 9"/>
                        <a:gd name="T9" fmla="*/ 9 h 11"/>
                      </a:gdLst>
                      <a:ahLst/>
                      <a:cxnLst>
                        <a:cxn ang="0">
                          <a:pos x="T0" y="T1"/>
                        </a:cxn>
                        <a:cxn ang="0">
                          <a:pos x="T2" y="T3"/>
                        </a:cxn>
                        <a:cxn ang="0">
                          <a:pos x="T4" y="T5"/>
                        </a:cxn>
                        <a:cxn ang="0">
                          <a:pos x="T6" y="T7"/>
                        </a:cxn>
                        <a:cxn ang="0">
                          <a:pos x="T8" y="T9"/>
                        </a:cxn>
                      </a:cxnLst>
                      <a:rect l="0" t="0" r="r" b="b"/>
                      <a:pathLst>
                        <a:path w="9" h="11">
                          <a:moveTo>
                            <a:pt x="3" y="9"/>
                          </a:moveTo>
                          <a:cubicBezTo>
                            <a:pt x="5" y="7"/>
                            <a:pt x="7" y="5"/>
                            <a:pt x="8" y="3"/>
                          </a:cubicBezTo>
                          <a:cubicBezTo>
                            <a:pt x="9" y="1"/>
                            <a:pt x="7" y="0"/>
                            <a:pt x="6" y="1"/>
                          </a:cubicBezTo>
                          <a:cubicBezTo>
                            <a:pt x="4" y="4"/>
                            <a:pt x="2" y="5"/>
                            <a:pt x="1" y="8"/>
                          </a:cubicBezTo>
                          <a:cubicBezTo>
                            <a:pt x="0" y="9"/>
                            <a:pt x="2" y="11"/>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3" name="Freeform 326"/>
                    <p:cNvSpPr/>
                    <p:nvPr/>
                  </p:nvSpPr>
                  <p:spPr bwMode="auto">
                    <a:xfrm>
                      <a:off x="937" y="1689"/>
                      <a:ext cx="8" cy="9"/>
                    </a:xfrm>
                    <a:custGeom>
                      <a:avLst/>
                      <a:gdLst>
                        <a:gd name="T0" fmla="*/ 3 w 11"/>
                        <a:gd name="T1" fmla="*/ 11 h 13"/>
                        <a:gd name="T2" fmla="*/ 10 w 11"/>
                        <a:gd name="T3" fmla="*/ 3 h 13"/>
                        <a:gd name="T4" fmla="*/ 7 w 11"/>
                        <a:gd name="T5" fmla="*/ 2 h 13"/>
                        <a:gd name="T6" fmla="*/ 1 w 11"/>
                        <a:gd name="T7" fmla="*/ 9 h 13"/>
                        <a:gd name="T8" fmla="*/ 3 w 11"/>
                        <a:gd name="T9" fmla="*/ 11 h 13"/>
                      </a:gdLst>
                      <a:ahLst/>
                      <a:cxnLst>
                        <a:cxn ang="0">
                          <a:pos x="T0" y="T1"/>
                        </a:cxn>
                        <a:cxn ang="0">
                          <a:pos x="T2" y="T3"/>
                        </a:cxn>
                        <a:cxn ang="0">
                          <a:pos x="T4" y="T5"/>
                        </a:cxn>
                        <a:cxn ang="0">
                          <a:pos x="T6" y="T7"/>
                        </a:cxn>
                        <a:cxn ang="0">
                          <a:pos x="T8" y="T9"/>
                        </a:cxn>
                      </a:cxnLst>
                      <a:rect l="0" t="0" r="r" b="b"/>
                      <a:pathLst>
                        <a:path w="11" h="13">
                          <a:moveTo>
                            <a:pt x="3" y="11"/>
                          </a:moveTo>
                          <a:cubicBezTo>
                            <a:pt x="6" y="9"/>
                            <a:pt x="8" y="6"/>
                            <a:pt x="10" y="3"/>
                          </a:cubicBezTo>
                          <a:cubicBezTo>
                            <a:pt x="11" y="2"/>
                            <a:pt x="8" y="0"/>
                            <a:pt x="7" y="2"/>
                          </a:cubicBezTo>
                          <a:cubicBezTo>
                            <a:pt x="6" y="5"/>
                            <a:pt x="3" y="7"/>
                            <a:pt x="1" y="9"/>
                          </a:cubicBezTo>
                          <a:cubicBezTo>
                            <a:pt x="0" y="11"/>
                            <a:pt x="2" y="13"/>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4" name="Freeform 327"/>
                    <p:cNvSpPr/>
                    <p:nvPr/>
                  </p:nvSpPr>
                  <p:spPr bwMode="auto">
                    <a:xfrm>
                      <a:off x="938" y="1693"/>
                      <a:ext cx="5" cy="6"/>
                    </a:xfrm>
                    <a:custGeom>
                      <a:avLst/>
                      <a:gdLst>
                        <a:gd name="T0" fmla="*/ 4 w 7"/>
                        <a:gd name="T1" fmla="*/ 7 h 8"/>
                        <a:gd name="T2" fmla="*/ 6 w 7"/>
                        <a:gd name="T3" fmla="*/ 3 h 8"/>
                        <a:gd name="T4" fmla="*/ 4 w 7"/>
                        <a:gd name="T5" fmla="*/ 1 h 8"/>
                        <a:gd name="T6" fmla="*/ 1 w 7"/>
                        <a:gd name="T7" fmla="*/ 5 h 8"/>
                        <a:gd name="T8" fmla="*/ 4 w 7"/>
                        <a:gd name="T9" fmla="*/ 7 h 8"/>
                      </a:gdLst>
                      <a:ahLst/>
                      <a:cxnLst>
                        <a:cxn ang="0">
                          <a:pos x="T0" y="T1"/>
                        </a:cxn>
                        <a:cxn ang="0">
                          <a:pos x="T2" y="T3"/>
                        </a:cxn>
                        <a:cxn ang="0">
                          <a:pos x="T4" y="T5"/>
                        </a:cxn>
                        <a:cxn ang="0">
                          <a:pos x="T6" y="T7"/>
                        </a:cxn>
                        <a:cxn ang="0">
                          <a:pos x="T8" y="T9"/>
                        </a:cxn>
                      </a:cxnLst>
                      <a:rect l="0" t="0" r="r" b="b"/>
                      <a:pathLst>
                        <a:path w="7" h="8">
                          <a:moveTo>
                            <a:pt x="4" y="7"/>
                          </a:moveTo>
                          <a:cubicBezTo>
                            <a:pt x="4" y="5"/>
                            <a:pt x="5" y="4"/>
                            <a:pt x="6" y="3"/>
                          </a:cubicBezTo>
                          <a:cubicBezTo>
                            <a:pt x="7" y="2"/>
                            <a:pt x="5" y="0"/>
                            <a:pt x="4" y="1"/>
                          </a:cubicBezTo>
                          <a:cubicBezTo>
                            <a:pt x="3" y="3"/>
                            <a:pt x="2" y="4"/>
                            <a:pt x="1" y="5"/>
                          </a:cubicBezTo>
                          <a:cubicBezTo>
                            <a:pt x="0" y="7"/>
                            <a:pt x="3" y="8"/>
                            <a:pt x="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5" name="Freeform 328"/>
                    <p:cNvSpPr/>
                    <p:nvPr/>
                  </p:nvSpPr>
                  <p:spPr bwMode="auto">
                    <a:xfrm>
                      <a:off x="940" y="1685"/>
                      <a:ext cx="4" cy="5"/>
                    </a:xfrm>
                    <a:custGeom>
                      <a:avLst/>
                      <a:gdLst>
                        <a:gd name="T0" fmla="*/ 3 w 6"/>
                        <a:gd name="T1" fmla="*/ 5 h 7"/>
                        <a:gd name="T2" fmla="*/ 4 w 6"/>
                        <a:gd name="T3" fmla="*/ 4 h 7"/>
                        <a:gd name="T4" fmla="*/ 2 w 6"/>
                        <a:gd name="T5" fmla="*/ 2 h 7"/>
                        <a:gd name="T6" fmla="*/ 1 w 6"/>
                        <a:gd name="T7" fmla="*/ 4 h 7"/>
                        <a:gd name="T8" fmla="*/ 3 w 6"/>
                        <a:gd name="T9" fmla="*/ 5 h 7"/>
                      </a:gdLst>
                      <a:ahLst/>
                      <a:cxnLst>
                        <a:cxn ang="0">
                          <a:pos x="T0" y="T1"/>
                        </a:cxn>
                        <a:cxn ang="0">
                          <a:pos x="T2" y="T3"/>
                        </a:cxn>
                        <a:cxn ang="0">
                          <a:pos x="T4" y="T5"/>
                        </a:cxn>
                        <a:cxn ang="0">
                          <a:pos x="T6" y="T7"/>
                        </a:cxn>
                        <a:cxn ang="0">
                          <a:pos x="T8" y="T9"/>
                        </a:cxn>
                      </a:cxnLst>
                      <a:rect l="0" t="0" r="r" b="b"/>
                      <a:pathLst>
                        <a:path w="6" h="7">
                          <a:moveTo>
                            <a:pt x="3" y="5"/>
                          </a:moveTo>
                          <a:cubicBezTo>
                            <a:pt x="4" y="5"/>
                            <a:pt x="4" y="4"/>
                            <a:pt x="4" y="4"/>
                          </a:cubicBezTo>
                          <a:cubicBezTo>
                            <a:pt x="6" y="2"/>
                            <a:pt x="4" y="0"/>
                            <a:pt x="2" y="2"/>
                          </a:cubicBezTo>
                          <a:cubicBezTo>
                            <a:pt x="2" y="2"/>
                            <a:pt x="1" y="3"/>
                            <a:pt x="1" y="4"/>
                          </a:cubicBezTo>
                          <a:cubicBezTo>
                            <a:pt x="0" y="5"/>
                            <a:pt x="2" y="7"/>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6" name="Freeform 329"/>
                    <p:cNvSpPr/>
                    <p:nvPr/>
                  </p:nvSpPr>
                  <p:spPr bwMode="auto">
                    <a:xfrm>
                      <a:off x="940" y="1691"/>
                      <a:ext cx="5" cy="5"/>
                    </a:xfrm>
                    <a:custGeom>
                      <a:avLst/>
                      <a:gdLst>
                        <a:gd name="T0" fmla="*/ 2 w 8"/>
                        <a:gd name="T1" fmla="*/ 6 h 7"/>
                        <a:gd name="T2" fmla="*/ 7 w 8"/>
                        <a:gd name="T3" fmla="*/ 3 h 7"/>
                        <a:gd name="T4" fmla="*/ 4 w 8"/>
                        <a:gd name="T5" fmla="*/ 2 h 7"/>
                        <a:gd name="T6" fmla="*/ 1 w 8"/>
                        <a:gd name="T7" fmla="*/ 4 h 7"/>
                        <a:gd name="T8" fmla="*/ 2 w 8"/>
                        <a:gd name="T9" fmla="*/ 6 h 7"/>
                      </a:gdLst>
                      <a:ahLst/>
                      <a:cxnLst>
                        <a:cxn ang="0">
                          <a:pos x="T0" y="T1"/>
                        </a:cxn>
                        <a:cxn ang="0">
                          <a:pos x="T2" y="T3"/>
                        </a:cxn>
                        <a:cxn ang="0">
                          <a:pos x="T4" y="T5"/>
                        </a:cxn>
                        <a:cxn ang="0">
                          <a:pos x="T6" y="T7"/>
                        </a:cxn>
                        <a:cxn ang="0">
                          <a:pos x="T8" y="T9"/>
                        </a:cxn>
                      </a:cxnLst>
                      <a:rect l="0" t="0" r="r" b="b"/>
                      <a:pathLst>
                        <a:path w="8" h="7">
                          <a:moveTo>
                            <a:pt x="2" y="6"/>
                          </a:moveTo>
                          <a:cubicBezTo>
                            <a:pt x="4" y="6"/>
                            <a:pt x="6" y="5"/>
                            <a:pt x="7" y="3"/>
                          </a:cubicBezTo>
                          <a:cubicBezTo>
                            <a:pt x="8" y="2"/>
                            <a:pt x="5" y="0"/>
                            <a:pt x="4" y="2"/>
                          </a:cubicBezTo>
                          <a:cubicBezTo>
                            <a:pt x="3" y="3"/>
                            <a:pt x="3" y="3"/>
                            <a:pt x="1" y="4"/>
                          </a:cubicBezTo>
                          <a:cubicBezTo>
                            <a:pt x="0" y="4"/>
                            <a:pt x="0" y="7"/>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7" name="Freeform 330"/>
                    <p:cNvSpPr/>
                    <p:nvPr/>
                  </p:nvSpPr>
                  <p:spPr bwMode="auto">
                    <a:xfrm>
                      <a:off x="941" y="1693"/>
                      <a:ext cx="4" cy="5"/>
                    </a:xfrm>
                    <a:custGeom>
                      <a:avLst/>
                      <a:gdLst>
                        <a:gd name="T0" fmla="*/ 4 w 7"/>
                        <a:gd name="T1" fmla="*/ 7 h 8"/>
                        <a:gd name="T2" fmla="*/ 6 w 7"/>
                        <a:gd name="T3" fmla="*/ 3 h 8"/>
                        <a:gd name="T4" fmla="*/ 4 w 7"/>
                        <a:gd name="T5" fmla="*/ 1 h 8"/>
                        <a:gd name="T6" fmla="*/ 1 w 7"/>
                        <a:gd name="T7" fmla="*/ 5 h 8"/>
                        <a:gd name="T8" fmla="*/ 4 w 7"/>
                        <a:gd name="T9" fmla="*/ 7 h 8"/>
                      </a:gdLst>
                      <a:ahLst/>
                      <a:cxnLst>
                        <a:cxn ang="0">
                          <a:pos x="T0" y="T1"/>
                        </a:cxn>
                        <a:cxn ang="0">
                          <a:pos x="T2" y="T3"/>
                        </a:cxn>
                        <a:cxn ang="0">
                          <a:pos x="T4" y="T5"/>
                        </a:cxn>
                        <a:cxn ang="0">
                          <a:pos x="T6" y="T7"/>
                        </a:cxn>
                        <a:cxn ang="0">
                          <a:pos x="T8" y="T9"/>
                        </a:cxn>
                      </a:cxnLst>
                      <a:rect l="0" t="0" r="r" b="b"/>
                      <a:pathLst>
                        <a:path w="7" h="8">
                          <a:moveTo>
                            <a:pt x="4" y="7"/>
                          </a:moveTo>
                          <a:cubicBezTo>
                            <a:pt x="5" y="5"/>
                            <a:pt x="6" y="4"/>
                            <a:pt x="6" y="3"/>
                          </a:cubicBezTo>
                          <a:cubicBezTo>
                            <a:pt x="7" y="1"/>
                            <a:pt x="5" y="0"/>
                            <a:pt x="4" y="1"/>
                          </a:cubicBezTo>
                          <a:cubicBezTo>
                            <a:pt x="3" y="3"/>
                            <a:pt x="2" y="4"/>
                            <a:pt x="1" y="5"/>
                          </a:cubicBezTo>
                          <a:cubicBezTo>
                            <a:pt x="0" y="7"/>
                            <a:pt x="3" y="8"/>
                            <a:pt x="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8" name="Freeform 331"/>
                    <p:cNvSpPr/>
                    <p:nvPr/>
                  </p:nvSpPr>
                  <p:spPr bwMode="auto">
                    <a:xfrm>
                      <a:off x="787" y="1279"/>
                      <a:ext cx="41" cy="39"/>
                    </a:xfrm>
                    <a:custGeom>
                      <a:avLst/>
                      <a:gdLst>
                        <a:gd name="T0" fmla="*/ 39 w 61"/>
                        <a:gd name="T1" fmla="*/ 8 h 58"/>
                        <a:gd name="T2" fmla="*/ 5 w 61"/>
                        <a:gd name="T3" fmla="*/ 20 h 58"/>
                        <a:gd name="T4" fmla="*/ 22 w 61"/>
                        <a:gd name="T5" fmla="*/ 53 h 58"/>
                        <a:gd name="T6" fmla="*/ 33 w 61"/>
                        <a:gd name="T7" fmla="*/ 8 h 58"/>
                        <a:gd name="T8" fmla="*/ 33 w 61"/>
                        <a:gd name="T9" fmla="*/ 11 h 58"/>
                        <a:gd name="T10" fmla="*/ 46 w 61"/>
                        <a:gd name="T11" fmla="*/ 29 h 58"/>
                        <a:gd name="T12" fmla="*/ 25 w 61"/>
                        <a:gd name="T13" fmla="*/ 50 h 58"/>
                        <a:gd name="T14" fmla="*/ 7 w 61"/>
                        <a:gd name="T15" fmla="*/ 23 h 58"/>
                        <a:gd name="T16" fmla="*/ 38 w 61"/>
                        <a:gd name="T17" fmla="*/ 10 h 58"/>
                        <a:gd name="T18" fmla="*/ 39 w 61"/>
                        <a:gd name="T1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58">
                          <a:moveTo>
                            <a:pt x="39" y="8"/>
                          </a:moveTo>
                          <a:cubicBezTo>
                            <a:pt x="27" y="0"/>
                            <a:pt x="10" y="7"/>
                            <a:pt x="5" y="20"/>
                          </a:cubicBezTo>
                          <a:cubicBezTo>
                            <a:pt x="0" y="34"/>
                            <a:pt x="8" y="50"/>
                            <a:pt x="22" y="53"/>
                          </a:cubicBezTo>
                          <a:cubicBezTo>
                            <a:pt x="48" y="58"/>
                            <a:pt x="61" y="9"/>
                            <a:pt x="33" y="8"/>
                          </a:cubicBezTo>
                          <a:cubicBezTo>
                            <a:pt x="31" y="8"/>
                            <a:pt x="31" y="11"/>
                            <a:pt x="33" y="11"/>
                          </a:cubicBezTo>
                          <a:cubicBezTo>
                            <a:pt x="43" y="11"/>
                            <a:pt x="46" y="20"/>
                            <a:pt x="46" y="29"/>
                          </a:cubicBezTo>
                          <a:cubicBezTo>
                            <a:pt x="46" y="40"/>
                            <a:pt x="36" y="50"/>
                            <a:pt x="25" y="50"/>
                          </a:cubicBezTo>
                          <a:cubicBezTo>
                            <a:pt x="11" y="51"/>
                            <a:pt x="4" y="34"/>
                            <a:pt x="7" y="23"/>
                          </a:cubicBezTo>
                          <a:cubicBezTo>
                            <a:pt x="11" y="11"/>
                            <a:pt x="27" y="3"/>
                            <a:pt x="38" y="10"/>
                          </a:cubicBezTo>
                          <a:cubicBezTo>
                            <a:pt x="39" y="11"/>
                            <a:pt x="41" y="9"/>
                            <a:pt x="3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9" name="Freeform 332"/>
                    <p:cNvSpPr/>
                    <p:nvPr/>
                  </p:nvSpPr>
                  <p:spPr bwMode="auto">
                    <a:xfrm>
                      <a:off x="803" y="1286"/>
                      <a:ext cx="12" cy="14"/>
                    </a:xfrm>
                    <a:custGeom>
                      <a:avLst/>
                      <a:gdLst>
                        <a:gd name="T0" fmla="*/ 4 w 18"/>
                        <a:gd name="T1" fmla="*/ 3 h 21"/>
                        <a:gd name="T2" fmla="*/ 4 w 18"/>
                        <a:gd name="T3" fmla="*/ 2 h 21"/>
                        <a:gd name="T4" fmla="*/ 1 w 18"/>
                        <a:gd name="T5" fmla="*/ 2 h 21"/>
                        <a:gd name="T6" fmla="*/ 0 w 18"/>
                        <a:gd name="T7" fmla="*/ 20 h 21"/>
                        <a:gd name="T8" fmla="*/ 2 w 18"/>
                        <a:gd name="T9" fmla="*/ 21 h 21"/>
                        <a:gd name="T10" fmla="*/ 16 w 18"/>
                        <a:gd name="T11" fmla="*/ 20 h 21"/>
                        <a:gd name="T12" fmla="*/ 16 w 18"/>
                        <a:gd name="T13" fmla="*/ 17 h 21"/>
                        <a:gd name="T14" fmla="*/ 1 w 18"/>
                        <a:gd name="T15" fmla="*/ 19 h 21"/>
                        <a:gd name="T16" fmla="*/ 3 w 18"/>
                        <a:gd name="T17" fmla="*/ 20 h 21"/>
                        <a:gd name="T18" fmla="*/ 4 w 18"/>
                        <a:gd name="T19" fmla="*/ 2 h 21"/>
                        <a:gd name="T20" fmla="*/ 1 w 18"/>
                        <a:gd name="T21" fmla="*/ 2 h 21"/>
                        <a:gd name="T22" fmla="*/ 1 w 18"/>
                        <a:gd name="T23" fmla="*/ 3 h 21"/>
                        <a:gd name="T24" fmla="*/ 4 w 18"/>
                        <a:gd name="T2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4" y="3"/>
                          </a:moveTo>
                          <a:cubicBezTo>
                            <a:pt x="4" y="3"/>
                            <a:pt x="4" y="2"/>
                            <a:pt x="4" y="2"/>
                          </a:cubicBezTo>
                          <a:cubicBezTo>
                            <a:pt x="3" y="2"/>
                            <a:pt x="2" y="2"/>
                            <a:pt x="1" y="2"/>
                          </a:cubicBezTo>
                          <a:cubicBezTo>
                            <a:pt x="1" y="8"/>
                            <a:pt x="0" y="14"/>
                            <a:pt x="0" y="20"/>
                          </a:cubicBezTo>
                          <a:cubicBezTo>
                            <a:pt x="0" y="21"/>
                            <a:pt x="1" y="21"/>
                            <a:pt x="2" y="21"/>
                          </a:cubicBezTo>
                          <a:cubicBezTo>
                            <a:pt x="6" y="20"/>
                            <a:pt x="11" y="20"/>
                            <a:pt x="16" y="20"/>
                          </a:cubicBezTo>
                          <a:cubicBezTo>
                            <a:pt x="18" y="20"/>
                            <a:pt x="18" y="17"/>
                            <a:pt x="16" y="17"/>
                          </a:cubicBezTo>
                          <a:cubicBezTo>
                            <a:pt x="11" y="17"/>
                            <a:pt x="6" y="17"/>
                            <a:pt x="1" y="19"/>
                          </a:cubicBezTo>
                          <a:cubicBezTo>
                            <a:pt x="2" y="19"/>
                            <a:pt x="2" y="19"/>
                            <a:pt x="3" y="20"/>
                          </a:cubicBezTo>
                          <a:cubicBezTo>
                            <a:pt x="3" y="14"/>
                            <a:pt x="4" y="8"/>
                            <a:pt x="4" y="2"/>
                          </a:cubicBezTo>
                          <a:cubicBezTo>
                            <a:pt x="4" y="0"/>
                            <a:pt x="1" y="0"/>
                            <a:pt x="1" y="2"/>
                          </a:cubicBezTo>
                          <a:cubicBezTo>
                            <a:pt x="1" y="2"/>
                            <a:pt x="1" y="3"/>
                            <a:pt x="1" y="3"/>
                          </a:cubicBezTo>
                          <a:cubicBezTo>
                            <a:pt x="1" y="5"/>
                            <a:pt x="4" y="5"/>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0" name="Freeform 333"/>
                    <p:cNvSpPr/>
                    <p:nvPr/>
                  </p:nvSpPr>
                  <p:spPr bwMode="auto">
                    <a:xfrm>
                      <a:off x="515" y="1470"/>
                      <a:ext cx="28" cy="40"/>
                    </a:xfrm>
                    <a:custGeom>
                      <a:avLst/>
                      <a:gdLst>
                        <a:gd name="T0" fmla="*/ 6 w 42"/>
                        <a:gd name="T1" fmla="*/ 7 h 60"/>
                        <a:gd name="T2" fmla="*/ 6 w 42"/>
                        <a:gd name="T3" fmla="*/ 5 h 60"/>
                        <a:gd name="T4" fmla="*/ 3 w 42"/>
                        <a:gd name="T5" fmla="*/ 4 h 60"/>
                        <a:gd name="T6" fmla="*/ 4 w 42"/>
                        <a:gd name="T7" fmla="*/ 58 h 60"/>
                        <a:gd name="T8" fmla="*/ 6 w 42"/>
                        <a:gd name="T9" fmla="*/ 59 h 60"/>
                        <a:gd name="T10" fmla="*/ 36 w 42"/>
                        <a:gd name="T11" fmla="*/ 60 h 60"/>
                        <a:gd name="T12" fmla="*/ 38 w 42"/>
                        <a:gd name="T13" fmla="*/ 59 h 60"/>
                        <a:gd name="T14" fmla="*/ 38 w 42"/>
                        <a:gd name="T15" fmla="*/ 5 h 60"/>
                        <a:gd name="T16" fmla="*/ 34 w 42"/>
                        <a:gd name="T17" fmla="*/ 0 h 60"/>
                        <a:gd name="T18" fmla="*/ 3 w 42"/>
                        <a:gd name="T19" fmla="*/ 3 h 60"/>
                        <a:gd name="T20" fmla="*/ 2 w 42"/>
                        <a:gd name="T21" fmla="*/ 6 h 60"/>
                        <a:gd name="T22" fmla="*/ 32 w 42"/>
                        <a:gd name="T23" fmla="*/ 3 h 60"/>
                        <a:gd name="T24" fmla="*/ 36 w 42"/>
                        <a:gd name="T25" fmla="*/ 43 h 60"/>
                        <a:gd name="T26" fmla="*/ 28 w 42"/>
                        <a:gd name="T27" fmla="*/ 57 h 60"/>
                        <a:gd name="T28" fmla="*/ 7 w 42"/>
                        <a:gd name="T29" fmla="*/ 49 h 60"/>
                        <a:gd name="T30" fmla="*/ 6 w 42"/>
                        <a:gd name="T31" fmla="*/ 4 h 60"/>
                        <a:gd name="T32" fmla="*/ 3 w 42"/>
                        <a:gd name="T33" fmla="*/ 4 h 60"/>
                        <a:gd name="T34" fmla="*/ 3 w 42"/>
                        <a:gd name="T35" fmla="*/ 6 h 60"/>
                        <a:gd name="T36" fmla="*/ 6 w 42"/>
                        <a:gd name="T37" fmla="*/ 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60">
                          <a:moveTo>
                            <a:pt x="6" y="7"/>
                          </a:moveTo>
                          <a:cubicBezTo>
                            <a:pt x="6" y="6"/>
                            <a:pt x="6" y="5"/>
                            <a:pt x="6" y="5"/>
                          </a:cubicBezTo>
                          <a:cubicBezTo>
                            <a:pt x="5" y="4"/>
                            <a:pt x="4" y="4"/>
                            <a:pt x="3" y="4"/>
                          </a:cubicBezTo>
                          <a:cubicBezTo>
                            <a:pt x="3" y="22"/>
                            <a:pt x="4" y="40"/>
                            <a:pt x="4" y="58"/>
                          </a:cubicBezTo>
                          <a:cubicBezTo>
                            <a:pt x="4" y="59"/>
                            <a:pt x="5" y="59"/>
                            <a:pt x="6" y="59"/>
                          </a:cubicBezTo>
                          <a:cubicBezTo>
                            <a:pt x="16" y="60"/>
                            <a:pt x="26" y="60"/>
                            <a:pt x="36" y="60"/>
                          </a:cubicBezTo>
                          <a:cubicBezTo>
                            <a:pt x="37" y="60"/>
                            <a:pt x="38" y="59"/>
                            <a:pt x="38" y="59"/>
                          </a:cubicBezTo>
                          <a:cubicBezTo>
                            <a:pt x="38" y="41"/>
                            <a:pt x="42" y="22"/>
                            <a:pt x="38" y="5"/>
                          </a:cubicBezTo>
                          <a:cubicBezTo>
                            <a:pt x="38" y="3"/>
                            <a:pt x="36" y="0"/>
                            <a:pt x="34" y="0"/>
                          </a:cubicBezTo>
                          <a:cubicBezTo>
                            <a:pt x="24" y="0"/>
                            <a:pt x="13" y="5"/>
                            <a:pt x="3" y="3"/>
                          </a:cubicBezTo>
                          <a:cubicBezTo>
                            <a:pt x="1" y="3"/>
                            <a:pt x="0" y="5"/>
                            <a:pt x="2" y="6"/>
                          </a:cubicBezTo>
                          <a:cubicBezTo>
                            <a:pt x="11" y="8"/>
                            <a:pt x="23" y="5"/>
                            <a:pt x="32" y="3"/>
                          </a:cubicBezTo>
                          <a:cubicBezTo>
                            <a:pt x="39" y="2"/>
                            <a:pt x="36" y="38"/>
                            <a:pt x="36" y="43"/>
                          </a:cubicBezTo>
                          <a:cubicBezTo>
                            <a:pt x="35" y="50"/>
                            <a:pt x="37" y="57"/>
                            <a:pt x="28" y="57"/>
                          </a:cubicBezTo>
                          <a:cubicBezTo>
                            <a:pt x="20" y="57"/>
                            <a:pt x="7" y="60"/>
                            <a:pt x="7" y="49"/>
                          </a:cubicBezTo>
                          <a:cubicBezTo>
                            <a:pt x="7" y="34"/>
                            <a:pt x="6" y="19"/>
                            <a:pt x="6" y="4"/>
                          </a:cubicBezTo>
                          <a:cubicBezTo>
                            <a:pt x="6" y="3"/>
                            <a:pt x="3" y="2"/>
                            <a:pt x="3" y="4"/>
                          </a:cubicBezTo>
                          <a:cubicBezTo>
                            <a:pt x="3" y="5"/>
                            <a:pt x="3" y="5"/>
                            <a:pt x="3" y="6"/>
                          </a:cubicBezTo>
                          <a:cubicBezTo>
                            <a:pt x="2" y="8"/>
                            <a:pt x="5" y="9"/>
                            <a:pt x="6"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1" name="Freeform 334"/>
                    <p:cNvSpPr/>
                    <p:nvPr/>
                  </p:nvSpPr>
                  <p:spPr bwMode="auto">
                    <a:xfrm>
                      <a:off x="518" y="1473"/>
                      <a:ext cx="22" cy="32"/>
                    </a:xfrm>
                    <a:custGeom>
                      <a:avLst/>
                      <a:gdLst>
                        <a:gd name="T0" fmla="*/ 4 w 33"/>
                        <a:gd name="T1" fmla="*/ 3 h 48"/>
                        <a:gd name="T2" fmla="*/ 4 w 33"/>
                        <a:gd name="T3" fmla="*/ 2 h 48"/>
                        <a:gd name="T4" fmla="*/ 1 w 33"/>
                        <a:gd name="T5" fmla="*/ 2 h 48"/>
                        <a:gd name="T6" fmla="*/ 1 w 33"/>
                        <a:gd name="T7" fmla="*/ 46 h 48"/>
                        <a:gd name="T8" fmla="*/ 2 w 33"/>
                        <a:gd name="T9" fmla="*/ 48 h 48"/>
                        <a:gd name="T10" fmla="*/ 31 w 33"/>
                        <a:gd name="T11" fmla="*/ 47 h 48"/>
                        <a:gd name="T12" fmla="*/ 31 w 33"/>
                        <a:gd name="T13" fmla="*/ 44 h 48"/>
                        <a:gd name="T14" fmla="*/ 15 w 33"/>
                        <a:gd name="T15" fmla="*/ 45 h 48"/>
                        <a:gd name="T16" fmla="*/ 5 w 33"/>
                        <a:gd name="T17" fmla="*/ 45 h 48"/>
                        <a:gd name="T18" fmla="*/ 3 w 33"/>
                        <a:gd name="T19" fmla="*/ 38 h 48"/>
                        <a:gd name="T20" fmla="*/ 4 w 33"/>
                        <a:gd name="T21" fmla="*/ 2 h 48"/>
                        <a:gd name="T22" fmla="*/ 1 w 33"/>
                        <a:gd name="T23" fmla="*/ 2 h 48"/>
                        <a:gd name="T24" fmla="*/ 1 w 33"/>
                        <a:gd name="T25" fmla="*/ 3 h 48"/>
                        <a:gd name="T26" fmla="*/ 4 w 33"/>
                        <a:gd name="T27" fmla="*/ 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48">
                          <a:moveTo>
                            <a:pt x="4" y="3"/>
                          </a:moveTo>
                          <a:cubicBezTo>
                            <a:pt x="4" y="3"/>
                            <a:pt x="4" y="2"/>
                            <a:pt x="4" y="2"/>
                          </a:cubicBezTo>
                          <a:cubicBezTo>
                            <a:pt x="4" y="0"/>
                            <a:pt x="1" y="0"/>
                            <a:pt x="1" y="2"/>
                          </a:cubicBezTo>
                          <a:cubicBezTo>
                            <a:pt x="1" y="17"/>
                            <a:pt x="0" y="32"/>
                            <a:pt x="1" y="46"/>
                          </a:cubicBezTo>
                          <a:cubicBezTo>
                            <a:pt x="1" y="47"/>
                            <a:pt x="1" y="48"/>
                            <a:pt x="2" y="48"/>
                          </a:cubicBezTo>
                          <a:cubicBezTo>
                            <a:pt x="12" y="48"/>
                            <a:pt x="21" y="48"/>
                            <a:pt x="31" y="47"/>
                          </a:cubicBezTo>
                          <a:cubicBezTo>
                            <a:pt x="33" y="46"/>
                            <a:pt x="33" y="43"/>
                            <a:pt x="31" y="44"/>
                          </a:cubicBezTo>
                          <a:cubicBezTo>
                            <a:pt x="25" y="44"/>
                            <a:pt x="20" y="45"/>
                            <a:pt x="15" y="45"/>
                          </a:cubicBezTo>
                          <a:cubicBezTo>
                            <a:pt x="12" y="45"/>
                            <a:pt x="9" y="45"/>
                            <a:pt x="5" y="45"/>
                          </a:cubicBezTo>
                          <a:cubicBezTo>
                            <a:pt x="2" y="45"/>
                            <a:pt x="3" y="39"/>
                            <a:pt x="3" y="38"/>
                          </a:cubicBezTo>
                          <a:cubicBezTo>
                            <a:pt x="4" y="26"/>
                            <a:pt x="4" y="14"/>
                            <a:pt x="4" y="2"/>
                          </a:cubicBezTo>
                          <a:cubicBezTo>
                            <a:pt x="4" y="0"/>
                            <a:pt x="1" y="0"/>
                            <a:pt x="1" y="2"/>
                          </a:cubicBezTo>
                          <a:cubicBezTo>
                            <a:pt x="1" y="2"/>
                            <a:pt x="1" y="3"/>
                            <a:pt x="1" y="3"/>
                          </a:cubicBezTo>
                          <a:cubicBezTo>
                            <a:pt x="1" y="5"/>
                            <a:pt x="4" y="5"/>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2" name="Freeform 335"/>
                    <p:cNvSpPr/>
                    <p:nvPr/>
                  </p:nvSpPr>
                  <p:spPr bwMode="auto">
                    <a:xfrm>
                      <a:off x="522" y="1502"/>
                      <a:ext cx="12" cy="8"/>
                    </a:xfrm>
                    <a:custGeom>
                      <a:avLst/>
                      <a:gdLst>
                        <a:gd name="T0" fmla="*/ 12 w 17"/>
                        <a:gd name="T1" fmla="*/ 0 h 11"/>
                        <a:gd name="T2" fmla="*/ 3 w 17"/>
                        <a:gd name="T3" fmla="*/ 4 h 11"/>
                        <a:gd name="T4" fmla="*/ 7 w 17"/>
                        <a:gd name="T5" fmla="*/ 11 h 11"/>
                        <a:gd name="T6" fmla="*/ 15 w 17"/>
                        <a:gd name="T7" fmla="*/ 7 h 11"/>
                        <a:gd name="T8" fmla="*/ 11 w 17"/>
                        <a:gd name="T9" fmla="*/ 1 h 11"/>
                        <a:gd name="T10" fmla="*/ 11 w 17"/>
                        <a:gd name="T11" fmla="*/ 4 h 11"/>
                        <a:gd name="T12" fmla="*/ 12 w 17"/>
                        <a:gd name="T13" fmla="*/ 6 h 11"/>
                        <a:gd name="T14" fmla="*/ 7 w 17"/>
                        <a:gd name="T15" fmla="*/ 8 h 11"/>
                        <a:gd name="T16" fmla="*/ 5 w 17"/>
                        <a:gd name="T17" fmla="*/ 6 h 11"/>
                        <a:gd name="T18" fmla="*/ 7 w 17"/>
                        <a:gd name="T19" fmla="*/ 5 h 11"/>
                        <a:gd name="T20" fmla="*/ 12 w 17"/>
                        <a:gd name="T21" fmla="*/ 3 h 11"/>
                        <a:gd name="T22" fmla="*/ 12 w 17"/>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1">
                          <a:moveTo>
                            <a:pt x="12" y="0"/>
                          </a:moveTo>
                          <a:cubicBezTo>
                            <a:pt x="9" y="0"/>
                            <a:pt x="5" y="2"/>
                            <a:pt x="3" y="4"/>
                          </a:cubicBezTo>
                          <a:cubicBezTo>
                            <a:pt x="0" y="7"/>
                            <a:pt x="4" y="10"/>
                            <a:pt x="7" y="11"/>
                          </a:cubicBezTo>
                          <a:cubicBezTo>
                            <a:pt x="10" y="11"/>
                            <a:pt x="14" y="9"/>
                            <a:pt x="15" y="7"/>
                          </a:cubicBezTo>
                          <a:cubicBezTo>
                            <a:pt x="17" y="4"/>
                            <a:pt x="15" y="1"/>
                            <a:pt x="11" y="1"/>
                          </a:cubicBezTo>
                          <a:cubicBezTo>
                            <a:pt x="10" y="1"/>
                            <a:pt x="10" y="4"/>
                            <a:pt x="11" y="4"/>
                          </a:cubicBezTo>
                          <a:cubicBezTo>
                            <a:pt x="13" y="4"/>
                            <a:pt x="13" y="5"/>
                            <a:pt x="12" y="6"/>
                          </a:cubicBezTo>
                          <a:cubicBezTo>
                            <a:pt x="11" y="7"/>
                            <a:pt x="9" y="8"/>
                            <a:pt x="7" y="8"/>
                          </a:cubicBezTo>
                          <a:cubicBezTo>
                            <a:pt x="7" y="7"/>
                            <a:pt x="5" y="7"/>
                            <a:pt x="5" y="6"/>
                          </a:cubicBezTo>
                          <a:cubicBezTo>
                            <a:pt x="5" y="6"/>
                            <a:pt x="6" y="5"/>
                            <a:pt x="7" y="5"/>
                          </a:cubicBezTo>
                          <a:cubicBezTo>
                            <a:pt x="8" y="4"/>
                            <a:pt x="10" y="3"/>
                            <a:pt x="12" y="3"/>
                          </a:cubicBezTo>
                          <a:cubicBezTo>
                            <a:pt x="14" y="3"/>
                            <a:pt x="14" y="0"/>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3" name="Freeform 336"/>
                    <p:cNvSpPr/>
                    <p:nvPr/>
                  </p:nvSpPr>
                  <p:spPr bwMode="auto">
                    <a:xfrm>
                      <a:off x="532" y="1503"/>
                      <a:ext cx="7" cy="6"/>
                    </a:xfrm>
                    <a:custGeom>
                      <a:avLst/>
                      <a:gdLst>
                        <a:gd name="T0" fmla="*/ 0 w 11"/>
                        <a:gd name="T1" fmla="*/ 4 h 9"/>
                        <a:gd name="T2" fmla="*/ 0 w 11"/>
                        <a:gd name="T3" fmla="*/ 7 h 9"/>
                        <a:gd name="T4" fmla="*/ 3 w 11"/>
                        <a:gd name="T5" fmla="*/ 7 h 9"/>
                        <a:gd name="T6" fmla="*/ 3 w 11"/>
                        <a:gd name="T7" fmla="*/ 4 h 9"/>
                        <a:gd name="T8" fmla="*/ 0 w 11"/>
                        <a:gd name="T9" fmla="*/ 4 h 9"/>
                        <a:gd name="T10" fmla="*/ 1 w 11"/>
                        <a:gd name="T11" fmla="*/ 7 h 9"/>
                        <a:gd name="T12" fmla="*/ 4 w 11"/>
                        <a:gd name="T13" fmla="*/ 6 h 9"/>
                        <a:gd name="T14" fmla="*/ 4 w 11"/>
                        <a:gd name="T15" fmla="*/ 3 h 9"/>
                        <a:gd name="T16" fmla="*/ 1 w 11"/>
                        <a:gd name="T17" fmla="*/ 2 h 9"/>
                        <a:gd name="T18" fmla="*/ 1 w 11"/>
                        <a:gd name="T19" fmla="*/ 7 h 9"/>
                        <a:gd name="T20" fmla="*/ 4 w 11"/>
                        <a:gd name="T21" fmla="*/ 8 h 9"/>
                        <a:gd name="T22" fmla="*/ 6 w 11"/>
                        <a:gd name="T23" fmla="*/ 3 h 9"/>
                        <a:gd name="T24" fmla="*/ 3 w 11"/>
                        <a:gd name="T25" fmla="*/ 3 h 9"/>
                        <a:gd name="T26" fmla="*/ 3 w 11"/>
                        <a:gd name="T27" fmla="*/ 5 h 9"/>
                        <a:gd name="T28" fmla="*/ 6 w 11"/>
                        <a:gd name="T29" fmla="*/ 5 h 9"/>
                        <a:gd name="T30" fmla="*/ 7 w 11"/>
                        <a:gd name="T31" fmla="*/ 3 h 9"/>
                        <a:gd name="T32" fmla="*/ 5 w 11"/>
                        <a:gd name="T33" fmla="*/ 3 h 9"/>
                        <a:gd name="T34" fmla="*/ 5 w 11"/>
                        <a:gd name="T35" fmla="*/ 5 h 9"/>
                        <a:gd name="T36" fmla="*/ 8 w 11"/>
                        <a:gd name="T37" fmla="*/ 5 h 9"/>
                        <a:gd name="T38" fmla="*/ 9 w 11"/>
                        <a:gd name="T39" fmla="*/ 2 h 9"/>
                        <a:gd name="T40" fmla="*/ 6 w 11"/>
                        <a:gd name="T41" fmla="*/ 3 h 9"/>
                        <a:gd name="T42" fmla="*/ 7 w 11"/>
                        <a:gd name="T43" fmla="*/ 5 h 9"/>
                        <a:gd name="T44" fmla="*/ 10 w 11"/>
                        <a:gd name="T45" fmla="*/ 5 h 9"/>
                        <a:gd name="T46" fmla="*/ 10 w 11"/>
                        <a:gd name="T47" fmla="*/ 2 h 9"/>
                        <a:gd name="T48" fmla="*/ 8 w 11"/>
                        <a:gd name="T49" fmla="*/ 2 h 9"/>
                        <a:gd name="T50" fmla="*/ 7 w 11"/>
                        <a:gd name="T51" fmla="*/ 3 h 9"/>
                        <a:gd name="T52" fmla="*/ 10 w 11"/>
                        <a:gd name="T53" fmla="*/ 4 h 9"/>
                        <a:gd name="T54" fmla="*/ 10 w 11"/>
                        <a:gd name="T55" fmla="*/ 1 h 9"/>
                        <a:gd name="T56" fmla="*/ 7 w 11"/>
                        <a:gd name="T57" fmla="*/ 1 h 9"/>
                        <a:gd name="T58" fmla="*/ 7 w 11"/>
                        <a:gd name="T59" fmla="*/ 5 h 9"/>
                        <a:gd name="T60" fmla="*/ 10 w 11"/>
                        <a:gd name="T61" fmla="*/ 5 h 9"/>
                        <a:gd name="T62" fmla="*/ 9 w 11"/>
                        <a:gd name="T63" fmla="*/ 1 h 9"/>
                        <a:gd name="T64" fmla="*/ 6 w 11"/>
                        <a:gd name="T65" fmla="*/ 2 h 9"/>
                        <a:gd name="T66" fmla="*/ 5 w 11"/>
                        <a:gd name="T67" fmla="*/ 5 h 9"/>
                        <a:gd name="T68" fmla="*/ 8 w 11"/>
                        <a:gd name="T69" fmla="*/ 5 h 9"/>
                        <a:gd name="T70" fmla="*/ 8 w 11"/>
                        <a:gd name="T71" fmla="*/ 2 h 9"/>
                        <a:gd name="T72" fmla="*/ 5 w 11"/>
                        <a:gd name="T73" fmla="*/ 2 h 9"/>
                        <a:gd name="T74" fmla="*/ 3 w 11"/>
                        <a:gd name="T75" fmla="*/ 5 h 9"/>
                        <a:gd name="T76" fmla="*/ 6 w 11"/>
                        <a:gd name="T77" fmla="*/ 5 h 9"/>
                        <a:gd name="T78" fmla="*/ 6 w 11"/>
                        <a:gd name="T79" fmla="*/ 2 h 9"/>
                        <a:gd name="T80" fmla="*/ 3 w 11"/>
                        <a:gd name="T81" fmla="*/ 2 h 9"/>
                        <a:gd name="T82" fmla="*/ 2 w 11"/>
                        <a:gd name="T83" fmla="*/ 7 h 9"/>
                        <a:gd name="T84" fmla="*/ 4 w 11"/>
                        <a:gd name="T85" fmla="*/ 7 h 9"/>
                        <a:gd name="T86" fmla="*/ 4 w 11"/>
                        <a:gd name="T87" fmla="*/ 2 h 9"/>
                        <a:gd name="T88" fmla="*/ 1 w 11"/>
                        <a:gd name="T89" fmla="*/ 2 h 9"/>
                        <a:gd name="T90" fmla="*/ 1 w 11"/>
                        <a:gd name="T91" fmla="*/ 6 h 9"/>
                        <a:gd name="T92" fmla="*/ 4 w 11"/>
                        <a:gd name="T93" fmla="*/ 6 h 9"/>
                        <a:gd name="T94" fmla="*/ 3 w 11"/>
                        <a:gd name="T95" fmla="*/ 4 h 9"/>
                        <a:gd name="T96" fmla="*/ 0 w 11"/>
                        <a:gd name="T97" fmla="*/ 4 h 9"/>
                        <a:gd name="T98" fmla="*/ 0 w 11"/>
                        <a:gd name="T99" fmla="*/ 7 h 9"/>
                        <a:gd name="T100" fmla="*/ 3 w 11"/>
                        <a:gd name="T101" fmla="*/ 7 h 9"/>
                        <a:gd name="T102" fmla="*/ 3 w 11"/>
                        <a:gd name="T103" fmla="*/ 4 h 9"/>
                        <a:gd name="T104" fmla="*/ 0 w 11"/>
                        <a:gd name="T105"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 h="9">
                          <a:moveTo>
                            <a:pt x="0" y="4"/>
                          </a:moveTo>
                          <a:cubicBezTo>
                            <a:pt x="0" y="5"/>
                            <a:pt x="0" y="6"/>
                            <a:pt x="0" y="7"/>
                          </a:cubicBezTo>
                          <a:cubicBezTo>
                            <a:pt x="1" y="7"/>
                            <a:pt x="2" y="7"/>
                            <a:pt x="3" y="7"/>
                          </a:cubicBezTo>
                          <a:cubicBezTo>
                            <a:pt x="3" y="6"/>
                            <a:pt x="3" y="5"/>
                            <a:pt x="3" y="4"/>
                          </a:cubicBezTo>
                          <a:cubicBezTo>
                            <a:pt x="2" y="4"/>
                            <a:pt x="1" y="4"/>
                            <a:pt x="0" y="4"/>
                          </a:cubicBezTo>
                          <a:cubicBezTo>
                            <a:pt x="0" y="5"/>
                            <a:pt x="1" y="6"/>
                            <a:pt x="1" y="7"/>
                          </a:cubicBezTo>
                          <a:cubicBezTo>
                            <a:pt x="1" y="8"/>
                            <a:pt x="4" y="8"/>
                            <a:pt x="4" y="6"/>
                          </a:cubicBezTo>
                          <a:cubicBezTo>
                            <a:pt x="4" y="5"/>
                            <a:pt x="4" y="4"/>
                            <a:pt x="4" y="3"/>
                          </a:cubicBezTo>
                          <a:cubicBezTo>
                            <a:pt x="3" y="3"/>
                            <a:pt x="2" y="3"/>
                            <a:pt x="1" y="2"/>
                          </a:cubicBezTo>
                          <a:cubicBezTo>
                            <a:pt x="2" y="4"/>
                            <a:pt x="1" y="6"/>
                            <a:pt x="1" y="7"/>
                          </a:cubicBezTo>
                          <a:cubicBezTo>
                            <a:pt x="1" y="9"/>
                            <a:pt x="4" y="9"/>
                            <a:pt x="4" y="8"/>
                          </a:cubicBezTo>
                          <a:cubicBezTo>
                            <a:pt x="5" y="6"/>
                            <a:pt x="5" y="5"/>
                            <a:pt x="6" y="3"/>
                          </a:cubicBezTo>
                          <a:cubicBezTo>
                            <a:pt x="5" y="3"/>
                            <a:pt x="4" y="3"/>
                            <a:pt x="3" y="3"/>
                          </a:cubicBezTo>
                          <a:cubicBezTo>
                            <a:pt x="3" y="4"/>
                            <a:pt x="3" y="5"/>
                            <a:pt x="3" y="5"/>
                          </a:cubicBezTo>
                          <a:cubicBezTo>
                            <a:pt x="4" y="7"/>
                            <a:pt x="6" y="7"/>
                            <a:pt x="6" y="5"/>
                          </a:cubicBezTo>
                          <a:cubicBezTo>
                            <a:pt x="6" y="5"/>
                            <a:pt x="7" y="4"/>
                            <a:pt x="7" y="3"/>
                          </a:cubicBezTo>
                          <a:cubicBezTo>
                            <a:pt x="7" y="3"/>
                            <a:pt x="6" y="3"/>
                            <a:pt x="5" y="3"/>
                          </a:cubicBezTo>
                          <a:cubicBezTo>
                            <a:pt x="5" y="4"/>
                            <a:pt x="5" y="4"/>
                            <a:pt x="5" y="5"/>
                          </a:cubicBezTo>
                          <a:cubicBezTo>
                            <a:pt x="5" y="7"/>
                            <a:pt x="8" y="7"/>
                            <a:pt x="8" y="5"/>
                          </a:cubicBezTo>
                          <a:cubicBezTo>
                            <a:pt x="8" y="4"/>
                            <a:pt x="8" y="3"/>
                            <a:pt x="9" y="2"/>
                          </a:cubicBezTo>
                          <a:cubicBezTo>
                            <a:pt x="8" y="2"/>
                            <a:pt x="7" y="3"/>
                            <a:pt x="6" y="3"/>
                          </a:cubicBezTo>
                          <a:cubicBezTo>
                            <a:pt x="7" y="4"/>
                            <a:pt x="7" y="4"/>
                            <a:pt x="7" y="5"/>
                          </a:cubicBezTo>
                          <a:cubicBezTo>
                            <a:pt x="7" y="7"/>
                            <a:pt x="10" y="7"/>
                            <a:pt x="10" y="5"/>
                          </a:cubicBezTo>
                          <a:cubicBezTo>
                            <a:pt x="10" y="4"/>
                            <a:pt x="10" y="3"/>
                            <a:pt x="10" y="2"/>
                          </a:cubicBezTo>
                          <a:cubicBezTo>
                            <a:pt x="9" y="2"/>
                            <a:pt x="8" y="2"/>
                            <a:pt x="8" y="2"/>
                          </a:cubicBezTo>
                          <a:cubicBezTo>
                            <a:pt x="8" y="2"/>
                            <a:pt x="8" y="2"/>
                            <a:pt x="7" y="3"/>
                          </a:cubicBezTo>
                          <a:cubicBezTo>
                            <a:pt x="7" y="5"/>
                            <a:pt x="10" y="5"/>
                            <a:pt x="10" y="4"/>
                          </a:cubicBezTo>
                          <a:cubicBezTo>
                            <a:pt x="11" y="2"/>
                            <a:pt x="11" y="2"/>
                            <a:pt x="10" y="1"/>
                          </a:cubicBezTo>
                          <a:cubicBezTo>
                            <a:pt x="9" y="0"/>
                            <a:pt x="8" y="0"/>
                            <a:pt x="7" y="1"/>
                          </a:cubicBezTo>
                          <a:cubicBezTo>
                            <a:pt x="7" y="2"/>
                            <a:pt x="7" y="4"/>
                            <a:pt x="7" y="5"/>
                          </a:cubicBezTo>
                          <a:cubicBezTo>
                            <a:pt x="8" y="5"/>
                            <a:pt x="9" y="5"/>
                            <a:pt x="10" y="5"/>
                          </a:cubicBezTo>
                          <a:cubicBezTo>
                            <a:pt x="10" y="3"/>
                            <a:pt x="9" y="2"/>
                            <a:pt x="9" y="1"/>
                          </a:cubicBezTo>
                          <a:cubicBezTo>
                            <a:pt x="8" y="0"/>
                            <a:pt x="6" y="1"/>
                            <a:pt x="6" y="2"/>
                          </a:cubicBezTo>
                          <a:cubicBezTo>
                            <a:pt x="5" y="3"/>
                            <a:pt x="5" y="4"/>
                            <a:pt x="5" y="5"/>
                          </a:cubicBezTo>
                          <a:cubicBezTo>
                            <a:pt x="6" y="5"/>
                            <a:pt x="7" y="5"/>
                            <a:pt x="8" y="5"/>
                          </a:cubicBezTo>
                          <a:cubicBezTo>
                            <a:pt x="8" y="4"/>
                            <a:pt x="8" y="3"/>
                            <a:pt x="8" y="2"/>
                          </a:cubicBezTo>
                          <a:cubicBezTo>
                            <a:pt x="7" y="1"/>
                            <a:pt x="6" y="1"/>
                            <a:pt x="5" y="2"/>
                          </a:cubicBezTo>
                          <a:cubicBezTo>
                            <a:pt x="4" y="3"/>
                            <a:pt x="4" y="4"/>
                            <a:pt x="3" y="5"/>
                          </a:cubicBezTo>
                          <a:cubicBezTo>
                            <a:pt x="4" y="5"/>
                            <a:pt x="5" y="5"/>
                            <a:pt x="6" y="5"/>
                          </a:cubicBezTo>
                          <a:cubicBezTo>
                            <a:pt x="6" y="4"/>
                            <a:pt x="6" y="3"/>
                            <a:pt x="6" y="2"/>
                          </a:cubicBezTo>
                          <a:cubicBezTo>
                            <a:pt x="6" y="1"/>
                            <a:pt x="4" y="1"/>
                            <a:pt x="3" y="2"/>
                          </a:cubicBezTo>
                          <a:cubicBezTo>
                            <a:pt x="2" y="3"/>
                            <a:pt x="2" y="5"/>
                            <a:pt x="2" y="7"/>
                          </a:cubicBezTo>
                          <a:cubicBezTo>
                            <a:pt x="2" y="7"/>
                            <a:pt x="3" y="7"/>
                            <a:pt x="4" y="7"/>
                          </a:cubicBezTo>
                          <a:cubicBezTo>
                            <a:pt x="4" y="6"/>
                            <a:pt x="4" y="4"/>
                            <a:pt x="4" y="2"/>
                          </a:cubicBezTo>
                          <a:cubicBezTo>
                            <a:pt x="4" y="1"/>
                            <a:pt x="2" y="1"/>
                            <a:pt x="1" y="2"/>
                          </a:cubicBezTo>
                          <a:cubicBezTo>
                            <a:pt x="1" y="3"/>
                            <a:pt x="1" y="5"/>
                            <a:pt x="1" y="6"/>
                          </a:cubicBezTo>
                          <a:cubicBezTo>
                            <a:pt x="2" y="6"/>
                            <a:pt x="3" y="6"/>
                            <a:pt x="4" y="6"/>
                          </a:cubicBezTo>
                          <a:cubicBezTo>
                            <a:pt x="3" y="5"/>
                            <a:pt x="3" y="4"/>
                            <a:pt x="3" y="4"/>
                          </a:cubicBezTo>
                          <a:cubicBezTo>
                            <a:pt x="3" y="2"/>
                            <a:pt x="0" y="2"/>
                            <a:pt x="0" y="4"/>
                          </a:cubicBezTo>
                          <a:cubicBezTo>
                            <a:pt x="0" y="5"/>
                            <a:pt x="0" y="6"/>
                            <a:pt x="0" y="7"/>
                          </a:cubicBezTo>
                          <a:cubicBezTo>
                            <a:pt x="0" y="9"/>
                            <a:pt x="3" y="9"/>
                            <a:pt x="3" y="7"/>
                          </a:cubicBezTo>
                          <a:cubicBezTo>
                            <a:pt x="3" y="6"/>
                            <a:pt x="3" y="5"/>
                            <a:pt x="3" y="4"/>
                          </a:cubicBezTo>
                          <a:cubicBezTo>
                            <a:pt x="3" y="2"/>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4" name="Freeform 337"/>
                    <p:cNvSpPr/>
                    <p:nvPr/>
                  </p:nvSpPr>
                  <p:spPr bwMode="auto">
                    <a:xfrm>
                      <a:off x="520" y="1503"/>
                      <a:ext cx="5" cy="5"/>
                    </a:xfrm>
                    <a:custGeom>
                      <a:avLst/>
                      <a:gdLst>
                        <a:gd name="T0" fmla="*/ 1 w 8"/>
                        <a:gd name="T1" fmla="*/ 4 h 8"/>
                        <a:gd name="T2" fmla="*/ 2 w 8"/>
                        <a:gd name="T3" fmla="*/ 6 h 8"/>
                        <a:gd name="T4" fmla="*/ 4 w 8"/>
                        <a:gd name="T5" fmla="*/ 5 h 8"/>
                        <a:gd name="T6" fmla="*/ 3 w 8"/>
                        <a:gd name="T7" fmla="*/ 2 h 8"/>
                        <a:gd name="T8" fmla="*/ 1 w 8"/>
                        <a:gd name="T9" fmla="*/ 3 h 8"/>
                        <a:gd name="T10" fmla="*/ 3 w 8"/>
                        <a:gd name="T11" fmla="*/ 6 h 8"/>
                        <a:gd name="T12" fmla="*/ 6 w 8"/>
                        <a:gd name="T13" fmla="*/ 7 h 8"/>
                        <a:gd name="T14" fmla="*/ 7 w 8"/>
                        <a:gd name="T15" fmla="*/ 3 h 8"/>
                        <a:gd name="T16" fmla="*/ 4 w 8"/>
                        <a:gd name="T17" fmla="*/ 3 h 8"/>
                        <a:gd name="T18" fmla="*/ 4 w 8"/>
                        <a:gd name="T19" fmla="*/ 5 h 8"/>
                        <a:gd name="T20" fmla="*/ 6 w 8"/>
                        <a:gd name="T21" fmla="*/ 7 h 8"/>
                        <a:gd name="T22" fmla="*/ 7 w 8"/>
                        <a:gd name="T23" fmla="*/ 2 h 8"/>
                        <a:gd name="T24" fmla="*/ 4 w 8"/>
                        <a:gd name="T25" fmla="*/ 2 h 8"/>
                        <a:gd name="T26" fmla="*/ 3 w 8"/>
                        <a:gd name="T27" fmla="*/ 6 h 8"/>
                        <a:gd name="T28" fmla="*/ 6 w 8"/>
                        <a:gd name="T29" fmla="*/ 6 h 8"/>
                        <a:gd name="T30" fmla="*/ 5 w 8"/>
                        <a:gd name="T31" fmla="*/ 4 h 8"/>
                        <a:gd name="T32" fmla="*/ 3 w 8"/>
                        <a:gd name="T33" fmla="*/ 2 h 8"/>
                        <a:gd name="T34" fmla="*/ 1 w 8"/>
                        <a:gd name="T35" fmla="*/ 3 h 8"/>
                        <a:gd name="T36" fmla="*/ 2 w 8"/>
                        <a:gd name="T37" fmla="*/ 6 h 8"/>
                        <a:gd name="T38" fmla="*/ 5 w 8"/>
                        <a:gd name="T39" fmla="*/ 6 h 8"/>
                        <a:gd name="T40" fmla="*/ 4 w 8"/>
                        <a:gd name="T41" fmla="*/ 3 h 8"/>
                        <a:gd name="T42" fmla="*/ 1 w 8"/>
                        <a:gd name="T4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8">
                          <a:moveTo>
                            <a:pt x="1" y="4"/>
                          </a:moveTo>
                          <a:cubicBezTo>
                            <a:pt x="1" y="5"/>
                            <a:pt x="2" y="5"/>
                            <a:pt x="2" y="6"/>
                          </a:cubicBezTo>
                          <a:cubicBezTo>
                            <a:pt x="3" y="6"/>
                            <a:pt x="4" y="6"/>
                            <a:pt x="4" y="5"/>
                          </a:cubicBezTo>
                          <a:cubicBezTo>
                            <a:pt x="4" y="4"/>
                            <a:pt x="4" y="3"/>
                            <a:pt x="3" y="2"/>
                          </a:cubicBezTo>
                          <a:cubicBezTo>
                            <a:pt x="2" y="0"/>
                            <a:pt x="0" y="1"/>
                            <a:pt x="1" y="3"/>
                          </a:cubicBezTo>
                          <a:cubicBezTo>
                            <a:pt x="1" y="4"/>
                            <a:pt x="3" y="5"/>
                            <a:pt x="3" y="6"/>
                          </a:cubicBezTo>
                          <a:cubicBezTo>
                            <a:pt x="3" y="8"/>
                            <a:pt x="6" y="8"/>
                            <a:pt x="6" y="7"/>
                          </a:cubicBezTo>
                          <a:cubicBezTo>
                            <a:pt x="6" y="5"/>
                            <a:pt x="7" y="4"/>
                            <a:pt x="7" y="3"/>
                          </a:cubicBezTo>
                          <a:cubicBezTo>
                            <a:pt x="6" y="3"/>
                            <a:pt x="5" y="3"/>
                            <a:pt x="4" y="3"/>
                          </a:cubicBezTo>
                          <a:cubicBezTo>
                            <a:pt x="5" y="4"/>
                            <a:pt x="5" y="4"/>
                            <a:pt x="4" y="5"/>
                          </a:cubicBezTo>
                          <a:cubicBezTo>
                            <a:pt x="3" y="6"/>
                            <a:pt x="5" y="8"/>
                            <a:pt x="6" y="7"/>
                          </a:cubicBezTo>
                          <a:cubicBezTo>
                            <a:pt x="7" y="6"/>
                            <a:pt x="8" y="4"/>
                            <a:pt x="7" y="2"/>
                          </a:cubicBezTo>
                          <a:cubicBezTo>
                            <a:pt x="7" y="1"/>
                            <a:pt x="5" y="1"/>
                            <a:pt x="4" y="2"/>
                          </a:cubicBezTo>
                          <a:cubicBezTo>
                            <a:pt x="4" y="4"/>
                            <a:pt x="4" y="5"/>
                            <a:pt x="3" y="6"/>
                          </a:cubicBezTo>
                          <a:cubicBezTo>
                            <a:pt x="4" y="6"/>
                            <a:pt x="5" y="6"/>
                            <a:pt x="6" y="6"/>
                          </a:cubicBezTo>
                          <a:cubicBezTo>
                            <a:pt x="6" y="5"/>
                            <a:pt x="6" y="4"/>
                            <a:pt x="5" y="4"/>
                          </a:cubicBezTo>
                          <a:cubicBezTo>
                            <a:pt x="5" y="3"/>
                            <a:pt x="4" y="2"/>
                            <a:pt x="3" y="2"/>
                          </a:cubicBezTo>
                          <a:cubicBezTo>
                            <a:pt x="2" y="2"/>
                            <a:pt x="2" y="2"/>
                            <a:pt x="1" y="3"/>
                          </a:cubicBezTo>
                          <a:cubicBezTo>
                            <a:pt x="1" y="4"/>
                            <a:pt x="2" y="5"/>
                            <a:pt x="2" y="6"/>
                          </a:cubicBezTo>
                          <a:cubicBezTo>
                            <a:pt x="2" y="8"/>
                            <a:pt x="5" y="7"/>
                            <a:pt x="5" y="6"/>
                          </a:cubicBezTo>
                          <a:cubicBezTo>
                            <a:pt x="5" y="5"/>
                            <a:pt x="4" y="4"/>
                            <a:pt x="4" y="3"/>
                          </a:cubicBezTo>
                          <a:cubicBezTo>
                            <a:pt x="3" y="1"/>
                            <a:pt x="1" y="2"/>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5" name="Freeform 338"/>
                    <p:cNvSpPr/>
                    <p:nvPr/>
                  </p:nvSpPr>
                  <p:spPr bwMode="auto">
                    <a:xfrm>
                      <a:off x="536" y="1469"/>
                      <a:ext cx="4" cy="35"/>
                    </a:xfrm>
                    <a:custGeom>
                      <a:avLst/>
                      <a:gdLst>
                        <a:gd name="T0" fmla="*/ 5 w 7"/>
                        <a:gd name="T1" fmla="*/ 51 h 53"/>
                        <a:gd name="T2" fmla="*/ 6 w 7"/>
                        <a:gd name="T3" fmla="*/ 20 h 53"/>
                        <a:gd name="T4" fmla="*/ 4 w 7"/>
                        <a:gd name="T5" fmla="*/ 2 h 53"/>
                        <a:gd name="T6" fmla="*/ 1 w 7"/>
                        <a:gd name="T7" fmla="*/ 3 h 53"/>
                        <a:gd name="T8" fmla="*/ 3 w 7"/>
                        <a:gd name="T9" fmla="*/ 22 h 53"/>
                        <a:gd name="T10" fmla="*/ 2 w 7"/>
                        <a:gd name="T11" fmla="*/ 51 h 53"/>
                        <a:gd name="T12" fmla="*/ 5 w 7"/>
                        <a:gd name="T13" fmla="*/ 51 h 53"/>
                      </a:gdLst>
                      <a:ahLst/>
                      <a:cxnLst>
                        <a:cxn ang="0">
                          <a:pos x="T0" y="T1"/>
                        </a:cxn>
                        <a:cxn ang="0">
                          <a:pos x="T2" y="T3"/>
                        </a:cxn>
                        <a:cxn ang="0">
                          <a:pos x="T4" y="T5"/>
                        </a:cxn>
                        <a:cxn ang="0">
                          <a:pos x="T6" y="T7"/>
                        </a:cxn>
                        <a:cxn ang="0">
                          <a:pos x="T8" y="T9"/>
                        </a:cxn>
                        <a:cxn ang="0">
                          <a:pos x="T10" y="T11"/>
                        </a:cxn>
                        <a:cxn ang="0">
                          <a:pos x="T12" y="T13"/>
                        </a:cxn>
                      </a:cxnLst>
                      <a:rect l="0" t="0" r="r" b="b"/>
                      <a:pathLst>
                        <a:path w="7" h="53">
                          <a:moveTo>
                            <a:pt x="5" y="51"/>
                          </a:moveTo>
                          <a:cubicBezTo>
                            <a:pt x="5" y="41"/>
                            <a:pt x="5" y="30"/>
                            <a:pt x="6" y="20"/>
                          </a:cubicBezTo>
                          <a:cubicBezTo>
                            <a:pt x="6" y="14"/>
                            <a:pt x="7" y="7"/>
                            <a:pt x="4" y="2"/>
                          </a:cubicBezTo>
                          <a:cubicBezTo>
                            <a:pt x="3" y="0"/>
                            <a:pt x="0" y="2"/>
                            <a:pt x="1" y="3"/>
                          </a:cubicBezTo>
                          <a:cubicBezTo>
                            <a:pt x="4" y="9"/>
                            <a:pt x="3" y="16"/>
                            <a:pt x="3" y="22"/>
                          </a:cubicBezTo>
                          <a:cubicBezTo>
                            <a:pt x="2" y="32"/>
                            <a:pt x="2" y="42"/>
                            <a:pt x="2" y="51"/>
                          </a:cubicBezTo>
                          <a:cubicBezTo>
                            <a:pt x="2" y="53"/>
                            <a:pt x="5" y="53"/>
                            <a:pt x="5"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6" name="Freeform 339"/>
                    <p:cNvSpPr/>
                    <p:nvPr/>
                  </p:nvSpPr>
                  <p:spPr bwMode="auto">
                    <a:xfrm>
                      <a:off x="517" y="1470"/>
                      <a:ext cx="21" cy="6"/>
                    </a:xfrm>
                    <a:custGeom>
                      <a:avLst/>
                      <a:gdLst>
                        <a:gd name="T0" fmla="*/ 4 w 32"/>
                        <a:gd name="T1" fmla="*/ 6 h 10"/>
                        <a:gd name="T2" fmla="*/ 3 w 32"/>
                        <a:gd name="T3" fmla="*/ 3 h 10"/>
                        <a:gd name="T4" fmla="*/ 0 w 32"/>
                        <a:gd name="T5" fmla="*/ 3 h 10"/>
                        <a:gd name="T6" fmla="*/ 0 w 32"/>
                        <a:gd name="T7" fmla="*/ 7 h 10"/>
                        <a:gd name="T8" fmla="*/ 3 w 32"/>
                        <a:gd name="T9" fmla="*/ 8 h 10"/>
                        <a:gd name="T10" fmla="*/ 13 w 32"/>
                        <a:gd name="T11" fmla="*/ 4 h 10"/>
                        <a:gd name="T12" fmla="*/ 30 w 32"/>
                        <a:gd name="T13" fmla="*/ 5 h 10"/>
                        <a:gd name="T14" fmla="*/ 29 w 32"/>
                        <a:gd name="T15" fmla="*/ 2 h 10"/>
                        <a:gd name="T16" fmla="*/ 28 w 32"/>
                        <a:gd name="T17" fmla="*/ 3 h 10"/>
                        <a:gd name="T18" fmla="*/ 30 w 32"/>
                        <a:gd name="T19" fmla="*/ 5 h 10"/>
                        <a:gd name="T20" fmla="*/ 31 w 32"/>
                        <a:gd name="T21" fmla="*/ 4 h 10"/>
                        <a:gd name="T22" fmla="*/ 30 w 32"/>
                        <a:gd name="T23" fmla="*/ 2 h 10"/>
                        <a:gd name="T24" fmla="*/ 17 w 32"/>
                        <a:gd name="T25" fmla="*/ 1 h 10"/>
                        <a:gd name="T26" fmla="*/ 6 w 32"/>
                        <a:gd name="T27" fmla="*/ 0 h 10"/>
                        <a:gd name="T28" fmla="*/ 0 w 32"/>
                        <a:gd name="T29" fmla="*/ 8 h 10"/>
                        <a:gd name="T30" fmla="*/ 3 w 32"/>
                        <a:gd name="T31" fmla="*/ 8 h 10"/>
                        <a:gd name="T32" fmla="*/ 3 w 32"/>
                        <a:gd name="T33" fmla="*/ 3 h 10"/>
                        <a:gd name="T34" fmla="*/ 0 w 32"/>
                        <a:gd name="T35" fmla="*/ 3 h 10"/>
                        <a:gd name="T36" fmla="*/ 1 w 32"/>
                        <a:gd name="T37" fmla="*/ 6 h 10"/>
                        <a:gd name="T38" fmla="*/ 4 w 32"/>
                        <a:gd name="T39"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
                          <a:moveTo>
                            <a:pt x="4" y="6"/>
                          </a:moveTo>
                          <a:cubicBezTo>
                            <a:pt x="4" y="5"/>
                            <a:pt x="3" y="4"/>
                            <a:pt x="3" y="3"/>
                          </a:cubicBezTo>
                          <a:cubicBezTo>
                            <a:pt x="3" y="1"/>
                            <a:pt x="0" y="1"/>
                            <a:pt x="0" y="3"/>
                          </a:cubicBezTo>
                          <a:cubicBezTo>
                            <a:pt x="1" y="4"/>
                            <a:pt x="0" y="6"/>
                            <a:pt x="0" y="7"/>
                          </a:cubicBezTo>
                          <a:cubicBezTo>
                            <a:pt x="1" y="8"/>
                            <a:pt x="2" y="8"/>
                            <a:pt x="3" y="8"/>
                          </a:cubicBezTo>
                          <a:cubicBezTo>
                            <a:pt x="3" y="2"/>
                            <a:pt x="9" y="3"/>
                            <a:pt x="13" y="4"/>
                          </a:cubicBezTo>
                          <a:cubicBezTo>
                            <a:pt x="19" y="5"/>
                            <a:pt x="24" y="4"/>
                            <a:pt x="30" y="5"/>
                          </a:cubicBezTo>
                          <a:cubicBezTo>
                            <a:pt x="30" y="4"/>
                            <a:pt x="30" y="3"/>
                            <a:pt x="29" y="2"/>
                          </a:cubicBezTo>
                          <a:cubicBezTo>
                            <a:pt x="29" y="3"/>
                            <a:pt x="29" y="3"/>
                            <a:pt x="28" y="3"/>
                          </a:cubicBezTo>
                          <a:cubicBezTo>
                            <a:pt x="27" y="4"/>
                            <a:pt x="29" y="6"/>
                            <a:pt x="30" y="5"/>
                          </a:cubicBezTo>
                          <a:cubicBezTo>
                            <a:pt x="31" y="5"/>
                            <a:pt x="31" y="5"/>
                            <a:pt x="31" y="4"/>
                          </a:cubicBezTo>
                          <a:cubicBezTo>
                            <a:pt x="32" y="3"/>
                            <a:pt x="31" y="2"/>
                            <a:pt x="30" y="2"/>
                          </a:cubicBezTo>
                          <a:cubicBezTo>
                            <a:pt x="26" y="2"/>
                            <a:pt x="22" y="2"/>
                            <a:pt x="17" y="1"/>
                          </a:cubicBezTo>
                          <a:cubicBezTo>
                            <a:pt x="13" y="1"/>
                            <a:pt x="10" y="0"/>
                            <a:pt x="6" y="0"/>
                          </a:cubicBezTo>
                          <a:cubicBezTo>
                            <a:pt x="1" y="1"/>
                            <a:pt x="0" y="4"/>
                            <a:pt x="0" y="8"/>
                          </a:cubicBezTo>
                          <a:cubicBezTo>
                            <a:pt x="0" y="9"/>
                            <a:pt x="3" y="10"/>
                            <a:pt x="3" y="8"/>
                          </a:cubicBezTo>
                          <a:cubicBezTo>
                            <a:pt x="3" y="6"/>
                            <a:pt x="3" y="5"/>
                            <a:pt x="3" y="3"/>
                          </a:cubicBezTo>
                          <a:cubicBezTo>
                            <a:pt x="2" y="3"/>
                            <a:pt x="1" y="3"/>
                            <a:pt x="0" y="3"/>
                          </a:cubicBezTo>
                          <a:cubicBezTo>
                            <a:pt x="1" y="4"/>
                            <a:pt x="1" y="5"/>
                            <a:pt x="1" y="6"/>
                          </a:cubicBezTo>
                          <a:cubicBezTo>
                            <a:pt x="1" y="8"/>
                            <a:pt x="4" y="8"/>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7" name="Freeform 340"/>
                    <p:cNvSpPr/>
                    <p:nvPr/>
                  </p:nvSpPr>
                  <p:spPr bwMode="auto">
                    <a:xfrm>
                      <a:off x="519" y="1469"/>
                      <a:ext cx="21" cy="6"/>
                    </a:xfrm>
                    <a:custGeom>
                      <a:avLst/>
                      <a:gdLst>
                        <a:gd name="T0" fmla="*/ 3 w 31"/>
                        <a:gd name="T1" fmla="*/ 6 h 9"/>
                        <a:gd name="T2" fmla="*/ 5 w 31"/>
                        <a:gd name="T3" fmla="*/ 7 h 9"/>
                        <a:gd name="T4" fmla="*/ 10 w 31"/>
                        <a:gd name="T5" fmla="*/ 6 h 9"/>
                        <a:gd name="T6" fmla="*/ 10 w 31"/>
                        <a:gd name="T7" fmla="*/ 3 h 9"/>
                        <a:gd name="T8" fmla="*/ 2 w 31"/>
                        <a:gd name="T9" fmla="*/ 4 h 9"/>
                        <a:gd name="T10" fmla="*/ 2 w 31"/>
                        <a:gd name="T11" fmla="*/ 7 h 9"/>
                        <a:gd name="T12" fmla="*/ 9 w 31"/>
                        <a:gd name="T13" fmla="*/ 6 h 9"/>
                        <a:gd name="T14" fmla="*/ 8 w 31"/>
                        <a:gd name="T15" fmla="*/ 3 h 9"/>
                        <a:gd name="T16" fmla="*/ 4 w 31"/>
                        <a:gd name="T17" fmla="*/ 3 h 9"/>
                        <a:gd name="T18" fmla="*/ 4 w 31"/>
                        <a:gd name="T19" fmla="*/ 6 h 9"/>
                        <a:gd name="T20" fmla="*/ 16 w 31"/>
                        <a:gd name="T21" fmla="*/ 5 h 9"/>
                        <a:gd name="T22" fmla="*/ 16 w 31"/>
                        <a:gd name="T23" fmla="*/ 2 h 9"/>
                        <a:gd name="T24" fmla="*/ 10 w 31"/>
                        <a:gd name="T25" fmla="*/ 3 h 9"/>
                        <a:gd name="T26" fmla="*/ 11 w 31"/>
                        <a:gd name="T27" fmla="*/ 6 h 9"/>
                        <a:gd name="T28" fmla="*/ 21 w 31"/>
                        <a:gd name="T29" fmla="*/ 5 h 9"/>
                        <a:gd name="T30" fmla="*/ 21 w 31"/>
                        <a:gd name="T31" fmla="*/ 2 h 9"/>
                        <a:gd name="T32" fmla="*/ 8 w 31"/>
                        <a:gd name="T33" fmla="*/ 3 h 9"/>
                        <a:gd name="T34" fmla="*/ 9 w 31"/>
                        <a:gd name="T35" fmla="*/ 5 h 9"/>
                        <a:gd name="T36" fmla="*/ 21 w 31"/>
                        <a:gd name="T37" fmla="*/ 4 h 9"/>
                        <a:gd name="T38" fmla="*/ 21 w 31"/>
                        <a:gd name="T39" fmla="*/ 1 h 9"/>
                        <a:gd name="T40" fmla="*/ 15 w 31"/>
                        <a:gd name="T41" fmla="*/ 1 h 9"/>
                        <a:gd name="T42" fmla="*/ 15 w 31"/>
                        <a:gd name="T43" fmla="*/ 4 h 9"/>
                        <a:gd name="T44" fmla="*/ 28 w 31"/>
                        <a:gd name="T45" fmla="*/ 2 h 9"/>
                        <a:gd name="T46" fmla="*/ 30 w 31"/>
                        <a:gd name="T47" fmla="*/ 5 h 9"/>
                        <a:gd name="T48" fmla="*/ 30 w 31"/>
                        <a:gd name="T49" fmla="*/ 4 h 9"/>
                        <a:gd name="T50" fmla="*/ 31 w 31"/>
                        <a:gd name="T51" fmla="*/ 3 h 9"/>
                        <a:gd name="T52" fmla="*/ 31 w 31"/>
                        <a:gd name="T53" fmla="*/ 3 h 9"/>
                        <a:gd name="T54" fmla="*/ 30 w 31"/>
                        <a:gd name="T55" fmla="*/ 1 h 9"/>
                        <a:gd name="T56" fmla="*/ 15 w 31"/>
                        <a:gd name="T57" fmla="*/ 1 h 9"/>
                        <a:gd name="T58" fmla="*/ 16 w 31"/>
                        <a:gd name="T59" fmla="*/ 4 h 9"/>
                        <a:gd name="T60" fmla="*/ 21 w 31"/>
                        <a:gd name="T61" fmla="*/ 4 h 9"/>
                        <a:gd name="T62" fmla="*/ 21 w 31"/>
                        <a:gd name="T63" fmla="*/ 1 h 9"/>
                        <a:gd name="T64" fmla="*/ 7 w 31"/>
                        <a:gd name="T65" fmla="*/ 3 h 9"/>
                        <a:gd name="T66" fmla="*/ 8 w 31"/>
                        <a:gd name="T67" fmla="*/ 6 h 9"/>
                        <a:gd name="T68" fmla="*/ 21 w 31"/>
                        <a:gd name="T69" fmla="*/ 5 h 9"/>
                        <a:gd name="T70" fmla="*/ 21 w 31"/>
                        <a:gd name="T71" fmla="*/ 2 h 9"/>
                        <a:gd name="T72" fmla="*/ 10 w 31"/>
                        <a:gd name="T73" fmla="*/ 3 h 9"/>
                        <a:gd name="T74" fmla="*/ 11 w 31"/>
                        <a:gd name="T75" fmla="*/ 6 h 9"/>
                        <a:gd name="T76" fmla="*/ 16 w 31"/>
                        <a:gd name="T77" fmla="*/ 5 h 9"/>
                        <a:gd name="T78" fmla="*/ 16 w 31"/>
                        <a:gd name="T79" fmla="*/ 2 h 9"/>
                        <a:gd name="T80" fmla="*/ 3 w 31"/>
                        <a:gd name="T81" fmla="*/ 4 h 9"/>
                        <a:gd name="T82" fmla="*/ 4 w 31"/>
                        <a:gd name="T83" fmla="*/ 6 h 9"/>
                        <a:gd name="T84" fmla="*/ 9 w 31"/>
                        <a:gd name="T85" fmla="*/ 6 h 9"/>
                        <a:gd name="T86" fmla="*/ 8 w 31"/>
                        <a:gd name="T87" fmla="*/ 3 h 9"/>
                        <a:gd name="T88" fmla="*/ 2 w 31"/>
                        <a:gd name="T89" fmla="*/ 4 h 9"/>
                        <a:gd name="T90" fmla="*/ 2 w 31"/>
                        <a:gd name="T91" fmla="*/ 7 h 9"/>
                        <a:gd name="T92" fmla="*/ 11 w 31"/>
                        <a:gd name="T93" fmla="*/ 6 h 9"/>
                        <a:gd name="T94" fmla="*/ 10 w 31"/>
                        <a:gd name="T95" fmla="*/ 3 h 9"/>
                        <a:gd name="T96" fmla="*/ 1 w 31"/>
                        <a:gd name="T97" fmla="*/ 5 h 9"/>
                        <a:gd name="T98" fmla="*/ 0 w 31"/>
                        <a:gd name="T99" fmla="*/ 6 h 9"/>
                        <a:gd name="T100" fmla="*/ 1 w 31"/>
                        <a:gd name="T101" fmla="*/ 8 h 9"/>
                        <a:gd name="T102" fmla="*/ 3 w 31"/>
                        <a:gd name="T103"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 h="9">
                          <a:moveTo>
                            <a:pt x="3" y="6"/>
                          </a:moveTo>
                          <a:cubicBezTo>
                            <a:pt x="3" y="7"/>
                            <a:pt x="4" y="8"/>
                            <a:pt x="5" y="7"/>
                          </a:cubicBezTo>
                          <a:cubicBezTo>
                            <a:pt x="7" y="6"/>
                            <a:pt x="9" y="6"/>
                            <a:pt x="10" y="6"/>
                          </a:cubicBezTo>
                          <a:cubicBezTo>
                            <a:pt x="10" y="5"/>
                            <a:pt x="10" y="4"/>
                            <a:pt x="10" y="3"/>
                          </a:cubicBezTo>
                          <a:cubicBezTo>
                            <a:pt x="7" y="4"/>
                            <a:pt x="5" y="4"/>
                            <a:pt x="2" y="4"/>
                          </a:cubicBezTo>
                          <a:cubicBezTo>
                            <a:pt x="2" y="5"/>
                            <a:pt x="2" y="6"/>
                            <a:pt x="2" y="7"/>
                          </a:cubicBezTo>
                          <a:cubicBezTo>
                            <a:pt x="5" y="7"/>
                            <a:pt x="7" y="6"/>
                            <a:pt x="9" y="6"/>
                          </a:cubicBezTo>
                          <a:cubicBezTo>
                            <a:pt x="11" y="5"/>
                            <a:pt x="10" y="3"/>
                            <a:pt x="8" y="3"/>
                          </a:cubicBezTo>
                          <a:cubicBezTo>
                            <a:pt x="7" y="3"/>
                            <a:pt x="5" y="3"/>
                            <a:pt x="4" y="3"/>
                          </a:cubicBezTo>
                          <a:cubicBezTo>
                            <a:pt x="4" y="4"/>
                            <a:pt x="4" y="5"/>
                            <a:pt x="4" y="6"/>
                          </a:cubicBezTo>
                          <a:cubicBezTo>
                            <a:pt x="8" y="5"/>
                            <a:pt x="12" y="5"/>
                            <a:pt x="16" y="5"/>
                          </a:cubicBezTo>
                          <a:cubicBezTo>
                            <a:pt x="18" y="5"/>
                            <a:pt x="18" y="3"/>
                            <a:pt x="16" y="2"/>
                          </a:cubicBezTo>
                          <a:cubicBezTo>
                            <a:pt x="14" y="2"/>
                            <a:pt x="12" y="3"/>
                            <a:pt x="10" y="3"/>
                          </a:cubicBezTo>
                          <a:cubicBezTo>
                            <a:pt x="8" y="3"/>
                            <a:pt x="9" y="6"/>
                            <a:pt x="11" y="6"/>
                          </a:cubicBezTo>
                          <a:cubicBezTo>
                            <a:pt x="14" y="5"/>
                            <a:pt x="17" y="5"/>
                            <a:pt x="21" y="5"/>
                          </a:cubicBezTo>
                          <a:cubicBezTo>
                            <a:pt x="21" y="4"/>
                            <a:pt x="21" y="3"/>
                            <a:pt x="21" y="2"/>
                          </a:cubicBezTo>
                          <a:cubicBezTo>
                            <a:pt x="16" y="2"/>
                            <a:pt x="12" y="3"/>
                            <a:pt x="8" y="3"/>
                          </a:cubicBezTo>
                          <a:cubicBezTo>
                            <a:pt x="8" y="4"/>
                            <a:pt x="9" y="4"/>
                            <a:pt x="9" y="5"/>
                          </a:cubicBezTo>
                          <a:cubicBezTo>
                            <a:pt x="12" y="2"/>
                            <a:pt x="17" y="3"/>
                            <a:pt x="21" y="4"/>
                          </a:cubicBezTo>
                          <a:cubicBezTo>
                            <a:pt x="23" y="4"/>
                            <a:pt x="23" y="1"/>
                            <a:pt x="21" y="1"/>
                          </a:cubicBezTo>
                          <a:cubicBezTo>
                            <a:pt x="19" y="1"/>
                            <a:pt x="17" y="1"/>
                            <a:pt x="15" y="1"/>
                          </a:cubicBezTo>
                          <a:cubicBezTo>
                            <a:pt x="13" y="2"/>
                            <a:pt x="14" y="4"/>
                            <a:pt x="15" y="4"/>
                          </a:cubicBezTo>
                          <a:cubicBezTo>
                            <a:pt x="20" y="4"/>
                            <a:pt x="24" y="4"/>
                            <a:pt x="28" y="2"/>
                          </a:cubicBezTo>
                          <a:cubicBezTo>
                            <a:pt x="27" y="3"/>
                            <a:pt x="28" y="6"/>
                            <a:pt x="30" y="5"/>
                          </a:cubicBezTo>
                          <a:cubicBezTo>
                            <a:pt x="30" y="5"/>
                            <a:pt x="30" y="5"/>
                            <a:pt x="30" y="4"/>
                          </a:cubicBezTo>
                          <a:cubicBezTo>
                            <a:pt x="31" y="4"/>
                            <a:pt x="31" y="4"/>
                            <a:pt x="31" y="3"/>
                          </a:cubicBezTo>
                          <a:cubicBezTo>
                            <a:pt x="31" y="3"/>
                            <a:pt x="31" y="3"/>
                            <a:pt x="31" y="3"/>
                          </a:cubicBezTo>
                          <a:cubicBezTo>
                            <a:pt x="31" y="2"/>
                            <a:pt x="31" y="2"/>
                            <a:pt x="30" y="1"/>
                          </a:cubicBezTo>
                          <a:cubicBezTo>
                            <a:pt x="25" y="1"/>
                            <a:pt x="20" y="1"/>
                            <a:pt x="15" y="1"/>
                          </a:cubicBezTo>
                          <a:cubicBezTo>
                            <a:pt x="15" y="2"/>
                            <a:pt x="16" y="3"/>
                            <a:pt x="16" y="4"/>
                          </a:cubicBezTo>
                          <a:cubicBezTo>
                            <a:pt x="17" y="4"/>
                            <a:pt x="19" y="3"/>
                            <a:pt x="21" y="4"/>
                          </a:cubicBezTo>
                          <a:cubicBezTo>
                            <a:pt x="21" y="3"/>
                            <a:pt x="21" y="2"/>
                            <a:pt x="21" y="1"/>
                          </a:cubicBezTo>
                          <a:cubicBezTo>
                            <a:pt x="16" y="1"/>
                            <a:pt x="11" y="0"/>
                            <a:pt x="7" y="3"/>
                          </a:cubicBezTo>
                          <a:cubicBezTo>
                            <a:pt x="6" y="4"/>
                            <a:pt x="7" y="5"/>
                            <a:pt x="8" y="6"/>
                          </a:cubicBezTo>
                          <a:cubicBezTo>
                            <a:pt x="12" y="6"/>
                            <a:pt x="16" y="5"/>
                            <a:pt x="21" y="5"/>
                          </a:cubicBezTo>
                          <a:cubicBezTo>
                            <a:pt x="22" y="5"/>
                            <a:pt x="22" y="2"/>
                            <a:pt x="21" y="2"/>
                          </a:cubicBezTo>
                          <a:cubicBezTo>
                            <a:pt x="17" y="2"/>
                            <a:pt x="14" y="2"/>
                            <a:pt x="10" y="3"/>
                          </a:cubicBezTo>
                          <a:cubicBezTo>
                            <a:pt x="10" y="4"/>
                            <a:pt x="11" y="5"/>
                            <a:pt x="11" y="6"/>
                          </a:cubicBezTo>
                          <a:cubicBezTo>
                            <a:pt x="13" y="5"/>
                            <a:pt x="14" y="5"/>
                            <a:pt x="16" y="5"/>
                          </a:cubicBezTo>
                          <a:cubicBezTo>
                            <a:pt x="16" y="4"/>
                            <a:pt x="16" y="3"/>
                            <a:pt x="16" y="2"/>
                          </a:cubicBezTo>
                          <a:cubicBezTo>
                            <a:pt x="11" y="2"/>
                            <a:pt x="7" y="2"/>
                            <a:pt x="3" y="4"/>
                          </a:cubicBezTo>
                          <a:cubicBezTo>
                            <a:pt x="2" y="4"/>
                            <a:pt x="2" y="6"/>
                            <a:pt x="4" y="6"/>
                          </a:cubicBezTo>
                          <a:cubicBezTo>
                            <a:pt x="5" y="6"/>
                            <a:pt x="7" y="6"/>
                            <a:pt x="9" y="6"/>
                          </a:cubicBezTo>
                          <a:cubicBezTo>
                            <a:pt x="9" y="5"/>
                            <a:pt x="9" y="4"/>
                            <a:pt x="8" y="3"/>
                          </a:cubicBezTo>
                          <a:cubicBezTo>
                            <a:pt x="6" y="3"/>
                            <a:pt x="4" y="4"/>
                            <a:pt x="2" y="4"/>
                          </a:cubicBezTo>
                          <a:cubicBezTo>
                            <a:pt x="0" y="4"/>
                            <a:pt x="0" y="7"/>
                            <a:pt x="2" y="7"/>
                          </a:cubicBezTo>
                          <a:cubicBezTo>
                            <a:pt x="5" y="7"/>
                            <a:pt x="8" y="7"/>
                            <a:pt x="11" y="6"/>
                          </a:cubicBezTo>
                          <a:cubicBezTo>
                            <a:pt x="12" y="6"/>
                            <a:pt x="12" y="3"/>
                            <a:pt x="10" y="3"/>
                          </a:cubicBezTo>
                          <a:cubicBezTo>
                            <a:pt x="7" y="4"/>
                            <a:pt x="4" y="4"/>
                            <a:pt x="1" y="5"/>
                          </a:cubicBezTo>
                          <a:cubicBezTo>
                            <a:pt x="1" y="5"/>
                            <a:pt x="0" y="6"/>
                            <a:pt x="0" y="6"/>
                          </a:cubicBezTo>
                          <a:cubicBezTo>
                            <a:pt x="0" y="7"/>
                            <a:pt x="1" y="8"/>
                            <a:pt x="1" y="8"/>
                          </a:cubicBezTo>
                          <a:cubicBezTo>
                            <a:pt x="3" y="9"/>
                            <a:pt x="4" y="7"/>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8" name="Freeform 341"/>
                    <p:cNvSpPr/>
                    <p:nvPr/>
                  </p:nvSpPr>
                  <p:spPr bwMode="auto">
                    <a:xfrm>
                      <a:off x="546" y="1469"/>
                      <a:ext cx="9" cy="12"/>
                    </a:xfrm>
                    <a:custGeom>
                      <a:avLst/>
                      <a:gdLst>
                        <a:gd name="T0" fmla="*/ 5 w 14"/>
                        <a:gd name="T1" fmla="*/ 15 h 18"/>
                        <a:gd name="T2" fmla="*/ 5 w 14"/>
                        <a:gd name="T3" fmla="*/ 2 h 18"/>
                        <a:gd name="T4" fmla="*/ 4 w 14"/>
                        <a:gd name="T5" fmla="*/ 3 h 18"/>
                        <a:gd name="T6" fmla="*/ 10 w 14"/>
                        <a:gd name="T7" fmla="*/ 4 h 18"/>
                        <a:gd name="T8" fmla="*/ 10 w 14"/>
                        <a:gd name="T9" fmla="*/ 8 h 18"/>
                        <a:gd name="T10" fmla="*/ 10 w 14"/>
                        <a:gd name="T11" fmla="*/ 16 h 18"/>
                        <a:gd name="T12" fmla="*/ 11 w 14"/>
                        <a:gd name="T13" fmla="*/ 15 h 18"/>
                        <a:gd name="T14" fmla="*/ 3 w 14"/>
                        <a:gd name="T15" fmla="*/ 15 h 18"/>
                        <a:gd name="T16" fmla="*/ 2 w 14"/>
                        <a:gd name="T17" fmla="*/ 17 h 18"/>
                        <a:gd name="T18" fmla="*/ 11 w 14"/>
                        <a:gd name="T19" fmla="*/ 18 h 18"/>
                        <a:gd name="T20" fmla="*/ 13 w 14"/>
                        <a:gd name="T21" fmla="*/ 16 h 18"/>
                        <a:gd name="T22" fmla="*/ 13 w 14"/>
                        <a:gd name="T23" fmla="*/ 4 h 18"/>
                        <a:gd name="T24" fmla="*/ 4 w 14"/>
                        <a:gd name="T25" fmla="*/ 1 h 18"/>
                        <a:gd name="T26" fmla="*/ 3 w 14"/>
                        <a:gd name="T27" fmla="*/ 2 h 18"/>
                        <a:gd name="T28" fmla="*/ 2 w 14"/>
                        <a:gd name="T29" fmla="*/ 15 h 18"/>
                        <a:gd name="T30" fmla="*/ 5 w 14"/>
                        <a:gd name="T31"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8">
                          <a:moveTo>
                            <a:pt x="5" y="15"/>
                          </a:moveTo>
                          <a:cubicBezTo>
                            <a:pt x="5" y="11"/>
                            <a:pt x="5" y="6"/>
                            <a:pt x="5" y="2"/>
                          </a:cubicBezTo>
                          <a:cubicBezTo>
                            <a:pt x="5" y="2"/>
                            <a:pt x="4" y="3"/>
                            <a:pt x="4" y="3"/>
                          </a:cubicBezTo>
                          <a:cubicBezTo>
                            <a:pt x="6" y="3"/>
                            <a:pt x="9" y="3"/>
                            <a:pt x="10" y="4"/>
                          </a:cubicBezTo>
                          <a:cubicBezTo>
                            <a:pt x="11" y="5"/>
                            <a:pt x="10" y="7"/>
                            <a:pt x="10" y="8"/>
                          </a:cubicBezTo>
                          <a:cubicBezTo>
                            <a:pt x="10" y="11"/>
                            <a:pt x="10" y="13"/>
                            <a:pt x="10" y="16"/>
                          </a:cubicBezTo>
                          <a:cubicBezTo>
                            <a:pt x="10" y="16"/>
                            <a:pt x="10" y="15"/>
                            <a:pt x="11" y="15"/>
                          </a:cubicBezTo>
                          <a:cubicBezTo>
                            <a:pt x="8" y="16"/>
                            <a:pt x="5" y="15"/>
                            <a:pt x="3" y="15"/>
                          </a:cubicBezTo>
                          <a:cubicBezTo>
                            <a:pt x="1" y="14"/>
                            <a:pt x="0" y="17"/>
                            <a:pt x="2" y="17"/>
                          </a:cubicBezTo>
                          <a:cubicBezTo>
                            <a:pt x="5" y="18"/>
                            <a:pt x="8" y="18"/>
                            <a:pt x="11" y="18"/>
                          </a:cubicBezTo>
                          <a:cubicBezTo>
                            <a:pt x="12" y="17"/>
                            <a:pt x="12" y="17"/>
                            <a:pt x="13" y="16"/>
                          </a:cubicBezTo>
                          <a:cubicBezTo>
                            <a:pt x="13" y="12"/>
                            <a:pt x="14" y="8"/>
                            <a:pt x="13" y="4"/>
                          </a:cubicBezTo>
                          <a:cubicBezTo>
                            <a:pt x="12" y="0"/>
                            <a:pt x="7" y="0"/>
                            <a:pt x="4" y="1"/>
                          </a:cubicBezTo>
                          <a:cubicBezTo>
                            <a:pt x="3" y="1"/>
                            <a:pt x="3" y="1"/>
                            <a:pt x="3" y="2"/>
                          </a:cubicBezTo>
                          <a:cubicBezTo>
                            <a:pt x="2" y="6"/>
                            <a:pt x="2" y="11"/>
                            <a:pt x="2" y="15"/>
                          </a:cubicBezTo>
                          <a:cubicBezTo>
                            <a:pt x="2" y="17"/>
                            <a:pt x="5" y="17"/>
                            <a:pt x="5"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9" name="Freeform 342"/>
                    <p:cNvSpPr/>
                    <p:nvPr/>
                  </p:nvSpPr>
                  <p:spPr bwMode="auto">
                    <a:xfrm>
                      <a:off x="552" y="1466"/>
                      <a:ext cx="9" cy="16"/>
                    </a:xfrm>
                    <a:custGeom>
                      <a:avLst/>
                      <a:gdLst>
                        <a:gd name="T0" fmla="*/ 5 w 14"/>
                        <a:gd name="T1" fmla="*/ 21 h 24"/>
                        <a:gd name="T2" fmla="*/ 5 w 14"/>
                        <a:gd name="T3" fmla="*/ 10 h 24"/>
                        <a:gd name="T4" fmla="*/ 5 w 14"/>
                        <a:gd name="T5" fmla="*/ 6 h 24"/>
                        <a:gd name="T6" fmla="*/ 8 w 14"/>
                        <a:gd name="T7" fmla="*/ 3 h 24"/>
                        <a:gd name="T8" fmla="*/ 11 w 14"/>
                        <a:gd name="T9" fmla="*/ 9 h 24"/>
                        <a:gd name="T10" fmla="*/ 11 w 14"/>
                        <a:gd name="T11" fmla="*/ 21 h 24"/>
                        <a:gd name="T12" fmla="*/ 12 w 14"/>
                        <a:gd name="T13" fmla="*/ 20 h 24"/>
                        <a:gd name="T14" fmla="*/ 3 w 14"/>
                        <a:gd name="T15" fmla="*/ 20 h 24"/>
                        <a:gd name="T16" fmla="*/ 2 w 14"/>
                        <a:gd name="T17" fmla="*/ 22 h 24"/>
                        <a:gd name="T18" fmla="*/ 13 w 14"/>
                        <a:gd name="T19" fmla="*/ 23 h 24"/>
                        <a:gd name="T20" fmla="*/ 14 w 14"/>
                        <a:gd name="T21" fmla="*/ 21 h 24"/>
                        <a:gd name="T22" fmla="*/ 14 w 14"/>
                        <a:gd name="T23" fmla="*/ 5 h 24"/>
                        <a:gd name="T24" fmla="*/ 9 w 14"/>
                        <a:gd name="T25" fmla="*/ 1 h 24"/>
                        <a:gd name="T26" fmla="*/ 2 w 14"/>
                        <a:gd name="T27" fmla="*/ 4 h 24"/>
                        <a:gd name="T28" fmla="*/ 2 w 14"/>
                        <a:gd name="T29" fmla="*/ 10 h 24"/>
                        <a:gd name="T30" fmla="*/ 2 w 14"/>
                        <a:gd name="T31" fmla="*/ 21 h 24"/>
                        <a:gd name="T32" fmla="*/ 5 w 14"/>
                        <a:gd name="T33"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 h="24">
                          <a:moveTo>
                            <a:pt x="5" y="21"/>
                          </a:moveTo>
                          <a:cubicBezTo>
                            <a:pt x="5" y="18"/>
                            <a:pt x="5" y="14"/>
                            <a:pt x="5" y="10"/>
                          </a:cubicBezTo>
                          <a:cubicBezTo>
                            <a:pt x="5" y="9"/>
                            <a:pt x="5" y="7"/>
                            <a:pt x="5" y="6"/>
                          </a:cubicBezTo>
                          <a:cubicBezTo>
                            <a:pt x="5" y="3"/>
                            <a:pt x="6" y="3"/>
                            <a:pt x="8" y="3"/>
                          </a:cubicBezTo>
                          <a:cubicBezTo>
                            <a:pt x="12" y="3"/>
                            <a:pt x="11" y="6"/>
                            <a:pt x="11" y="9"/>
                          </a:cubicBezTo>
                          <a:cubicBezTo>
                            <a:pt x="11" y="13"/>
                            <a:pt x="11" y="17"/>
                            <a:pt x="11" y="21"/>
                          </a:cubicBezTo>
                          <a:cubicBezTo>
                            <a:pt x="11" y="21"/>
                            <a:pt x="12" y="20"/>
                            <a:pt x="12" y="20"/>
                          </a:cubicBezTo>
                          <a:cubicBezTo>
                            <a:pt x="9" y="21"/>
                            <a:pt x="6" y="20"/>
                            <a:pt x="3" y="20"/>
                          </a:cubicBezTo>
                          <a:cubicBezTo>
                            <a:pt x="1" y="19"/>
                            <a:pt x="0" y="22"/>
                            <a:pt x="2" y="22"/>
                          </a:cubicBezTo>
                          <a:cubicBezTo>
                            <a:pt x="6" y="23"/>
                            <a:pt x="9" y="24"/>
                            <a:pt x="13" y="23"/>
                          </a:cubicBezTo>
                          <a:cubicBezTo>
                            <a:pt x="13" y="22"/>
                            <a:pt x="14" y="22"/>
                            <a:pt x="14" y="21"/>
                          </a:cubicBezTo>
                          <a:cubicBezTo>
                            <a:pt x="14" y="16"/>
                            <a:pt x="14" y="10"/>
                            <a:pt x="14" y="5"/>
                          </a:cubicBezTo>
                          <a:cubicBezTo>
                            <a:pt x="14" y="2"/>
                            <a:pt x="12" y="1"/>
                            <a:pt x="9" y="1"/>
                          </a:cubicBezTo>
                          <a:cubicBezTo>
                            <a:pt x="6" y="0"/>
                            <a:pt x="3" y="1"/>
                            <a:pt x="2" y="4"/>
                          </a:cubicBezTo>
                          <a:cubicBezTo>
                            <a:pt x="2" y="6"/>
                            <a:pt x="2" y="8"/>
                            <a:pt x="2" y="10"/>
                          </a:cubicBezTo>
                          <a:cubicBezTo>
                            <a:pt x="2" y="14"/>
                            <a:pt x="2" y="18"/>
                            <a:pt x="2" y="21"/>
                          </a:cubicBezTo>
                          <a:cubicBezTo>
                            <a:pt x="2" y="23"/>
                            <a:pt x="5" y="23"/>
                            <a:pt x="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0" name="Freeform 343"/>
                    <p:cNvSpPr/>
                    <p:nvPr/>
                  </p:nvSpPr>
                  <p:spPr bwMode="auto">
                    <a:xfrm>
                      <a:off x="557" y="1462"/>
                      <a:ext cx="11" cy="20"/>
                    </a:xfrm>
                    <a:custGeom>
                      <a:avLst/>
                      <a:gdLst>
                        <a:gd name="T0" fmla="*/ 2 w 16"/>
                        <a:gd name="T1" fmla="*/ 27 h 30"/>
                        <a:gd name="T2" fmla="*/ 2 w 16"/>
                        <a:gd name="T3" fmla="*/ 28 h 30"/>
                        <a:gd name="T4" fmla="*/ 5 w 16"/>
                        <a:gd name="T5" fmla="*/ 28 h 30"/>
                        <a:gd name="T6" fmla="*/ 6 w 16"/>
                        <a:gd name="T7" fmla="*/ 12 h 30"/>
                        <a:gd name="T8" fmla="*/ 7 w 16"/>
                        <a:gd name="T9" fmla="*/ 4 h 30"/>
                        <a:gd name="T10" fmla="*/ 13 w 16"/>
                        <a:gd name="T11" fmla="*/ 4 h 30"/>
                        <a:gd name="T12" fmla="*/ 12 w 16"/>
                        <a:gd name="T13" fmla="*/ 3 h 30"/>
                        <a:gd name="T14" fmla="*/ 12 w 16"/>
                        <a:gd name="T15" fmla="*/ 27 h 30"/>
                        <a:gd name="T16" fmla="*/ 14 w 16"/>
                        <a:gd name="T17" fmla="*/ 26 h 30"/>
                        <a:gd name="T18" fmla="*/ 2 w 16"/>
                        <a:gd name="T19" fmla="*/ 25 h 30"/>
                        <a:gd name="T20" fmla="*/ 2 w 16"/>
                        <a:gd name="T21" fmla="*/ 28 h 30"/>
                        <a:gd name="T22" fmla="*/ 14 w 16"/>
                        <a:gd name="T23" fmla="*/ 29 h 30"/>
                        <a:gd name="T24" fmla="*/ 15 w 16"/>
                        <a:gd name="T25" fmla="*/ 27 h 30"/>
                        <a:gd name="T26" fmla="*/ 15 w 16"/>
                        <a:gd name="T27" fmla="*/ 3 h 30"/>
                        <a:gd name="T28" fmla="*/ 13 w 16"/>
                        <a:gd name="T29" fmla="*/ 2 h 30"/>
                        <a:gd name="T30" fmla="*/ 3 w 16"/>
                        <a:gd name="T31" fmla="*/ 5 h 30"/>
                        <a:gd name="T32" fmla="*/ 2 w 16"/>
                        <a:gd name="T33" fmla="*/ 28 h 30"/>
                        <a:gd name="T34" fmla="*/ 5 w 16"/>
                        <a:gd name="T35" fmla="*/ 28 h 30"/>
                        <a:gd name="T36" fmla="*/ 5 w 16"/>
                        <a:gd name="T37" fmla="*/ 27 h 30"/>
                        <a:gd name="T38" fmla="*/ 2 w 16"/>
                        <a:gd name="T3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 h="30">
                          <a:moveTo>
                            <a:pt x="2" y="27"/>
                          </a:moveTo>
                          <a:cubicBezTo>
                            <a:pt x="2" y="27"/>
                            <a:pt x="2" y="28"/>
                            <a:pt x="2" y="28"/>
                          </a:cubicBezTo>
                          <a:cubicBezTo>
                            <a:pt x="2" y="30"/>
                            <a:pt x="4" y="30"/>
                            <a:pt x="5" y="28"/>
                          </a:cubicBezTo>
                          <a:cubicBezTo>
                            <a:pt x="7" y="23"/>
                            <a:pt x="7" y="18"/>
                            <a:pt x="6" y="12"/>
                          </a:cubicBezTo>
                          <a:cubicBezTo>
                            <a:pt x="6" y="11"/>
                            <a:pt x="5" y="4"/>
                            <a:pt x="7" y="4"/>
                          </a:cubicBezTo>
                          <a:cubicBezTo>
                            <a:pt x="9" y="4"/>
                            <a:pt x="11" y="4"/>
                            <a:pt x="13" y="4"/>
                          </a:cubicBezTo>
                          <a:cubicBezTo>
                            <a:pt x="13" y="4"/>
                            <a:pt x="13" y="3"/>
                            <a:pt x="12" y="3"/>
                          </a:cubicBezTo>
                          <a:cubicBezTo>
                            <a:pt x="12" y="11"/>
                            <a:pt x="13" y="19"/>
                            <a:pt x="12" y="27"/>
                          </a:cubicBezTo>
                          <a:cubicBezTo>
                            <a:pt x="13" y="27"/>
                            <a:pt x="13" y="26"/>
                            <a:pt x="14" y="26"/>
                          </a:cubicBezTo>
                          <a:cubicBezTo>
                            <a:pt x="10" y="26"/>
                            <a:pt x="6" y="25"/>
                            <a:pt x="2" y="25"/>
                          </a:cubicBezTo>
                          <a:cubicBezTo>
                            <a:pt x="0" y="25"/>
                            <a:pt x="0" y="28"/>
                            <a:pt x="2" y="28"/>
                          </a:cubicBezTo>
                          <a:cubicBezTo>
                            <a:pt x="6" y="28"/>
                            <a:pt x="10" y="29"/>
                            <a:pt x="14" y="29"/>
                          </a:cubicBezTo>
                          <a:cubicBezTo>
                            <a:pt x="15" y="29"/>
                            <a:pt x="15" y="28"/>
                            <a:pt x="15" y="27"/>
                          </a:cubicBezTo>
                          <a:cubicBezTo>
                            <a:pt x="16" y="19"/>
                            <a:pt x="15" y="11"/>
                            <a:pt x="15" y="3"/>
                          </a:cubicBezTo>
                          <a:cubicBezTo>
                            <a:pt x="15" y="2"/>
                            <a:pt x="14" y="2"/>
                            <a:pt x="13" y="2"/>
                          </a:cubicBezTo>
                          <a:cubicBezTo>
                            <a:pt x="11" y="1"/>
                            <a:pt x="3" y="0"/>
                            <a:pt x="3" y="5"/>
                          </a:cubicBezTo>
                          <a:cubicBezTo>
                            <a:pt x="3" y="12"/>
                            <a:pt x="5" y="20"/>
                            <a:pt x="2" y="28"/>
                          </a:cubicBezTo>
                          <a:cubicBezTo>
                            <a:pt x="3" y="28"/>
                            <a:pt x="4" y="28"/>
                            <a:pt x="5" y="28"/>
                          </a:cubicBezTo>
                          <a:cubicBezTo>
                            <a:pt x="5" y="28"/>
                            <a:pt x="5" y="27"/>
                            <a:pt x="5" y="27"/>
                          </a:cubicBezTo>
                          <a:cubicBezTo>
                            <a:pt x="5" y="25"/>
                            <a:pt x="2" y="25"/>
                            <a:pt x="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1" name="Freeform 344"/>
                    <p:cNvSpPr/>
                    <p:nvPr/>
                  </p:nvSpPr>
                  <p:spPr bwMode="auto">
                    <a:xfrm>
                      <a:off x="564" y="1458"/>
                      <a:ext cx="8" cy="24"/>
                    </a:xfrm>
                    <a:custGeom>
                      <a:avLst/>
                      <a:gdLst>
                        <a:gd name="T0" fmla="*/ 4 w 13"/>
                        <a:gd name="T1" fmla="*/ 33 h 35"/>
                        <a:gd name="T2" fmla="*/ 6 w 13"/>
                        <a:gd name="T3" fmla="*/ 22 h 35"/>
                        <a:gd name="T4" fmla="*/ 4 w 13"/>
                        <a:gd name="T5" fmla="*/ 3 h 35"/>
                        <a:gd name="T6" fmla="*/ 2 w 13"/>
                        <a:gd name="T7" fmla="*/ 4 h 35"/>
                        <a:gd name="T8" fmla="*/ 10 w 13"/>
                        <a:gd name="T9" fmla="*/ 7 h 35"/>
                        <a:gd name="T10" fmla="*/ 10 w 13"/>
                        <a:gd name="T11" fmla="*/ 14 h 35"/>
                        <a:gd name="T12" fmla="*/ 10 w 13"/>
                        <a:gd name="T13" fmla="*/ 33 h 35"/>
                        <a:gd name="T14" fmla="*/ 12 w 13"/>
                        <a:gd name="T15" fmla="*/ 32 h 35"/>
                        <a:gd name="T16" fmla="*/ 3 w 13"/>
                        <a:gd name="T17" fmla="*/ 31 h 35"/>
                        <a:gd name="T18" fmla="*/ 2 w 13"/>
                        <a:gd name="T19" fmla="*/ 34 h 35"/>
                        <a:gd name="T20" fmla="*/ 12 w 13"/>
                        <a:gd name="T21" fmla="*/ 35 h 35"/>
                        <a:gd name="T22" fmla="*/ 13 w 13"/>
                        <a:gd name="T23" fmla="*/ 33 h 35"/>
                        <a:gd name="T24" fmla="*/ 12 w 13"/>
                        <a:gd name="T25" fmla="*/ 5 h 35"/>
                        <a:gd name="T26" fmla="*/ 2 w 13"/>
                        <a:gd name="T27" fmla="*/ 1 h 35"/>
                        <a:gd name="T28" fmla="*/ 1 w 13"/>
                        <a:gd name="T29" fmla="*/ 3 h 35"/>
                        <a:gd name="T30" fmla="*/ 1 w 13"/>
                        <a:gd name="T31" fmla="*/ 16 h 35"/>
                        <a:gd name="T32" fmla="*/ 2 w 13"/>
                        <a:gd name="T33" fmla="*/ 32 h 35"/>
                        <a:gd name="T34" fmla="*/ 4 w 13"/>
                        <a:gd name="T35" fmla="*/ 3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35">
                          <a:moveTo>
                            <a:pt x="4" y="33"/>
                          </a:moveTo>
                          <a:cubicBezTo>
                            <a:pt x="7" y="30"/>
                            <a:pt x="6" y="26"/>
                            <a:pt x="6" y="22"/>
                          </a:cubicBezTo>
                          <a:cubicBezTo>
                            <a:pt x="5" y="15"/>
                            <a:pt x="4" y="9"/>
                            <a:pt x="4" y="3"/>
                          </a:cubicBezTo>
                          <a:cubicBezTo>
                            <a:pt x="3" y="3"/>
                            <a:pt x="3" y="3"/>
                            <a:pt x="2" y="4"/>
                          </a:cubicBezTo>
                          <a:cubicBezTo>
                            <a:pt x="5" y="4"/>
                            <a:pt x="10" y="2"/>
                            <a:pt x="10" y="7"/>
                          </a:cubicBezTo>
                          <a:cubicBezTo>
                            <a:pt x="10" y="9"/>
                            <a:pt x="10" y="12"/>
                            <a:pt x="10" y="14"/>
                          </a:cubicBezTo>
                          <a:cubicBezTo>
                            <a:pt x="10" y="21"/>
                            <a:pt x="11" y="27"/>
                            <a:pt x="10" y="33"/>
                          </a:cubicBezTo>
                          <a:cubicBezTo>
                            <a:pt x="11" y="33"/>
                            <a:pt x="11" y="32"/>
                            <a:pt x="12" y="32"/>
                          </a:cubicBezTo>
                          <a:cubicBezTo>
                            <a:pt x="9" y="32"/>
                            <a:pt x="6" y="32"/>
                            <a:pt x="3" y="31"/>
                          </a:cubicBezTo>
                          <a:cubicBezTo>
                            <a:pt x="1" y="31"/>
                            <a:pt x="0" y="34"/>
                            <a:pt x="2" y="34"/>
                          </a:cubicBezTo>
                          <a:cubicBezTo>
                            <a:pt x="5" y="35"/>
                            <a:pt x="8" y="35"/>
                            <a:pt x="12" y="35"/>
                          </a:cubicBezTo>
                          <a:cubicBezTo>
                            <a:pt x="13" y="35"/>
                            <a:pt x="13" y="34"/>
                            <a:pt x="13" y="33"/>
                          </a:cubicBezTo>
                          <a:cubicBezTo>
                            <a:pt x="13" y="24"/>
                            <a:pt x="13" y="15"/>
                            <a:pt x="12" y="5"/>
                          </a:cubicBezTo>
                          <a:cubicBezTo>
                            <a:pt x="12" y="0"/>
                            <a:pt x="6" y="1"/>
                            <a:pt x="2" y="1"/>
                          </a:cubicBezTo>
                          <a:cubicBezTo>
                            <a:pt x="2" y="1"/>
                            <a:pt x="1" y="2"/>
                            <a:pt x="1" y="3"/>
                          </a:cubicBezTo>
                          <a:cubicBezTo>
                            <a:pt x="1" y="7"/>
                            <a:pt x="1" y="12"/>
                            <a:pt x="1" y="16"/>
                          </a:cubicBezTo>
                          <a:cubicBezTo>
                            <a:pt x="2" y="21"/>
                            <a:pt x="5" y="27"/>
                            <a:pt x="2" y="32"/>
                          </a:cubicBezTo>
                          <a:cubicBezTo>
                            <a:pt x="1" y="34"/>
                            <a:pt x="3" y="35"/>
                            <a:pt x="4"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2" name="Freeform 345"/>
                    <p:cNvSpPr/>
                    <p:nvPr/>
                  </p:nvSpPr>
                  <p:spPr bwMode="auto">
                    <a:xfrm>
                      <a:off x="569" y="1454"/>
                      <a:ext cx="10" cy="28"/>
                    </a:xfrm>
                    <a:custGeom>
                      <a:avLst/>
                      <a:gdLst>
                        <a:gd name="T0" fmla="*/ 6 w 15"/>
                        <a:gd name="T1" fmla="*/ 40 h 42"/>
                        <a:gd name="T2" fmla="*/ 4 w 15"/>
                        <a:gd name="T3" fmla="*/ 16 h 42"/>
                        <a:gd name="T4" fmla="*/ 4 w 15"/>
                        <a:gd name="T5" fmla="*/ 4 h 42"/>
                        <a:gd name="T6" fmla="*/ 5 w 15"/>
                        <a:gd name="T7" fmla="*/ 3 h 42"/>
                        <a:gd name="T8" fmla="*/ 11 w 15"/>
                        <a:gd name="T9" fmla="*/ 8 h 42"/>
                        <a:gd name="T10" fmla="*/ 11 w 15"/>
                        <a:gd name="T11" fmla="*/ 25 h 42"/>
                        <a:gd name="T12" fmla="*/ 12 w 15"/>
                        <a:gd name="T13" fmla="*/ 35 h 42"/>
                        <a:gd name="T14" fmla="*/ 2 w 15"/>
                        <a:gd name="T15" fmla="*/ 38 h 42"/>
                        <a:gd name="T16" fmla="*/ 2 w 15"/>
                        <a:gd name="T17" fmla="*/ 41 h 42"/>
                        <a:gd name="T18" fmla="*/ 13 w 15"/>
                        <a:gd name="T19" fmla="*/ 41 h 42"/>
                        <a:gd name="T20" fmla="*/ 15 w 15"/>
                        <a:gd name="T21" fmla="*/ 40 h 42"/>
                        <a:gd name="T22" fmla="*/ 14 w 15"/>
                        <a:gd name="T23" fmla="*/ 23 h 42"/>
                        <a:gd name="T24" fmla="*/ 14 w 15"/>
                        <a:gd name="T25" fmla="*/ 8 h 42"/>
                        <a:gd name="T26" fmla="*/ 2 w 15"/>
                        <a:gd name="T27" fmla="*/ 0 h 42"/>
                        <a:gd name="T28" fmla="*/ 1 w 15"/>
                        <a:gd name="T29" fmla="*/ 1 h 42"/>
                        <a:gd name="T30" fmla="*/ 3 w 15"/>
                        <a:gd name="T31" fmla="*/ 40 h 42"/>
                        <a:gd name="T32" fmla="*/ 6 w 15"/>
                        <a:gd name="T33"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42">
                          <a:moveTo>
                            <a:pt x="6" y="40"/>
                          </a:moveTo>
                          <a:cubicBezTo>
                            <a:pt x="6" y="32"/>
                            <a:pt x="5" y="24"/>
                            <a:pt x="4" y="16"/>
                          </a:cubicBezTo>
                          <a:cubicBezTo>
                            <a:pt x="4" y="12"/>
                            <a:pt x="4" y="8"/>
                            <a:pt x="4" y="4"/>
                          </a:cubicBezTo>
                          <a:cubicBezTo>
                            <a:pt x="3" y="2"/>
                            <a:pt x="4" y="2"/>
                            <a:pt x="5" y="3"/>
                          </a:cubicBezTo>
                          <a:cubicBezTo>
                            <a:pt x="9" y="3"/>
                            <a:pt x="11" y="4"/>
                            <a:pt x="11" y="8"/>
                          </a:cubicBezTo>
                          <a:cubicBezTo>
                            <a:pt x="11" y="14"/>
                            <a:pt x="11" y="19"/>
                            <a:pt x="11" y="25"/>
                          </a:cubicBezTo>
                          <a:cubicBezTo>
                            <a:pt x="12" y="28"/>
                            <a:pt x="12" y="32"/>
                            <a:pt x="12" y="35"/>
                          </a:cubicBezTo>
                          <a:cubicBezTo>
                            <a:pt x="12" y="40"/>
                            <a:pt x="5" y="38"/>
                            <a:pt x="2" y="38"/>
                          </a:cubicBezTo>
                          <a:cubicBezTo>
                            <a:pt x="0" y="38"/>
                            <a:pt x="0" y="41"/>
                            <a:pt x="2" y="41"/>
                          </a:cubicBezTo>
                          <a:cubicBezTo>
                            <a:pt x="5" y="41"/>
                            <a:pt x="9" y="41"/>
                            <a:pt x="13" y="41"/>
                          </a:cubicBezTo>
                          <a:cubicBezTo>
                            <a:pt x="14" y="41"/>
                            <a:pt x="15" y="40"/>
                            <a:pt x="15" y="40"/>
                          </a:cubicBezTo>
                          <a:cubicBezTo>
                            <a:pt x="15" y="34"/>
                            <a:pt x="15" y="28"/>
                            <a:pt x="14" y="23"/>
                          </a:cubicBezTo>
                          <a:cubicBezTo>
                            <a:pt x="13" y="18"/>
                            <a:pt x="14" y="13"/>
                            <a:pt x="14" y="8"/>
                          </a:cubicBezTo>
                          <a:cubicBezTo>
                            <a:pt x="14" y="0"/>
                            <a:pt x="9" y="0"/>
                            <a:pt x="2" y="0"/>
                          </a:cubicBezTo>
                          <a:cubicBezTo>
                            <a:pt x="1" y="0"/>
                            <a:pt x="1" y="0"/>
                            <a:pt x="1" y="1"/>
                          </a:cubicBezTo>
                          <a:cubicBezTo>
                            <a:pt x="2" y="14"/>
                            <a:pt x="3" y="27"/>
                            <a:pt x="3" y="40"/>
                          </a:cubicBezTo>
                          <a:cubicBezTo>
                            <a:pt x="3" y="42"/>
                            <a:pt x="6" y="42"/>
                            <a:pt x="6"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3" name="Freeform 346"/>
                    <p:cNvSpPr/>
                    <p:nvPr/>
                  </p:nvSpPr>
                  <p:spPr bwMode="auto">
                    <a:xfrm>
                      <a:off x="550" y="1471"/>
                      <a:ext cx="2" cy="3"/>
                    </a:xfrm>
                    <a:custGeom>
                      <a:avLst/>
                      <a:gdLst>
                        <a:gd name="T0" fmla="*/ 2 w 4"/>
                        <a:gd name="T1" fmla="*/ 3 h 4"/>
                        <a:gd name="T2" fmla="*/ 3 w 4"/>
                        <a:gd name="T3" fmla="*/ 2 h 4"/>
                        <a:gd name="T4" fmla="*/ 2 w 4"/>
                        <a:gd name="T5" fmla="*/ 1 h 4"/>
                        <a:gd name="T6" fmla="*/ 1 w 4"/>
                        <a:gd name="T7" fmla="*/ 2 h 4"/>
                        <a:gd name="T8" fmla="*/ 2 w 4"/>
                        <a:gd name="T9" fmla="*/ 3 h 4"/>
                      </a:gdLst>
                      <a:ahLst/>
                      <a:cxnLst>
                        <a:cxn ang="0">
                          <a:pos x="T0" y="T1"/>
                        </a:cxn>
                        <a:cxn ang="0">
                          <a:pos x="T2" y="T3"/>
                        </a:cxn>
                        <a:cxn ang="0">
                          <a:pos x="T4" y="T5"/>
                        </a:cxn>
                        <a:cxn ang="0">
                          <a:pos x="T6" y="T7"/>
                        </a:cxn>
                        <a:cxn ang="0">
                          <a:pos x="T8" y="T9"/>
                        </a:cxn>
                      </a:cxnLst>
                      <a:rect l="0" t="0" r="r" b="b"/>
                      <a:pathLst>
                        <a:path w="4" h="4">
                          <a:moveTo>
                            <a:pt x="2" y="3"/>
                          </a:moveTo>
                          <a:cubicBezTo>
                            <a:pt x="3" y="3"/>
                            <a:pt x="3" y="2"/>
                            <a:pt x="3" y="2"/>
                          </a:cubicBezTo>
                          <a:cubicBezTo>
                            <a:pt x="4" y="1"/>
                            <a:pt x="3" y="0"/>
                            <a:pt x="2" y="1"/>
                          </a:cubicBezTo>
                          <a:cubicBezTo>
                            <a:pt x="2" y="1"/>
                            <a:pt x="1" y="1"/>
                            <a:pt x="1" y="2"/>
                          </a:cubicBezTo>
                          <a:cubicBezTo>
                            <a:pt x="0" y="3"/>
                            <a:pt x="1" y="4"/>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4" name="Freeform 347"/>
                    <p:cNvSpPr/>
                    <p:nvPr/>
                  </p:nvSpPr>
                  <p:spPr bwMode="auto">
                    <a:xfrm>
                      <a:off x="550" y="1472"/>
                      <a:ext cx="2" cy="2"/>
                    </a:xfrm>
                    <a:custGeom>
                      <a:avLst/>
                      <a:gdLst>
                        <a:gd name="T0" fmla="*/ 2 w 4"/>
                        <a:gd name="T1" fmla="*/ 2 h 3"/>
                        <a:gd name="T2" fmla="*/ 3 w 4"/>
                        <a:gd name="T3" fmla="*/ 2 h 3"/>
                        <a:gd name="T4" fmla="*/ 2 w 4"/>
                        <a:gd name="T5" fmla="*/ 0 h 3"/>
                        <a:gd name="T6" fmla="*/ 1 w 4"/>
                        <a:gd name="T7" fmla="*/ 1 h 3"/>
                        <a:gd name="T8" fmla="*/ 2 w 4"/>
                        <a:gd name="T9" fmla="*/ 2 h 3"/>
                      </a:gdLst>
                      <a:ahLst/>
                      <a:cxnLst>
                        <a:cxn ang="0">
                          <a:pos x="T0" y="T1"/>
                        </a:cxn>
                        <a:cxn ang="0">
                          <a:pos x="T2" y="T3"/>
                        </a:cxn>
                        <a:cxn ang="0">
                          <a:pos x="T4" y="T5"/>
                        </a:cxn>
                        <a:cxn ang="0">
                          <a:pos x="T6" y="T7"/>
                        </a:cxn>
                        <a:cxn ang="0">
                          <a:pos x="T8" y="T9"/>
                        </a:cxn>
                      </a:cxnLst>
                      <a:rect l="0" t="0" r="r" b="b"/>
                      <a:pathLst>
                        <a:path w="4" h="3">
                          <a:moveTo>
                            <a:pt x="2" y="2"/>
                          </a:moveTo>
                          <a:cubicBezTo>
                            <a:pt x="2" y="2"/>
                            <a:pt x="2" y="2"/>
                            <a:pt x="3" y="2"/>
                          </a:cubicBezTo>
                          <a:cubicBezTo>
                            <a:pt x="4" y="1"/>
                            <a:pt x="3" y="0"/>
                            <a:pt x="2" y="0"/>
                          </a:cubicBezTo>
                          <a:cubicBezTo>
                            <a:pt x="2" y="0"/>
                            <a:pt x="1" y="1"/>
                            <a:pt x="1" y="1"/>
                          </a:cubicBezTo>
                          <a:cubicBezTo>
                            <a:pt x="0" y="1"/>
                            <a:pt x="1" y="3"/>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5" name="Freeform 348"/>
                    <p:cNvSpPr/>
                    <p:nvPr/>
                  </p:nvSpPr>
                  <p:spPr bwMode="auto">
                    <a:xfrm>
                      <a:off x="547" y="1472"/>
                      <a:ext cx="7" cy="6"/>
                    </a:xfrm>
                    <a:custGeom>
                      <a:avLst/>
                      <a:gdLst>
                        <a:gd name="T0" fmla="*/ 2 w 10"/>
                        <a:gd name="T1" fmla="*/ 8 h 9"/>
                        <a:gd name="T2" fmla="*/ 9 w 10"/>
                        <a:gd name="T3" fmla="*/ 2 h 9"/>
                        <a:gd name="T4" fmla="*/ 8 w 10"/>
                        <a:gd name="T5" fmla="*/ 0 h 9"/>
                        <a:gd name="T6" fmla="*/ 1 w 10"/>
                        <a:gd name="T7" fmla="*/ 8 h 9"/>
                        <a:gd name="T8" fmla="*/ 2 w 10"/>
                        <a:gd name="T9" fmla="*/ 8 h 9"/>
                      </a:gdLst>
                      <a:ahLst/>
                      <a:cxnLst>
                        <a:cxn ang="0">
                          <a:pos x="T0" y="T1"/>
                        </a:cxn>
                        <a:cxn ang="0">
                          <a:pos x="T2" y="T3"/>
                        </a:cxn>
                        <a:cxn ang="0">
                          <a:pos x="T4" y="T5"/>
                        </a:cxn>
                        <a:cxn ang="0">
                          <a:pos x="T6" y="T7"/>
                        </a:cxn>
                        <a:cxn ang="0">
                          <a:pos x="T8" y="T9"/>
                        </a:cxn>
                      </a:cxnLst>
                      <a:rect l="0" t="0" r="r" b="b"/>
                      <a:pathLst>
                        <a:path w="10" h="9">
                          <a:moveTo>
                            <a:pt x="2" y="8"/>
                          </a:moveTo>
                          <a:cubicBezTo>
                            <a:pt x="3" y="5"/>
                            <a:pt x="7" y="4"/>
                            <a:pt x="9" y="2"/>
                          </a:cubicBezTo>
                          <a:cubicBezTo>
                            <a:pt x="10" y="1"/>
                            <a:pt x="9" y="0"/>
                            <a:pt x="8" y="0"/>
                          </a:cubicBezTo>
                          <a:cubicBezTo>
                            <a:pt x="6" y="3"/>
                            <a:pt x="2" y="4"/>
                            <a:pt x="1" y="8"/>
                          </a:cubicBezTo>
                          <a:cubicBezTo>
                            <a:pt x="0" y="9"/>
                            <a:pt x="2" y="9"/>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6" name="Freeform 349"/>
                    <p:cNvSpPr/>
                    <p:nvPr/>
                  </p:nvSpPr>
                  <p:spPr bwMode="auto">
                    <a:xfrm>
                      <a:off x="547" y="1473"/>
                      <a:ext cx="7" cy="7"/>
                    </a:xfrm>
                    <a:custGeom>
                      <a:avLst/>
                      <a:gdLst>
                        <a:gd name="T0" fmla="*/ 2 w 10"/>
                        <a:gd name="T1" fmla="*/ 9 h 10"/>
                        <a:gd name="T2" fmla="*/ 10 w 10"/>
                        <a:gd name="T3" fmla="*/ 2 h 10"/>
                        <a:gd name="T4" fmla="*/ 9 w 10"/>
                        <a:gd name="T5" fmla="*/ 1 h 10"/>
                        <a:gd name="T6" fmla="*/ 1 w 10"/>
                        <a:gd name="T7" fmla="*/ 8 h 10"/>
                        <a:gd name="T8" fmla="*/ 2 w 10"/>
                        <a:gd name="T9" fmla="*/ 9 h 10"/>
                      </a:gdLst>
                      <a:ahLst/>
                      <a:cxnLst>
                        <a:cxn ang="0">
                          <a:pos x="T0" y="T1"/>
                        </a:cxn>
                        <a:cxn ang="0">
                          <a:pos x="T2" y="T3"/>
                        </a:cxn>
                        <a:cxn ang="0">
                          <a:pos x="T4" y="T5"/>
                        </a:cxn>
                        <a:cxn ang="0">
                          <a:pos x="T6" y="T7"/>
                        </a:cxn>
                        <a:cxn ang="0">
                          <a:pos x="T8" y="T9"/>
                        </a:cxn>
                      </a:cxnLst>
                      <a:rect l="0" t="0" r="r" b="b"/>
                      <a:pathLst>
                        <a:path w="10" h="10">
                          <a:moveTo>
                            <a:pt x="2" y="9"/>
                          </a:moveTo>
                          <a:cubicBezTo>
                            <a:pt x="4" y="6"/>
                            <a:pt x="7" y="4"/>
                            <a:pt x="10" y="2"/>
                          </a:cubicBezTo>
                          <a:cubicBezTo>
                            <a:pt x="10" y="1"/>
                            <a:pt x="10" y="0"/>
                            <a:pt x="9" y="1"/>
                          </a:cubicBezTo>
                          <a:cubicBezTo>
                            <a:pt x="6" y="3"/>
                            <a:pt x="3" y="5"/>
                            <a:pt x="1" y="8"/>
                          </a:cubicBezTo>
                          <a:cubicBezTo>
                            <a:pt x="0" y="9"/>
                            <a:pt x="1" y="10"/>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7" name="Freeform 350"/>
                    <p:cNvSpPr/>
                    <p:nvPr/>
                  </p:nvSpPr>
                  <p:spPr bwMode="auto">
                    <a:xfrm>
                      <a:off x="548" y="1474"/>
                      <a:ext cx="6" cy="6"/>
                    </a:xfrm>
                    <a:custGeom>
                      <a:avLst/>
                      <a:gdLst>
                        <a:gd name="T0" fmla="*/ 1 w 9"/>
                        <a:gd name="T1" fmla="*/ 7 h 8"/>
                        <a:gd name="T2" fmla="*/ 9 w 9"/>
                        <a:gd name="T3" fmla="*/ 2 h 8"/>
                        <a:gd name="T4" fmla="*/ 8 w 9"/>
                        <a:gd name="T5" fmla="*/ 1 h 8"/>
                        <a:gd name="T6" fmla="*/ 1 w 9"/>
                        <a:gd name="T7" fmla="*/ 6 h 8"/>
                        <a:gd name="T8" fmla="*/ 1 w 9"/>
                        <a:gd name="T9" fmla="*/ 7 h 8"/>
                      </a:gdLst>
                      <a:ahLst/>
                      <a:cxnLst>
                        <a:cxn ang="0">
                          <a:pos x="T0" y="T1"/>
                        </a:cxn>
                        <a:cxn ang="0">
                          <a:pos x="T2" y="T3"/>
                        </a:cxn>
                        <a:cxn ang="0">
                          <a:pos x="T4" y="T5"/>
                        </a:cxn>
                        <a:cxn ang="0">
                          <a:pos x="T6" y="T7"/>
                        </a:cxn>
                        <a:cxn ang="0">
                          <a:pos x="T8" y="T9"/>
                        </a:cxn>
                      </a:cxnLst>
                      <a:rect l="0" t="0" r="r" b="b"/>
                      <a:pathLst>
                        <a:path w="9" h="8">
                          <a:moveTo>
                            <a:pt x="1" y="7"/>
                          </a:moveTo>
                          <a:cubicBezTo>
                            <a:pt x="4" y="6"/>
                            <a:pt x="6" y="4"/>
                            <a:pt x="9" y="2"/>
                          </a:cubicBezTo>
                          <a:cubicBezTo>
                            <a:pt x="9" y="2"/>
                            <a:pt x="9" y="0"/>
                            <a:pt x="8" y="1"/>
                          </a:cubicBezTo>
                          <a:cubicBezTo>
                            <a:pt x="5" y="2"/>
                            <a:pt x="3" y="5"/>
                            <a:pt x="1" y="6"/>
                          </a:cubicBezTo>
                          <a:cubicBezTo>
                            <a:pt x="0" y="6"/>
                            <a:pt x="0" y="8"/>
                            <a:pt x="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8" name="Freeform 351"/>
                    <p:cNvSpPr/>
                    <p:nvPr/>
                  </p:nvSpPr>
                  <p:spPr bwMode="auto">
                    <a:xfrm>
                      <a:off x="548" y="1471"/>
                      <a:ext cx="2" cy="3"/>
                    </a:xfrm>
                    <a:custGeom>
                      <a:avLst/>
                      <a:gdLst>
                        <a:gd name="T0" fmla="*/ 2 w 4"/>
                        <a:gd name="T1" fmla="*/ 3 h 4"/>
                        <a:gd name="T2" fmla="*/ 4 w 4"/>
                        <a:gd name="T3" fmla="*/ 2 h 4"/>
                        <a:gd name="T4" fmla="*/ 2 w 4"/>
                        <a:gd name="T5" fmla="*/ 1 h 4"/>
                        <a:gd name="T6" fmla="*/ 2 w 4"/>
                        <a:gd name="T7" fmla="*/ 1 h 4"/>
                        <a:gd name="T8" fmla="*/ 3 w 4"/>
                        <a:gd name="T9" fmla="*/ 2 h 4"/>
                        <a:gd name="T10" fmla="*/ 4 w 4"/>
                        <a:gd name="T11" fmla="*/ 2 h 4"/>
                        <a:gd name="T12" fmla="*/ 2 w 4"/>
                        <a:gd name="T13" fmla="*/ 1 h 4"/>
                        <a:gd name="T14" fmla="*/ 1 w 4"/>
                        <a:gd name="T15" fmla="*/ 2 h 4"/>
                        <a:gd name="T16" fmla="*/ 2 w 4"/>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2" y="3"/>
                          </a:moveTo>
                          <a:cubicBezTo>
                            <a:pt x="3" y="3"/>
                            <a:pt x="3" y="2"/>
                            <a:pt x="4" y="2"/>
                          </a:cubicBezTo>
                          <a:cubicBezTo>
                            <a:pt x="3" y="1"/>
                            <a:pt x="3" y="1"/>
                            <a:pt x="2" y="1"/>
                          </a:cubicBezTo>
                          <a:cubicBezTo>
                            <a:pt x="2" y="1"/>
                            <a:pt x="2" y="1"/>
                            <a:pt x="2" y="1"/>
                          </a:cubicBezTo>
                          <a:cubicBezTo>
                            <a:pt x="1" y="2"/>
                            <a:pt x="2" y="3"/>
                            <a:pt x="3" y="2"/>
                          </a:cubicBezTo>
                          <a:cubicBezTo>
                            <a:pt x="3" y="2"/>
                            <a:pt x="3" y="2"/>
                            <a:pt x="4" y="2"/>
                          </a:cubicBezTo>
                          <a:cubicBezTo>
                            <a:pt x="4" y="1"/>
                            <a:pt x="3" y="0"/>
                            <a:pt x="2" y="1"/>
                          </a:cubicBezTo>
                          <a:cubicBezTo>
                            <a:pt x="2" y="1"/>
                            <a:pt x="2" y="1"/>
                            <a:pt x="1" y="2"/>
                          </a:cubicBezTo>
                          <a:cubicBezTo>
                            <a:pt x="0" y="3"/>
                            <a:pt x="2" y="4"/>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9" name="Freeform 352"/>
                    <p:cNvSpPr/>
                    <p:nvPr/>
                  </p:nvSpPr>
                  <p:spPr bwMode="auto">
                    <a:xfrm>
                      <a:off x="554" y="1468"/>
                      <a:ext cx="5" cy="4"/>
                    </a:xfrm>
                    <a:custGeom>
                      <a:avLst/>
                      <a:gdLst>
                        <a:gd name="T0" fmla="*/ 2 w 8"/>
                        <a:gd name="T1" fmla="*/ 6 h 7"/>
                        <a:gd name="T2" fmla="*/ 7 w 8"/>
                        <a:gd name="T3" fmla="*/ 2 h 7"/>
                        <a:gd name="T4" fmla="*/ 6 w 8"/>
                        <a:gd name="T5" fmla="*/ 1 h 7"/>
                        <a:gd name="T6" fmla="*/ 1 w 8"/>
                        <a:gd name="T7" fmla="*/ 5 h 7"/>
                        <a:gd name="T8" fmla="*/ 2 w 8"/>
                        <a:gd name="T9" fmla="*/ 6 h 7"/>
                      </a:gdLst>
                      <a:ahLst/>
                      <a:cxnLst>
                        <a:cxn ang="0">
                          <a:pos x="T0" y="T1"/>
                        </a:cxn>
                        <a:cxn ang="0">
                          <a:pos x="T2" y="T3"/>
                        </a:cxn>
                        <a:cxn ang="0">
                          <a:pos x="T4" y="T5"/>
                        </a:cxn>
                        <a:cxn ang="0">
                          <a:pos x="T6" y="T7"/>
                        </a:cxn>
                        <a:cxn ang="0">
                          <a:pos x="T8" y="T9"/>
                        </a:cxn>
                      </a:cxnLst>
                      <a:rect l="0" t="0" r="r" b="b"/>
                      <a:pathLst>
                        <a:path w="8" h="7">
                          <a:moveTo>
                            <a:pt x="2" y="6"/>
                          </a:moveTo>
                          <a:cubicBezTo>
                            <a:pt x="3" y="5"/>
                            <a:pt x="5" y="4"/>
                            <a:pt x="7" y="2"/>
                          </a:cubicBezTo>
                          <a:cubicBezTo>
                            <a:pt x="8" y="2"/>
                            <a:pt x="7" y="0"/>
                            <a:pt x="6" y="1"/>
                          </a:cubicBezTo>
                          <a:cubicBezTo>
                            <a:pt x="4" y="2"/>
                            <a:pt x="2" y="4"/>
                            <a:pt x="1" y="5"/>
                          </a:cubicBezTo>
                          <a:cubicBezTo>
                            <a:pt x="0" y="5"/>
                            <a:pt x="1" y="7"/>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0" name="Freeform 353"/>
                    <p:cNvSpPr/>
                    <p:nvPr/>
                  </p:nvSpPr>
                  <p:spPr bwMode="auto">
                    <a:xfrm>
                      <a:off x="553" y="1470"/>
                      <a:ext cx="7" cy="5"/>
                    </a:xfrm>
                    <a:custGeom>
                      <a:avLst/>
                      <a:gdLst>
                        <a:gd name="T0" fmla="*/ 2 w 10"/>
                        <a:gd name="T1" fmla="*/ 7 h 8"/>
                        <a:gd name="T2" fmla="*/ 9 w 10"/>
                        <a:gd name="T3" fmla="*/ 2 h 8"/>
                        <a:gd name="T4" fmla="*/ 8 w 10"/>
                        <a:gd name="T5" fmla="*/ 0 h 8"/>
                        <a:gd name="T6" fmla="*/ 1 w 10"/>
                        <a:gd name="T7" fmla="*/ 6 h 8"/>
                        <a:gd name="T8" fmla="*/ 2 w 10"/>
                        <a:gd name="T9" fmla="*/ 7 h 8"/>
                      </a:gdLst>
                      <a:ahLst/>
                      <a:cxnLst>
                        <a:cxn ang="0">
                          <a:pos x="T0" y="T1"/>
                        </a:cxn>
                        <a:cxn ang="0">
                          <a:pos x="T2" y="T3"/>
                        </a:cxn>
                        <a:cxn ang="0">
                          <a:pos x="T4" y="T5"/>
                        </a:cxn>
                        <a:cxn ang="0">
                          <a:pos x="T6" y="T7"/>
                        </a:cxn>
                        <a:cxn ang="0">
                          <a:pos x="T8" y="T9"/>
                        </a:cxn>
                      </a:cxnLst>
                      <a:rect l="0" t="0" r="r" b="b"/>
                      <a:pathLst>
                        <a:path w="10" h="8">
                          <a:moveTo>
                            <a:pt x="2" y="7"/>
                          </a:moveTo>
                          <a:cubicBezTo>
                            <a:pt x="4" y="5"/>
                            <a:pt x="6" y="3"/>
                            <a:pt x="9" y="2"/>
                          </a:cubicBezTo>
                          <a:cubicBezTo>
                            <a:pt x="10" y="1"/>
                            <a:pt x="9" y="0"/>
                            <a:pt x="8" y="0"/>
                          </a:cubicBezTo>
                          <a:cubicBezTo>
                            <a:pt x="5" y="2"/>
                            <a:pt x="3" y="4"/>
                            <a:pt x="1" y="6"/>
                          </a:cubicBezTo>
                          <a:cubicBezTo>
                            <a:pt x="0" y="7"/>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1" name="Freeform 354"/>
                    <p:cNvSpPr/>
                    <p:nvPr/>
                  </p:nvSpPr>
                  <p:spPr bwMode="auto">
                    <a:xfrm>
                      <a:off x="554" y="1472"/>
                      <a:ext cx="6" cy="4"/>
                    </a:xfrm>
                    <a:custGeom>
                      <a:avLst/>
                      <a:gdLst>
                        <a:gd name="T0" fmla="*/ 2 w 9"/>
                        <a:gd name="T1" fmla="*/ 6 h 7"/>
                        <a:gd name="T2" fmla="*/ 8 w 9"/>
                        <a:gd name="T3" fmla="*/ 2 h 7"/>
                        <a:gd name="T4" fmla="*/ 7 w 9"/>
                        <a:gd name="T5" fmla="*/ 0 h 7"/>
                        <a:gd name="T6" fmla="*/ 0 w 9"/>
                        <a:gd name="T7" fmla="*/ 5 h 7"/>
                        <a:gd name="T8" fmla="*/ 2 w 9"/>
                        <a:gd name="T9" fmla="*/ 6 h 7"/>
                      </a:gdLst>
                      <a:ahLst/>
                      <a:cxnLst>
                        <a:cxn ang="0">
                          <a:pos x="T0" y="T1"/>
                        </a:cxn>
                        <a:cxn ang="0">
                          <a:pos x="T2" y="T3"/>
                        </a:cxn>
                        <a:cxn ang="0">
                          <a:pos x="T4" y="T5"/>
                        </a:cxn>
                        <a:cxn ang="0">
                          <a:pos x="T6" y="T7"/>
                        </a:cxn>
                        <a:cxn ang="0">
                          <a:pos x="T8" y="T9"/>
                        </a:cxn>
                      </a:cxnLst>
                      <a:rect l="0" t="0" r="r" b="b"/>
                      <a:pathLst>
                        <a:path w="9" h="7">
                          <a:moveTo>
                            <a:pt x="2" y="6"/>
                          </a:moveTo>
                          <a:cubicBezTo>
                            <a:pt x="4" y="4"/>
                            <a:pt x="6" y="3"/>
                            <a:pt x="8" y="2"/>
                          </a:cubicBezTo>
                          <a:cubicBezTo>
                            <a:pt x="9" y="1"/>
                            <a:pt x="8" y="0"/>
                            <a:pt x="7" y="0"/>
                          </a:cubicBezTo>
                          <a:cubicBezTo>
                            <a:pt x="5" y="2"/>
                            <a:pt x="2" y="3"/>
                            <a:pt x="0" y="5"/>
                          </a:cubicBezTo>
                          <a:cubicBezTo>
                            <a:pt x="0" y="6"/>
                            <a:pt x="1" y="7"/>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2" name="Freeform 355"/>
                    <p:cNvSpPr/>
                    <p:nvPr/>
                  </p:nvSpPr>
                  <p:spPr bwMode="auto">
                    <a:xfrm>
                      <a:off x="553" y="1474"/>
                      <a:ext cx="6" cy="5"/>
                    </a:xfrm>
                    <a:custGeom>
                      <a:avLst/>
                      <a:gdLst>
                        <a:gd name="T0" fmla="*/ 2 w 9"/>
                        <a:gd name="T1" fmla="*/ 7 h 8"/>
                        <a:gd name="T2" fmla="*/ 8 w 9"/>
                        <a:gd name="T3" fmla="*/ 2 h 8"/>
                        <a:gd name="T4" fmla="*/ 7 w 9"/>
                        <a:gd name="T5" fmla="*/ 1 h 8"/>
                        <a:gd name="T6" fmla="*/ 1 w 9"/>
                        <a:gd name="T7" fmla="*/ 6 h 8"/>
                        <a:gd name="T8" fmla="*/ 2 w 9"/>
                        <a:gd name="T9" fmla="*/ 7 h 8"/>
                      </a:gdLst>
                      <a:ahLst/>
                      <a:cxnLst>
                        <a:cxn ang="0">
                          <a:pos x="T0" y="T1"/>
                        </a:cxn>
                        <a:cxn ang="0">
                          <a:pos x="T2" y="T3"/>
                        </a:cxn>
                        <a:cxn ang="0">
                          <a:pos x="T4" y="T5"/>
                        </a:cxn>
                        <a:cxn ang="0">
                          <a:pos x="T6" y="T7"/>
                        </a:cxn>
                        <a:cxn ang="0">
                          <a:pos x="T8" y="T9"/>
                        </a:cxn>
                      </a:cxnLst>
                      <a:rect l="0" t="0" r="r" b="b"/>
                      <a:pathLst>
                        <a:path w="9" h="8">
                          <a:moveTo>
                            <a:pt x="2" y="7"/>
                          </a:moveTo>
                          <a:cubicBezTo>
                            <a:pt x="4" y="5"/>
                            <a:pt x="6" y="3"/>
                            <a:pt x="8" y="2"/>
                          </a:cubicBezTo>
                          <a:cubicBezTo>
                            <a:pt x="9" y="1"/>
                            <a:pt x="8" y="0"/>
                            <a:pt x="7" y="1"/>
                          </a:cubicBezTo>
                          <a:cubicBezTo>
                            <a:pt x="5" y="2"/>
                            <a:pt x="3" y="4"/>
                            <a:pt x="1" y="6"/>
                          </a:cubicBezTo>
                          <a:cubicBezTo>
                            <a:pt x="0" y="6"/>
                            <a:pt x="2"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3" name="Freeform 356"/>
                    <p:cNvSpPr/>
                    <p:nvPr/>
                  </p:nvSpPr>
                  <p:spPr bwMode="auto">
                    <a:xfrm>
                      <a:off x="554" y="1476"/>
                      <a:ext cx="5" cy="4"/>
                    </a:xfrm>
                    <a:custGeom>
                      <a:avLst/>
                      <a:gdLst>
                        <a:gd name="T0" fmla="*/ 2 w 7"/>
                        <a:gd name="T1" fmla="*/ 5 h 6"/>
                        <a:gd name="T2" fmla="*/ 6 w 7"/>
                        <a:gd name="T3" fmla="*/ 1 h 6"/>
                        <a:gd name="T4" fmla="*/ 4 w 7"/>
                        <a:gd name="T5" fmla="*/ 0 h 6"/>
                        <a:gd name="T6" fmla="*/ 1 w 7"/>
                        <a:gd name="T7" fmla="*/ 4 h 6"/>
                        <a:gd name="T8" fmla="*/ 2 w 7"/>
                        <a:gd name="T9" fmla="*/ 5 h 6"/>
                      </a:gdLst>
                      <a:ahLst/>
                      <a:cxnLst>
                        <a:cxn ang="0">
                          <a:pos x="T0" y="T1"/>
                        </a:cxn>
                        <a:cxn ang="0">
                          <a:pos x="T2" y="T3"/>
                        </a:cxn>
                        <a:cxn ang="0">
                          <a:pos x="T4" y="T5"/>
                        </a:cxn>
                        <a:cxn ang="0">
                          <a:pos x="T6" y="T7"/>
                        </a:cxn>
                        <a:cxn ang="0">
                          <a:pos x="T8" y="T9"/>
                        </a:cxn>
                      </a:cxnLst>
                      <a:rect l="0" t="0" r="r" b="b"/>
                      <a:pathLst>
                        <a:path w="7" h="6">
                          <a:moveTo>
                            <a:pt x="2" y="5"/>
                          </a:moveTo>
                          <a:cubicBezTo>
                            <a:pt x="3" y="4"/>
                            <a:pt x="5" y="3"/>
                            <a:pt x="6" y="1"/>
                          </a:cubicBezTo>
                          <a:cubicBezTo>
                            <a:pt x="7" y="0"/>
                            <a:pt x="5" y="0"/>
                            <a:pt x="4" y="0"/>
                          </a:cubicBezTo>
                          <a:cubicBezTo>
                            <a:pt x="3" y="2"/>
                            <a:pt x="2" y="3"/>
                            <a:pt x="1" y="4"/>
                          </a:cubicBezTo>
                          <a:cubicBezTo>
                            <a:pt x="0" y="5"/>
                            <a:pt x="1"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4" name="Freeform 357"/>
                    <p:cNvSpPr/>
                    <p:nvPr/>
                  </p:nvSpPr>
                  <p:spPr bwMode="auto">
                    <a:xfrm>
                      <a:off x="559" y="1463"/>
                      <a:ext cx="5" cy="5"/>
                    </a:xfrm>
                    <a:custGeom>
                      <a:avLst/>
                      <a:gdLst>
                        <a:gd name="T0" fmla="*/ 2 w 8"/>
                        <a:gd name="T1" fmla="*/ 7 h 8"/>
                        <a:gd name="T2" fmla="*/ 8 w 8"/>
                        <a:gd name="T3" fmla="*/ 1 h 8"/>
                        <a:gd name="T4" fmla="*/ 6 w 8"/>
                        <a:gd name="T5" fmla="*/ 0 h 8"/>
                        <a:gd name="T6" fmla="*/ 1 w 8"/>
                        <a:gd name="T7" fmla="*/ 6 h 8"/>
                        <a:gd name="T8" fmla="*/ 2 w 8"/>
                        <a:gd name="T9" fmla="*/ 7 h 8"/>
                      </a:gdLst>
                      <a:ahLst/>
                      <a:cxnLst>
                        <a:cxn ang="0">
                          <a:pos x="T0" y="T1"/>
                        </a:cxn>
                        <a:cxn ang="0">
                          <a:pos x="T2" y="T3"/>
                        </a:cxn>
                        <a:cxn ang="0">
                          <a:pos x="T4" y="T5"/>
                        </a:cxn>
                        <a:cxn ang="0">
                          <a:pos x="T6" y="T7"/>
                        </a:cxn>
                        <a:cxn ang="0">
                          <a:pos x="T8" y="T9"/>
                        </a:cxn>
                      </a:cxnLst>
                      <a:rect l="0" t="0" r="r" b="b"/>
                      <a:pathLst>
                        <a:path w="8" h="8">
                          <a:moveTo>
                            <a:pt x="2" y="7"/>
                          </a:moveTo>
                          <a:cubicBezTo>
                            <a:pt x="5" y="6"/>
                            <a:pt x="6" y="4"/>
                            <a:pt x="8" y="1"/>
                          </a:cubicBezTo>
                          <a:cubicBezTo>
                            <a:pt x="8" y="0"/>
                            <a:pt x="7" y="0"/>
                            <a:pt x="6" y="0"/>
                          </a:cubicBezTo>
                          <a:cubicBezTo>
                            <a:pt x="5" y="2"/>
                            <a:pt x="3" y="4"/>
                            <a:pt x="1" y="6"/>
                          </a:cubicBezTo>
                          <a:cubicBezTo>
                            <a:pt x="0" y="6"/>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5" name="Freeform 358"/>
                    <p:cNvSpPr/>
                    <p:nvPr/>
                  </p:nvSpPr>
                  <p:spPr bwMode="auto">
                    <a:xfrm>
                      <a:off x="558" y="1466"/>
                      <a:ext cx="8" cy="5"/>
                    </a:xfrm>
                    <a:custGeom>
                      <a:avLst/>
                      <a:gdLst>
                        <a:gd name="T0" fmla="*/ 2 w 12"/>
                        <a:gd name="T1" fmla="*/ 7 h 8"/>
                        <a:gd name="T2" fmla="*/ 11 w 12"/>
                        <a:gd name="T3" fmla="*/ 1 h 8"/>
                        <a:gd name="T4" fmla="*/ 11 w 12"/>
                        <a:gd name="T5" fmla="*/ 0 h 8"/>
                        <a:gd name="T6" fmla="*/ 1 w 12"/>
                        <a:gd name="T7" fmla="*/ 6 h 8"/>
                        <a:gd name="T8" fmla="*/ 2 w 12"/>
                        <a:gd name="T9" fmla="*/ 7 h 8"/>
                      </a:gdLst>
                      <a:ahLst/>
                      <a:cxnLst>
                        <a:cxn ang="0">
                          <a:pos x="T0" y="T1"/>
                        </a:cxn>
                        <a:cxn ang="0">
                          <a:pos x="T2" y="T3"/>
                        </a:cxn>
                        <a:cxn ang="0">
                          <a:pos x="T4" y="T5"/>
                        </a:cxn>
                        <a:cxn ang="0">
                          <a:pos x="T6" y="T7"/>
                        </a:cxn>
                        <a:cxn ang="0">
                          <a:pos x="T8" y="T9"/>
                        </a:cxn>
                      </a:cxnLst>
                      <a:rect l="0" t="0" r="r" b="b"/>
                      <a:pathLst>
                        <a:path w="12" h="8">
                          <a:moveTo>
                            <a:pt x="2" y="7"/>
                          </a:moveTo>
                          <a:cubicBezTo>
                            <a:pt x="5" y="6"/>
                            <a:pt x="8" y="3"/>
                            <a:pt x="11" y="1"/>
                          </a:cubicBezTo>
                          <a:cubicBezTo>
                            <a:pt x="12" y="1"/>
                            <a:pt x="12" y="0"/>
                            <a:pt x="11" y="0"/>
                          </a:cubicBezTo>
                          <a:cubicBezTo>
                            <a:pt x="7" y="2"/>
                            <a:pt x="5" y="4"/>
                            <a:pt x="1" y="6"/>
                          </a:cubicBezTo>
                          <a:cubicBezTo>
                            <a:pt x="0" y="6"/>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6" name="Freeform 359"/>
                    <p:cNvSpPr/>
                    <p:nvPr/>
                  </p:nvSpPr>
                  <p:spPr bwMode="auto">
                    <a:xfrm>
                      <a:off x="559" y="1467"/>
                      <a:ext cx="7" cy="6"/>
                    </a:xfrm>
                    <a:custGeom>
                      <a:avLst/>
                      <a:gdLst>
                        <a:gd name="T0" fmla="*/ 2 w 11"/>
                        <a:gd name="T1" fmla="*/ 8 h 9"/>
                        <a:gd name="T2" fmla="*/ 10 w 11"/>
                        <a:gd name="T3" fmla="*/ 2 h 9"/>
                        <a:gd name="T4" fmla="*/ 9 w 11"/>
                        <a:gd name="T5" fmla="*/ 1 h 9"/>
                        <a:gd name="T6" fmla="*/ 1 w 11"/>
                        <a:gd name="T7" fmla="*/ 7 h 9"/>
                        <a:gd name="T8" fmla="*/ 2 w 11"/>
                        <a:gd name="T9" fmla="*/ 8 h 9"/>
                      </a:gdLst>
                      <a:ahLst/>
                      <a:cxnLst>
                        <a:cxn ang="0">
                          <a:pos x="T0" y="T1"/>
                        </a:cxn>
                        <a:cxn ang="0">
                          <a:pos x="T2" y="T3"/>
                        </a:cxn>
                        <a:cxn ang="0">
                          <a:pos x="T4" y="T5"/>
                        </a:cxn>
                        <a:cxn ang="0">
                          <a:pos x="T6" y="T7"/>
                        </a:cxn>
                        <a:cxn ang="0">
                          <a:pos x="T8" y="T9"/>
                        </a:cxn>
                      </a:cxnLst>
                      <a:rect l="0" t="0" r="r" b="b"/>
                      <a:pathLst>
                        <a:path w="11" h="9">
                          <a:moveTo>
                            <a:pt x="2" y="8"/>
                          </a:moveTo>
                          <a:cubicBezTo>
                            <a:pt x="5" y="6"/>
                            <a:pt x="7" y="4"/>
                            <a:pt x="10" y="2"/>
                          </a:cubicBezTo>
                          <a:cubicBezTo>
                            <a:pt x="11" y="2"/>
                            <a:pt x="10" y="0"/>
                            <a:pt x="9" y="1"/>
                          </a:cubicBezTo>
                          <a:cubicBezTo>
                            <a:pt x="6" y="3"/>
                            <a:pt x="3" y="4"/>
                            <a:pt x="1" y="7"/>
                          </a:cubicBezTo>
                          <a:cubicBezTo>
                            <a:pt x="0" y="7"/>
                            <a:pt x="2" y="9"/>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7" name="Freeform 360"/>
                    <p:cNvSpPr/>
                    <p:nvPr/>
                  </p:nvSpPr>
                  <p:spPr bwMode="auto">
                    <a:xfrm>
                      <a:off x="559" y="1470"/>
                      <a:ext cx="7" cy="5"/>
                    </a:xfrm>
                    <a:custGeom>
                      <a:avLst/>
                      <a:gdLst>
                        <a:gd name="T0" fmla="*/ 2 w 10"/>
                        <a:gd name="T1" fmla="*/ 7 h 8"/>
                        <a:gd name="T2" fmla="*/ 9 w 10"/>
                        <a:gd name="T3" fmla="*/ 2 h 8"/>
                        <a:gd name="T4" fmla="*/ 8 w 10"/>
                        <a:gd name="T5" fmla="*/ 1 h 8"/>
                        <a:gd name="T6" fmla="*/ 0 w 10"/>
                        <a:gd name="T7" fmla="*/ 6 h 8"/>
                        <a:gd name="T8" fmla="*/ 2 w 10"/>
                        <a:gd name="T9" fmla="*/ 7 h 8"/>
                      </a:gdLst>
                      <a:ahLst/>
                      <a:cxnLst>
                        <a:cxn ang="0">
                          <a:pos x="T0" y="T1"/>
                        </a:cxn>
                        <a:cxn ang="0">
                          <a:pos x="T2" y="T3"/>
                        </a:cxn>
                        <a:cxn ang="0">
                          <a:pos x="T4" y="T5"/>
                        </a:cxn>
                        <a:cxn ang="0">
                          <a:pos x="T6" y="T7"/>
                        </a:cxn>
                        <a:cxn ang="0">
                          <a:pos x="T8" y="T9"/>
                        </a:cxn>
                      </a:cxnLst>
                      <a:rect l="0" t="0" r="r" b="b"/>
                      <a:pathLst>
                        <a:path w="10" h="8">
                          <a:moveTo>
                            <a:pt x="2" y="7"/>
                          </a:moveTo>
                          <a:cubicBezTo>
                            <a:pt x="4" y="5"/>
                            <a:pt x="6" y="3"/>
                            <a:pt x="9" y="2"/>
                          </a:cubicBezTo>
                          <a:cubicBezTo>
                            <a:pt x="10" y="2"/>
                            <a:pt x="9" y="0"/>
                            <a:pt x="8" y="1"/>
                          </a:cubicBezTo>
                          <a:cubicBezTo>
                            <a:pt x="5" y="2"/>
                            <a:pt x="3" y="4"/>
                            <a:pt x="0" y="6"/>
                          </a:cubicBezTo>
                          <a:cubicBezTo>
                            <a:pt x="0" y="7"/>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8" name="Freeform 361"/>
                    <p:cNvSpPr/>
                    <p:nvPr/>
                  </p:nvSpPr>
                  <p:spPr bwMode="auto">
                    <a:xfrm>
                      <a:off x="560" y="1472"/>
                      <a:ext cx="6" cy="4"/>
                    </a:xfrm>
                    <a:custGeom>
                      <a:avLst/>
                      <a:gdLst>
                        <a:gd name="T0" fmla="*/ 1 w 9"/>
                        <a:gd name="T1" fmla="*/ 6 h 7"/>
                        <a:gd name="T2" fmla="*/ 8 w 9"/>
                        <a:gd name="T3" fmla="*/ 2 h 7"/>
                        <a:gd name="T4" fmla="*/ 7 w 9"/>
                        <a:gd name="T5" fmla="*/ 0 h 7"/>
                        <a:gd name="T6" fmla="*/ 1 w 9"/>
                        <a:gd name="T7" fmla="*/ 5 h 7"/>
                        <a:gd name="T8" fmla="*/ 1 w 9"/>
                        <a:gd name="T9" fmla="*/ 6 h 7"/>
                      </a:gdLst>
                      <a:ahLst/>
                      <a:cxnLst>
                        <a:cxn ang="0">
                          <a:pos x="T0" y="T1"/>
                        </a:cxn>
                        <a:cxn ang="0">
                          <a:pos x="T2" y="T3"/>
                        </a:cxn>
                        <a:cxn ang="0">
                          <a:pos x="T4" y="T5"/>
                        </a:cxn>
                        <a:cxn ang="0">
                          <a:pos x="T6" y="T7"/>
                        </a:cxn>
                        <a:cxn ang="0">
                          <a:pos x="T8" y="T9"/>
                        </a:cxn>
                      </a:cxnLst>
                      <a:rect l="0" t="0" r="r" b="b"/>
                      <a:pathLst>
                        <a:path w="9" h="7">
                          <a:moveTo>
                            <a:pt x="1" y="6"/>
                          </a:moveTo>
                          <a:cubicBezTo>
                            <a:pt x="4" y="5"/>
                            <a:pt x="6" y="3"/>
                            <a:pt x="8" y="2"/>
                          </a:cubicBezTo>
                          <a:cubicBezTo>
                            <a:pt x="9" y="1"/>
                            <a:pt x="8" y="0"/>
                            <a:pt x="7" y="0"/>
                          </a:cubicBezTo>
                          <a:cubicBezTo>
                            <a:pt x="5" y="2"/>
                            <a:pt x="3" y="3"/>
                            <a:pt x="1" y="5"/>
                          </a:cubicBezTo>
                          <a:cubicBezTo>
                            <a:pt x="0" y="5"/>
                            <a:pt x="0" y="7"/>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9" name="Freeform 362"/>
                    <p:cNvSpPr/>
                    <p:nvPr/>
                  </p:nvSpPr>
                  <p:spPr bwMode="auto">
                    <a:xfrm>
                      <a:off x="559" y="1473"/>
                      <a:ext cx="7" cy="5"/>
                    </a:xfrm>
                    <a:custGeom>
                      <a:avLst/>
                      <a:gdLst>
                        <a:gd name="T0" fmla="*/ 2 w 10"/>
                        <a:gd name="T1" fmla="*/ 8 h 8"/>
                        <a:gd name="T2" fmla="*/ 9 w 10"/>
                        <a:gd name="T3" fmla="*/ 2 h 8"/>
                        <a:gd name="T4" fmla="*/ 8 w 10"/>
                        <a:gd name="T5" fmla="*/ 1 h 8"/>
                        <a:gd name="T6" fmla="*/ 1 w 10"/>
                        <a:gd name="T7" fmla="*/ 6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cubicBezTo>
                            <a:pt x="5" y="6"/>
                            <a:pt x="7" y="4"/>
                            <a:pt x="9" y="2"/>
                          </a:cubicBezTo>
                          <a:cubicBezTo>
                            <a:pt x="10" y="2"/>
                            <a:pt x="9" y="0"/>
                            <a:pt x="8" y="1"/>
                          </a:cubicBezTo>
                          <a:cubicBezTo>
                            <a:pt x="6" y="3"/>
                            <a:pt x="4" y="5"/>
                            <a:pt x="1"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0" name="Freeform 363"/>
                    <p:cNvSpPr/>
                    <p:nvPr/>
                  </p:nvSpPr>
                  <p:spPr bwMode="auto">
                    <a:xfrm>
                      <a:off x="560" y="1476"/>
                      <a:ext cx="5" cy="4"/>
                    </a:xfrm>
                    <a:custGeom>
                      <a:avLst/>
                      <a:gdLst>
                        <a:gd name="T0" fmla="*/ 1 w 7"/>
                        <a:gd name="T1" fmla="*/ 5 h 5"/>
                        <a:gd name="T2" fmla="*/ 6 w 7"/>
                        <a:gd name="T3" fmla="*/ 2 h 5"/>
                        <a:gd name="T4" fmla="*/ 5 w 7"/>
                        <a:gd name="T5" fmla="*/ 0 h 5"/>
                        <a:gd name="T6" fmla="*/ 1 w 7"/>
                        <a:gd name="T7" fmla="*/ 3 h 5"/>
                        <a:gd name="T8" fmla="*/ 1 w 7"/>
                        <a:gd name="T9" fmla="*/ 5 h 5"/>
                      </a:gdLst>
                      <a:ahLst/>
                      <a:cxnLst>
                        <a:cxn ang="0">
                          <a:pos x="T0" y="T1"/>
                        </a:cxn>
                        <a:cxn ang="0">
                          <a:pos x="T2" y="T3"/>
                        </a:cxn>
                        <a:cxn ang="0">
                          <a:pos x="T4" y="T5"/>
                        </a:cxn>
                        <a:cxn ang="0">
                          <a:pos x="T6" y="T7"/>
                        </a:cxn>
                        <a:cxn ang="0">
                          <a:pos x="T8" y="T9"/>
                        </a:cxn>
                      </a:cxnLst>
                      <a:rect l="0" t="0" r="r" b="b"/>
                      <a:pathLst>
                        <a:path w="7" h="5">
                          <a:moveTo>
                            <a:pt x="1" y="5"/>
                          </a:moveTo>
                          <a:cubicBezTo>
                            <a:pt x="3" y="4"/>
                            <a:pt x="5" y="3"/>
                            <a:pt x="6" y="2"/>
                          </a:cubicBezTo>
                          <a:cubicBezTo>
                            <a:pt x="7" y="1"/>
                            <a:pt x="6" y="0"/>
                            <a:pt x="5" y="0"/>
                          </a:cubicBezTo>
                          <a:cubicBezTo>
                            <a:pt x="4" y="2"/>
                            <a:pt x="3" y="3"/>
                            <a:pt x="1" y="3"/>
                          </a:cubicBezTo>
                          <a:cubicBezTo>
                            <a:pt x="0" y="3"/>
                            <a:pt x="0"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1" name="Freeform 364"/>
                    <p:cNvSpPr/>
                    <p:nvPr/>
                  </p:nvSpPr>
                  <p:spPr bwMode="auto">
                    <a:xfrm>
                      <a:off x="564" y="1460"/>
                      <a:ext cx="6" cy="5"/>
                    </a:xfrm>
                    <a:custGeom>
                      <a:avLst/>
                      <a:gdLst>
                        <a:gd name="T0" fmla="*/ 3 w 9"/>
                        <a:gd name="T1" fmla="*/ 7 h 8"/>
                        <a:gd name="T2" fmla="*/ 8 w 9"/>
                        <a:gd name="T3" fmla="*/ 1 h 8"/>
                        <a:gd name="T4" fmla="*/ 7 w 9"/>
                        <a:gd name="T5" fmla="*/ 0 h 8"/>
                        <a:gd name="T6" fmla="*/ 1 w 9"/>
                        <a:gd name="T7" fmla="*/ 6 h 8"/>
                        <a:gd name="T8" fmla="*/ 3 w 9"/>
                        <a:gd name="T9" fmla="*/ 7 h 8"/>
                      </a:gdLst>
                      <a:ahLst/>
                      <a:cxnLst>
                        <a:cxn ang="0">
                          <a:pos x="T0" y="T1"/>
                        </a:cxn>
                        <a:cxn ang="0">
                          <a:pos x="T2" y="T3"/>
                        </a:cxn>
                        <a:cxn ang="0">
                          <a:pos x="T4" y="T5"/>
                        </a:cxn>
                        <a:cxn ang="0">
                          <a:pos x="T6" y="T7"/>
                        </a:cxn>
                        <a:cxn ang="0">
                          <a:pos x="T8" y="T9"/>
                        </a:cxn>
                      </a:cxnLst>
                      <a:rect l="0" t="0" r="r" b="b"/>
                      <a:pathLst>
                        <a:path w="9" h="8">
                          <a:moveTo>
                            <a:pt x="3" y="7"/>
                          </a:moveTo>
                          <a:cubicBezTo>
                            <a:pt x="4" y="5"/>
                            <a:pt x="6" y="3"/>
                            <a:pt x="8" y="1"/>
                          </a:cubicBezTo>
                          <a:cubicBezTo>
                            <a:pt x="9" y="1"/>
                            <a:pt x="8" y="0"/>
                            <a:pt x="7" y="0"/>
                          </a:cubicBezTo>
                          <a:cubicBezTo>
                            <a:pt x="4" y="2"/>
                            <a:pt x="2" y="4"/>
                            <a:pt x="1" y="6"/>
                          </a:cubicBezTo>
                          <a:cubicBezTo>
                            <a:pt x="0" y="7"/>
                            <a:pt x="2" y="8"/>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2" name="Freeform 365"/>
                    <p:cNvSpPr/>
                    <p:nvPr/>
                  </p:nvSpPr>
                  <p:spPr bwMode="auto">
                    <a:xfrm>
                      <a:off x="565" y="1461"/>
                      <a:ext cx="6" cy="6"/>
                    </a:xfrm>
                    <a:custGeom>
                      <a:avLst/>
                      <a:gdLst>
                        <a:gd name="T0" fmla="*/ 2 w 9"/>
                        <a:gd name="T1" fmla="*/ 8 h 9"/>
                        <a:gd name="T2" fmla="*/ 8 w 9"/>
                        <a:gd name="T3" fmla="*/ 1 h 9"/>
                        <a:gd name="T4" fmla="*/ 7 w 9"/>
                        <a:gd name="T5" fmla="*/ 0 h 9"/>
                        <a:gd name="T6" fmla="*/ 1 w 9"/>
                        <a:gd name="T7" fmla="*/ 7 h 9"/>
                        <a:gd name="T8" fmla="*/ 2 w 9"/>
                        <a:gd name="T9" fmla="*/ 8 h 9"/>
                      </a:gdLst>
                      <a:ahLst/>
                      <a:cxnLst>
                        <a:cxn ang="0">
                          <a:pos x="T0" y="T1"/>
                        </a:cxn>
                        <a:cxn ang="0">
                          <a:pos x="T2" y="T3"/>
                        </a:cxn>
                        <a:cxn ang="0">
                          <a:pos x="T4" y="T5"/>
                        </a:cxn>
                        <a:cxn ang="0">
                          <a:pos x="T6" y="T7"/>
                        </a:cxn>
                        <a:cxn ang="0">
                          <a:pos x="T8" y="T9"/>
                        </a:cxn>
                      </a:cxnLst>
                      <a:rect l="0" t="0" r="r" b="b"/>
                      <a:pathLst>
                        <a:path w="9" h="9">
                          <a:moveTo>
                            <a:pt x="2" y="8"/>
                          </a:moveTo>
                          <a:cubicBezTo>
                            <a:pt x="4" y="6"/>
                            <a:pt x="6" y="4"/>
                            <a:pt x="8" y="1"/>
                          </a:cubicBezTo>
                          <a:cubicBezTo>
                            <a:pt x="9" y="0"/>
                            <a:pt x="7" y="0"/>
                            <a:pt x="7" y="0"/>
                          </a:cubicBezTo>
                          <a:cubicBezTo>
                            <a:pt x="5" y="3"/>
                            <a:pt x="2" y="5"/>
                            <a:pt x="1" y="7"/>
                          </a:cubicBezTo>
                          <a:cubicBezTo>
                            <a:pt x="0" y="8"/>
                            <a:pt x="2" y="9"/>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3" name="Freeform 366"/>
                    <p:cNvSpPr/>
                    <p:nvPr/>
                  </p:nvSpPr>
                  <p:spPr bwMode="auto">
                    <a:xfrm>
                      <a:off x="565" y="1463"/>
                      <a:ext cx="6" cy="5"/>
                    </a:xfrm>
                    <a:custGeom>
                      <a:avLst/>
                      <a:gdLst>
                        <a:gd name="T0" fmla="*/ 2 w 9"/>
                        <a:gd name="T1" fmla="*/ 7 h 8"/>
                        <a:gd name="T2" fmla="*/ 8 w 9"/>
                        <a:gd name="T3" fmla="*/ 2 h 8"/>
                        <a:gd name="T4" fmla="*/ 7 w 9"/>
                        <a:gd name="T5" fmla="*/ 0 h 8"/>
                        <a:gd name="T6" fmla="*/ 1 w 9"/>
                        <a:gd name="T7" fmla="*/ 6 h 8"/>
                        <a:gd name="T8" fmla="*/ 2 w 9"/>
                        <a:gd name="T9" fmla="*/ 7 h 8"/>
                      </a:gdLst>
                      <a:ahLst/>
                      <a:cxnLst>
                        <a:cxn ang="0">
                          <a:pos x="T0" y="T1"/>
                        </a:cxn>
                        <a:cxn ang="0">
                          <a:pos x="T2" y="T3"/>
                        </a:cxn>
                        <a:cxn ang="0">
                          <a:pos x="T4" y="T5"/>
                        </a:cxn>
                        <a:cxn ang="0">
                          <a:pos x="T6" y="T7"/>
                        </a:cxn>
                        <a:cxn ang="0">
                          <a:pos x="T8" y="T9"/>
                        </a:cxn>
                      </a:cxnLst>
                      <a:rect l="0" t="0" r="r" b="b"/>
                      <a:pathLst>
                        <a:path w="9" h="8">
                          <a:moveTo>
                            <a:pt x="2" y="7"/>
                          </a:moveTo>
                          <a:cubicBezTo>
                            <a:pt x="4" y="5"/>
                            <a:pt x="6" y="3"/>
                            <a:pt x="8" y="2"/>
                          </a:cubicBezTo>
                          <a:cubicBezTo>
                            <a:pt x="9" y="2"/>
                            <a:pt x="8" y="0"/>
                            <a:pt x="7" y="0"/>
                          </a:cubicBezTo>
                          <a:cubicBezTo>
                            <a:pt x="5" y="1"/>
                            <a:pt x="3" y="4"/>
                            <a:pt x="1" y="6"/>
                          </a:cubicBezTo>
                          <a:cubicBezTo>
                            <a:pt x="0" y="6"/>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4" name="Freeform 367"/>
                    <p:cNvSpPr/>
                    <p:nvPr/>
                  </p:nvSpPr>
                  <p:spPr bwMode="auto">
                    <a:xfrm>
                      <a:off x="564" y="1466"/>
                      <a:ext cx="7" cy="5"/>
                    </a:xfrm>
                    <a:custGeom>
                      <a:avLst/>
                      <a:gdLst>
                        <a:gd name="T0" fmla="*/ 2 w 10"/>
                        <a:gd name="T1" fmla="*/ 8 h 8"/>
                        <a:gd name="T2" fmla="*/ 9 w 10"/>
                        <a:gd name="T3" fmla="*/ 2 h 8"/>
                        <a:gd name="T4" fmla="*/ 8 w 10"/>
                        <a:gd name="T5" fmla="*/ 1 h 8"/>
                        <a:gd name="T6" fmla="*/ 1 w 10"/>
                        <a:gd name="T7" fmla="*/ 6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cubicBezTo>
                            <a:pt x="5" y="7"/>
                            <a:pt x="7" y="4"/>
                            <a:pt x="9" y="2"/>
                          </a:cubicBezTo>
                          <a:cubicBezTo>
                            <a:pt x="10" y="1"/>
                            <a:pt x="8" y="0"/>
                            <a:pt x="8" y="1"/>
                          </a:cubicBezTo>
                          <a:cubicBezTo>
                            <a:pt x="6" y="3"/>
                            <a:pt x="4" y="5"/>
                            <a:pt x="1"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5" name="Freeform 368"/>
                    <p:cNvSpPr/>
                    <p:nvPr/>
                  </p:nvSpPr>
                  <p:spPr bwMode="auto">
                    <a:xfrm>
                      <a:off x="565" y="1467"/>
                      <a:ext cx="6" cy="6"/>
                    </a:xfrm>
                    <a:custGeom>
                      <a:avLst/>
                      <a:gdLst>
                        <a:gd name="T0" fmla="*/ 2 w 9"/>
                        <a:gd name="T1" fmla="*/ 8 h 9"/>
                        <a:gd name="T2" fmla="*/ 9 w 9"/>
                        <a:gd name="T3" fmla="*/ 2 h 9"/>
                        <a:gd name="T4" fmla="*/ 7 w 9"/>
                        <a:gd name="T5" fmla="*/ 1 h 9"/>
                        <a:gd name="T6" fmla="*/ 1 w 9"/>
                        <a:gd name="T7" fmla="*/ 7 h 9"/>
                        <a:gd name="T8" fmla="*/ 2 w 9"/>
                        <a:gd name="T9" fmla="*/ 8 h 9"/>
                      </a:gdLst>
                      <a:ahLst/>
                      <a:cxnLst>
                        <a:cxn ang="0">
                          <a:pos x="T0" y="T1"/>
                        </a:cxn>
                        <a:cxn ang="0">
                          <a:pos x="T2" y="T3"/>
                        </a:cxn>
                        <a:cxn ang="0">
                          <a:pos x="T4" y="T5"/>
                        </a:cxn>
                        <a:cxn ang="0">
                          <a:pos x="T6" y="T7"/>
                        </a:cxn>
                        <a:cxn ang="0">
                          <a:pos x="T8" y="T9"/>
                        </a:cxn>
                      </a:cxnLst>
                      <a:rect l="0" t="0" r="r" b="b"/>
                      <a:pathLst>
                        <a:path w="9" h="9">
                          <a:moveTo>
                            <a:pt x="2" y="8"/>
                          </a:moveTo>
                          <a:cubicBezTo>
                            <a:pt x="4" y="6"/>
                            <a:pt x="6" y="4"/>
                            <a:pt x="9" y="2"/>
                          </a:cubicBezTo>
                          <a:cubicBezTo>
                            <a:pt x="9" y="1"/>
                            <a:pt x="8" y="0"/>
                            <a:pt x="7" y="1"/>
                          </a:cubicBezTo>
                          <a:cubicBezTo>
                            <a:pt x="5" y="3"/>
                            <a:pt x="3" y="5"/>
                            <a:pt x="1" y="7"/>
                          </a:cubicBezTo>
                          <a:cubicBezTo>
                            <a:pt x="0" y="8"/>
                            <a:pt x="1" y="9"/>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6" name="Freeform 369"/>
                    <p:cNvSpPr/>
                    <p:nvPr/>
                  </p:nvSpPr>
                  <p:spPr bwMode="auto">
                    <a:xfrm>
                      <a:off x="564" y="1470"/>
                      <a:ext cx="7" cy="5"/>
                    </a:xfrm>
                    <a:custGeom>
                      <a:avLst/>
                      <a:gdLst>
                        <a:gd name="T0" fmla="*/ 2 w 10"/>
                        <a:gd name="T1" fmla="*/ 8 h 8"/>
                        <a:gd name="T2" fmla="*/ 9 w 10"/>
                        <a:gd name="T3" fmla="*/ 2 h 8"/>
                        <a:gd name="T4" fmla="*/ 8 w 10"/>
                        <a:gd name="T5" fmla="*/ 1 h 8"/>
                        <a:gd name="T6" fmla="*/ 1 w 10"/>
                        <a:gd name="T7" fmla="*/ 7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cubicBezTo>
                            <a:pt x="4" y="6"/>
                            <a:pt x="6" y="4"/>
                            <a:pt x="9" y="2"/>
                          </a:cubicBezTo>
                          <a:cubicBezTo>
                            <a:pt x="10" y="1"/>
                            <a:pt x="8" y="0"/>
                            <a:pt x="8" y="1"/>
                          </a:cubicBezTo>
                          <a:cubicBezTo>
                            <a:pt x="5" y="3"/>
                            <a:pt x="3" y="5"/>
                            <a:pt x="1" y="7"/>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7" name="Freeform 370"/>
                    <p:cNvSpPr/>
                    <p:nvPr/>
                  </p:nvSpPr>
                  <p:spPr bwMode="auto">
                    <a:xfrm>
                      <a:off x="564" y="1472"/>
                      <a:ext cx="7" cy="6"/>
                    </a:xfrm>
                    <a:custGeom>
                      <a:avLst/>
                      <a:gdLst>
                        <a:gd name="T0" fmla="*/ 2 w 10"/>
                        <a:gd name="T1" fmla="*/ 8 h 8"/>
                        <a:gd name="T2" fmla="*/ 9 w 10"/>
                        <a:gd name="T3" fmla="*/ 2 h 8"/>
                        <a:gd name="T4" fmla="*/ 8 w 10"/>
                        <a:gd name="T5" fmla="*/ 0 h 8"/>
                        <a:gd name="T6" fmla="*/ 1 w 10"/>
                        <a:gd name="T7" fmla="*/ 6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cubicBezTo>
                            <a:pt x="4" y="6"/>
                            <a:pt x="7" y="4"/>
                            <a:pt x="9" y="2"/>
                          </a:cubicBezTo>
                          <a:cubicBezTo>
                            <a:pt x="10" y="1"/>
                            <a:pt x="9" y="0"/>
                            <a:pt x="8" y="0"/>
                          </a:cubicBezTo>
                          <a:cubicBezTo>
                            <a:pt x="6" y="2"/>
                            <a:pt x="3" y="4"/>
                            <a:pt x="1"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8" name="Freeform 371"/>
                    <p:cNvSpPr/>
                    <p:nvPr/>
                  </p:nvSpPr>
                  <p:spPr bwMode="auto">
                    <a:xfrm>
                      <a:off x="566" y="1474"/>
                      <a:ext cx="5" cy="6"/>
                    </a:xfrm>
                    <a:custGeom>
                      <a:avLst/>
                      <a:gdLst>
                        <a:gd name="T0" fmla="*/ 2 w 8"/>
                        <a:gd name="T1" fmla="*/ 7 h 8"/>
                        <a:gd name="T2" fmla="*/ 7 w 8"/>
                        <a:gd name="T3" fmla="*/ 2 h 8"/>
                        <a:gd name="T4" fmla="*/ 6 w 8"/>
                        <a:gd name="T5" fmla="*/ 1 h 8"/>
                        <a:gd name="T6" fmla="*/ 0 w 8"/>
                        <a:gd name="T7" fmla="*/ 6 h 8"/>
                        <a:gd name="T8" fmla="*/ 2 w 8"/>
                        <a:gd name="T9" fmla="*/ 7 h 8"/>
                      </a:gdLst>
                      <a:ahLst/>
                      <a:cxnLst>
                        <a:cxn ang="0">
                          <a:pos x="T0" y="T1"/>
                        </a:cxn>
                        <a:cxn ang="0">
                          <a:pos x="T2" y="T3"/>
                        </a:cxn>
                        <a:cxn ang="0">
                          <a:pos x="T4" y="T5"/>
                        </a:cxn>
                        <a:cxn ang="0">
                          <a:pos x="T6" y="T7"/>
                        </a:cxn>
                        <a:cxn ang="0">
                          <a:pos x="T8" y="T9"/>
                        </a:cxn>
                      </a:cxnLst>
                      <a:rect l="0" t="0" r="r" b="b"/>
                      <a:pathLst>
                        <a:path w="8" h="8">
                          <a:moveTo>
                            <a:pt x="2" y="7"/>
                          </a:moveTo>
                          <a:cubicBezTo>
                            <a:pt x="3" y="5"/>
                            <a:pt x="5" y="4"/>
                            <a:pt x="7" y="2"/>
                          </a:cubicBezTo>
                          <a:cubicBezTo>
                            <a:pt x="8" y="1"/>
                            <a:pt x="7" y="0"/>
                            <a:pt x="6" y="1"/>
                          </a:cubicBezTo>
                          <a:cubicBezTo>
                            <a:pt x="4" y="2"/>
                            <a:pt x="2" y="4"/>
                            <a:pt x="0" y="6"/>
                          </a:cubicBezTo>
                          <a:cubicBezTo>
                            <a:pt x="0" y="7"/>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9" name="Freeform 372"/>
                    <p:cNvSpPr/>
                    <p:nvPr/>
                  </p:nvSpPr>
                  <p:spPr bwMode="auto">
                    <a:xfrm>
                      <a:off x="566" y="1476"/>
                      <a:ext cx="5" cy="5"/>
                    </a:xfrm>
                    <a:custGeom>
                      <a:avLst/>
                      <a:gdLst>
                        <a:gd name="T0" fmla="*/ 2 w 8"/>
                        <a:gd name="T1" fmla="*/ 6 h 7"/>
                        <a:gd name="T2" fmla="*/ 8 w 8"/>
                        <a:gd name="T3" fmla="*/ 2 h 7"/>
                        <a:gd name="T4" fmla="*/ 6 w 8"/>
                        <a:gd name="T5" fmla="*/ 1 h 7"/>
                        <a:gd name="T6" fmla="*/ 1 w 8"/>
                        <a:gd name="T7" fmla="*/ 5 h 7"/>
                        <a:gd name="T8" fmla="*/ 2 w 8"/>
                        <a:gd name="T9" fmla="*/ 6 h 7"/>
                      </a:gdLst>
                      <a:ahLst/>
                      <a:cxnLst>
                        <a:cxn ang="0">
                          <a:pos x="T0" y="T1"/>
                        </a:cxn>
                        <a:cxn ang="0">
                          <a:pos x="T2" y="T3"/>
                        </a:cxn>
                        <a:cxn ang="0">
                          <a:pos x="T4" y="T5"/>
                        </a:cxn>
                        <a:cxn ang="0">
                          <a:pos x="T6" y="T7"/>
                        </a:cxn>
                        <a:cxn ang="0">
                          <a:pos x="T8" y="T9"/>
                        </a:cxn>
                      </a:cxnLst>
                      <a:rect l="0" t="0" r="r" b="b"/>
                      <a:pathLst>
                        <a:path w="8" h="7">
                          <a:moveTo>
                            <a:pt x="2" y="6"/>
                          </a:moveTo>
                          <a:cubicBezTo>
                            <a:pt x="4" y="5"/>
                            <a:pt x="6" y="4"/>
                            <a:pt x="8" y="2"/>
                          </a:cubicBezTo>
                          <a:cubicBezTo>
                            <a:pt x="8" y="1"/>
                            <a:pt x="7" y="0"/>
                            <a:pt x="6" y="1"/>
                          </a:cubicBezTo>
                          <a:cubicBezTo>
                            <a:pt x="5" y="2"/>
                            <a:pt x="3" y="4"/>
                            <a:pt x="1" y="5"/>
                          </a:cubicBezTo>
                          <a:cubicBezTo>
                            <a:pt x="0" y="6"/>
                            <a:pt x="1" y="7"/>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0" name="Freeform 373"/>
                    <p:cNvSpPr/>
                    <p:nvPr/>
                  </p:nvSpPr>
                  <p:spPr bwMode="auto">
                    <a:xfrm>
                      <a:off x="570" y="1455"/>
                      <a:ext cx="5" cy="3"/>
                    </a:xfrm>
                    <a:custGeom>
                      <a:avLst/>
                      <a:gdLst>
                        <a:gd name="T0" fmla="*/ 2 w 7"/>
                        <a:gd name="T1" fmla="*/ 5 h 5"/>
                        <a:gd name="T2" fmla="*/ 6 w 7"/>
                        <a:gd name="T3" fmla="*/ 2 h 5"/>
                        <a:gd name="T4" fmla="*/ 5 w 7"/>
                        <a:gd name="T5" fmla="*/ 1 h 5"/>
                        <a:gd name="T6" fmla="*/ 1 w 7"/>
                        <a:gd name="T7" fmla="*/ 3 h 5"/>
                        <a:gd name="T8" fmla="*/ 2 w 7"/>
                        <a:gd name="T9" fmla="*/ 5 h 5"/>
                      </a:gdLst>
                      <a:ahLst/>
                      <a:cxnLst>
                        <a:cxn ang="0">
                          <a:pos x="T0" y="T1"/>
                        </a:cxn>
                        <a:cxn ang="0">
                          <a:pos x="T2" y="T3"/>
                        </a:cxn>
                        <a:cxn ang="0">
                          <a:pos x="T4" y="T5"/>
                        </a:cxn>
                        <a:cxn ang="0">
                          <a:pos x="T6" y="T7"/>
                        </a:cxn>
                        <a:cxn ang="0">
                          <a:pos x="T8" y="T9"/>
                        </a:cxn>
                      </a:cxnLst>
                      <a:rect l="0" t="0" r="r" b="b"/>
                      <a:pathLst>
                        <a:path w="7" h="5">
                          <a:moveTo>
                            <a:pt x="2" y="5"/>
                          </a:moveTo>
                          <a:cubicBezTo>
                            <a:pt x="4" y="4"/>
                            <a:pt x="5" y="3"/>
                            <a:pt x="6" y="2"/>
                          </a:cubicBezTo>
                          <a:cubicBezTo>
                            <a:pt x="7" y="1"/>
                            <a:pt x="6" y="0"/>
                            <a:pt x="5" y="1"/>
                          </a:cubicBezTo>
                          <a:cubicBezTo>
                            <a:pt x="4" y="2"/>
                            <a:pt x="3" y="2"/>
                            <a:pt x="1" y="3"/>
                          </a:cubicBezTo>
                          <a:cubicBezTo>
                            <a:pt x="0" y="4"/>
                            <a:pt x="2" y="5"/>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1" name="Freeform 374"/>
                    <p:cNvSpPr/>
                    <p:nvPr/>
                  </p:nvSpPr>
                  <p:spPr bwMode="auto">
                    <a:xfrm>
                      <a:off x="570" y="1456"/>
                      <a:ext cx="6" cy="6"/>
                    </a:xfrm>
                    <a:custGeom>
                      <a:avLst/>
                      <a:gdLst>
                        <a:gd name="T0" fmla="*/ 2 w 9"/>
                        <a:gd name="T1" fmla="*/ 7 h 8"/>
                        <a:gd name="T2" fmla="*/ 8 w 9"/>
                        <a:gd name="T3" fmla="*/ 2 h 8"/>
                        <a:gd name="T4" fmla="*/ 7 w 9"/>
                        <a:gd name="T5" fmla="*/ 1 h 8"/>
                        <a:gd name="T6" fmla="*/ 1 w 9"/>
                        <a:gd name="T7" fmla="*/ 6 h 8"/>
                        <a:gd name="T8" fmla="*/ 2 w 9"/>
                        <a:gd name="T9" fmla="*/ 7 h 8"/>
                      </a:gdLst>
                      <a:ahLst/>
                      <a:cxnLst>
                        <a:cxn ang="0">
                          <a:pos x="T0" y="T1"/>
                        </a:cxn>
                        <a:cxn ang="0">
                          <a:pos x="T2" y="T3"/>
                        </a:cxn>
                        <a:cxn ang="0">
                          <a:pos x="T4" y="T5"/>
                        </a:cxn>
                        <a:cxn ang="0">
                          <a:pos x="T6" y="T7"/>
                        </a:cxn>
                        <a:cxn ang="0">
                          <a:pos x="T8" y="T9"/>
                        </a:cxn>
                      </a:cxnLst>
                      <a:rect l="0" t="0" r="r" b="b"/>
                      <a:pathLst>
                        <a:path w="9" h="8">
                          <a:moveTo>
                            <a:pt x="2" y="7"/>
                          </a:moveTo>
                          <a:cubicBezTo>
                            <a:pt x="4" y="5"/>
                            <a:pt x="6" y="3"/>
                            <a:pt x="8" y="2"/>
                          </a:cubicBezTo>
                          <a:cubicBezTo>
                            <a:pt x="9" y="2"/>
                            <a:pt x="8" y="0"/>
                            <a:pt x="7" y="1"/>
                          </a:cubicBezTo>
                          <a:cubicBezTo>
                            <a:pt x="5" y="2"/>
                            <a:pt x="3" y="4"/>
                            <a:pt x="1" y="6"/>
                          </a:cubicBezTo>
                          <a:cubicBezTo>
                            <a:pt x="0" y="6"/>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2" name="Freeform 375"/>
                    <p:cNvSpPr/>
                    <p:nvPr/>
                  </p:nvSpPr>
                  <p:spPr bwMode="auto">
                    <a:xfrm>
                      <a:off x="570" y="1458"/>
                      <a:ext cx="6" cy="5"/>
                    </a:xfrm>
                    <a:custGeom>
                      <a:avLst/>
                      <a:gdLst>
                        <a:gd name="T0" fmla="*/ 2 w 10"/>
                        <a:gd name="T1" fmla="*/ 7 h 7"/>
                        <a:gd name="T2" fmla="*/ 9 w 10"/>
                        <a:gd name="T3" fmla="*/ 2 h 7"/>
                        <a:gd name="T4" fmla="*/ 8 w 10"/>
                        <a:gd name="T5" fmla="*/ 1 h 7"/>
                        <a:gd name="T6" fmla="*/ 1 w 10"/>
                        <a:gd name="T7" fmla="*/ 5 h 7"/>
                        <a:gd name="T8" fmla="*/ 2 w 10"/>
                        <a:gd name="T9" fmla="*/ 7 h 7"/>
                      </a:gdLst>
                      <a:ahLst/>
                      <a:cxnLst>
                        <a:cxn ang="0">
                          <a:pos x="T0" y="T1"/>
                        </a:cxn>
                        <a:cxn ang="0">
                          <a:pos x="T2" y="T3"/>
                        </a:cxn>
                        <a:cxn ang="0">
                          <a:pos x="T4" y="T5"/>
                        </a:cxn>
                        <a:cxn ang="0">
                          <a:pos x="T6" y="T7"/>
                        </a:cxn>
                        <a:cxn ang="0">
                          <a:pos x="T8" y="T9"/>
                        </a:cxn>
                      </a:cxnLst>
                      <a:rect l="0" t="0" r="r" b="b"/>
                      <a:pathLst>
                        <a:path w="10" h="7">
                          <a:moveTo>
                            <a:pt x="2" y="7"/>
                          </a:moveTo>
                          <a:cubicBezTo>
                            <a:pt x="5" y="6"/>
                            <a:pt x="6" y="3"/>
                            <a:pt x="9" y="2"/>
                          </a:cubicBezTo>
                          <a:cubicBezTo>
                            <a:pt x="10" y="2"/>
                            <a:pt x="9" y="0"/>
                            <a:pt x="8" y="1"/>
                          </a:cubicBezTo>
                          <a:cubicBezTo>
                            <a:pt x="6" y="2"/>
                            <a:pt x="4" y="5"/>
                            <a:pt x="1" y="5"/>
                          </a:cubicBezTo>
                          <a:cubicBezTo>
                            <a:pt x="0" y="5"/>
                            <a:pt x="1" y="7"/>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3" name="Freeform 376"/>
                    <p:cNvSpPr/>
                    <p:nvPr/>
                  </p:nvSpPr>
                  <p:spPr bwMode="auto">
                    <a:xfrm>
                      <a:off x="570" y="1460"/>
                      <a:ext cx="6" cy="6"/>
                    </a:xfrm>
                    <a:custGeom>
                      <a:avLst/>
                      <a:gdLst>
                        <a:gd name="T0" fmla="*/ 2 w 10"/>
                        <a:gd name="T1" fmla="*/ 9 h 9"/>
                        <a:gd name="T2" fmla="*/ 9 w 10"/>
                        <a:gd name="T3" fmla="*/ 2 h 9"/>
                        <a:gd name="T4" fmla="*/ 8 w 10"/>
                        <a:gd name="T5" fmla="*/ 1 h 9"/>
                        <a:gd name="T6" fmla="*/ 1 w 10"/>
                        <a:gd name="T7" fmla="*/ 7 h 9"/>
                        <a:gd name="T8" fmla="*/ 2 w 10"/>
                        <a:gd name="T9" fmla="*/ 9 h 9"/>
                      </a:gdLst>
                      <a:ahLst/>
                      <a:cxnLst>
                        <a:cxn ang="0">
                          <a:pos x="T0" y="T1"/>
                        </a:cxn>
                        <a:cxn ang="0">
                          <a:pos x="T2" y="T3"/>
                        </a:cxn>
                        <a:cxn ang="0">
                          <a:pos x="T4" y="T5"/>
                        </a:cxn>
                        <a:cxn ang="0">
                          <a:pos x="T6" y="T7"/>
                        </a:cxn>
                        <a:cxn ang="0">
                          <a:pos x="T8" y="T9"/>
                        </a:cxn>
                      </a:cxnLst>
                      <a:rect l="0" t="0" r="r" b="b"/>
                      <a:pathLst>
                        <a:path w="10" h="9">
                          <a:moveTo>
                            <a:pt x="2" y="9"/>
                          </a:moveTo>
                          <a:cubicBezTo>
                            <a:pt x="5" y="7"/>
                            <a:pt x="7" y="5"/>
                            <a:pt x="9" y="2"/>
                          </a:cubicBezTo>
                          <a:cubicBezTo>
                            <a:pt x="10" y="1"/>
                            <a:pt x="9" y="0"/>
                            <a:pt x="8" y="1"/>
                          </a:cubicBezTo>
                          <a:cubicBezTo>
                            <a:pt x="6" y="3"/>
                            <a:pt x="4" y="6"/>
                            <a:pt x="1" y="7"/>
                          </a:cubicBezTo>
                          <a:cubicBezTo>
                            <a:pt x="0" y="8"/>
                            <a:pt x="1" y="9"/>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4" name="Freeform 377"/>
                    <p:cNvSpPr/>
                    <p:nvPr/>
                  </p:nvSpPr>
                  <p:spPr bwMode="auto">
                    <a:xfrm>
                      <a:off x="569" y="1462"/>
                      <a:ext cx="8" cy="6"/>
                    </a:xfrm>
                    <a:custGeom>
                      <a:avLst/>
                      <a:gdLst>
                        <a:gd name="T0" fmla="*/ 2 w 12"/>
                        <a:gd name="T1" fmla="*/ 8 h 9"/>
                        <a:gd name="T2" fmla="*/ 11 w 12"/>
                        <a:gd name="T3" fmla="*/ 2 h 9"/>
                        <a:gd name="T4" fmla="*/ 10 w 12"/>
                        <a:gd name="T5" fmla="*/ 1 h 9"/>
                        <a:gd name="T6" fmla="*/ 1 w 12"/>
                        <a:gd name="T7" fmla="*/ 7 h 9"/>
                        <a:gd name="T8" fmla="*/ 2 w 12"/>
                        <a:gd name="T9" fmla="*/ 8 h 9"/>
                      </a:gdLst>
                      <a:ahLst/>
                      <a:cxnLst>
                        <a:cxn ang="0">
                          <a:pos x="T0" y="T1"/>
                        </a:cxn>
                        <a:cxn ang="0">
                          <a:pos x="T2" y="T3"/>
                        </a:cxn>
                        <a:cxn ang="0">
                          <a:pos x="T4" y="T5"/>
                        </a:cxn>
                        <a:cxn ang="0">
                          <a:pos x="T6" y="T7"/>
                        </a:cxn>
                        <a:cxn ang="0">
                          <a:pos x="T8" y="T9"/>
                        </a:cxn>
                      </a:cxnLst>
                      <a:rect l="0" t="0" r="r" b="b"/>
                      <a:pathLst>
                        <a:path w="12" h="9">
                          <a:moveTo>
                            <a:pt x="2" y="8"/>
                          </a:moveTo>
                          <a:cubicBezTo>
                            <a:pt x="5" y="6"/>
                            <a:pt x="8" y="4"/>
                            <a:pt x="11" y="2"/>
                          </a:cubicBezTo>
                          <a:cubicBezTo>
                            <a:pt x="12" y="2"/>
                            <a:pt x="11" y="0"/>
                            <a:pt x="10" y="1"/>
                          </a:cubicBezTo>
                          <a:cubicBezTo>
                            <a:pt x="7" y="3"/>
                            <a:pt x="4" y="5"/>
                            <a:pt x="1" y="7"/>
                          </a:cubicBezTo>
                          <a:cubicBezTo>
                            <a:pt x="0" y="7"/>
                            <a:pt x="1" y="9"/>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5" name="Freeform 378"/>
                    <p:cNvSpPr/>
                    <p:nvPr/>
                  </p:nvSpPr>
                  <p:spPr bwMode="auto">
                    <a:xfrm>
                      <a:off x="570" y="1465"/>
                      <a:ext cx="6" cy="6"/>
                    </a:xfrm>
                    <a:custGeom>
                      <a:avLst/>
                      <a:gdLst>
                        <a:gd name="T0" fmla="*/ 2 w 10"/>
                        <a:gd name="T1" fmla="*/ 8 h 9"/>
                        <a:gd name="T2" fmla="*/ 9 w 10"/>
                        <a:gd name="T3" fmla="*/ 2 h 9"/>
                        <a:gd name="T4" fmla="*/ 8 w 10"/>
                        <a:gd name="T5" fmla="*/ 1 h 9"/>
                        <a:gd name="T6" fmla="*/ 1 w 10"/>
                        <a:gd name="T7" fmla="*/ 7 h 9"/>
                        <a:gd name="T8" fmla="*/ 2 w 10"/>
                        <a:gd name="T9" fmla="*/ 8 h 9"/>
                      </a:gdLst>
                      <a:ahLst/>
                      <a:cxnLst>
                        <a:cxn ang="0">
                          <a:pos x="T0" y="T1"/>
                        </a:cxn>
                        <a:cxn ang="0">
                          <a:pos x="T2" y="T3"/>
                        </a:cxn>
                        <a:cxn ang="0">
                          <a:pos x="T4" y="T5"/>
                        </a:cxn>
                        <a:cxn ang="0">
                          <a:pos x="T6" y="T7"/>
                        </a:cxn>
                        <a:cxn ang="0">
                          <a:pos x="T8" y="T9"/>
                        </a:cxn>
                      </a:cxnLst>
                      <a:rect l="0" t="0" r="r" b="b"/>
                      <a:pathLst>
                        <a:path w="10" h="9">
                          <a:moveTo>
                            <a:pt x="2" y="8"/>
                          </a:moveTo>
                          <a:cubicBezTo>
                            <a:pt x="5" y="6"/>
                            <a:pt x="7" y="4"/>
                            <a:pt x="9" y="2"/>
                          </a:cubicBezTo>
                          <a:cubicBezTo>
                            <a:pt x="10" y="1"/>
                            <a:pt x="8" y="0"/>
                            <a:pt x="8" y="1"/>
                          </a:cubicBezTo>
                          <a:cubicBezTo>
                            <a:pt x="6" y="3"/>
                            <a:pt x="3" y="5"/>
                            <a:pt x="1" y="7"/>
                          </a:cubicBezTo>
                          <a:cubicBezTo>
                            <a:pt x="0" y="8"/>
                            <a:pt x="1" y="9"/>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6" name="Freeform 379"/>
                    <p:cNvSpPr/>
                    <p:nvPr/>
                  </p:nvSpPr>
                  <p:spPr bwMode="auto">
                    <a:xfrm>
                      <a:off x="570" y="1468"/>
                      <a:ext cx="6" cy="6"/>
                    </a:xfrm>
                    <a:custGeom>
                      <a:avLst/>
                      <a:gdLst>
                        <a:gd name="T0" fmla="*/ 2 w 10"/>
                        <a:gd name="T1" fmla="*/ 7 h 8"/>
                        <a:gd name="T2" fmla="*/ 9 w 10"/>
                        <a:gd name="T3" fmla="*/ 2 h 8"/>
                        <a:gd name="T4" fmla="*/ 8 w 10"/>
                        <a:gd name="T5" fmla="*/ 1 h 8"/>
                        <a:gd name="T6" fmla="*/ 1 w 10"/>
                        <a:gd name="T7" fmla="*/ 6 h 8"/>
                        <a:gd name="T8" fmla="*/ 2 w 10"/>
                        <a:gd name="T9" fmla="*/ 7 h 8"/>
                      </a:gdLst>
                      <a:ahLst/>
                      <a:cxnLst>
                        <a:cxn ang="0">
                          <a:pos x="T0" y="T1"/>
                        </a:cxn>
                        <a:cxn ang="0">
                          <a:pos x="T2" y="T3"/>
                        </a:cxn>
                        <a:cxn ang="0">
                          <a:pos x="T4" y="T5"/>
                        </a:cxn>
                        <a:cxn ang="0">
                          <a:pos x="T6" y="T7"/>
                        </a:cxn>
                        <a:cxn ang="0">
                          <a:pos x="T8" y="T9"/>
                        </a:cxn>
                      </a:cxnLst>
                      <a:rect l="0" t="0" r="r" b="b"/>
                      <a:pathLst>
                        <a:path w="10" h="8">
                          <a:moveTo>
                            <a:pt x="2" y="7"/>
                          </a:moveTo>
                          <a:cubicBezTo>
                            <a:pt x="5" y="6"/>
                            <a:pt x="7" y="4"/>
                            <a:pt x="9" y="2"/>
                          </a:cubicBezTo>
                          <a:cubicBezTo>
                            <a:pt x="10" y="2"/>
                            <a:pt x="9" y="0"/>
                            <a:pt x="8" y="1"/>
                          </a:cubicBezTo>
                          <a:cubicBezTo>
                            <a:pt x="6" y="3"/>
                            <a:pt x="4" y="5"/>
                            <a:pt x="1" y="6"/>
                          </a:cubicBezTo>
                          <a:cubicBezTo>
                            <a:pt x="0" y="6"/>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7" name="Freeform 380"/>
                    <p:cNvSpPr/>
                    <p:nvPr/>
                  </p:nvSpPr>
                  <p:spPr bwMode="auto">
                    <a:xfrm>
                      <a:off x="570" y="1472"/>
                      <a:ext cx="6" cy="4"/>
                    </a:xfrm>
                    <a:custGeom>
                      <a:avLst/>
                      <a:gdLst>
                        <a:gd name="T0" fmla="*/ 2 w 9"/>
                        <a:gd name="T1" fmla="*/ 6 h 7"/>
                        <a:gd name="T2" fmla="*/ 8 w 9"/>
                        <a:gd name="T3" fmla="*/ 2 h 7"/>
                        <a:gd name="T4" fmla="*/ 7 w 9"/>
                        <a:gd name="T5" fmla="*/ 1 h 7"/>
                        <a:gd name="T6" fmla="*/ 1 w 9"/>
                        <a:gd name="T7" fmla="*/ 5 h 7"/>
                        <a:gd name="T8" fmla="*/ 2 w 9"/>
                        <a:gd name="T9" fmla="*/ 6 h 7"/>
                      </a:gdLst>
                      <a:ahLst/>
                      <a:cxnLst>
                        <a:cxn ang="0">
                          <a:pos x="T0" y="T1"/>
                        </a:cxn>
                        <a:cxn ang="0">
                          <a:pos x="T2" y="T3"/>
                        </a:cxn>
                        <a:cxn ang="0">
                          <a:pos x="T4" y="T5"/>
                        </a:cxn>
                        <a:cxn ang="0">
                          <a:pos x="T6" y="T7"/>
                        </a:cxn>
                        <a:cxn ang="0">
                          <a:pos x="T8" y="T9"/>
                        </a:cxn>
                      </a:cxnLst>
                      <a:rect l="0" t="0" r="r" b="b"/>
                      <a:pathLst>
                        <a:path w="9" h="7">
                          <a:moveTo>
                            <a:pt x="2" y="6"/>
                          </a:moveTo>
                          <a:cubicBezTo>
                            <a:pt x="4" y="5"/>
                            <a:pt x="6" y="4"/>
                            <a:pt x="8" y="2"/>
                          </a:cubicBezTo>
                          <a:cubicBezTo>
                            <a:pt x="9" y="1"/>
                            <a:pt x="8" y="0"/>
                            <a:pt x="7" y="1"/>
                          </a:cubicBezTo>
                          <a:cubicBezTo>
                            <a:pt x="5" y="3"/>
                            <a:pt x="3" y="4"/>
                            <a:pt x="1" y="5"/>
                          </a:cubicBezTo>
                          <a:cubicBezTo>
                            <a:pt x="0" y="5"/>
                            <a:pt x="1" y="7"/>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8" name="Freeform 381"/>
                    <p:cNvSpPr/>
                    <p:nvPr/>
                  </p:nvSpPr>
                  <p:spPr bwMode="auto">
                    <a:xfrm>
                      <a:off x="570" y="1475"/>
                      <a:ext cx="6" cy="5"/>
                    </a:xfrm>
                    <a:custGeom>
                      <a:avLst/>
                      <a:gdLst>
                        <a:gd name="T0" fmla="*/ 2 w 10"/>
                        <a:gd name="T1" fmla="*/ 7 h 7"/>
                        <a:gd name="T2" fmla="*/ 9 w 10"/>
                        <a:gd name="T3" fmla="*/ 2 h 7"/>
                        <a:gd name="T4" fmla="*/ 7 w 10"/>
                        <a:gd name="T5" fmla="*/ 1 h 7"/>
                        <a:gd name="T6" fmla="*/ 1 w 10"/>
                        <a:gd name="T7" fmla="*/ 5 h 7"/>
                        <a:gd name="T8" fmla="*/ 2 w 10"/>
                        <a:gd name="T9" fmla="*/ 7 h 7"/>
                      </a:gdLst>
                      <a:ahLst/>
                      <a:cxnLst>
                        <a:cxn ang="0">
                          <a:pos x="T0" y="T1"/>
                        </a:cxn>
                        <a:cxn ang="0">
                          <a:pos x="T2" y="T3"/>
                        </a:cxn>
                        <a:cxn ang="0">
                          <a:pos x="T4" y="T5"/>
                        </a:cxn>
                        <a:cxn ang="0">
                          <a:pos x="T6" y="T7"/>
                        </a:cxn>
                        <a:cxn ang="0">
                          <a:pos x="T8" y="T9"/>
                        </a:cxn>
                      </a:cxnLst>
                      <a:rect l="0" t="0" r="r" b="b"/>
                      <a:pathLst>
                        <a:path w="10" h="7">
                          <a:moveTo>
                            <a:pt x="2" y="7"/>
                          </a:moveTo>
                          <a:cubicBezTo>
                            <a:pt x="5" y="6"/>
                            <a:pt x="7" y="4"/>
                            <a:pt x="9" y="2"/>
                          </a:cubicBezTo>
                          <a:cubicBezTo>
                            <a:pt x="10" y="1"/>
                            <a:pt x="8" y="0"/>
                            <a:pt x="7" y="1"/>
                          </a:cubicBezTo>
                          <a:cubicBezTo>
                            <a:pt x="6" y="2"/>
                            <a:pt x="4" y="4"/>
                            <a:pt x="1" y="5"/>
                          </a:cubicBezTo>
                          <a:cubicBezTo>
                            <a:pt x="0" y="5"/>
                            <a:pt x="1" y="7"/>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9" name="Freeform 382"/>
                    <p:cNvSpPr/>
                    <p:nvPr/>
                  </p:nvSpPr>
                  <p:spPr bwMode="auto">
                    <a:xfrm>
                      <a:off x="571" y="1476"/>
                      <a:ext cx="6" cy="4"/>
                    </a:xfrm>
                    <a:custGeom>
                      <a:avLst/>
                      <a:gdLst>
                        <a:gd name="T0" fmla="*/ 1 w 9"/>
                        <a:gd name="T1" fmla="*/ 6 h 6"/>
                        <a:gd name="T2" fmla="*/ 8 w 9"/>
                        <a:gd name="T3" fmla="*/ 2 h 6"/>
                        <a:gd name="T4" fmla="*/ 7 w 9"/>
                        <a:gd name="T5" fmla="*/ 0 h 6"/>
                        <a:gd name="T6" fmla="*/ 1 w 9"/>
                        <a:gd name="T7" fmla="*/ 4 h 6"/>
                        <a:gd name="T8" fmla="*/ 1 w 9"/>
                        <a:gd name="T9" fmla="*/ 6 h 6"/>
                      </a:gdLst>
                      <a:ahLst/>
                      <a:cxnLst>
                        <a:cxn ang="0">
                          <a:pos x="T0" y="T1"/>
                        </a:cxn>
                        <a:cxn ang="0">
                          <a:pos x="T2" y="T3"/>
                        </a:cxn>
                        <a:cxn ang="0">
                          <a:pos x="T4" y="T5"/>
                        </a:cxn>
                        <a:cxn ang="0">
                          <a:pos x="T6" y="T7"/>
                        </a:cxn>
                        <a:cxn ang="0">
                          <a:pos x="T8" y="T9"/>
                        </a:cxn>
                      </a:cxnLst>
                      <a:rect l="0" t="0" r="r" b="b"/>
                      <a:pathLst>
                        <a:path w="9" h="6">
                          <a:moveTo>
                            <a:pt x="1" y="6"/>
                          </a:moveTo>
                          <a:cubicBezTo>
                            <a:pt x="3" y="5"/>
                            <a:pt x="6" y="3"/>
                            <a:pt x="8" y="2"/>
                          </a:cubicBezTo>
                          <a:cubicBezTo>
                            <a:pt x="9" y="1"/>
                            <a:pt x="8" y="0"/>
                            <a:pt x="7" y="0"/>
                          </a:cubicBezTo>
                          <a:cubicBezTo>
                            <a:pt x="5" y="2"/>
                            <a:pt x="3" y="3"/>
                            <a:pt x="1" y="4"/>
                          </a:cubicBezTo>
                          <a:cubicBezTo>
                            <a:pt x="0" y="4"/>
                            <a:pt x="0"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0" name="Freeform 383"/>
                    <p:cNvSpPr/>
                    <p:nvPr/>
                  </p:nvSpPr>
                  <p:spPr bwMode="auto">
                    <a:xfrm>
                      <a:off x="571" y="1469"/>
                      <a:ext cx="5" cy="6"/>
                    </a:xfrm>
                    <a:custGeom>
                      <a:avLst/>
                      <a:gdLst>
                        <a:gd name="T0" fmla="*/ 2 w 8"/>
                        <a:gd name="T1" fmla="*/ 8 h 9"/>
                        <a:gd name="T2" fmla="*/ 7 w 8"/>
                        <a:gd name="T3" fmla="*/ 2 h 9"/>
                        <a:gd name="T4" fmla="*/ 6 w 8"/>
                        <a:gd name="T5" fmla="*/ 1 h 9"/>
                        <a:gd name="T6" fmla="*/ 1 w 8"/>
                        <a:gd name="T7" fmla="*/ 7 h 9"/>
                        <a:gd name="T8" fmla="*/ 2 w 8"/>
                        <a:gd name="T9" fmla="*/ 8 h 9"/>
                      </a:gdLst>
                      <a:ahLst/>
                      <a:cxnLst>
                        <a:cxn ang="0">
                          <a:pos x="T0" y="T1"/>
                        </a:cxn>
                        <a:cxn ang="0">
                          <a:pos x="T2" y="T3"/>
                        </a:cxn>
                        <a:cxn ang="0">
                          <a:pos x="T4" y="T5"/>
                        </a:cxn>
                        <a:cxn ang="0">
                          <a:pos x="T6" y="T7"/>
                        </a:cxn>
                        <a:cxn ang="0">
                          <a:pos x="T8" y="T9"/>
                        </a:cxn>
                      </a:cxnLst>
                      <a:rect l="0" t="0" r="r" b="b"/>
                      <a:pathLst>
                        <a:path w="8" h="9">
                          <a:moveTo>
                            <a:pt x="2" y="8"/>
                          </a:moveTo>
                          <a:cubicBezTo>
                            <a:pt x="3" y="6"/>
                            <a:pt x="5" y="4"/>
                            <a:pt x="7" y="2"/>
                          </a:cubicBezTo>
                          <a:cubicBezTo>
                            <a:pt x="8" y="1"/>
                            <a:pt x="7" y="0"/>
                            <a:pt x="6" y="1"/>
                          </a:cubicBezTo>
                          <a:cubicBezTo>
                            <a:pt x="4" y="3"/>
                            <a:pt x="2" y="5"/>
                            <a:pt x="1" y="7"/>
                          </a:cubicBezTo>
                          <a:cubicBezTo>
                            <a:pt x="0" y="8"/>
                            <a:pt x="1" y="9"/>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1" name="Freeform 384"/>
                    <p:cNvSpPr/>
                    <p:nvPr/>
                  </p:nvSpPr>
                  <p:spPr bwMode="auto">
                    <a:xfrm>
                      <a:off x="571" y="1474"/>
                      <a:ext cx="7" cy="4"/>
                    </a:xfrm>
                    <a:custGeom>
                      <a:avLst/>
                      <a:gdLst>
                        <a:gd name="T0" fmla="*/ 2 w 10"/>
                        <a:gd name="T1" fmla="*/ 5 h 6"/>
                        <a:gd name="T2" fmla="*/ 9 w 10"/>
                        <a:gd name="T3" fmla="*/ 2 h 6"/>
                        <a:gd name="T4" fmla="*/ 9 w 10"/>
                        <a:gd name="T5" fmla="*/ 0 h 6"/>
                        <a:gd name="T6" fmla="*/ 1 w 10"/>
                        <a:gd name="T7" fmla="*/ 4 h 6"/>
                        <a:gd name="T8" fmla="*/ 2 w 10"/>
                        <a:gd name="T9" fmla="*/ 5 h 6"/>
                      </a:gdLst>
                      <a:ahLst/>
                      <a:cxnLst>
                        <a:cxn ang="0">
                          <a:pos x="T0" y="T1"/>
                        </a:cxn>
                        <a:cxn ang="0">
                          <a:pos x="T2" y="T3"/>
                        </a:cxn>
                        <a:cxn ang="0">
                          <a:pos x="T4" y="T5"/>
                        </a:cxn>
                        <a:cxn ang="0">
                          <a:pos x="T6" y="T7"/>
                        </a:cxn>
                        <a:cxn ang="0">
                          <a:pos x="T8" y="T9"/>
                        </a:cxn>
                      </a:cxnLst>
                      <a:rect l="0" t="0" r="r" b="b"/>
                      <a:pathLst>
                        <a:path w="10" h="6">
                          <a:moveTo>
                            <a:pt x="2" y="5"/>
                          </a:moveTo>
                          <a:cubicBezTo>
                            <a:pt x="4" y="4"/>
                            <a:pt x="6" y="2"/>
                            <a:pt x="9" y="2"/>
                          </a:cubicBezTo>
                          <a:cubicBezTo>
                            <a:pt x="10" y="2"/>
                            <a:pt x="10" y="0"/>
                            <a:pt x="9" y="0"/>
                          </a:cubicBezTo>
                          <a:cubicBezTo>
                            <a:pt x="6" y="0"/>
                            <a:pt x="4" y="2"/>
                            <a:pt x="1" y="4"/>
                          </a:cubicBezTo>
                          <a:cubicBezTo>
                            <a:pt x="0" y="4"/>
                            <a:pt x="1"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2" name="Freeform 385"/>
                    <p:cNvSpPr/>
                    <p:nvPr/>
                  </p:nvSpPr>
                  <p:spPr bwMode="auto">
                    <a:xfrm>
                      <a:off x="573" y="1476"/>
                      <a:ext cx="4" cy="4"/>
                    </a:xfrm>
                    <a:custGeom>
                      <a:avLst/>
                      <a:gdLst>
                        <a:gd name="T0" fmla="*/ 2 w 6"/>
                        <a:gd name="T1" fmla="*/ 5 h 6"/>
                        <a:gd name="T2" fmla="*/ 5 w 6"/>
                        <a:gd name="T3" fmla="*/ 2 h 6"/>
                        <a:gd name="T4" fmla="*/ 4 w 6"/>
                        <a:gd name="T5" fmla="*/ 1 h 6"/>
                        <a:gd name="T6" fmla="*/ 0 w 6"/>
                        <a:gd name="T7" fmla="*/ 4 h 6"/>
                        <a:gd name="T8" fmla="*/ 2 w 6"/>
                        <a:gd name="T9" fmla="*/ 5 h 6"/>
                      </a:gdLst>
                      <a:ahLst/>
                      <a:cxnLst>
                        <a:cxn ang="0">
                          <a:pos x="T0" y="T1"/>
                        </a:cxn>
                        <a:cxn ang="0">
                          <a:pos x="T2" y="T3"/>
                        </a:cxn>
                        <a:cxn ang="0">
                          <a:pos x="T4" y="T5"/>
                        </a:cxn>
                        <a:cxn ang="0">
                          <a:pos x="T6" y="T7"/>
                        </a:cxn>
                        <a:cxn ang="0">
                          <a:pos x="T8" y="T9"/>
                        </a:cxn>
                      </a:cxnLst>
                      <a:rect l="0" t="0" r="r" b="b"/>
                      <a:pathLst>
                        <a:path w="6" h="6">
                          <a:moveTo>
                            <a:pt x="2" y="5"/>
                          </a:moveTo>
                          <a:cubicBezTo>
                            <a:pt x="3" y="4"/>
                            <a:pt x="4" y="3"/>
                            <a:pt x="5" y="2"/>
                          </a:cubicBezTo>
                          <a:cubicBezTo>
                            <a:pt x="6" y="1"/>
                            <a:pt x="5" y="0"/>
                            <a:pt x="4" y="1"/>
                          </a:cubicBezTo>
                          <a:cubicBezTo>
                            <a:pt x="3" y="2"/>
                            <a:pt x="2" y="3"/>
                            <a:pt x="0" y="4"/>
                          </a:cubicBezTo>
                          <a:cubicBezTo>
                            <a:pt x="0" y="5"/>
                            <a:pt x="1"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3" name="Freeform 386"/>
                    <p:cNvSpPr/>
                    <p:nvPr/>
                  </p:nvSpPr>
                  <p:spPr bwMode="auto">
                    <a:xfrm>
                      <a:off x="900" y="1709"/>
                      <a:ext cx="23" cy="24"/>
                    </a:xfrm>
                    <a:custGeom>
                      <a:avLst/>
                      <a:gdLst>
                        <a:gd name="T0" fmla="*/ 24 w 35"/>
                        <a:gd name="T1" fmla="*/ 5 h 35"/>
                        <a:gd name="T2" fmla="*/ 3 w 35"/>
                        <a:gd name="T3" fmla="*/ 13 h 35"/>
                        <a:gd name="T4" fmla="*/ 14 w 35"/>
                        <a:gd name="T5" fmla="*/ 32 h 35"/>
                        <a:gd name="T6" fmla="*/ 33 w 35"/>
                        <a:gd name="T7" fmla="*/ 23 h 35"/>
                        <a:gd name="T8" fmla="*/ 21 w 35"/>
                        <a:gd name="T9" fmla="*/ 5 h 35"/>
                        <a:gd name="T10" fmla="*/ 22 w 35"/>
                        <a:gd name="T11" fmla="*/ 7 h 35"/>
                        <a:gd name="T12" fmla="*/ 30 w 35"/>
                        <a:gd name="T13" fmla="*/ 13 h 35"/>
                        <a:gd name="T14" fmla="*/ 30 w 35"/>
                        <a:gd name="T15" fmla="*/ 25 h 35"/>
                        <a:gd name="T16" fmla="*/ 15 w 35"/>
                        <a:gd name="T17" fmla="*/ 31 h 35"/>
                        <a:gd name="T18" fmla="*/ 5 w 35"/>
                        <a:gd name="T19" fmla="*/ 14 h 35"/>
                        <a:gd name="T20" fmla="*/ 11 w 35"/>
                        <a:gd name="T21" fmla="*/ 5 h 35"/>
                        <a:gd name="T22" fmla="*/ 23 w 35"/>
                        <a:gd name="T23" fmla="*/ 7 h 35"/>
                        <a:gd name="T24" fmla="*/ 24 w 35"/>
                        <a:gd name="T25"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35">
                          <a:moveTo>
                            <a:pt x="24" y="5"/>
                          </a:moveTo>
                          <a:cubicBezTo>
                            <a:pt x="15" y="0"/>
                            <a:pt x="7" y="3"/>
                            <a:pt x="3" y="13"/>
                          </a:cubicBezTo>
                          <a:cubicBezTo>
                            <a:pt x="0" y="21"/>
                            <a:pt x="6" y="30"/>
                            <a:pt x="14" y="32"/>
                          </a:cubicBezTo>
                          <a:cubicBezTo>
                            <a:pt x="22" y="35"/>
                            <a:pt x="30" y="31"/>
                            <a:pt x="33" y="23"/>
                          </a:cubicBezTo>
                          <a:cubicBezTo>
                            <a:pt x="35" y="17"/>
                            <a:pt x="30" y="3"/>
                            <a:pt x="21" y="5"/>
                          </a:cubicBezTo>
                          <a:cubicBezTo>
                            <a:pt x="20" y="5"/>
                            <a:pt x="21" y="7"/>
                            <a:pt x="22" y="7"/>
                          </a:cubicBezTo>
                          <a:cubicBezTo>
                            <a:pt x="26" y="6"/>
                            <a:pt x="28" y="10"/>
                            <a:pt x="30" y="13"/>
                          </a:cubicBezTo>
                          <a:cubicBezTo>
                            <a:pt x="32" y="17"/>
                            <a:pt x="32" y="21"/>
                            <a:pt x="30" y="25"/>
                          </a:cubicBezTo>
                          <a:cubicBezTo>
                            <a:pt x="28" y="31"/>
                            <a:pt x="20" y="32"/>
                            <a:pt x="15" y="31"/>
                          </a:cubicBezTo>
                          <a:cubicBezTo>
                            <a:pt x="7" y="29"/>
                            <a:pt x="3" y="22"/>
                            <a:pt x="5" y="14"/>
                          </a:cubicBezTo>
                          <a:cubicBezTo>
                            <a:pt x="5" y="11"/>
                            <a:pt x="8" y="7"/>
                            <a:pt x="11" y="5"/>
                          </a:cubicBezTo>
                          <a:cubicBezTo>
                            <a:pt x="15" y="2"/>
                            <a:pt x="20" y="4"/>
                            <a:pt x="23" y="7"/>
                          </a:cubicBezTo>
                          <a:cubicBezTo>
                            <a:pt x="24" y="7"/>
                            <a:pt x="25" y="6"/>
                            <a:pt x="2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4" name="Freeform 387"/>
                    <p:cNvSpPr/>
                    <p:nvPr/>
                  </p:nvSpPr>
                  <p:spPr bwMode="auto">
                    <a:xfrm>
                      <a:off x="916" y="1727"/>
                      <a:ext cx="12" cy="10"/>
                    </a:xfrm>
                    <a:custGeom>
                      <a:avLst/>
                      <a:gdLst>
                        <a:gd name="T0" fmla="*/ 2 w 18"/>
                        <a:gd name="T1" fmla="*/ 5 h 16"/>
                        <a:gd name="T2" fmla="*/ 2 w 18"/>
                        <a:gd name="T3" fmla="*/ 5 h 16"/>
                        <a:gd name="T4" fmla="*/ 1 w 18"/>
                        <a:gd name="T5" fmla="*/ 6 h 16"/>
                        <a:gd name="T6" fmla="*/ 6 w 18"/>
                        <a:gd name="T7" fmla="*/ 10 h 16"/>
                        <a:gd name="T8" fmla="*/ 10 w 18"/>
                        <a:gd name="T9" fmla="*/ 14 h 16"/>
                        <a:gd name="T10" fmla="*/ 15 w 18"/>
                        <a:gd name="T11" fmla="*/ 14 h 16"/>
                        <a:gd name="T12" fmla="*/ 16 w 18"/>
                        <a:gd name="T13" fmla="*/ 8 h 16"/>
                        <a:gd name="T14" fmla="*/ 6 w 18"/>
                        <a:gd name="T15" fmla="*/ 1 h 16"/>
                        <a:gd name="T16" fmla="*/ 5 w 18"/>
                        <a:gd name="T17" fmla="*/ 2 h 16"/>
                        <a:gd name="T18" fmla="*/ 14 w 18"/>
                        <a:gd name="T19" fmla="*/ 8 h 16"/>
                        <a:gd name="T20" fmla="*/ 14 w 18"/>
                        <a:gd name="T21" fmla="*/ 13 h 16"/>
                        <a:gd name="T22" fmla="*/ 13 w 18"/>
                        <a:gd name="T23" fmla="*/ 14 h 16"/>
                        <a:gd name="T24" fmla="*/ 11 w 18"/>
                        <a:gd name="T25" fmla="*/ 12 h 16"/>
                        <a:gd name="T26" fmla="*/ 0 w 18"/>
                        <a:gd name="T27" fmla="*/ 5 h 16"/>
                        <a:gd name="T28" fmla="*/ 0 w 18"/>
                        <a:gd name="T29" fmla="*/ 6 h 16"/>
                        <a:gd name="T30" fmla="*/ 0 w 18"/>
                        <a:gd name="T31" fmla="*/ 6 h 16"/>
                        <a:gd name="T32" fmla="*/ 2 w 18"/>
                        <a:gd name="T33"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16">
                          <a:moveTo>
                            <a:pt x="2" y="5"/>
                          </a:moveTo>
                          <a:cubicBezTo>
                            <a:pt x="2" y="5"/>
                            <a:pt x="2" y="5"/>
                            <a:pt x="2" y="5"/>
                          </a:cubicBezTo>
                          <a:cubicBezTo>
                            <a:pt x="2" y="5"/>
                            <a:pt x="2" y="6"/>
                            <a:pt x="1" y="6"/>
                          </a:cubicBezTo>
                          <a:cubicBezTo>
                            <a:pt x="2" y="6"/>
                            <a:pt x="5" y="9"/>
                            <a:pt x="6" y="10"/>
                          </a:cubicBezTo>
                          <a:cubicBezTo>
                            <a:pt x="7" y="11"/>
                            <a:pt x="9" y="12"/>
                            <a:pt x="10" y="14"/>
                          </a:cubicBezTo>
                          <a:cubicBezTo>
                            <a:pt x="13" y="16"/>
                            <a:pt x="13" y="16"/>
                            <a:pt x="15" y="14"/>
                          </a:cubicBezTo>
                          <a:cubicBezTo>
                            <a:pt x="17" y="12"/>
                            <a:pt x="18" y="10"/>
                            <a:pt x="16" y="8"/>
                          </a:cubicBezTo>
                          <a:cubicBezTo>
                            <a:pt x="13" y="5"/>
                            <a:pt x="10" y="3"/>
                            <a:pt x="6" y="1"/>
                          </a:cubicBezTo>
                          <a:cubicBezTo>
                            <a:pt x="5" y="0"/>
                            <a:pt x="4" y="2"/>
                            <a:pt x="5" y="2"/>
                          </a:cubicBezTo>
                          <a:cubicBezTo>
                            <a:pt x="8" y="4"/>
                            <a:pt x="11" y="6"/>
                            <a:pt x="14" y="8"/>
                          </a:cubicBezTo>
                          <a:cubicBezTo>
                            <a:pt x="16" y="10"/>
                            <a:pt x="15" y="11"/>
                            <a:pt x="14" y="13"/>
                          </a:cubicBezTo>
                          <a:cubicBezTo>
                            <a:pt x="13" y="13"/>
                            <a:pt x="13" y="14"/>
                            <a:pt x="13" y="14"/>
                          </a:cubicBezTo>
                          <a:cubicBezTo>
                            <a:pt x="12" y="13"/>
                            <a:pt x="12" y="13"/>
                            <a:pt x="11" y="12"/>
                          </a:cubicBezTo>
                          <a:cubicBezTo>
                            <a:pt x="9" y="11"/>
                            <a:pt x="3" y="3"/>
                            <a:pt x="0" y="5"/>
                          </a:cubicBezTo>
                          <a:cubicBezTo>
                            <a:pt x="0" y="5"/>
                            <a:pt x="0" y="5"/>
                            <a:pt x="0" y="6"/>
                          </a:cubicBezTo>
                          <a:cubicBezTo>
                            <a:pt x="0" y="6"/>
                            <a:pt x="0" y="6"/>
                            <a:pt x="0" y="6"/>
                          </a:cubicBezTo>
                          <a:cubicBezTo>
                            <a:pt x="1" y="7"/>
                            <a:pt x="2"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5" name="Freeform 388"/>
                    <p:cNvSpPr/>
                    <p:nvPr/>
                  </p:nvSpPr>
                  <p:spPr bwMode="auto">
                    <a:xfrm>
                      <a:off x="902" y="1708"/>
                      <a:ext cx="20" cy="25"/>
                    </a:xfrm>
                    <a:custGeom>
                      <a:avLst/>
                      <a:gdLst>
                        <a:gd name="T0" fmla="*/ 19 w 30"/>
                        <a:gd name="T1" fmla="*/ 7 h 37"/>
                        <a:gd name="T2" fmla="*/ 2 w 30"/>
                        <a:gd name="T3" fmla="*/ 18 h 37"/>
                        <a:gd name="T4" fmla="*/ 21 w 30"/>
                        <a:gd name="T5" fmla="*/ 32 h 37"/>
                        <a:gd name="T6" fmla="*/ 25 w 30"/>
                        <a:gd name="T7" fmla="*/ 11 h 37"/>
                        <a:gd name="T8" fmla="*/ 5 w 30"/>
                        <a:gd name="T9" fmla="*/ 10 h 37"/>
                        <a:gd name="T10" fmla="*/ 7 w 30"/>
                        <a:gd name="T11" fmla="*/ 11 h 37"/>
                        <a:gd name="T12" fmla="*/ 20 w 30"/>
                        <a:gd name="T13" fmla="*/ 10 h 37"/>
                        <a:gd name="T14" fmla="*/ 26 w 30"/>
                        <a:gd name="T15" fmla="*/ 24 h 37"/>
                        <a:gd name="T16" fmla="*/ 5 w 30"/>
                        <a:gd name="T17" fmla="*/ 24 h 37"/>
                        <a:gd name="T18" fmla="*/ 18 w 30"/>
                        <a:gd name="T19" fmla="*/ 9 h 37"/>
                        <a:gd name="T20" fmla="*/ 19 w 30"/>
                        <a:gd name="T21" fmla="*/ 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7">
                          <a:moveTo>
                            <a:pt x="19" y="7"/>
                          </a:moveTo>
                          <a:cubicBezTo>
                            <a:pt x="12" y="0"/>
                            <a:pt x="3" y="11"/>
                            <a:pt x="2" y="18"/>
                          </a:cubicBezTo>
                          <a:cubicBezTo>
                            <a:pt x="1" y="26"/>
                            <a:pt x="12" y="37"/>
                            <a:pt x="21" y="32"/>
                          </a:cubicBezTo>
                          <a:cubicBezTo>
                            <a:pt x="29" y="27"/>
                            <a:pt x="30" y="18"/>
                            <a:pt x="25" y="11"/>
                          </a:cubicBezTo>
                          <a:cubicBezTo>
                            <a:pt x="20" y="6"/>
                            <a:pt x="10" y="3"/>
                            <a:pt x="5" y="10"/>
                          </a:cubicBezTo>
                          <a:cubicBezTo>
                            <a:pt x="5" y="11"/>
                            <a:pt x="6" y="12"/>
                            <a:pt x="7" y="11"/>
                          </a:cubicBezTo>
                          <a:cubicBezTo>
                            <a:pt x="10" y="6"/>
                            <a:pt x="16" y="7"/>
                            <a:pt x="20" y="10"/>
                          </a:cubicBezTo>
                          <a:cubicBezTo>
                            <a:pt x="25" y="13"/>
                            <a:pt x="28" y="18"/>
                            <a:pt x="26" y="24"/>
                          </a:cubicBezTo>
                          <a:cubicBezTo>
                            <a:pt x="22" y="34"/>
                            <a:pt x="10" y="32"/>
                            <a:pt x="5" y="24"/>
                          </a:cubicBezTo>
                          <a:cubicBezTo>
                            <a:pt x="0" y="17"/>
                            <a:pt x="11" y="1"/>
                            <a:pt x="18" y="9"/>
                          </a:cubicBezTo>
                          <a:cubicBezTo>
                            <a:pt x="19" y="9"/>
                            <a:pt x="20" y="8"/>
                            <a:pt x="19"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6" name="Freeform 389"/>
                    <p:cNvSpPr/>
                    <p:nvPr/>
                  </p:nvSpPr>
                  <p:spPr bwMode="auto">
                    <a:xfrm>
                      <a:off x="918" y="1727"/>
                      <a:ext cx="3" cy="6"/>
                    </a:xfrm>
                    <a:custGeom>
                      <a:avLst/>
                      <a:gdLst>
                        <a:gd name="T0" fmla="*/ 3 w 5"/>
                        <a:gd name="T1" fmla="*/ 5 h 8"/>
                        <a:gd name="T2" fmla="*/ 3 w 5"/>
                        <a:gd name="T3" fmla="*/ 3 h 8"/>
                        <a:gd name="T4" fmla="*/ 1 w 5"/>
                        <a:gd name="T5" fmla="*/ 3 h 8"/>
                        <a:gd name="T6" fmla="*/ 0 w 5"/>
                        <a:gd name="T7" fmla="*/ 5 h 8"/>
                        <a:gd name="T8" fmla="*/ 2 w 5"/>
                        <a:gd name="T9" fmla="*/ 5 h 8"/>
                        <a:gd name="T10" fmla="*/ 2 w 5"/>
                        <a:gd name="T11" fmla="*/ 3 h 8"/>
                        <a:gd name="T12" fmla="*/ 0 w 5"/>
                        <a:gd name="T13" fmla="*/ 3 h 8"/>
                        <a:gd name="T14" fmla="*/ 0 w 5"/>
                        <a:gd name="T15" fmla="*/ 4 h 8"/>
                        <a:gd name="T16" fmla="*/ 1 w 5"/>
                        <a:gd name="T17" fmla="*/ 4 h 8"/>
                        <a:gd name="T18" fmla="*/ 2 w 5"/>
                        <a:gd name="T19" fmla="*/ 3 h 8"/>
                        <a:gd name="T20" fmla="*/ 1 w 5"/>
                        <a:gd name="T21" fmla="*/ 3 h 8"/>
                        <a:gd name="T22" fmla="*/ 1 w 5"/>
                        <a:gd name="T23" fmla="*/ 6 h 8"/>
                        <a:gd name="T24" fmla="*/ 3 w 5"/>
                        <a:gd name="T25" fmla="*/ 6 h 8"/>
                        <a:gd name="T26" fmla="*/ 4 w 5"/>
                        <a:gd name="T27" fmla="*/ 1 h 8"/>
                        <a:gd name="T28" fmla="*/ 2 w 5"/>
                        <a:gd name="T29" fmla="*/ 2 h 8"/>
                        <a:gd name="T30" fmla="*/ 3 w 5"/>
                        <a:gd name="T31" fmla="*/ 7 h 8"/>
                        <a:gd name="T32" fmla="*/ 4 w 5"/>
                        <a:gd name="T33" fmla="*/ 7 h 8"/>
                        <a:gd name="T34" fmla="*/ 5 w 5"/>
                        <a:gd name="T35" fmla="*/ 4 h 8"/>
                        <a:gd name="T36" fmla="*/ 3 w 5"/>
                        <a:gd name="T37" fmla="*/ 4 h 8"/>
                        <a:gd name="T38" fmla="*/ 3 w 5"/>
                        <a:gd name="T39" fmla="*/ 7 h 8"/>
                        <a:gd name="T40" fmla="*/ 4 w 5"/>
                        <a:gd name="T41" fmla="*/ 6 h 8"/>
                        <a:gd name="T42" fmla="*/ 4 w 5"/>
                        <a:gd name="T43" fmla="*/ 1 h 8"/>
                        <a:gd name="T44" fmla="*/ 2 w 5"/>
                        <a:gd name="T45" fmla="*/ 1 h 8"/>
                        <a:gd name="T46" fmla="*/ 1 w 5"/>
                        <a:gd name="T47" fmla="*/ 5 h 8"/>
                        <a:gd name="T48" fmla="*/ 3 w 5"/>
                        <a:gd name="T49" fmla="*/ 5 h 8"/>
                        <a:gd name="T50" fmla="*/ 2 w 5"/>
                        <a:gd name="T51" fmla="*/ 2 h 8"/>
                        <a:gd name="T52" fmla="*/ 1 w 5"/>
                        <a:gd name="T53" fmla="*/ 2 h 8"/>
                        <a:gd name="T54" fmla="*/ 0 w 5"/>
                        <a:gd name="T55" fmla="*/ 3 h 8"/>
                        <a:gd name="T56" fmla="*/ 1 w 5"/>
                        <a:gd name="T57" fmla="*/ 4 h 8"/>
                        <a:gd name="T58" fmla="*/ 2 w 5"/>
                        <a:gd name="T59" fmla="*/ 3 h 8"/>
                        <a:gd name="T60" fmla="*/ 0 w 5"/>
                        <a:gd name="T61" fmla="*/ 3 h 8"/>
                        <a:gd name="T62" fmla="*/ 0 w 5"/>
                        <a:gd name="T63" fmla="*/ 5 h 8"/>
                        <a:gd name="T64" fmla="*/ 2 w 5"/>
                        <a:gd name="T65" fmla="*/ 5 h 8"/>
                        <a:gd name="T66" fmla="*/ 3 w 5"/>
                        <a:gd name="T67" fmla="*/ 4 h 8"/>
                        <a:gd name="T68" fmla="*/ 1 w 5"/>
                        <a:gd name="T69" fmla="*/ 3 h 8"/>
                        <a:gd name="T70" fmla="*/ 1 w 5"/>
                        <a:gd name="T71" fmla="*/ 5 h 8"/>
                        <a:gd name="T72" fmla="*/ 3 w 5"/>
                        <a:gd name="T73"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 h="8">
                          <a:moveTo>
                            <a:pt x="3" y="5"/>
                          </a:moveTo>
                          <a:cubicBezTo>
                            <a:pt x="3" y="4"/>
                            <a:pt x="3" y="4"/>
                            <a:pt x="3" y="3"/>
                          </a:cubicBezTo>
                          <a:cubicBezTo>
                            <a:pt x="3" y="2"/>
                            <a:pt x="2" y="2"/>
                            <a:pt x="1" y="3"/>
                          </a:cubicBezTo>
                          <a:cubicBezTo>
                            <a:pt x="1" y="3"/>
                            <a:pt x="1" y="4"/>
                            <a:pt x="0" y="5"/>
                          </a:cubicBezTo>
                          <a:cubicBezTo>
                            <a:pt x="1" y="5"/>
                            <a:pt x="2" y="5"/>
                            <a:pt x="2" y="5"/>
                          </a:cubicBezTo>
                          <a:cubicBezTo>
                            <a:pt x="2" y="4"/>
                            <a:pt x="2" y="3"/>
                            <a:pt x="2" y="3"/>
                          </a:cubicBezTo>
                          <a:cubicBezTo>
                            <a:pt x="2" y="2"/>
                            <a:pt x="0" y="2"/>
                            <a:pt x="0" y="3"/>
                          </a:cubicBezTo>
                          <a:cubicBezTo>
                            <a:pt x="0" y="3"/>
                            <a:pt x="0" y="3"/>
                            <a:pt x="0" y="4"/>
                          </a:cubicBezTo>
                          <a:cubicBezTo>
                            <a:pt x="0" y="5"/>
                            <a:pt x="1" y="5"/>
                            <a:pt x="1" y="4"/>
                          </a:cubicBezTo>
                          <a:cubicBezTo>
                            <a:pt x="2" y="4"/>
                            <a:pt x="2" y="4"/>
                            <a:pt x="2" y="3"/>
                          </a:cubicBezTo>
                          <a:cubicBezTo>
                            <a:pt x="2" y="3"/>
                            <a:pt x="1" y="3"/>
                            <a:pt x="1" y="3"/>
                          </a:cubicBezTo>
                          <a:cubicBezTo>
                            <a:pt x="1" y="4"/>
                            <a:pt x="1" y="5"/>
                            <a:pt x="1" y="6"/>
                          </a:cubicBezTo>
                          <a:cubicBezTo>
                            <a:pt x="1" y="6"/>
                            <a:pt x="3" y="6"/>
                            <a:pt x="3" y="6"/>
                          </a:cubicBezTo>
                          <a:cubicBezTo>
                            <a:pt x="3" y="4"/>
                            <a:pt x="3" y="3"/>
                            <a:pt x="4" y="1"/>
                          </a:cubicBezTo>
                          <a:cubicBezTo>
                            <a:pt x="3" y="2"/>
                            <a:pt x="2" y="2"/>
                            <a:pt x="2" y="2"/>
                          </a:cubicBezTo>
                          <a:cubicBezTo>
                            <a:pt x="2" y="4"/>
                            <a:pt x="2" y="6"/>
                            <a:pt x="3" y="7"/>
                          </a:cubicBezTo>
                          <a:cubicBezTo>
                            <a:pt x="3" y="8"/>
                            <a:pt x="4" y="8"/>
                            <a:pt x="4" y="7"/>
                          </a:cubicBezTo>
                          <a:cubicBezTo>
                            <a:pt x="4" y="6"/>
                            <a:pt x="5" y="5"/>
                            <a:pt x="5" y="4"/>
                          </a:cubicBezTo>
                          <a:cubicBezTo>
                            <a:pt x="5" y="3"/>
                            <a:pt x="3" y="3"/>
                            <a:pt x="3" y="4"/>
                          </a:cubicBezTo>
                          <a:cubicBezTo>
                            <a:pt x="3" y="5"/>
                            <a:pt x="3" y="6"/>
                            <a:pt x="3" y="7"/>
                          </a:cubicBezTo>
                          <a:cubicBezTo>
                            <a:pt x="3" y="7"/>
                            <a:pt x="4" y="6"/>
                            <a:pt x="4" y="6"/>
                          </a:cubicBezTo>
                          <a:cubicBezTo>
                            <a:pt x="3" y="5"/>
                            <a:pt x="4" y="3"/>
                            <a:pt x="4" y="1"/>
                          </a:cubicBezTo>
                          <a:cubicBezTo>
                            <a:pt x="3" y="0"/>
                            <a:pt x="2" y="1"/>
                            <a:pt x="2" y="1"/>
                          </a:cubicBezTo>
                          <a:cubicBezTo>
                            <a:pt x="2" y="3"/>
                            <a:pt x="2" y="4"/>
                            <a:pt x="1" y="5"/>
                          </a:cubicBezTo>
                          <a:cubicBezTo>
                            <a:pt x="2" y="5"/>
                            <a:pt x="2" y="5"/>
                            <a:pt x="3" y="5"/>
                          </a:cubicBezTo>
                          <a:cubicBezTo>
                            <a:pt x="3" y="4"/>
                            <a:pt x="3" y="3"/>
                            <a:pt x="2" y="2"/>
                          </a:cubicBezTo>
                          <a:cubicBezTo>
                            <a:pt x="2" y="2"/>
                            <a:pt x="1" y="2"/>
                            <a:pt x="1" y="2"/>
                          </a:cubicBezTo>
                          <a:cubicBezTo>
                            <a:pt x="0" y="3"/>
                            <a:pt x="0" y="3"/>
                            <a:pt x="0" y="3"/>
                          </a:cubicBezTo>
                          <a:cubicBezTo>
                            <a:pt x="0" y="4"/>
                            <a:pt x="1" y="4"/>
                            <a:pt x="1" y="4"/>
                          </a:cubicBezTo>
                          <a:cubicBezTo>
                            <a:pt x="1" y="4"/>
                            <a:pt x="2" y="4"/>
                            <a:pt x="2" y="3"/>
                          </a:cubicBezTo>
                          <a:cubicBezTo>
                            <a:pt x="1" y="3"/>
                            <a:pt x="1" y="3"/>
                            <a:pt x="0" y="3"/>
                          </a:cubicBezTo>
                          <a:cubicBezTo>
                            <a:pt x="0" y="4"/>
                            <a:pt x="0" y="4"/>
                            <a:pt x="0" y="5"/>
                          </a:cubicBezTo>
                          <a:cubicBezTo>
                            <a:pt x="1" y="6"/>
                            <a:pt x="2" y="6"/>
                            <a:pt x="2" y="5"/>
                          </a:cubicBezTo>
                          <a:cubicBezTo>
                            <a:pt x="2" y="5"/>
                            <a:pt x="3" y="4"/>
                            <a:pt x="3" y="4"/>
                          </a:cubicBezTo>
                          <a:cubicBezTo>
                            <a:pt x="2" y="3"/>
                            <a:pt x="2" y="3"/>
                            <a:pt x="1" y="3"/>
                          </a:cubicBezTo>
                          <a:cubicBezTo>
                            <a:pt x="1" y="4"/>
                            <a:pt x="1" y="4"/>
                            <a:pt x="1" y="5"/>
                          </a:cubicBezTo>
                          <a:cubicBezTo>
                            <a:pt x="1" y="6"/>
                            <a:pt x="3" y="6"/>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7" name="Freeform 390"/>
                    <p:cNvSpPr/>
                    <p:nvPr/>
                  </p:nvSpPr>
                  <p:spPr bwMode="auto">
                    <a:xfrm>
                      <a:off x="920" y="1728"/>
                      <a:ext cx="2" cy="5"/>
                    </a:xfrm>
                    <a:custGeom>
                      <a:avLst/>
                      <a:gdLst>
                        <a:gd name="T0" fmla="*/ 0 w 3"/>
                        <a:gd name="T1" fmla="*/ 1 h 8"/>
                        <a:gd name="T2" fmla="*/ 1 w 3"/>
                        <a:gd name="T3" fmla="*/ 7 h 8"/>
                        <a:gd name="T4" fmla="*/ 2 w 3"/>
                        <a:gd name="T5" fmla="*/ 7 h 8"/>
                        <a:gd name="T6" fmla="*/ 2 w 3"/>
                        <a:gd name="T7" fmla="*/ 7 h 8"/>
                        <a:gd name="T8" fmla="*/ 3 w 3"/>
                        <a:gd name="T9" fmla="*/ 7 h 8"/>
                        <a:gd name="T10" fmla="*/ 3 w 3"/>
                        <a:gd name="T11" fmla="*/ 6 h 8"/>
                        <a:gd name="T12" fmla="*/ 1 w 3"/>
                        <a:gd name="T13" fmla="*/ 6 h 8"/>
                        <a:gd name="T14" fmla="*/ 1 w 3"/>
                        <a:gd name="T15" fmla="*/ 7 h 8"/>
                        <a:gd name="T16" fmla="*/ 1 w 3"/>
                        <a:gd name="T17" fmla="*/ 6 h 8"/>
                        <a:gd name="T18" fmla="*/ 1 w 3"/>
                        <a:gd name="T19" fmla="*/ 6 h 8"/>
                        <a:gd name="T20" fmla="*/ 2 w 3"/>
                        <a:gd name="T21" fmla="*/ 6 h 8"/>
                        <a:gd name="T22" fmla="*/ 2 w 3"/>
                        <a:gd name="T23" fmla="*/ 1 h 8"/>
                        <a:gd name="T24" fmla="*/ 0 w 3"/>
                        <a:gd name="T25"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8">
                          <a:moveTo>
                            <a:pt x="0" y="1"/>
                          </a:moveTo>
                          <a:cubicBezTo>
                            <a:pt x="0" y="3"/>
                            <a:pt x="0" y="5"/>
                            <a:pt x="1" y="7"/>
                          </a:cubicBezTo>
                          <a:cubicBezTo>
                            <a:pt x="1" y="7"/>
                            <a:pt x="1" y="8"/>
                            <a:pt x="2" y="7"/>
                          </a:cubicBezTo>
                          <a:cubicBezTo>
                            <a:pt x="2" y="7"/>
                            <a:pt x="2" y="7"/>
                            <a:pt x="2" y="7"/>
                          </a:cubicBezTo>
                          <a:cubicBezTo>
                            <a:pt x="2" y="7"/>
                            <a:pt x="3" y="7"/>
                            <a:pt x="3" y="7"/>
                          </a:cubicBezTo>
                          <a:cubicBezTo>
                            <a:pt x="3" y="6"/>
                            <a:pt x="3" y="6"/>
                            <a:pt x="3" y="6"/>
                          </a:cubicBezTo>
                          <a:cubicBezTo>
                            <a:pt x="2" y="5"/>
                            <a:pt x="1" y="5"/>
                            <a:pt x="1" y="6"/>
                          </a:cubicBezTo>
                          <a:cubicBezTo>
                            <a:pt x="1" y="6"/>
                            <a:pt x="1" y="6"/>
                            <a:pt x="1" y="7"/>
                          </a:cubicBezTo>
                          <a:cubicBezTo>
                            <a:pt x="1" y="6"/>
                            <a:pt x="1" y="6"/>
                            <a:pt x="1" y="6"/>
                          </a:cubicBezTo>
                          <a:cubicBezTo>
                            <a:pt x="1" y="6"/>
                            <a:pt x="1" y="6"/>
                            <a:pt x="1" y="6"/>
                          </a:cubicBezTo>
                          <a:cubicBezTo>
                            <a:pt x="2" y="6"/>
                            <a:pt x="2" y="6"/>
                            <a:pt x="2" y="6"/>
                          </a:cubicBezTo>
                          <a:cubicBezTo>
                            <a:pt x="2" y="5"/>
                            <a:pt x="2" y="3"/>
                            <a:pt x="2" y="1"/>
                          </a:cubicBezTo>
                          <a:cubicBezTo>
                            <a:pt x="2"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8" name="Freeform 391"/>
                    <p:cNvSpPr/>
                    <p:nvPr/>
                  </p:nvSpPr>
                  <p:spPr bwMode="auto">
                    <a:xfrm>
                      <a:off x="921" y="1729"/>
                      <a:ext cx="2" cy="4"/>
                    </a:xfrm>
                    <a:custGeom>
                      <a:avLst/>
                      <a:gdLst>
                        <a:gd name="T0" fmla="*/ 0 w 3"/>
                        <a:gd name="T1" fmla="*/ 1 h 7"/>
                        <a:gd name="T2" fmla="*/ 1 w 3"/>
                        <a:gd name="T3" fmla="*/ 6 h 7"/>
                        <a:gd name="T4" fmla="*/ 2 w 3"/>
                        <a:gd name="T5" fmla="*/ 6 h 7"/>
                        <a:gd name="T6" fmla="*/ 2 w 3"/>
                        <a:gd name="T7" fmla="*/ 5 h 7"/>
                        <a:gd name="T8" fmla="*/ 1 w 3"/>
                        <a:gd name="T9" fmla="*/ 5 h 7"/>
                        <a:gd name="T10" fmla="*/ 1 w 3"/>
                        <a:gd name="T11" fmla="*/ 6 h 7"/>
                        <a:gd name="T12" fmla="*/ 2 w 3"/>
                        <a:gd name="T13" fmla="*/ 6 h 7"/>
                        <a:gd name="T14" fmla="*/ 2 w 3"/>
                        <a:gd name="T15" fmla="*/ 1 h 7"/>
                        <a:gd name="T16" fmla="*/ 0 w 3"/>
                        <a:gd name="T17"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7">
                          <a:moveTo>
                            <a:pt x="0" y="1"/>
                          </a:moveTo>
                          <a:cubicBezTo>
                            <a:pt x="0" y="3"/>
                            <a:pt x="0" y="4"/>
                            <a:pt x="1" y="6"/>
                          </a:cubicBezTo>
                          <a:cubicBezTo>
                            <a:pt x="1" y="7"/>
                            <a:pt x="2" y="7"/>
                            <a:pt x="2" y="6"/>
                          </a:cubicBezTo>
                          <a:cubicBezTo>
                            <a:pt x="2" y="6"/>
                            <a:pt x="2" y="6"/>
                            <a:pt x="2" y="5"/>
                          </a:cubicBezTo>
                          <a:cubicBezTo>
                            <a:pt x="3" y="4"/>
                            <a:pt x="1" y="4"/>
                            <a:pt x="1" y="5"/>
                          </a:cubicBezTo>
                          <a:cubicBezTo>
                            <a:pt x="1" y="5"/>
                            <a:pt x="1" y="5"/>
                            <a:pt x="1" y="6"/>
                          </a:cubicBezTo>
                          <a:cubicBezTo>
                            <a:pt x="1" y="6"/>
                            <a:pt x="2" y="6"/>
                            <a:pt x="2" y="6"/>
                          </a:cubicBezTo>
                          <a:cubicBezTo>
                            <a:pt x="2" y="4"/>
                            <a:pt x="2" y="3"/>
                            <a:pt x="2" y="1"/>
                          </a:cubicBezTo>
                          <a:cubicBezTo>
                            <a:pt x="2"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9" name="Freeform 392"/>
                    <p:cNvSpPr/>
                    <p:nvPr/>
                  </p:nvSpPr>
                  <p:spPr bwMode="auto">
                    <a:xfrm>
                      <a:off x="921" y="1729"/>
                      <a:ext cx="2" cy="6"/>
                    </a:xfrm>
                    <a:custGeom>
                      <a:avLst/>
                      <a:gdLst>
                        <a:gd name="T0" fmla="*/ 0 w 3"/>
                        <a:gd name="T1" fmla="*/ 2 h 8"/>
                        <a:gd name="T2" fmla="*/ 1 w 3"/>
                        <a:gd name="T3" fmla="*/ 7 h 8"/>
                        <a:gd name="T4" fmla="*/ 2 w 3"/>
                        <a:gd name="T5" fmla="*/ 7 h 8"/>
                        <a:gd name="T6" fmla="*/ 3 w 3"/>
                        <a:gd name="T7" fmla="*/ 5 h 8"/>
                        <a:gd name="T8" fmla="*/ 1 w 3"/>
                        <a:gd name="T9" fmla="*/ 5 h 8"/>
                        <a:gd name="T10" fmla="*/ 1 w 3"/>
                        <a:gd name="T11" fmla="*/ 7 h 8"/>
                        <a:gd name="T12" fmla="*/ 2 w 3"/>
                        <a:gd name="T13" fmla="*/ 7 h 8"/>
                        <a:gd name="T14" fmla="*/ 2 w 3"/>
                        <a:gd name="T15" fmla="*/ 2 h 8"/>
                        <a:gd name="T16" fmla="*/ 0 w 3"/>
                        <a:gd name="T1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8">
                          <a:moveTo>
                            <a:pt x="0" y="2"/>
                          </a:moveTo>
                          <a:cubicBezTo>
                            <a:pt x="0" y="3"/>
                            <a:pt x="0" y="5"/>
                            <a:pt x="1" y="7"/>
                          </a:cubicBezTo>
                          <a:cubicBezTo>
                            <a:pt x="1" y="8"/>
                            <a:pt x="2" y="8"/>
                            <a:pt x="2" y="7"/>
                          </a:cubicBezTo>
                          <a:cubicBezTo>
                            <a:pt x="3" y="6"/>
                            <a:pt x="3" y="6"/>
                            <a:pt x="3" y="5"/>
                          </a:cubicBezTo>
                          <a:cubicBezTo>
                            <a:pt x="3" y="4"/>
                            <a:pt x="1" y="4"/>
                            <a:pt x="1" y="5"/>
                          </a:cubicBezTo>
                          <a:cubicBezTo>
                            <a:pt x="1" y="5"/>
                            <a:pt x="1" y="6"/>
                            <a:pt x="1" y="7"/>
                          </a:cubicBezTo>
                          <a:cubicBezTo>
                            <a:pt x="1" y="7"/>
                            <a:pt x="2" y="7"/>
                            <a:pt x="2" y="7"/>
                          </a:cubicBezTo>
                          <a:cubicBezTo>
                            <a:pt x="2" y="5"/>
                            <a:pt x="2" y="3"/>
                            <a:pt x="2" y="2"/>
                          </a:cubicBezTo>
                          <a:cubicBezTo>
                            <a:pt x="2" y="0"/>
                            <a:pt x="0" y="0"/>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0" name="Freeform 393"/>
                    <p:cNvSpPr/>
                    <p:nvPr/>
                  </p:nvSpPr>
                  <p:spPr bwMode="auto">
                    <a:xfrm>
                      <a:off x="921" y="1729"/>
                      <a:ext cx="4" cy="7"/>
                    </a:xfrm>
                    <a:custGeom>
                      <a:avLst/>
                      <a:gdLst>
                        <a:gd name="T0" fmla="*/ 0 w 5"/>
                        <a:gd name="T1" fmla="*/ 2 h 10"/>
                        <a:gd name="T2" fmla="*/ 2 w 5"/>
                        <a:gd name="T3" fmla="*/ 7 h 10"/>
                        <a:gd name="T4" fmla="*/ 4 w 5"/>
                        <a:gd name="T5" fmla="*/ 7 h 10"/>
                        <a:gd name="T6" fmla="*/ 4 w 5"/>
                        <a:gd name="T7" fmla="*/ 2 h 10"/>
                        <a:gd name="T8" fmla="*/ 2 w 5"/>
                        <a:gd name="T9" fmla="*/ 2 h 10"/>
                        <a:gd name="T10" fmla="*/ 3 w 5"/>
                        <a:gd name="T11" fmla="*/ 7 h 10"/>
                        <a:gd name="T12" fmla="*/ 4 w 5"/>
                        <a:gd name="T13" fmla="*/ 7 h 10"/>
                        <a:gd name="T14" fmla="*/ 4 w 5"/>
                        <a:gd name="T15" fmla="*/ 3 h 10"/>
                        <a:gd name="T16" fmla="*/ 3 w 5"/>
                        <a:gd name="T17" fmla="*/ 3 h 10"/>
                        <a:gd name="T18" fmla="*/ 3 w 5"/>
                        <a:gd name="T19" fmla="*/ 9 h 10"/>
                        <a:gd name="T20" fmla="*/ 5 w 5"/>
                        <a:gd name="T21" fmla="*/ 9 h 10"/>
                        <a:gd name="T22" fmla="*/ 5 w 5"/>
                        <a:gd name="T23" fmla="*/ 7 h 10"/>
                        <a:gd name="T24" fmla="*/ 3 w 5"/>
                        <a:gd name="T25" fmla="*/ 7 h 10"/>
                        <a:gd name="T26" fmla="*/ 3 w 5"/>
                        <a:gd name="T27" fmla="*/ 9 h 10"/>
                        <a:gd name="T28" fmla="*/ 5 w 5"/>
                        <a:gd name="T29" fmla="*/ 9 h 10"/>
                        <a:gd name="T30" fmla="*/ 4 w 5"/>
                        <a:gd name="T31" fmla="*/ 3 h 10"/>
                        <a:gd name="T32" fmla="*/ 3 w 5"/>
                        <a:gd name="T33" fmla="*/ 3 h 10"/>
                        <a:gd name="T34" fmla="*/ 3 w 5"/>
                        <a:gd name="T35" fmla="*/ 7 h 10"/>
                        <a:gd name="T36" fmla="*/ 4 w 5"/>
                        <a:gd name="T37" fmla="*/ 7 h 10"/>
                        <a:gd name="T38" fmla="*/ 4 w 5"/>
                        <a:gd name="T39" fmla="*/ 2 h 10"/>
                        <a:gd name="T40" fmla="*/ 2 w 5"/>
                        <a:gd name="T41" fmla="*/ 2 h 10"/>
                        <a:gd name="T42" fmla="*/ 2 w 5"/>
                        <a:gd name="T43" fmla="*/ 7 h 10"/>
                        <a:gd name="T44" fmla="*/ 3 w 5"/>
                        <a:gd name="T45" fmla="*/ 6 h 10"/>
                        <a:gd name="T46" fmla="*/ 2 w 5"/>
                        <a:gd name="T47" fmla="*/ 1 h 10"/>
                        <a:gd name="T48" fmla="*/ 0 w 5"/>
                        <a:gd name="T4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 h="10">
                          <a:moveTo>
                            <a:pt x="0" y="2"/>
                          </a:moveTo>
                          <a:cubicBezTo>
                            <a:pt x="1" y="3"/>
                            <a:pt x="1" y="5"/>
                            <a:pt x="2" y="7"/>
                          </a:cubicBezTo>
                          <a:cubicBezTo>
                            <a:pt x="2" y="8"/>
                            <a:pt x="4" y="7"/>
                            <a:pt x="4" y="7"/>
                          </a:cubicBezTo>
                          <a:cubicBezTo>
                            <a:pt x="4" y="5"/>
                            <a:pt x="3" y="4"/>
                            <a:pt x="4" y="2"/>
                          </a:cubicBezTo>
                          <a:cubicBezTo>
                            <a:pt x="3" y="2"/>
                            <a:pt x="2" y="2"/>
                            <a:pt x="2" y="2"/>
                          </a:cubicBezTo>
                          <a:cubicBezTo>
                            <a:pt x="2" y="4"/>
                            <a:pt x="2" y="5"/>
                            <a:pt x="3" y="7"/>
                          </a:cubicBezTo>
                          <a:cubicBezTo>
                            <a:pt x="3" y="8"/>
                            <a:pt x="4" y="8"/>
                            <a:pt x="4" y="7"/>
                          </a:cubicBezTo>
                          <a:cubicBezTo>
                            <a:pt x="4" y="6"/>
                            <a:pt x="4" y="4"/>
                            <a:pt x="4" y="3"/>
                          </a:cubicBezTo>
                          <a:cubicBezTo>
                            <a:pt x="4" y="3"/>
                            <a:pt x="3" y="3"/>
                            <a:pt x="3" y="3"/>
                          </a:cubicBezTo>
                          <a:cubicBezTo>
                            <a:pt x="3" y="5"/>
                            <a:pt x="3" y="7"/>
                            <a:pt x="3" y="9"/>
                          </a:cubicBezTo>
                          <a:cubicBezTo>
                            <a:pt x="4" y="9"/>
                            <a:pt x="4" y="9"/>
                            <a:pt x="5" y="9"/>
                          </a:cubicBezTo>
                          <a:cubicBezTo>
                            <a:pt x="5" y="8"/>
                            <a:pt x="5" y="8"/>
                            <a:pt x="5" y="7"/>
                          </a:cubicBezTo>
                          <a:cubicBezTo>
                            <a:pt x="5" y="6"/>
                            <a:pt x="3" y="6"/>
                            <a:pt x="3" y="7"/>
                          </a:cubicBezTo>
                          <a:cubicBezTo>
                            <a:pt x="3" y="8"/>
                            <a:pt x="3" y="8"/>
                            <a:pt x="3" y="9"/>
                          </a:cubicBezTo>
                          <a:cubicBezTo>
                            <a:pt x="3" y="10"/>
                            <a:pt x="5" y="10"/>
                            <a:pt x="5" y="9"/>
                          </a:cubicBezTo>
                          <a:cubicBezTo>
                            <a:pt x="5" y="7"/>
                            <a:pt x="5" y="4"/>
                            <a:pt x="4" y="3"/>
                          </a:cubicBezTo>
                          <a:cubicBezTo>
                            <a:pt x="4" y="2"/>
                            <a:pt x="3" y="2"/>
                            <a:pt x="3" y="3"/>
                          </a:cubicBezTo>
                          <a:cubicBezTo>
                            <a:pt x="2" y="4"/>
                            <a:pt x="3" y="5"/>
                            <a:pt x="3" y="7"/>
                          </a:cubicBezTo>
                          <a:cubicBezTo>
                            <a:pt x="3" y="7"/>
                            <a:pt x="4" y="7"/>
                            <a:pt x="4" y="7"/>
                          </a:cubicBezTo>
                          <a:cubicBezTo>
                            <a:pt x="4" y="5"/>
                            <a:pt x="4" y="3"/>
                            <a:pt x="4" y="2"/>
                          </a:cubicBezTo>
                          <a:cubicBezTo>
                            <a:pt x="3" y="1"/>
                            <a:pt x="2" y="1"/>
                            <a:pt x="2" y="2"/>
                          </a:cubicBezTo>
                          <a:cubicBezTo>
                            <a:pt x="2" y="3"/>
                            <a:pt x="2" y="5"/>
                            <a:pt x="2" y="7"/>
                          </a:cubicBezTo>
                          <a:cubicBezTo>
                            <a:pt x="2" y="6"/>
                            <a:pt x="3" y="6"/>
                            <a:pt x="3" y="6"/>
                          </a:cubicBezTo>
                          <a:cubicBezTo>
                            <a:pt x="3" y="4"/>
                            <a:pt x="3" y="2"/>
                            <a:pt x="2" y="1"/>
                          </a:cubicBezTo>
                          <a:cubicBezTo>
                            <a:pt x="1"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1" name="Freeform 394"/>
                    <p:cNvSpPr/>
                    <p:nvPr/>
                  </p:nvSpPr>
                  <p:spPr bwMode="auto">
                    <a:xfrm>
                      <a:off x="922" y="1731"/>
                      <a:ext cx="3" cy="5"/>
                    </a:xfrm>
                    <a:custGeom>
                      <a:avLst/>
                      <a:gdLst>
                        <a:gd name="T0" fmla="*/ 1 w 5"/>
                        <a:gd name="T1" fmla="*/ 1 h 7"/>
                        <a:gd name="T2" fmla="*/ 1 w 5"/>
                        <a:gd name="T3" fmla="*/ 6 h 7"/>
                        <a:gd name="T4" fmla="*/ 2 w 5"/>
                        <a:gd name="T5" fmla="*/ 5 h 7"/>
                        <a:gd name="T6" fmla="*/ 2 w 5"/>
                        <a:gd name="T7" fmla="*/ 5 h 7"/>
                        <a:gd name="T8" fmla="*/ 1 w 5"/>
                        <a:gd name="T9" fmla="*/ 5 h 7"/>
                        <a:gd name="T10" fmla="*/ 3 w 5"/>
                        <a:gd name="T11" fmla="*/ 7 h 7"/>
                        <a:gd name="T12" fmla="*/ 4 w 5"/>
                        <a:gd name="T13" fmla="*/ 7 h 7"/>
                        <a:gd name="T14" fmla="*/ 4 w 5"/>
                        <a:gd name="T15" fmla="*/ 3 h 7"/>
                        <a:gd name="T16" fmla="*/ 2 w 5"/>
                        <a:gd name="T17" fmla="*/ 3 h 7"/>
                        <a:gd name="T18" fmla="*/ 3 w 5"/>
                        <a:gd name="T19" fmla="*/ 6 h 7"/>
                        <a:gd name="T20" fmla="*/ 4 w 5"/>
                        <a:gd name="T21" fmla="*/ 6 h 7"/>
                        <a:gd name="T22" fmla="*/ 2 w 5"/>
                        <a:gd name="T23" fmla="*/ 3 h 7"/>
                        <a:gd name="T24" fmla="*/ 1 w 5"/>
                        <a:gd name="T25" fmla="*/ 4 h 7"/>
                        <a:gd name="T26" fmla="*/ 1 w 5"/>
                        <a:gd name="T27" fmla="*/ 6 h 7"/>
                        <a:gd name="T28" fmla="*/ 2 w 5"/>
                        <a:gd name="T29" fmla="*/ 6 h 7"/>
                        <a:gd name="T30" fmla="*/ 2 w 5"/>
                        <a:gd name="T31" fmla="*/ 1 h 7"/>
                        <a:gd name="T32" fmla="*/ 1 w 5"/>
                        <a:gd name="T33"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7">
                          <a:moveTo>
                            <a:pt x="1" y="1"/>
                          </a:moveTo>
                          <a:cubicBezTo>
                            <a:pt x="1" y="3"/>
                            <a:pt x="1" y="4"/>
                            <a:pt x="1" y="6"/>
                          </a:cubicBezTo>
                          <a:cubicBezTo>
                            <a:pt x="1" y="6"/>
                            <a:pt x="2" y="5"/>
                            <a:pt x="2" y="5"/>
                          </a:cubicBezTo>
                          <a:cubicBezTo>
                            <a:pt x="2" y="5"/>
                            <a:pt x="2" y="5"/>
                            <a:pt x="2" y="5"/>
                          </a:cubicBezTo>
                          <a:cubicBezTo>
                            <a:pt x="2" y="5"/>
                            <a:pt x="1" y="5"/>
                            <a:pt x="1" y="5"/>
                          </a:cubicBezTo>
                          <a:cubicBezTo>
                            <a:pt x="2" y="5"/>
                            <a:pt x="2" y="6"/>
                            <a:pt x="3" y="7"/>
                          </a:cubicBezTo>
                          <a:cubicBezTo>
                            <a:pt x="4" y="7"/>
                            <a:pt x="4" y="7"/>
                            <a:pt x="4" y="7"/>
                          </a:cubicBezTo>
                          <a:cubicBezTo>
                            <a:pt x="5" y="5"/>
                            <a:pt x="4" y="4"/>
                            <a:pt x="4" y="3"/>
                          </a:cubicBezTo>
                          <a:cubicBezTo>
                            <a:pt x="3" y="2"/>
                            <a:pt x="2" y="3"/>
                            <a:pt x="2" y="3"/>
                          </a:cubicBezTo>
                          <a:cubicBezTo>
                            <a:pt x="2" y="4"/>
                            <a:pt x="3" y="5"/>
                            <a:pt x="3" y="6"/>
                          </a:cubicBezTo>
                          <a:cubicBezTo>
                            <a:pt x="3" y="6"/>
                            <a:pt x="3" y="6"/>
                            <a:pt x="4" y="6"/>
                          </a:cubicBezTo>
                          <a:cubicBezTo>
                            <a:pt x="3" y="5"/>
                            <a:pt x="3" y="4"/>
                            <a:pt x="2" y="3"/>
                          </a:cubicBezTo>
                          <a:cubicBezTo>
                            <a:pt x="2" y="3"/>
                            <a:pt x="1" y="3"/>
                            <a:pt x="1" y="4"/>
                          </a:cubicBezTo>
                          <a:cubicBezTo>
                            <a:pt x="0" y="5"/>
                            <a:pt x="0" y="5"/>
                            <a:pt x="1" y="6"/>
                          </a:cubicBezTo>
                          <a:cubicBezTo>
                            <a:pt x="1" y="7"/>
                            <a:pt x="2" y="7"/>
                            <a:pt x="2" y="6"/>
                          </a:cubicBezTo>
                          <a:cubicBezTo>
                            <a:pt x="2" y="4"/>
                            <a:pt x="2" y="3"/>
                            <a:pt x="2" y="1"/>
                          </a:cubicBezTo>
                          <a:cubicBezTo>
                            <a:pt x="3"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2" name="Freeform 395"/>
                    <p:cNvSpPr/>
                    <p:nvPr/>
                  </p:nvSpPr>
                  <p:spPr bwMode="auto">
                    <a:xfrm>
                      <a:off x="923" y="1731"/>
                      <a:ext cx="4" cy="4"/>
                    </a:xfrm>
                    <a:custGeom>
                      <a:avLst/>
                      <a:gdLst>
                        <a:gd name="T0" fmla="*/ 1 w 6"/>
                        <a:gd name="T1" fmla="*/ 1 h 6"/>
                        <a:gd name="T2" fmla="*/ 2 w 6"/>
                        <a:gd name="T3" fmla="*/ 5 h 6"/>
                        <a:gd name="T4" fmla="*/ 4 w 6"/>
                        <a:gd name="T5" fmla="*/ 5 h 6"/>
                        <a:gd name="T6" fmla="*/ 4 w 6"/>
                        <a:gd name="T7" fmla="*/ 1 h 6"/>
                        <a:gd name="T8" fmla="*/ 2 w 6"/>
                        <a:gd name="T9" fmla="*/ 1 h 6"/>
                        <a:gd name="T10" fmla="*/ 3 w 6"/>
                        <a:gd name="T11" fmla="*/ 4 h 6"/>
                        <a:gd name="T12" fmla="*/ 5 w 6"/>
                        <a:gd name="T13" fmla="*/ 4 h 6"/>
                        <a:gd name="T14" fmla="*/ 5 w 6"/>
                        <a:gd name="T15" fmla="*/ 1 h 6"/>
                        <a:gd name="T16" fmla="*/ 3 w 6"/>
                        <a:gd name="T17" fmla="*/ 1 h 6"/>
                        <a:gd name="T18" fmla="*/ 4 w 6"/>
                        <a:gd name="T19" fmla="*/ 4 h 6"/>
                        <a:gd name="T20" fmla="*/ 6 w 6"/>
                        <a:gd name="T21" fmla="*/ 4 h 6"/>
                        <a:gd name="T22" fmla="*/ 6 w 6"/>
                        <a:gd name="T23" fmla="*/ 2 h 6"/>
                        <a:gd name="T24" fmla="*/ 4 w 6"/>
                        <a:gd name="T25" fmla="*/ 2 h 6"/>
                        <a:gd name="T26" fmla="*/ 4 w 6"/>
                        <a:gd name="T27" fmla="*/ 4 h 6"/>
                        <a:gd name="T28" fmla="*/ 6 w 6"/>
                        <a:gd name="T29" fmla="*/ 4 h 6"/>
                        <a:gd name="T30" fmla="*/ 5 w 6"/>
                        <a:gd name="T31" fmla="*/ 1 h 6"/>
                        <a:gd name="T32" fmla="*/ 3 w 6"/>
                        <a:gd name="T33" fmla="*/ 1 h 6"/>
                        <a:gd name="T34" fmla="*/ 3 w 6"/>
                        <a:gd name="T35" fmla="*/ 4 h 6"/>
                        <a:gd name="T36" fmla="*/ 5 w 6"/>
                        <a:gd name="T37" fmla="*/ 4 h 6"/>
                        <a:gd name="T38" fmla="*/ 4 w 6"/>
                        <a:gd name="T39" fmla="*/ 0 h 6"/>
                        <a:gd name="T40" fmla="*/ 2 w 6"/>
                        <a:gd name="T41" fmla="*/ 1 h 6"/>
                        <a:gd name="T42" fmla="*/ 2 w 6"/>
                        <a:gd name="T43" fmla="*/ 5 h 6"/>
                        <a:gd name="T44" fmla="*/ 4 w 6"/>
                        <a:gd name="T45" fmla="*/ 5 h 6"/>
                        <a:gd name="T46" fmla="*/ 2 w 6"/>
                        <a:gd name="T47" fmla="*/ 0 h 6"/>
                        <a:gd name="T48" fmla="*/ 1 w 6"/>
                        <a:gd name="T4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 h="6">
                          <a:moveTo>
                            <a:pt x="1" y="1"/>
                          </a:moveTo>
                          <a:cubicBezTo>
                            <a:pt x="2" y="2"/>
                            <a:pt x="2" y="4"/>
                            <a:pt x="2" y="5"/>
                          </a:cubicBezTo>
                          <a:cubicBezTo>
                            <a:pt x="3" y="6"/>
                            <a:pt x="4" y="6"/>
                            <a:pt x="4" y="5"/>
                          </a:cubicBezTo>
                          <a:cubicBezTo>
                            <a:pt x="4" y="3"/>
                            <a:pt x="4" y="2"/>
                            <a:pt x="4" y="1"/>
                          </a:cubicBezTo>
                          <a:cubicBezTo>
                            <a:pt x="3" y="1"/>
                            <a:pt x="3" y="1"/>
                            <a:pt x="2" y="1"/>
                          </a:cubicBezTo>
                          <a:cubicBezTo>
                            <a:pt x="3" y="2"/>
                            <a:pt x="3" y="4"/>
                            <a:pt x="3" y="4"/>
                          </a:cubicBezTo>
                          <a:cubicBezTo>
                            <a:pt x="3" y="5"/>
                            <a:pt x="5" y="5"/>
                            <a:pt x="5" y="4"/>
                          </a:cubicBezTo>
                          <a:cubicBezTo>
                            <a:pt x="5" y="3"/>
                            <a:pt x="5" y="2"/>
                            <a:pt x="5" y="1"/>
                          </a:cubicBezTo>
                          <a:cubicBezTo>
                            <a:pt x="4" y="1"/>
                            <a:pt x="4" y="1"/>
                            <a:pt x="3" y="1"/>
                          </a:cubicBezTo>
                          <a:cubicBezTo>
                            <a:pt x="4" y="2"/>
                            <a:pt x="4" y="3"/>
                            <a:pt x="4" y="4"/>
                          </a:cubicBezTo>
                          <a:cubicBezTo>
                            <a:pt x="4" y="5"/>
                            <a:pt x="6" y="5"/>
                            <a:pt x="6" y="4"/>
                          </a:cubicBezTo>
                          <a:cubicBezTo>
                            <a:pt x="6" y="3"/>
                            <a:pt x="6" y="3"/>
                            <a:pt x="6" y="2"/>
                          </a:cubicBezTo>
                          <a:cubicBezTo>
                            <a:pt x="6" y="1"/>
                            <a:pt x="4" y="1"/>
                            <a:pt x="4" y="2"/>
                          </a:cubicBezTo>
                          <a:cubicBezTo>
                            <a:pt x="4" y="3"/>
                            <a:pt x="4" y="3"/>
                            <a:pt x="4" y="4"/>
                          </a:cubicBezTo>
                          <a:cubicBezTo>
                            <a:pt x="5" y="4"/>
                            <a:pt x="5" y="4"/>
                            <a:pt x="6" y="4"/>
                          </a:cubicBezTo>
                          <a:cubicBezTo>
                            <a:pt x="5" y="3"/>
                            <a:pt x="5" y="2"/>
                            <a:pt x="5" y="1"/>
                          </a:cubicBezTo>
                          <a:cubicBezTo>
                            <a:pt x="5" y="0"/>
                            <a:pt x="4" y="0"/>
                            <a:pt x="3" y="1"/>
                          </a:cubicBezTo>
                          <a:cubicBezTo>
                            <a:pt x="3" y="2"/>
                            <a:pt x="3" y="3"/>
                            <a:pt x="3" y="4"/>
                          </a:cubicBezTo>
                          <a:cubicBezTo>
                            <a:pt x="4" y="4"/>
                            <a:pt x="4" y="4"/>
                            <a:pt x="5" y="4"/>
                          </a:cubicBezTo>
                          <a:cubicBezTo>
                            <a:pt x="4" y="3"/>
                            <a:pt x="5" y="1"/>
                            <a:pt x="4" y="0"/>
                          </a:cubicBezTo>
                          <a:cubicBezTo>
                            <a:pt x="3" y="0"/>
                            <a:pt x="2" y="0"/>
                            <a:pt x="2" y="1"/>
                          </a:cubicBezTo>
                          <a:cubicBezTo>
                            <a:pt x="2" y="2"/>
                            <a:pt x="2" y="3"/>
                            <a:pt x="2" y="5"/>
                          </a:cubicBezTo>
                          <a:cubicBezTo>
                            <a:pt x="3" y="5"/>
                            <a:pt x="4" y="5"/>
                            <a:pt x="4" y="5"/>
                          </a:cubicBezTo>
                          <a:cubicBezTo>
                            <a:pt x="4" y="3"/>
                            <a:pt x="4" y="0"/>
                            <a:pt x="2" y="0"/>
                          </a:cubicBez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3" name="Freeform 396"/>
                    <p:cNvSpPr/>
                    <p:nvPr/>
                  </p:nvSpPr>
                  <p:spPr bwMode="auto">
                    <a:xfrm>
                      <a:off x="591" y="1334"/>
                      <a:ext cx="21" cy="27"/>
                    </a:xfrm>
                    <a:custGeom>
                      <a:avLst/>
                      <a:gdLst>
                        <a:gd name="T0" fmla="*/ 7 w 31"/>
                        <a:gd name="T1" fmla="*/ 16 h 41"/>
                        <a:gd name="T2" fmla="*/ 11 w 31"/>
                        <a:gd name="T3" fmla="*/ 4 h 41"/>
                        <a:gd name="T4" fmla="*/ 19 w 31"/>
                        <a:gd name="T5" fmla="*/ 3 h 41"/>
                        <a:gd name="T6" fmla="*/ 24 w 31"/>
                        <a:gd name="T7" fmla="*/ 21 h 41"/>
                        <a:gd name="T8" fmla="*/ 16 w 31"/>
                        <a:gd name="T9" fmla="*/ 40 h 41"/>
                        <a:gd name="T10" fmla="*/ 18 w 31"/>
                        <a:gd name="T11" fmla="*/ 40 h 41"/>
                        <a:gd name="T12" fmla="*/ 24 w 31"/>
                        <a:gd name="T13" fmla="*/ 23 h 41"/>
                        <a:gd name="T14" fmla="*/ 29 w 31"/>
                        <a:gd name="T15" fmla="*/ 16 h 41"/>
                        <a:gd name="T16" fmla="*/ 21 w 31"/>
                        <a:gd name="T17" fmla="*/ 2 h 41"/>
                        <a:gd name="T18" fmla="*/ 4 w 31"/>
                        <a:gd name="T19" fmla="*/ 7 h 41"/>
                        <a:gd name="T20" fmla="*/ 6 w 31"/>
                        <a:gd name="T21" fmla="*/ 18 h 41"/>
                        <a:gd name="T22" fmla="*/ 7 w 31"/>
                        <a:gd name="T23" fmla="*/ 1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41">
                          <a:moveTo>
                            <a:pt x="7" y="16"/>
                          </a:moveTo>
                          <a:cubicBezTo>
                            <a:pt x="0" y="14"/>
                            <a:pt x="7" y="5"/>
                            <a:pt x="11" y="4"/>
                          </a:cubicBezTo>
                          <a:cubicBezTo>
                            <a:pt x="14" y="3"/>
                            <a:pt x="16" y="3"/>
                            <a:pt x="19" y="3"/>
                          </a:cubicBezTo>
                          <a:cubicBezTo>
                            <a:pt x="28" y="5"/>
                            <a:pt x="29" y="14"/>
                            <a:pt x="24" y="21"/>
                          </a:cubicBezTo>
                          <a:cubicBezTo>
                            <a:pt x="19" y="27"/>
                            <a:pt x="15" y="31"/>
                            <a:pt x="16" y="40"/>
                          </a:cubicBezTo>
                          <a:cubicBezTo>
                            <a:pt x="16" y="41"/>
                            <a:pt x="18" y="41"/>
                            <a:pt x="18" y="40"/>
                          </a:cubicBezTo>
                          <a:cubicBezTo>
                            <a:pt x="17" y="33"/>
                            <a:pt x="20" y="28"/>
                            <a:pt x="24" y="23"/>
                          </a:cubicBezTo>
                          <a:cubicBezTo>
                            <a:pt x="26" y="21"/>
                            <a:pt x="28" y="19"/>
                            <a:pt x="29" y="16"/>
                          </a:cubicBezTo>
                          <a:cubicBezTo>
                            <a:pt x="31" y="10"/>
                            <a:pt x="26" y="5"/>
                            <a:pt x="21" y="2"/>
                          </a:cubicBezTo>
                          <a:cubicBezTo>
                            <a:pt x="15" y="0"/>
                            <a:pt x="9" y="2"/>
                            <a:pt x="4" y="7"/>
                          </a:cubicBezTo>
                          <a:cubicBezTo>
                            <a:pt x="1" y="10"/>
                            <a:pt x="1" y="16"/>
                            <a:pt x="6" y="18"/>
                          </a:cubicBezTo>
                          <a:cubicBezTo>
                            <a:pt x="7" y="18"/>
                            <a:pt x="8" y="17"/>
                            <a:pt x="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4" name="Freeform 397"/>
                    <p:cNvSpPr/>
                    <p:nvPr/>
                  </p:nvSpPr>
                  <p:spPr bwMode="auto">
                    <a:xfrm>
                      <a:off x="598" y="1363"/>
                      <a:ext cx="8" cy="8"/>
                    </a:xfrm>
                    <a:custGeom>
                      <a:avLst/>
                      <a:gdLst>
                        <a:gd name="T0" fmla="*/ 9 w 12"/>
                        <a:gd name="T1" fmla="*/ 1 h 11"/>
                        <a:gd name="T2" fmla="*/ 2 w 12"/>
                        <a:gd name="T3" fmla="*/ 2 h 11"/>
                        <a:gd name="T4" fmla="*/ 2 w 12"/>
                        <a:gd name="T5" fmla="*/ 7 h 11"/>
                        <a:gd name="T6" fmla="*/ 11 w 12"/>
                        <a:gd name="T7" fmla="*/ 2 h 11"/>
                        <a:gd name="T8" fmla="*/ 9 w 12"/>
                        <a:gd name="T9" fmla="*/ 3 h 11"/>
                        <a:gd name="T10" fmla="*/ 3 w 12"/>
                        <a:gd name="T11" fmla="*/ 6 h 11"/>
                        <a:gd name="T12" fmla="*/ 4 w 12"/>
                        <a:gd name="T13" fmla="*/ 3 h 11"/>
                        <a:gd name="T14" fmla="*/ 8 w 12"/>
                        <a:gd name="T15" fmla="*/ 2 h 11"/>
                        <a:gd name="T16" fmla="*/ 9 w 12"/>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1">
                          <a:moveTo>
                            <a:pt x="9" y="1"/>
                          </a:moveTo>
                          <a:cubicBezTo>
                            <a:pt x="6" y="0"/>
                            <a:pt x="4" y="0"/>
                            <a:pt x="2" y="2"/>
                          </a:cubicBezTo>
                          <a:cubicBezTo>
                            <a:pt x="0" y="3"/>
                            <a:pt x="0" y="6"/>
                            <a:pt x="2" y="7"/>
                          </a:cubicBezTo>
                          <a:cubicBezTo>
                            <a:pt x="5" y="11"/>
                            <a:pt x="12" y="7"/>
                            <a:pt x="11" y="2"/>
                          </a:cubicBezTo>
                          <a:cubicBezTo>
                            <a:pt x="11" y="1"/>
                            <a:pt x="9" y="2"/>
                            <a:pt x="9" y="3"/>
                          </a:cubicBezTo>
                          <a:cubicBezTo>
                            <a:pt x="10" y="6"/>
                            <a:pt x="5" y="8"/>
                            <a:pt x="3" y="6"/>
                          </a:cubicBezTo>
                          <a:cubicBezTo>
                            <a:pt x="2" y="5"/>
                            <a:pt x="2" y="3"/>
                            <a:pt x="4" y="3"/>
                          </a:cubicBezTo>
                          <a:cubicBezTo>
                            <a:pt x="5" y="2"/>
                            <a:pt x="7" y="2"/>
                            <a:pt x="8" y="2"/>
                          </a:cubicBezTo>
                          <a:cubicBezTo>
                            <a:pt x="9" y="3"/>
                            <a:pt x="10" y="1"/>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5" name="Freeform 398"/>
                    <p:cNvSpPr/>
                    <p:nvPr/>
                  </p:nvSpPr>
                  <p:spPr bwMode="auto">
                    <a:xfrm>
                      <a:off x="599" y="1365"/>
                      <a:ext cx="1" cy="2"/>
                    </a:xfrm>
                    <a:custGeom>
                      <a:avLst/>
                      <a:gdLst>
                        <a:gd name="T0" fmla="*/ 0 w 2"/>
                        <a:gd name="T1" fmla="*/ 3 h 4"/>
                        <a:gd name="T2" fmla="*/ 2 w 2"/>
                        <a:gd name="T3" fmla="*/ 0 h 4"/>
                        <a:gd name="T4" fmla="*/ 1 w 2"/>
                        <a:gd name="T5" fmla="*/ 0 h 4"/>
                        <a:gd name="T6" fmla="*/ 0 w 2"/>
                        <a:gd name="T7" fmla="*/ 3 h 4"/>
                        <a:gd name="T8" fmla="*/ 0 w 2"/>
                        <a:gd name="T9" fmla="*/ 3 h 4"/>
                      </a:gdLst>
                      <a:ahLst/>
                      <a:cxnLst>
                        <a:cxn ang="0">
                          <a:pos x="T0" y="T1"/>
                        </a:cxn>
                        <a:cxn ang="0">
                          <a:pos x="T2" y="T3"/>
                        </a:cxn>
                        <a:cxn ang="0">
                          <a:pos x="T4" y="T5"/>
                        </a:cxn>
                        <a:cxn ang="0">
                          <a:pos x="T6" y="T7"/>
                        </a:cxn>
                        <a:cxn ang="0">
                          <a:pos x="T8" y="T9"/>
                        </a:cxn>
                      </a:cxnLst>
                      <a:rect l="0" t="0" r="r" b="b"/>
                      <a:pathLst>
                        <a:path w="2" h="4">
                          <a:moveTo>
                            <a:pt x="0" y="3"/>
                          </a:moveTo>
                          <a:cubicBezTo>
                            <a:pt x="1" y="2"/>
                            <a:pt x="1" y="1"/>
                            <a:pt x="2" y="0"/>
                          </a:cubicBezTo>
                          <a:cubicBezTo>
                            <a:pt x="2" y="0"/>
                            <a:pt x="2" y="0"/>
                            <a:pt x="1" y="0"/>
                          </a:cubicBezTo>
                          <a:cubicBezTo>
                            <a:pt x="1" y="1"/>
                            <a:pt x="0" y="2"/>
                            <a:pt x="0" y="3"/>
                          </a:cubicBezTo>
                          <a:cubicBezTo>
                            <a:pt x="0" y="4"/>
                            <a:pt x="0" y="4"/>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6" name="Freeform 399"/>
                    <p:cNvSpPr/>
                    <p:nvPr/>
                  </p:nvSpPr>
                  <p:spPr bwMode="auto">
                    <a:xfrm>
                      <a:off x="599" y="1365"/>
                      <a:ext cx="2" cy="2"/>
                    </a:xfrm>
                    <a:custGeom>
                      <a:avLst/>
                      <a:gdLst>
                        <a:gd name="T0" fmla="*/ 1 w 3"/>
                        <a:gd name="T1" fmla="*/ 4 h 4"/>
                        <a:gd name="T2" fmla="*/ 3 w 3"/>
                        <a:gd name="T3" fmla="*/ 1 h 4"/>
                        <a:gd name="T4" fmla="*/ 2 w 3"/>
                        <a:gd name="T5" fmla="*/ 0 h 4"/>
                        <a:gd name="T6" fmla="*/ 0 w 3"/>
                        <a:gd name="T7" fmla="*/ 4 h 4"/>
                        <a:gd name="T8" fmla="*/ 1 w 3"/>
                        <a:gd name="T9" fmla="*/ 4 h 4"/>
                      </a:gdLst>
                      <a:ahLst/>
                      <a:cxnLst>
                        <a:cxn ang="0">
                          <a:pos x="T0" y="T1"/>
                        </a:cxn>
                        <a:cxn ang="0">
                          <a:pos x="T2" y="T3"/>
                        </a:cxn>
                        <a:cxn ang="0">
                          <a:pos x="T4" y="T5"/>
                        </a:cxn>
                        <a:cxn ang="0">
                          <a:pos x="T6" y="T7"/>
                        </a:cxn>
                        <a:cxn ang="0">
                          <a:pos x="T8" y="T9"/>
                        </a:cxn>
                      </a:cxnLst>
                      <a:rect l="0" t="0" r="r" b="b"/>
                      <a:pathLst>
                        <a:path w="3" h="4">
                          <a:moveTo>
                            <a:pt x="1" y="4"/>
                          </a:moveTo>
                          <a:cubicBezTo>
                            <a:pt x="1" y="3"/>
                            <a:pt x="2" y="2"/>
                            <a:pt x="3" y="1"/>
                          </a:cubicBezTo>
                          <a:cubicBezTo>
                            <a:pt x="3" y="0"/>
                            <a:pt x="3" y="0"/>
                            <a:pt x="2" y="0"/>
                          </a:cubicBezTo>
                          <a:cubicBezTo>
                            <a:pt x="2" y="1"/>
                            <a:pt x="1" y="2"/>
                            <a:pt x="0" y="4"/>
                          </a:cubicBezTo>
                          <a:cubicBezTo>
                            <a:pt x="0"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7" name="Freeform 400"/>
                    <p:cNvSpPr/>
                    <p:nvPr/>
                  </p:nvSpPr>
                  <p:spPr bwMode="auto">
                    <a:xfrm>
                      <a:off x="600" y="1365"/>
                      <a:ext cx="2" cy="3"/>
                    </a:xfrm>
                    <a:custGeom>
                      <a:avLst/>
                      <a:gdLst>
                        <a:gd name="T0" fmla="*/ 0 w 3"/>
                        <a:gd name="T1" fmla="*/ 5 h 5"/>
                        <a:gd name="T2" fmla="*/ 3 w 3"/>
                        <a:gd name="T3" fmla="*/ 1 h 5"/>
                        <a:gd name="T4" fmla="*/ 2 w 3"/>
                        <a:gd name="T5" fmla="*/ 0 h 5"/>
                        <a:gd name="T6" fmla="*/ 0 w 3"/>
                        <a:gd name="T7" fmla="*/ 5 h 5"/>
                        <a:gd name="T8" fmla="*/ 0 w 3"/>
                        <a:gd name="T9" fmla="*/ 5 h 5"/>
                      </a:gdLst>
                      <a:ahLst/>
                      <a:cxnLst>
                        <a:cxn ang="0">
                          <a:pos x="T0" y="T1"/>
                        </a:cxn>
                        <a:cxn ang="0">
                          <a:pos x="T2" y="T3"/>
                        </a:cxn>
                        <a:cxn ang="0">
                          <a:pos x="T4" y="T5"/>
                        </a:cxn>
                        <a:cxn ang="0">
                          <a:pos x="T6" y="T7"/>
                        </a:cxn>
                        <a:cxn ang="0">
                          <a:pos x="T8" y="T9"/>
                        </a:cxn>
                      </a:cxnLst>
                      <a:rect l="0" t="0" r="r" b="b"/>
                      <a:pathLst>
                        <a:path w="3" h="5">
                          <a:moveTo>
                            <a:pt x="0" y="5"/>
                          </a:moveTo>
                          <a:cubicBezTo>
                            <a:pt x="1" y="3"/>
                            <a:pt x="2" y="2"/>
                            <a:pt x="3" y="1"/>
                          </a:cubicBezTo>
                          <a:cubicBezTo>
                            <a:pt x="3" y="1"/>
                            <a:pt x="3" y="0"/>
                            <a:pt x="2" y="0"/>
                          </a:cubicBezTo>
                          <a:cubicBezTo>
                            <a:pt x="1" y="2"/>
                            <a:pt x="0" y="3"/>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8" name="Freeform 401"/>
                    <p:cNvSpPr/>
                    <p:nvPr/>
                  </p:nvSpPr>
                  <p:spPr bwMode="auto">
                    <a:xfrm>
                      <a:off x="600" y="1365"/>
                      <a:ext cx="2" cy="3"/>
                    </a:xfrm>
                    <a:custGeom>
                      <a:avLst/>
                      <a:gdLst>
                        <a:gd name="T0" fmla="*/ 0 w 3"/>
                        <a:gd name="T1" fmla="*/ 5 h 5"/>
                        <a:gd name="T2" fmla="*/ 3 w 3"/>
                        <a:gd name="T3" fmla="*/ 0 h 5"/>
                        <a:gd name="T4" fmla="*/ 2 w 3"/>
                        <a:gd name="T5" fmla="*/ 0 h 5"/>
                        <a:gd name="T6" fmla="*/ 0 w 3"/>
                        <a:gd name="T7" fmla="*/ 5 h 5"/>
                        <a:gd name="T8" fmla="*/ 0 w 3"/>
                        <a:gd name="T9" fmla="*/ 5 h 5"/>
                      </a:gdLst>
                      <a:ahLst/>
                      <a:cxnLst>
                        <a:cxn ang="0">
                          <a:pos x="T0" y="T1"/>
                        </a:cxn>
                        <a:cxn ang="0">
                          <a:pos x="T2" y="T3"/>
                        </a:cxn>
                        <a:cxn ang="0">
                          <a:pos x="T4" y="T5"/>
                        </a:cxn>
                        <a:cxn ang="0">
                          <a:pos x="T6" y="T7"/>
                        </a:cxn>
                        <a:cxn ang="0">
                          <a:pos x="T8" y="T9"/>
                        </a:cxn>
                      </a:cxnLst>
                      <a:rect l="0" t="0" r="r" b="b"/>
                      <a:pathLst>
                        <a:path w="3" h="5">
                          <a:moveTo>
                            <a:pt x="0" y="5"/>
                          </a:moveTo>
                          <a:cubicBezTo>
                            <a:pt x="1" y="3"/>
                            <a:pt x="2" y="2"/>
                            <a:pt x="3" y="0"/>
                          </a:cubicBezTo>
                          <a:cubicBezTo>
                            <a:pt x="3" y="0"/>
                            <a:pt x="3" y="0"/>
                            <a:pt x="2" y="0"/>
                          </a:cubicBezTo>
                          <a:cubicBezTo>
                            <a:pt x="2" y="2"/>
                            <a:pt x="0" y="3"/>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9" name="Freeform 402"/>
                    <p:cNvSpPr/>
                    <p:nvPr/>
                  </p:nvSpPr>
                  <p:spPr bwMode="auto">
                    <a:xfrm>
                      <a:off x="601" y="1365"/>
                      <a:ext cx="2" cy="3"/>
                    </a:xfrm>
                    <a:custGeom>
                      <a:avLst/>
                      <a:gdLst>
                        <a:gd name="T0" fmla="*/ 0 w 3"/>
                        <a:gd name="T1" fmla="*/ 5 h 5"/>
                        <a:gd name="T2" fmla="*/ 3 w 3"/>
                        <a:gd name="T3" fmla="*/ 1 h 5"/>
                        <a:gd name="T4" fmla="*/ 2 w 3"/>
                        <a:gd name="T5" fmla="*/ 0 h 5"/>
                        <a:gd name="T6" fmla="*/ 0 w 3"/>
                        <a:gd name="T7" fmla="*/ 5 h 5"/>
                        <a:gd name="T8" fmla="*/ 0 w 3"/>
                        <a:gd name="T9" fmla="*/ 5 h 5"/>
                      </a:gdLst>
                      <a:ahLst/>
                      <a:cxnLst>
                        <a:cxn ang="0">
                          <a:pos x="T0" y="T1"/>
                        </a:cxn>
                        <a:cxn ang="0">
                          <a:pos x="T2" y="T3"/>
                        </a:cxn>
                        <a:cxn ang="0">
                          <a:pos x="T4" y="T5"/>
                        </a:cxn>
                        <a:cxn ang="0">
                          <a:pos x="T6" y="T7"/>
                        </a:cxn>
                        <a:cxn ang="0">
                          <a:pos x="T8" y="T9"/>
                        </a:cxn>
                      </a:cxnLst>
                      <a:rect l="0" t="0" r="r" b="b"/>
                      <a:pathLst>
                        <a:path w="3" h="5">
                          <a:moveTo>
                            <a:pt x="0" y="5"/>
                          </a:moveTo>
                          <a:cubicBezTo>
                            <a:pt x="0" y="3"/>
                            <a:pt x="1" y="2"/>
                            <a:pt x="3" y="1"/>
                          </a:cubicBezTo>
                          <a:cubicBezTo>
                            <a:pt x="3" y="1"/>
                            <a:pt x="2" y="0"/>
                            <a:pt x="2" y="0"/>
                          </a:cubicBezTo>
                          <a:cubicBezTo>
                            <a:pt x="1" y="2"/>
                            <a:pt x="0" y="3"/>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0" name="Freeform 403"/>
                    <p:cNvSpPr/>
                    <p:nvPr/>
                  </p:nvSpPr>
                  <p:spPr bwMode="auto">
                    <a:xfrm>
                      <a:off x="602" y="1365"/>
                      <a:ext cx="2" cy="3"/>
                    </a:xfrm>
                    <a:custGeom>
                      <a:avLst/>
                      <a:gdLst>
                        <a:gd name="T0" fmla="*/ 0 w 3"/>
                        <a:gd name="T1" fmla="*/ 5 h 5"/>
                        <a:gd name="T2" fmla="*/ 3 w 3"/>
                        <a:gd name="T3" fmla="*/ 1 h 5"/>
                        <a:gd name="T4" fmla="*/ 2 w 3"/>
                        <a:gd name="T5" fmla="*/ 0 h 5"/>
                        <a:gd name="T6" fmla="*/ 0 w 3"/>
                        <a:gd name="T7" fmla="*/ 5 h 5"/>
                        <a:gd name="T8" fmla="*/ 0 w 3"/>
                        <a:gd name="T9" fmla="*/ 5 h 5"/>
                      </a:gdLst>
                      <a:ahLst/>
                      <a:cxnLst>
                        <a:cxn ang="0">
                          <a:pos x="T0" y="T1"/>
                        </a:cxn>
                        <a:cxn ang="0">
                          <a:pos x="T2" y="T3"/>
                        </a:cxn>
                        <a:cxn ang="0">
                          <a:pos x="T4" y="T5"/>
                        </a:cxn>
                        <a:cxn ang="0">
                          <a:pos x="T6" y="T7"/>
                        </a:cxn>
                        <a:cxn ang="0">
                          <a:pos x="T8" y="T9"/>
                        </a:cxn>
                      </a:cxnLst>
                      <a:rect l="0" t="0" r="r" b="b"/>
                      <a:pathLst>
                        <a:path w="3" h="5">
                          <a:moveTo>
                            <a:pt x="0" y="5"/>
                          </a:moveTo>
                          <a:cubicBezTo>
                            <a:pt x="1" y="3"/>
                            <a:pt x="2" y="2"/>
                            <a:pt x="3" y="1"/>
                          </a:cubicBezTo>
                          <a:cubicBezTo>
                            <a:pt x="3" y="0"/>
                            <a:pt x="2" y="0"/>
                            <a:pt x="2" y="0"/>
                          </a:cubicBezTo>
                          <a:cubicBezTo>
                            <a:pt x="1" y="2"/>
                            <a:pt x="0" y="3"/>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1" name="Freeform 404"/>
                    <p:cNvSpPr/>
                    <p:nvPr/>
                  </p:nvSpPr>
                  <p:spPr bwMode="auto">
                    <a:xfrm>
                      <a:off x="602" y="1365"/>
                      <a:ext cx="2" cy="3"/>
                    </a:xfrm>
                    <a:custGeom>
                      <a:avLst/>
                      <a:gdLst>
                        <a:gd name="T0" fmla="*/ 0 w 2"/>
                        <a:gd name="T1" fmla="*/ 5 h 5"/>
                        <a:gd name="T2" fmla="*/ 2 w 2"/>
                        <a:gd name="T3" fmla="*/ 1 h 5"/>
                        <a:gd name="T4" fmla="*/ 2 w 2"/>
                        <a:gd name="T5" fmla="*/ 1 h 5"/>
                        <a:gd name="T6" fmla="*/ 0 w 2"/>
                        <a:gd name="T7" fmla="*/ 5 h 5"/>
                        <a:gd name="T8" fmla="*/ 0 w 2"/>
                        <a:gd name="T9" fmla="*/ 5 h 5"/>
                      </a:gdLst>
                      <a:ahLst/>
                      <a:cxnLst>
                        <a:cxn ang="0">
                          <a:pos x="T0" y="T1"/>
                        </a:cxn>
                        <a:cxn ang="0">
                          <a:pos x="T2" y="T3"/>
                        </a:cxn>
                        <a:cxn ang="0">
                          <a:pos x="T4" y="T5"/>
                        </a:cxn>
                        <a:cxn ang="0">
                          <a:pos x="T6" y="T7"/>
                        </a:cxn>
                        <a:cxn ang="0">
                          <a:pos x="T8" y="T9"/>
                        </a:cxn>
                      </a:cxnLst>
                      <a:rect l="0" t="0" r="r" b="b"/>
                      <a:pathLst>
                        <a:path w="2" h="5">
                          <a:moveTo>
                            <a:pt x="0" y="5"/>
                          </a:moveTo>
                          <a:cubicBezTo>
                            <a:pt x="1" y="3"/>
                            <a:pt x="1" y="2"/>
                            <a:pt x="2" y="1"/>
                          </a:cubicBezTo>
                          <a:cubicBezTo>
                            <a:pt x="2" y="1"/>
                            <a:pt x="2" y="0"/>
                            <a:pt x="2" y="1"/>
                          </a:cubicBezTo>
                          <a:cubicBezTo>
                            <a:pt x="1" y="2"/>
                            <a:pt x="0" y="3"/>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2" name="Freeform 405"/>
                    <p:cNvSpPr/>
                    <p:nvPr/>
                  </p:nvSpPr>
                  <p:spPr bwMode="auto">
                    <a:xfrm>
                      <a:off x="603" y="1365"/>
                      <a:ext cx="1" cy="2"/>
                    </a:xfrm>
                    <a:custGeom>
                      <a:avLst/>
                      <a:gdLst>
                        <a:gd name="T0" fmla="*/ 0 w 2"/>
                        <a:gd name="T1" fmla="*/ 3 h 3"/>
                        <a:gd name="T2" fmla="*/ 2 w 2"/>
                        <a:gd name="T3" fmla="*/ 0 h 3"/>
                        <a:gd name="T4" fmla="*/ 1 w 2"/>
                        <a:gd name="T5" fmla="*/ 0 h 3"/>
                        <a:gd name="T6" fmla="*/ 0 w 2"/>
                        <a:gd name="T7" fmla="*/ 3 h 3"/>
                        <a:gd name="T8" fmla="*/ 0 w 2"/>
                        <a:gd name="T9" fmla="*/ 3 h 3"/>
                      </a:gdLst>
                      <a:ahLst/>
                      <a:cxnLst>
                        <a:cxn ang="0">
                          <a:pos x="T0" y="T1"/>
                        </a:cxn>
                        <a:cxn ang="0">
                          <a:pos x="T2" y="T3"/>
                        </a:cxn>
                        <a:cxn ang="0">
                          <a:pos x="T4" y="T5"/>
                        </a:cxn>
                        <a:cxn ang="0">
                          <a:pos x="T6" y="T7"/>
                        </a:cxn>
                        <a:cxn ang="0">
                          <a:pos x="T8" y="T9"/>
                        </a:cxn>
                      </a:cxnLst>
                      <a:rect l="0" t="0" r="r" b="b"/>
                      <a:pathLst>
                        <a:path w="2" h="3">
                          <a:moveTo>
                            <a:pt x="0" y="3"/>
                          </a:moveTo>
                          <a:cubicBezTo>
                            <a:pt x="1" y="2"/>
                            <a:pt x="1" y="1"/>
                            <a:pt x="2" y="0"/>
                          </a:cubicBezTo>
                          <a:cubicBezTo>
                            <a:pt x="2" y="0"/>
                            <a:pt x="2" y="0"/>
                            <a:pt x="1" y="0"/>
                          </a:cubicBezTo>
                          <a:cubicBezTo>
                            <a:pt x="1" y="1"/>
                            <a:pt x="0" y="2"/>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3" name="Freeform 406"/>
                    <p:cNvSpPr/>
                    <p:nvPr/>
                  </p:nvSpPr>
                  <p:spPr bwMode="auto">
                    <a:xfrm>
                      <a:off x="622" y="1736"/>
                      <a:ext cx="24" cy="24"/>
                    </a:xfrm>
                    <a:custGeom>
                      <a:avLst/>
                      <a:gdLst>
                        <a:gd name="T0" fmla="*/ 24 w 35"/>
                        <a:gd name="T1" fmla="*/ 2 h 36"/>
                        <a:gd name="T2" fmla="*/ 9 w 35"/>
                        <a:gd name="T3" fmla="*/ 6 h 36"/>
                        <a:gd name="T4" fmla="*/ 6 w 35"/>
                        <a:gd name="T5" fmla="*/ 17 h 36"/>
                        <a:gd name="T6" fmla="*/ 0 w 35"/>
                        <a:gd name="T7" fmla="*/ 35 h 36"/>
                        <a:gd name="T8" fmla="*/ 1 w 35"/>
                        <a:gd name="T9" fmla="*/ 36 h 36"/>
                        <a:gd name="T10" fmla="*/ 12 w 35"/>
                        <a:gd name="T11" fmla="*/ 35 h 36"/>
                        <a:gd name="T12" fmla="*/ 14 w 35"/>
                        <a:gd name="T13" fmla="*/ 33 h 36"/>
                        <a:gd name="T14" fmla="*/ 15 w 35"/>
                        <a:gd name="T15" fmla="*/ 31 h 36"/>
                        <a:gd name="T16" fmla="*/ 15 w 35"/>
                        <a:gd name="T17" fmla="*/ 31 h 36"/>
                        <a:gd name="T18" fmla="*/ 18 w 35"/>
                        <a:gd name="T19" fmla="*/ 36 h 36"/>
                        <a:gd name="T20" fmla="*/ 24 w 35"/>
                        <a:gd name="T21" fmla="*/ 36 h 36"/>
                        <a:gd name="T22" fmla="*/ 29 w 35"/>
                        <a:gd name="T23" fmla="*/ 36 h 36"/>
                        <a:gd name="T24" fmla="*/ 33 w 35"/>
                        <a:gd name="T25" fmla="*/ 35 h 36"/>
                        <a:gd name="T26" fmla="*/ 33 w 35"/>
                        <a:gd name="T27" fmla="*/ 36 h 36"/>
                        <a:gd name="T28" fmla="*/ 34 w 35"/>
                        <a:gd name="T29" fmla="*/ 36 h 36"/>
                        <a:gd name="T30" fmla="*/ 34 w 35"/>
                        <a:gd name="T31" fmla="*/ 35 h 36"/>
                        <a:gd name="T32" fmla="*/ 27 w 35"/>
                        <a:gd name="T33" fmla="*/ 34 h 36"/>
                        <a:gd name="T34" fmla="*/ 17 w 35"/>
                        <a:gd name="T35" fmla="*/ 32 h 36"/>
                        <a:gd name="T36" fmla="*/ 16 w 35"/>
                        <a:gd name="T37" fmla="*/ 27 h 36"/>
                        <a:gd name="T38" fmla="*/ 14 w 35"/>
                        <a:gd name="T39" fmla="*/ 27 h 36"/>
                        <a:gd name="T40" fmla="*/ 13 w 35"/>
                        <a:gd name="T41" fmla="*/ 31 h 36"/>
                        <a:gd name="T42" fmla="*/ 4 w 35"/>
                        <a:gd name="T43" fmla="*/ 35 h 36"/>
                        <a:gd name="T44" fmla="*/ 3 w 35"/>
                        <a:gd name="T45" fmla="*/ 31 h 36"/>
                        <a:gd name="T46" fmla="*/ 6 w 35"/>
                        <a:gd name="T47" fmla="*/ 22 h 36"/>
                        <a:gd name="T48" fmla="*/ 10 w 35"/>
                        <a:gd name="T49" fmla="*/ 8 h 36"/>
                        <a:gd name="T50" fmla="*/ 24 w 35"/>
                        <a:gd name="T51" fmla="*/ 3 h 36"/>
                        <a:gd name="T52" fmla="*/ 24 w 35"/>
                        <a:gd name="T53"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 h="36">
                          <a:moveTo>
                            <a:pt x="24" y="2"/>
                          </a:moveTo>
                          <a:cubicBezTo>
                            <a:pt x="19" y="2"/>
                            <a:pt x="12" y="0"/>
                            <a:pt x="9" y="6"/>
                          </a:cubicBezTo>
                          <a:cubicBezTo>
                            <a:pt x="8" y="9"/>
                            <a:pt x="7" y="13"/>
                            <a:pt x="6" y="17"/>
                          </a:cubicBezTo>
                          <a:cubicBezTo>
                            <a:pt x="4" y="23"/>
                            <a:pt x="2" y="29"/>
                            <a:pt x="0" y="35"/>
                          </a:cubicBezTo>
                          <a:cubicBezTo>
                            <a:pt x="0" y="36"/>
                            <a:pt x="0" y="36"/>
                            <a:pt x="1" y="36"/>
                          </a:cubicBezTo>
                          <a:cubicBezTo>
                            <a:pt x="5" y="36"/>
                            <a:pt x="9" y="36"/>
                            <a:pt x="12" y="35"/>
                          </a:cubicBezTo>
                          <a:cubicBezTo>
                            <a:pt x="13" y="34"/>
                            <a:pt x="14" y="33"/>
                            <a:pt x="14" y="33"/>
                          </a:cubicBezTo>
                          <a:cubicBezTo>
                            <a:pt x="14" y="32"/>
                            <a:pt x="15" y="31"/>
                            <a:pt x="15" y="31"/>
                          </a:cubicBezTo>
                          <a:cubicBezTo>
                            <a:pt x="15" y="29"/>
                            <a:pt x="15" y="29"/>
                            <a:pt x="15" y="31"/>
                          </a:cubicBezTo>
                          <a:cubicBezTo>
                            <a:pt x="15" y="32"/>
                            <a:pt x="16" y="35"/>
                            <a:pt x="18" y="36"/>
                          </a:cubicBezTo>
                          <a:cubicBezTo>
                            <a:pt x="20" y="36"/>
                            <a:pt x="22" y="36"/>
                            <a:pt x="24" y="36"/>
                          </a:cubicBezTo>
                          <a:cubicBezTo>
                            <a:pt x="26" y="36"/>
                            <a:pt x="27" y="36"/>
                            <a:pt x="29" y="36"/>
                          </a:cubicBezTo>
                          <a:cubicBezTo>
                            <a:pt x="29" y="36"/>
                            <a:pt x="35" y="35"/>
                            <a:pt x="33" y="35"/>
                          </a:cubicBezTo>
                          <a:cubicBezTo>
                            <a:pt x="32" y="35"/>
                            <a:pt x="32" y="36"/>
                            <a:pt x="33" y="36"/>
                          </a:cubicBezTo>
                          <a:cubicBezTo>
                            <a:pt x="34" y="36"/>
                            <a:pt x="34" y="36"/>
                            <a:pt x="34" y="36"/>
                          </a:cubicBezTo>
                          <a:cubicBezTo>
                            <a:pt x="35" y="36"/>
                            <a:pt x="35" y="35"/>
                            <a:pt x="34" y="35"/>
                          </a:cubicBezTo>
                          <a:cubicBezTo>
                            <a:pt x="33" y="34"/>
                            <a:pt x="29" y="34"/>
                            <a:pt x="27" y="34"/>
                          </a:cubicBezTo>
                          <a:cubicBezTo>
                            <a:pt x="24" y="34"/>
                            <a:pt x="18" y="36"/>
                            <a:pt x="17" y="32"/>
                          </a:cubicBezTo>
                          <a:cubicBezTo>
                            <a:pt x="16" y="31"/>
                            <a:pt x="16" y="29"/>
                            <a:pt x="16" y="27"/>
                          </a:cubicBezTo>
                          <a:cubicBezTo>
                            <a:pt x="16" y="26"/>
                            <a:pt x="15" y="27"/>
                            <a:pt x="14" y="27"/>
                          </a:cubicBezTo>
                          <a:cubicBezTo>
                            <a:pt x="14" y="29"/>
                            <a:pt x="14" y="30"/>
                            <a:pt x="13" y="31"/>
                          </a:cubicBezTo>
                          <a:cubicBezTo>
                            <a:pt x="12" y="35"/>
                            <a:pt x="7" y="35"/>
                            <a:pt x="4" y="35"/>
                          </a:cubicBezTo>
                          <a:cubicBezTo>
                            <a:pt x="1" y="35"/>
                            <a:pt x="2" y="33"/>
                            <a:pt x="3" y="31"/>
                          </a:cubicBezTo>
                          <a:cubicBezTo>
                            <a:pt x="4" y="28"/>
                            <a:pt x="5" y="25"/>
                            <a:pt x="6" y="22"/>
                          </a:cubicBezTo>
                          <a:cubicBezTo>
                            <a:pt x="7" y="17"/>
                            <a:pt x="9" y="13"/>
                            <a:pt x="10" y="8"/>
                          </a:cubicBezTo>
                          <a:cubicBezTo>
                            <a:pt x="12" y="1"/>
                            <a:pt x="19" y="3"/>
                            <a:pt x="24" y="3"/>
                          </a:cubicBezTo>
                          <a:cubicBezTo>
                            <a:pt x="25" y="3"/>
                            <a:pt x="25" y="2"/>
                            <a:pt x="2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2" name="组合 31"/>
                  <p:cNvGrpSpPr/>
                  <p:nvPr/>
                </p:nvGrpSpPr>
                <p:grpSpPr>
                  <a:xfrm>
                    <a:off x="819150" y="2128838"/>
                    <a:ext cx="293688" cy="666750"/>
                    <a:chOff x="819150" y="2128838"/>
                    <a:chExt cx="293688" cy="666750"/>
                  </a:xfrm>
                  <a:grpFill/>
                </p:grpSpPr>
                <p:sp>
                  <p:nvSpPr>
                    <p:cNvPr id="33" name="Freeform 82"/>
                    <p:cNvSpPr/>
                    <p:nvPr/>
                  </p:nvSpPr>
                  <p:spPr bwMode="auto">
                    <a:xfrm>
                      <a:off x="922338" y="2671763"/>
                      <a:ext cx="87313" cy="77788"/>
                    </a:xfrm>
                    <a:custGeom>
                      <a:avLst/>
                      <a:gdLst>
                        <a:gd name="T0" fmla="*/ 66 w 82"/>
                        <a:gd name="T1" fmla="*/ 4 h 73"/>
                        <a:gd name="T2" fmla="*/ 13 w 82"/>
                        <a:gd name="T3" fmla="*/ 22 h 73"/>
                        <a:gd name="T4" fmla="*/ 26 w 82"/>
                        <a:gd name="T5" fmla="*/ 66 h 73"/>
                        <a:gd name="T6" fmla="*/ 76 w 82"/>
                        <a:gd name="T7" fmla="*/ 51 h 73"/>
                        <a:gd name="T8" fmla="*/ 58 w 82"/>
                        <a:gd name="T9" fmla="*/ 3 h 73"/>
                        <a:gd name="T10" fmla="*/ 58 w 82"/>
                        <a:gd name="T11" fmla="*/ 4 h 73"/>
                        <a:gd name="T12" fmla="*/ 78 w 82"/>
                        <a:gd name="T13" fmla="*/ 31 h 73"/>
                        <a:gd name="T14" fmla="*/ 69 w 82"/>
                        <a:gd name="T15" fmla="*/ 60 h 73"/>
                        <a:gd name="T16" fmla="*/ 21 w 82"/>
                        <a:gd name="T17" fmla="*/ 62 h 73"/>
                        <a:gd name="T18" fmla="*/ 18 w 82"/>
                        <a:gd name="T19" fmla="*/ 18 h 73"/>
                        <a:gd name="T20" fmla="*/ 65 w 82"/>
                        <a:gd name="T21" fmla="*/ 6 h 73"/>
                        <a:gd name="T22" fmla="*/ 66 w 82"/>
                        <a:gd name="T23" fmla="*/ 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73">
                          <a:moveTo>
                            <a:pt x="66" y="4"/>
                          </a:moveTo>
                          <a:cubicBezTo>
                            <a:pt x="47" y="0"/>
                            <a:pt x="25" y="7"/>
                            <a:pt x="13" y="22"/>
                          </a:cubicBezTo>
                          <a:cubicBezTo>
                            <a:pt x="0" y="38"/>
                            <a:pt x="8" y="59"/>
                            <a:pt x="26" y="66"/>
                          </a:cubicBezTo>
                          <a:cubicBezTo>
                            <a:pt x="45" y="73"/>
                            <a:pt x="67" y="71"/>
                            <a:pt x="76" y="51"/>
                          </a:cubicBezTo>
                          <a:cubicBezTo>
                            <a:pt x="82" y="37"/>
                            <a:pt x="80" y="0"/>
                            <a:pt x="58" y="3"/>
                          </a:cubicBezTo>
                          <a:cubicBezTo>
                            <a:pt x="57" y="3"/>
                            <a:pt x="57" y="4"/>
                            <a:pt x="58" y="4"/>
                          </a:cubicBezTo>
                          <a:cubicBezTo>
                            <a:pt x="72" y="2"/>
                            <a:pt x="77" y="21"/>
                            <a:pt x="78" y="31"/>
                          </a:cubicBezTo>
                          <a:cubicBezTo>
                            <a:pt x="79" y="41"/>
                            <a:pt x="76" y="52"/>
                            <a:pt x="69" y="60"/>
                          </a:cubicBezTo>
                          <a:cubicBezTo>
                            <a:pt x="57" y="73"/>
                            <a:pt x="35" y="69"/>
                            <a:pt x="21" y="62"/>
                          </a:cubicBezTo>
                          <a:cubicBezTo>
                            <a:pt x="4" y="52"/>
                            <a:pt x="6" y="31"/>
                            <a:pt x="18" y="18"/>
                          </a:cubicBezTo>
                          <a:cubicBezTo>
                            <a:pt x="30" y="7"/>
                            <a:pt x="49" y="2"/>
                            <a:pt x="65" y="6"/>
                          </a:cubicBezTo>
                          <a:cubicBezTo>
                            <a:pt x="66" y="6"/>
                            <a:pt x="66" y="5"/>
                            <a:pt x="6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83"/>
                    <p:cNvSpPr/>
                    <p:nvPr/>
                  </p:nvSpPr>
                  <p:spPr bwMode="auto">
                    <a:xfrm>
                      <a:off x="958850" y="2709863"/>
                      <a:ext cx="33338" cy="34925"/>
                    </a:xfrm>
                    <a:custGeom>
                      <a:avLst/>
                      <a:gdLst>
                        <a:gd name="T0" fmla="*/ 2 w 31"/>
                        <a:gd name="T1" fmla="*/ 29 h 33"/>
                        <a:gd name="T2" fmla="*/ 0 w 31"/>
                        <a:gd name="T3" fmla="*/ 31 h 33"/>
                        <a:gd name="T4" fmla="*/ 1 w 31"/>
                        <a:gd name="T5" fmla="*/ 32 h 33"/>
                        <a:gd name="T6" fmla="*/ 6 w 31"/>
                        <a:gd name="T7" fmla="*/ 17 h 33"/>
                        <a:gd name="T8" fmla="*/ 8 w 31"/>
                        <a:gd name="T9" fmla="*/ 9 h 33"/>
                        <a:gd name="T10" fmla="*/ 8 w 31"/>
                        <a:gd name="T11" fmla="*/ 5 h 33"/>
                        <a:gd name="T12" fmla="*/ 10 w 31"/>
                        <a:gd name="T13" fmla="*/ 3 h 33"/>
                        <a:gd name="T14" fmla="*/ 30 w 31"/>
                        <a:gd name="T15" fmla="*/ 27 h 33"/>
                        <a:gd name="T16" fmla="*/ 31 w 31"/>
                        <a:gd name="T17" fmla="*/ 26 h 33"/>
                        <a:gd name="T18" fmla="*/ 9 w 31"/>
                        <a:gd name="T19" fmla="*/ 0 h 33"/>
                        <a:gd name="T20" fmla="*/ 8 w 31"/>
                        <a:gd name="T21" fmla="*/ 0 h 33"/>
                        <a:gd name="T22" fmla="*/ 0 w 31"/>
                        <a:gd name="T23" fmla="*/ 31 h 33"/>
                        <a:gd name="T24" fmla="*/ 1 w 31"/>
                        <a:gd name="T25" fmla="*/ 32 h 33"/>
                        <a:gd name="T26" fmla="*/ 3 w 31"/>
                        <a:gd name="T27" fmla="*/ 30 h 33"/>
                        <a:gd name="T28" fmla="*/ 2 w 31"/>
                        <a:gd name="T29" fmla="*/ 2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33">
                          <a:moveTo>
                            <a:pt x="2" y="29"/>
                          </a:moveTo>
                          <a:cubicBezTo>
                            <a:pt x="1" y="30"/>
                            <a:pt x="1" y="30"/>
                            <a:pt x="0" y="31"/>
                          </a:cubicBezTo>
                          <a:cubicBezTo>
                            <a:pt x="1" y="31"/>
                            <a:pt x="1" y="31"/>
                            <a:pt x="1" y="32"/>
                          </a:cubicBezTo>
                          <a:cubicBezTo>
                            <a:pt x="4" y="27"/>
                            <a:pt x="5" y="22"/>
                            <a:pt x="6" y="17"/>
                          </a:cubicBezTo>
                          <a:cubicBezTo>
                            <a:pt x="7" y="15"/>
                            <a:pt x="7" y="12"/>
                            <a:pt x="8" y="9"/>
                          </a:cubicBezTo>
                          <a:cubicBezTo>
                            <a:pt x="8" y="7"/>
                            <a:pt x="8" y="6"/>
                            <a:pt x="8" y="5"/>
                          </a:cubicBezTo>
                          <a:cubicBezTo>
                            <a:pt x="9" y="3"/>
                            <a:pt x="8" y="1"/>
                            <a:pt x="10" y="3"/>
                          </a:cubicBezTo>
                          <a:cubicBezTo>
                            <a:pt x="16" y="12"/>
                            <a:pt x="27" y="17"/>
                            <a:pt x="30" y="27"/>
                          </a:cubicBezTo>
                          <a:cubicBezTo>
                            <a:pt x="30" y="28"/>
                            <a:pt x="31" y="27"/>
                            <a:pt x="31" y="26"/>
                          </a:cubicBezTo>
                          <a:cubicBezTo>
                            <a:pt x="28" y="15"/>
                            <a:pt x="15" y="10"/>
                            <a:pt x="9" y="0"/>
                          </a:cubicBezTo>
                          <a:cubicBezTo>
                            <a:pt x="9" y="0"/>
                            <a:pt x="8" y="0"/>
                            <a:pt x="8" y="0"/>
                          </a:cubicBezTo>
                          <a:cubicBezTo>
                            <a:pt x="5" y="11"/>
                            <a:pt x="5" y="21"/>
                            <a:pt x="0" y="31"/>
                          </a:cubicBezTo>
                          <a:cubicBezTo>
                            <a:pt x="0" y="32"/>
                            <a:pt x="1" y="33"/>
                            <a:pt x="1" y="32"/>
                          </a:cubicBezTo>
                          <a:cubicBezTo>
                            <a:pt x="2" y="31"/>
                            <a:pt x="2" y="31"/>
                            <a:pt x="3" y="30"/>
                          </a:cubicBezTo>
                          <a:cubicBezTo>
                            <a:pt x="3" y="30"/>
                            <a:pt x="2" y="29"/>
                            <a:pt x="2"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84"/>
                    <p:cNvSpPr/>
                    <p:nvPr/>
                  </p:nvSpPr>
                  <p:spPr bwMode="auto">
                    <a:xfrm>
                      <a:off x="962025" y="2713038"/>
                      <a:ext cx="28575" cy="33338"/>
                    </a:xfrm>
                    <a:custGeom>
                      <a:avLst/>
                      <a:gdLst>
                        <a:gd name="T0" fmla="*/ 4 w 28"/>
                        <a:gd name="T1" fmla="*/ 26 h 32"/>
                        <a:gd name="T2" fmla="*/ 5 w 28"/>
                        <a:gd name="T3" fmla="*/ 19 h 32"/>
                        <a:gd name="T4" fmla="*/ 9 w 28"/>
                        <a:gd name="T5" fmla="*/ 26 h 32"/>
                        <a:gd name="T6" fmla="*/ 13 w 28"/>
                        <a:gd name="T7" fmla="*/ 27 h 32"/>
                        <a:gd name="T8" fmla="*/ 16 w 28"/>
                        <a:gd name="T9" fmla="*/ 28 h 32"/>
                        <a:gd name="T10" fmla="*/ 22 w 28"/>
                        <a:gd name="T11" fmla="*/ 27 h 32"/>
                        <a:gd name="T12" fmla="*/ 14 w 28"/>
                        <a:gd name="T13" fmla="*/ 14 h 32"/>
                        <a:gd name="T14" fmla="*/ 22 w 28"/>
                        <a:gd name="T15" fmla="*/ 15 h 32"/>
                        <a:gd name="T16" fmla="*/ 9 w 28"/>
                        <a:gd name="T17" fmla="*/ 8 h 32"/>
                        <a:gd name="T18" fmla="*/ 11 w 28"/>
                        <a:gd name="T19" fmla="*/ 5 h 32"/>
                        <a:gd name="T20" fmla="*/ 10 w 28"/>
                        <a:gd name="T21" fmla="*/ 16 h 32"/>
                        <a:gd name="T22" fmla="*/ 9 w 28"/>
                        <a:gd name="T23" fmla="*/ 14 h 32"/>
                        <a:gd name="T24" fmla="*/ 10 w 28"/>
                        <a:gd name="T25" fmla="*/ 27 h 32"/>
                        <a:gd name="T26" fmla="*/ 8 w 28"/>
                        <a:gd name="T27" fmla="*/ 30 h 32"/>
                        <a:gd name="T28" fmla="*/ 12 w 28"/>
                        <a:gd name="T29" fmla="*/ 28 h 32"/>
                        <a:gd name="T30" fmla="*/ 17 w 28"/>
                        <a:gd name="T31" fmla="*/ 28 h 32"/>
                        <a:gd name="T32" fmla="*/ 22 w 28"/>
                        <a:gd name="T33" fmla="*/ 26 h 32"/>
                        <a:gd name="T34" fmla="*/ 19 w 28"/>
                        <a:gd name="T35" fmla="*/ 21 h 32"/>
                        <a:gd name="T36" fmla="*/ 24 w 28"/>
                        <a:gd name="T37" fmla="*/ 24 h 32"/>
                        <a:gd name="T38" fmla="*/ 20 w 28"/>
                        <a:gd name="T39" fmla="*/ 26 h 32"/>
                        <a:gd name="T40" fmla="*/ 6 w 28"/>
                        <a:gd name="T41" fmla="*/ 22 h 32"/>
                        <a:gd name="T42" fmla="*/ 8 w 28"/>
                        <a:gd name="T43" fmla="*/ 22 h 32"/>
                        <a:gd name="T44" fmla="*/ 1 w 28"/>
                        <a:gd name="T45" fmla="*/ 31 h 32"/>
                        <a:gd name="T46" fmla="*/ 8 w 28"/>
                        <a:gd name="T47" fmla="*/ 24 h 32"/>
                        <a:gd name="T48" fmla="*/ 22 w 28"/>
                        <a:gd name="T49" fmla="*/ 25 h 32"/>
                        <a:gd name="T50" fmla="*/ 25 w 28"/>
                        <a:gd name="T51" fmla="*/ 25 h 32"/>
                        <a:gd name="T52" fmla="*/ 26 w 28"/>
                        <a:gd name="T53" fmla="*/ 23 h 32"/>
                        <a:gd name="T54" fmla="*/ 14 w 28"/>
                        <a:gd name="T55" fmla="*/ 23 h 32"/>
                        <a:gd name="T56" fmla="*/ 14 w 28"/>
                        <a:gd name="T57" fmla="*/ 26 h 32"/>
                        <a:gd name="T58" fmla="*/ 17 w 28"/>
                        <a:gd name="T59" fmla="*/ 25 h 32"/>
                        <a:gd name="T60" fmla="*/ 21 w 28"/>
                        <a:gd name="T61" fmla="*/ 24 h 32"/>
                        <a:gd name="T62" fmla="*/ 14 w 28"/>
                        <a:gd name="T63" fmla="*/ 26 h 32"/>
                        <a:gd name="T64" fmla="*/ 15 w 28"/>
                        <a:gd name="T65" fmla="*/ 23 h 32"/>
                        <a:gd name="T66" fmla="*/ 28 w 28"/>
                        <a:gd name="T67" fmla="*/ 23 h 32"/>
                        <a:gd name="T68" fmla="*/ 26 w 28"/>
                        <a:gd name="T69" fmla="*/ 26 h 32"/>
                        <a:gd name="T70" fmla="*/ 20 w 28"/>
                        <a:gd name="T71" fmla="*/ 21 h 32"/>
                        <a:gd name="T72" fmla="*/ 6 w 28"/>
                        <a:gd name="T73" fmla="*/ 25 h 32"/>
                        <a:gd name="T74" fmla="*/ 1 w 28"/>
                        <a:gd name="T75" fmla="*/ 25 h 32"/>
                        <a:gd name="T76" fmla="*/ 7 w 28"/>
                        <a:gd name="T77" fmla="*/ 20 h 32"/>
                        <a:gd name="T78" fmla="*/ 9 w 28"/>
                        <a:gd name="T79" fmla="*/ 31 h 32"/>
                        <a:gd name="T80" fmla="*/ 25 w 28"/>
                        <a:gd name="T81" fmla="*/ 26 h 32"/>
                        <a:gd name="T82" fmla="*/ 19 w 28"/>
                        <a:gd name="T83" fmla="*/ 28 h 32"/>
                        <a:gd name="T84" fmla="*/ 17 w 28"/>
                        <a:gd name="T85" fmla="*/ 26 h 32"/>
                        <a:gd name="T86" fmla="*/ 13 w 28"/>
                        <a:gd name="T87" fmla="*/ 28 h 32"/>
                        <a:gd name="T88" fmla="*/ 6 w 28"/>
                        <a:gd name="T89" fmla="*/ 28 h 32"/>
                        <a:gd name="T90" fmla="*/ 4 w 28"/>
                        <a:gd name="T91" fmla="*/ 28 h 32"/>
                        <a:gd name="T92" fmla="*/ 2 w 28"/>
                        <a:gd name="T93" fmla="*/ 29 h 32"/>
                        <a:gd name="T94" fmla="*/ 4 w 28"/>
                        <a:gd name="T95" fmla="*/ 27 h 32"/>
                        <a:gd name="T96" fmla="*/ 9 w 28"/>
                        <a:gd name="T97" fmla="*/ 25 h 32"/>
                        <a:gd name="T98" fmla="*/ 8 w 28"/>
                        <a:gd name="T99" fmla="*/ 5 h 32"/>
                        <a:gd name="T100" fmla="*/ 9 w 28"/>
                        <a:gd name="T101" fmla="*/ 6 h 32"/>
                        <a:gd name="T102" fmla="*/ 19 w 28"/>
                        <a:gd name="T103" fmla="*/ 16 h 32"/>
                        <a:gd name="T104" fmla="*/ 14 w 28"/>
                        <a:gd name="T105" fmla="*/ 11 h 32"/>
                        <a:gd name="T106" fmla="*/ 18 w 28"/>
                        <a:gd name="T107" fmla="*/ 19 h 32"/>
                        <a:gd name="T108" fmla="*/ 19 w 28"/>
                        <a:gd name="T109" fmla="*/ 17 h 32"/>
                        <a:gd name="T110" fmla="*/ 15 w 28"/>
                        <a:gd name="T111" fmla="*/ 14 h 32"/>
                        <a:gd name="T112" fmla="*/ 13 w 28"/>
                        <a:gd name="T113" fmla="*/ 13 h 32"/>
                        <a:gd name="T114" fmla="*/ 10 w 28"/>
                        <a:gd name="T115" fmla="*/ 6 h 32"/>
                        <a:gd name="T116" fmla="*/ 7 w 28"/>
                        <a:gd name="T117" fmla="*/ 1 h 32"/>
                        <a:gd name="T118" fmla="*/ 6 w 28"/>
                        <a:gd name="T119"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 h="32">
                          <a:moveTo>
                            <a:pt x="2" y="27"/>
                          </a:moveTo>
                          <a:cubicBezTo>
                            <a:pt x="4" y="22"/>
                            <a:pt x="5" y="18"/>
                            <a:pt x="7" y="14"/>
                          </a:cubicBezTo>
                          <a:cubicBezTo>
                            <a:pt x="6" y="14"/>
                            <a:pt x="6" y="13"/>
                            <a:pt x="5" y="13"/>
                          </a:cubicBezTo>
                          <a:cubicBezTo>
                            <a:pt x="4" y="17"/>
                            <a:pt x="4" y="21"/>
                            <a:pt x="3" y="25"/>
                          </a:cubicBezTo>
                          <a:cubicBezTo>
                            <a:pt x="3" y="25"/>
                            <a:pt x="4" y="25"/>
                            <a:pt x="4" y="25"/>
                          </a:cubicBezTo>
                          <a:cubicBezTo>
                            <a:pt x="5" y="20"/>
                            <a:pt x="6" y="15"/>
                            <a:pt x="7" y="9"/>
                          </a:cubicBezTo>
                          <a:cubicBezTo>
                            <a:pt x="7" y="9"/>
                            <a:pt x="6" y="9"/>
                            <a:pt x="6" y="9"/>
                          </a:cubicBezTo>
                          <a:cubicBezTo>
                            <a:pt x="6" y="15"/>
                            <a:pt x="4" y="20"/>
                            <a:pt x="4" y="26"/>
                          </a:cubicBezTo>
                          <a:cubicBezTo>
                            <a:pt x="4" y="26"/>
                            <a:pt x="5" y="26"/>
                            <a:pt x="5" y="26"/>
                          </a:cubicBezTo>
                          <a:cubicBezTo>
                            <a:pt x="6" y="20"/>
                            <a:pt x="7" y="14"/>
                            <a:pt x="8" y="7"/>
                          </a:cubicBezTo>
                          <a:cubicBezTo>
                            <a:pt x="8" y="7"/>
                            <a:pt x="7" y="7"/>
                            <a:pt x="7" y="7"/>
                          </a:cubicBezTo>
                          <a:cubicBezTo>
                            <a:pt x="7" y="8"/>
                            <a:pt x="7" y="8"/>
                            <a:pt x="7" y="9"/>
                          </a:cubicBezTo>
                          <a:cubicBezTo>
                            <a:pt x="7" y="9"/>
                            <a:pt x="7" y="9"/>
                            <a:pt x="8" y="9"/>
                          </a:cubicBezTo>
                          <a:cubicBezTo>
                            <a:pt x="8" y="6"/>
                            <a:pt x="8" y="3"/>
                            <a:pt x="8" y="1"/>
                          </a:cubicBezTo>
                          <a:cubicBezTo>
                            <a:pt x="8" y="1"/>
                            <a:pt x="7" y="1"/>
                            <a:pt x="7" y="1"/>
                          </a:cubicBezTo>
                          <a:cubicBezTo>
                            <a:pt x="7" y="7"/>
                            <a:pt x="5" y="13"/>
                            <a:pt x="5" y="19"/>
                          </a:cubicBezTo>
                          <a:cubicBezTo>
                            <a:pt x="5" y="19"/>
                            <a:pt x="6" y="19"/>
                            <a:pt x="6" y="19"/>
                          </a:cubicBezTo>
                          <a:cubicBezTo>
                            <a:pt x="6" y="14"/>
                            <a:pt x="7" y="9"/>
                            <a:pt x="9" y="4"/>
                          </a:cubicBezTo>
                          <a:cubicBezTo>
                            <a:pt x="9" y="4"/>
                            <a:pt x="8" y="4"/>
                            <a:pt x="8" y="4"/>
                          </a:cubicBezTo>
                          <a:cubicBezTo>
                            <a:pt x="10" y="10"/>
                            <a:pt x="8" y="17"/>
                            <a:pt x="7" y="23"/>
                          </a:cubicBezTo>
                          <a:cubicBezTo>
                            <a:pt x="8" y="23"/>
                            <a:pt x="8" y="23"/>
                            <a:pt x="9" y="23"/>
                          </a:cubicBezTo>
                          <a:cubicBezTo>
                            <a:pt x="8" y="17"/>
                            <a:pt x="10" y="12"/>
                            <a:pt x="11" y="7"/>
                          </a:cubicBezTo>
                          <a:cubicBezTo>
                            <a:pt x="11" y="7"/>
                            <a:pt x="10" y="6"/>
                            <a:pt x="10" y="6"/>
                          </a:cubicBezTo>
                          <a:cubicBezTo>
                            <a:pt x="10" y="13"/>
                            <a:pt x="10" y="20"/>
                            <a:pt x="9" y="26"/>
                          </a:cubicBezTo>
                          <a:cubicBezTo>
                            <a:pt x="10" y="26"/>
                            <a:pt x="10" y="26"/>
                            <a:pt x="10" y="26"/>
                          </a:cubicBezTo>
                          <a:cubicBezTo>
                            <a:pt x="11" y="21"/>
                            <a:pt x="12" y="15"/>
                            <a:pt x="14" y="10"/>
                          </a:cubicBezTo>
                          <a:cubicBezTo>
                            <a:pt x="13" y="10"/>
                            <a:pt x="13" y="10"/>
                            <a:pt x="13" y="10"/>
                          </a:cubicBezTo>
                          <a:cubicBezTo>
                            <a:pt x="13" y="16"/>
                            <a:pt x="12" y="22"/>
                            <a:pt x="11" y="28"/>
                          </a:cubicBezTo>
                          <a:cubicBezTo>
                            <a:pt x="11" y="28"/>
                            <a:pt x="11" y="28"/>
                            <a:pt x="12" y="28"/>
                          </a:cubicBezTo>
                          <a:cubicBezTo>
                            <a:pt x="12" y="23"/>
                            <a:pt x="13" y="18"/>
                            <a:pt x="14" y="13"/>
                          </a:cubicBezTo>
                          <a:cubicBezTo>
                            <a:pt x="14" y="13"/>
                            <a:pt x="13" y="13"/>
                            <a:pt x="13" y="13"/>
                          </a:cubicBezTo>
                          <a:cubicBezTo>
                            <a:pt x="14" y="18"/>
                            <a:pt x="13" y="22"/>
                            <a:pt x="13" y="27"/>
                          </a:cubicBezTo>
                          <a:cubicBezTo>
                            <a:pt x="13" y="27"/>
                            <a:pt x="14" y="27"/>
                            <a:pt x="14" y="27"/>
                          </a:cubicBezTo>
                          <a:cubicBezTo>
                            <a:pt x="14" y="22"/>
                            <a:pt x="14" y="17"/>
                            <a:pt x="16" y="12"/>
                          </a:cubicBezTo>
                          <a:cubicBezTo>
                            <a:pt x="15" y="12"/>
                            <a:pt x="15" y="12"/>
                            <a:pt x="14" y="12"/>
                          </a:cubicBezTo>
                          <a:cubicBezTo>
                            <a:pt x="15" y="17"/>
                            <a:pt x="15" y="22"/>
                            <a:pt x="15" y="27"/>
                          </a:cubicBezTo>
                          <a:cubicBezTo>
                            <a:pt x="15" y="27"/>
                            <a:pt x="16" y="27"/>
                            <a:pt x="16" y="27"/>
                          </a:cubicBezTo>
                          <a:cubicBezTo>
                            <a:pt x="16" y="22"/>
                            <a:pt x="16" y="18"/>
                            <a:pt x="17" y="14"/>
                          </a:cubicBezTo>
                          <a:cubicBezTo>
                            <a:pt x="16" y="14"/>
                            <a:pt x="16" y="14"/>
                            <a:pt x="15" y="14"/>
                          </a:cubicBezTo>
                          <a:cubicBezTo>
                            <a:pt x="16" y="19"/>
                            <a:pt x="16" y="23"/>
                            <a:pt x="16" y="28"/>
                          </a:cubicBezTo>
                          <a:cubicBezTo>
                            <a:pt x="17" y="28"/>
                            <a:pt x="17" y="28"/>
                            <a:pt x="18" y="28"/>
                          </a:cubicBezTo>
                          <a:cubicBezTo>
                            <a:pt x="17" y="23"/>
                            <a:pt x="18" y="19"/>
                            <a:pt x="19" y="15"/>
                          </a:cubicBezTo>
                          <a:cubicBezTo>
                            <a:pt x="18" y="15"/>
                            <a:pt x="18" y="15"/>
                            <a:pt x="17" y="15"/>
                          </a:cubicBezTo>
                          <a:cubicBezTo>
                            <a:pt x="18" y="19"/>
                            <a:pt x="18" y="23"/>
                            <a:pt x="18" y="28"/>
                          </a:cubicBezTo>
                          <a:cubicBezTo>
                            <a:pt x="19" y="28"/>
                            <a:pt x="19" y="28"/>
                            <a:pt x="19" y="28"/>
                          </a:cubicBezTo>
                          <a:cubicBezTo>
                            <a:pt x="19" y="24"/>
                            <a:pt x="20" y="20"/>
                            <a:pt x="20" y="17"/>
                          </a:cubicBezTo>
                          <a:cubicBezTo>
                            <a:pt x="20" y="17"/>
                            <a:pt x="19" y="17"/>
                            <a:pt x="19" y="17"/>
                          </a:cubicBezTo>
                          <a:cubicBezTo>
                            <a:pt x="21" y="20"/>
                            <a:pt x="21" y="23"/>
                            <a:pt x="22" y="27"/>
                          </a:cubicBezTo>
                          <a:cubicBezTo>
                            <a:pt x="22" y="27"/>
                            <a:pt x="23" y="27"/>
                            <a:pt x="23" y="26"/>
                          </a:cubicBezTo>
                          <a:cubicBezTo>
                            <a:pt x="22" y="24"/>
                            <a:pt x="20" y="18"/>
                            <a:pt x="26" y="25"/>
                          </a:cubicBezTo>
                          <a:cubicBezTo>
                            <a:pt x="26" y="24"/>
                            <a:pt x="26" y="24"/>
                            <a:pt x="27" y="24"/>
                          </a:cubicBezTo>
                          <a:cubicBezTo>
                            <a:pt x="24" y="22"/>
                            <a:pt x="21" y="20"/>
                            <a:pt x="19" y="18"/>
                          </a:cubicBezTo>
                          <a:cubicBezTo>
                            <a:pt x="19" y="19"/>
                            <a:pt x="18" y="19"/>
                            <a:pt x="18" y="20"/>
                          </a:cubicBezTo>
                          <a:cubicBezTo>
                            <a:pt x="19" y="20"/>
                            <a:pt x="21" y="21"/>
                            <a:pt x="22" y="22"/>
                          </a:cubicBezTo>
                          <a:cubicBezTo>
                            <a:pt x="22" y="22"/>
                            <a:pt x="23" y="22"/>
                            <a:pt x="23" y="21"/>
                          </a:cubicBezTo>
                          <a:cubicBezTo>
                            <a:pt x="20" y="19"/>
                            <a:pt x="16" y="17"/>
                            <a:pt x="14" y="14"/>
                          </a:cubicBezTo>
                          <a:cubicBezTo>
                            <a:pt x="14" y="14"/>
                            <a:pt x="13" y="14"/>
                            <a:pt x="13" y="15"/>
                          </a:cubicBezTo>
                          <a:cubicBezTo>
                            <a:pt x="16" y="16"/>
                            <a:pt x="19" y="19"/>
                            <a:pt x="22" y="21"/>
                          </a:cubicBezTo>
                          <a:cubicBezTo>
                            <a:pt x="23" y="22"/>
                            <a:pt x="24" y="21"/>
                            <a:pt x="23" y="20"/>
                          </a:cubicBezTo>
                          <a:cubicBezTo>
                            <a:pt x="20" y="17"/>
                            <a:pt x="17" y="14"/>
                            <a:pt x="15" y="10"/>
                          </a:cubicBezTo>
                          <a:cubicBezTo>
                            <a:pt x="15" y="11"/>
                            <a:pt x="15" y="11"/>
                            <a:pt x="14" y="11"/>
                          </a:cubicBezTo>
                          <a:cubicBezTo>
                            <a:pt x="19" y="13"/>
                            <a:pt x="23" y="18"/>
                            <a:pt x="25" y="22"/>
                          </a:cubicBezTo>
                          <a:cubicBezTo>
                            <a:pt x="25" y="22"/>
                            <a:pt x="26" y="22"/>
                            <a:pt x="26" y="22"/>
                          </a:cubicBezTo>
                          <a:cubicBezTo>
                            <a:pt x="24" y="20"/>
                            <a:pt x="23" y="18"/>
                            <a:pt x="22" y="15"/>
                          </a:cubicBezTo>
                          <a:cubicBezTo>
                            <a:pt x="22" y="15"/>
                            <a:pt x="21" y="15"/>
                            <a:pt x="21" y="16"/>
                          </a:cubicBezTo>
                          <a:cubicBezTo>
                            <a:pt x="23" y="18"/>
                            <a:pt x="24" y="20"/>
                            <a:pt x="24" y="23"/>
                          </a:cubicBezTo>
                          <a:cubicBezTo>
                            <a:pt x="25" y="23"/>
                            <a:pt x="25" y="23"/>
                            <a:pt x="26" y="23"/>
                          </a:cubicBezTo>
                          <a:cubicBezTo>
                            <a:pt x="24" y="20"/>
                            <a:pt x="22" y="18"/>
                            <a:pt x="21" y="16"/>
                          </a:cubicBezTo>
                          <a:cubicBezTo>
                            <a:pt x="20" y="15"/>
                            <a:pt x="19" y="16"/>
                            <a:pt x="19" y="16"/>
                          </a:cubicBezTo>
                          <a:cubicBezTo>
                            <a:pt x="20" y="18"/>
                            <a:pt x="21" y="19"/>
                            <a:pt x="21" y="21"/>
                          </a:cubicBezTo>
                          <a:cubicBezTo>
                            <a:pt x="22" y="21"/>
                            <a:pt x="22" y="20"/>
                            <a:pt x="22" y="20"/>
                          </a:cubicBezTo>
                          <a:cubicBezTo>
                            <a:pt x="18" y="16"/>
                            <a:pt x="14" y="11"/>
                            <a:pt x="9" y="8"/>
                          </a:cubicBezTo>
                          <a:cubicBezTo>
                            <a:pt x="8" y="7"/>
                            <a:pt x="7" y="8"/>
                            <a:pt x="8" y="9"/>
                          </a:cubicBezTo>
                          <a:cubicBezTo>
                            <a:pt x="10" y="12"/>
                            <a:pt x="13" y="14"/>
                            <a:pt x="17" y="15"/>
                          </a:cubicBezTo>
                          <a:cubicBezTo>
                            <a:pt x="17" y="15"/>
                            <a:pt x="18" y="14"/>
                            <a:pt x="17" y="14"/>
                          </a:cubicBezTo>
                          <a:cubicBezTo>
                            <a:pt x="15" y="11"/>
                            <a:pt x="13" y="8"/>
                            <a:pt x="10" y="5"/>
                          </a:cubicBezTo>
                          <a:cubicBezTo>
                            <a:pt x="10" y="6"/>
                            <a:pt x="9" y="6"/>
                            <a:pt x="9" y="6"/>
                          </a:cubicBezTo>
                          <a:cubicBezTo>
                            <a:pt x="11" y="8"/>
                            <a:pt x="13" y="10"/>
                            <a:pt x="15" y="12"/>
                          </a:cubicBezTo>
                          <a:cubicBezTo>
                            <a:pt x="16" y="13"/>
                            <a:pt x="17" y="12"/>
                            <a:pt x="17" y="12"/>
                          </a:cubicBezTo>
                          <a:cubicBezTo>
                            <a:pt x="15" y="9"/>
                            <a:pt x="13" y="7"/>
                            <a:pt x="11" y="5"/>
                          </a:cubicBezTo>
                          <a:cubicBezTo>
                            <a:pt x="11" y="5"/>
                            <a:pt x="10" y="5"/>
                            <a:pt x="10" y="6"/>
                          </a:cubicBezTo>
                          <a:cubicBezTo>
                            <a:pt x="14" y="7"/>
                            <a:pt x="15" y="10"/>
                            <a:pt x="17" y="13"/>
                          </a:cubicBezTo>
                          <a:cubicBezTo>
                            <a:pt x="17" y="13"/>
                            <a:pt x="17" y="12"/>
                            <a:pt x="18" y="12"/>
                          </a:cubicBezTo>
                          <a:cubicBezTo>
                            <a:pt x="14" y="10"/>
                            <a:pt x="12" y="7"/>
                            <a:pt x="9" y="4"/>
                          </a:cubicBezTo>
                          <a:cubicBezTo>
                            <a:pt x="9" y="4"/>
                            <a:pt x="8" y="4"/>
                            <a:pt x="8" y="4"/>
                          </a:cubicBezTo>
                          <a:cubicBezTo>
                            <a:pt x="8" y="9"/>
                            <a:pt x="9" y="14"/>
                            <a:pt x="10" y="19"/>
                          </a:cubicBezTo>
                          <a:cubicBezTo>
                            <a:pt x="10" y="20"/>
                            <a:pt x="12" y="19"/>
                            <a:pt x="12" y="18"/>
                          </a:cubicBezTo>
                          <a:cubicBezTo>
                            <a:pt x="11" y="17"/>
                            <a:pt x="11" y="17"/>
                            <a:pt x="10" y="16"/>
                          </a:cubicBezTo>
                          <a:cubicBezTo>
                            <a:pt x="10" y="15"/>
                            <a:pt x="9" y="15"/>
                            <a:pt x="9" y="16"/>
                          </a:cubicBezTo>
                          <a:cubicBezTo>
                            <a:pt x="8" y="17"/>
                            <a:pt x="7" y="19"/>
                            <a:pt x="7" y="21"/>
                          </a:cubicBezTo>
                          <a:cubicBezTo>
                            <a:pt x="7" y="22"/>
                            <a:pt x="8" y="22"/>
                            <a:pt x="8" y="21"/>
                          </a:cubicBezTo>
                          <a:cubicBezTo>
                            <a:pt x="9" y="19"/>
                            <a:pt x="9" y="17"/>
                            <a:pt x="9" y="14"/>
                          </a:cubicBezTo>
                          <a:cubicBezTo>
                            <a:pt x="9" y="13"/>
                            <a:pt x="7" y="13"/>
                            <a:pt x="7" y="14"/>
                          </a:cubicBezTo>
                          <a:cubicBezTo>
                            <a:pt x="7" y="18"/>
                            <a:pt x="7" y="21"/>
                            <a:pt x="7" y="25"/>
                          </a:cubicBezTo>
                          <a:cubicBezTo>
                            <a:pt x="7" y="26"/>
                            <a:pt x="8" y="26"/>
                            <a:pt x="9" y="25"/>
                          </a:cubicBezTo>
                          <a:cubicBezTo>
                            <a:pt x="9" y="21"/>
                            <a:pt x="9" y="17"/>
                            <a:pt x="9" y="14"/>
                          </a:cubicBezTo>
                          <a:cubicBezTo>
                            <a:pt x="9" y="13"/>
                            <a:pt x="8" y="13"/>
                            <a:pt x="8" y="14"/>
                          </a:cubicBezTo>
                          <a:cubicBezTo>
                            <a:pt x="7" y="18"/>
                            <a:pt x="7" y="22"/>
                            <a:pt x="7" y="25"/>
                          </a:cubicBezTo>
                          <a:cubicBezTo>
                            <a:pt x="6" y="26"/>
                            <a:pt x="8" y="26"/>
                            <a:pt x="8" y="26"/>
                          </a:cubicBezTo>
                          <a:cubicBezTo>
                            <a:pt x="8" y="25"/>
                            <a:pt x="9" y="24"/>
                            <a:pt x="9" y="23"/>
                          </a:cubicBezTo>
                          <a:cubicBezTo>
                            <a:pt x="9" y="22"/>
                            <a:pt x="8" y="22"/>
                            <a:pt x="8" y="22"/>
                          </a:cubicBezTo>
                          <a:cubicBezTo>
                            <a:pt x="7" y="23"/>
                            <a:pt x="5" y="24"/>
                            <a:pt x="4" y="25"/>
                          </a:cubicBezTo>
                          <a:cubicBezTo>
                            <a:pt x="4" y="26"/>
                            <a:pt x="4" y="26"/>
                            <a:pt x="4" y="27"/>
                          </a:cubicBezTo>
                          <a:cubicBezTo>
                            <a:pt x="6" y="27"/>
                            <a:pt x="8" y="27"/>
                            <a:pt x="10" y="27"/>
                          </a:cubicBezTo>
                          <a:cubicBezTo>
                            <a:pt x="11" y="27"/>
                            <a:pt x="11" y="25"/>
                            <a:pt x="10" y="25"/>
                          </a:cubicBezTo>
                          <a:cubicBezTo>
                            <a:pt x="8" y="25"/>
                            <a:pt x="6" y="25"/>
                            <a:pt x="4" y="25"/>
                          </a:cubicBezTo>
                          <a:cubicBezTo>
                            <a:pt x="3" y="25"/>
                            <a:pt x="2" y="25"/>
                            <a:pt x="3" y="26"/>
                          </a:cubicBezTo>
                          <a:cubicBezTo>
                            <a:pt x="4" y="27"/>
                            <a:pt x="5" y="27"/>
                            <a:pt x="6" y="28"/>
                          </a:cubicBezTo>
                          <a:cubicBezTo>
                            <a:pt x="6" y="28"/>
                            <a:pt x="6" y="27"/>
                            <a:pt x="6" y="27"/>
                          </a:cubicBezTo>
                          <a:cubicBezTo>
                            <a:pt x="5" y="27"/>
                            <a:pt x="4" y="27"/>
                            <a:pt x="2" y="27"/>
                          </a:cubicBezTo>
                          <a:cubicBezTo>
                            <a:pt x="1" y="27"/>
                            <a:pt x="1" y="28"/>
                            <a:pt x="2" y="28"/>
                          </a:cubicBezTo>
                          <a:cubicBezTo>
                            <a:pt x="4" y="30"/>
                            <a:pt x="6" y="30"/>
                            <a:pt x="8" y="30"/>
                          </a:cubicBezTo>
                          <a:cubicBezTo>
                            <a:pt x="9" y="30"/>
                            <a:pt x="9" y="29"/>
                            <a:pt x="8" y="29"/>
                          </a:cubicBezTo>
                          <a:cubicBezTo>
                            <a:pt x="6" y="28"/>
                            <a:pt x="4" y="28"/>
                            <a:pt x="2" y="28"/>
                          </a:cubicBezTo>
                          <a:cubicBezTo>
                            <a:pt x="1" y="28"/>
                            <a:pt x="1" y="29"/>
                            <a:pt x="2" y="29"/>
                          </a:cubicBezTo>
                          <a:cubicBezTo>
                            <a:pt x="4" y="30"/>
                            <a:pt x="7" y="31"/>
                            <a:pt x="10" y="30"/>
                          </a:cubicBezTo>
                          <a:cubicBezTo>
                            <a:pt x="10" y="30"/>
                            <a:pt x="11" y="29"/>
                            <a:pt x="10" y="29"/>
                          </a:cubicBezTo>
                          <a:cubicBezTo>
                            <a:pt x="8" y="28"/>
                            <a:pt x="6" y="27"/>
                            <a:pt x="4" y="27"/>
                          </a:cubicBezTo>
                          <a:cubicBezTo>
                            <a:pt x="4" y="27"/>
                            <a:pt x="4" y="28"/>
                            <a:pt x="4" y="28"/>
                          </a:cubicBezTo>
                          <a:cubicBezTo>
                            <a:pt x="7" y="28"/>
                            <a:pt x="9" y="28"/>
                            <a:pt x="12" y="28"/>
                          </a:cubicBezTo>
                          <a:cubicBezTo>
                            <a:pt x="13" y="28"/>
                            <a:pt x="13" y="27"/>
                            <a:pt x="12" y="27"/>
                          </a:cubicBezTo>
                          <a:cubicBezTo>
                            <a:pt x="9" y="27"/>
                            <a:pt x="7" y="26"/>
                            <a:pt x="4" y="26"/>
                          </a:cubicBezTo>
                          <a:cubicBezTo>
                            <a:pt x="3" y="26"/>
                            <a:pt x="3" y="28"/>
                            <a:pt x="4" y="28"/>
                          </a:cubicBezTo>
                          <a:cubicBezTo>
                            <a:pt x="8" y="28"/>
                            <a:pt x="12" y="28"/>
                            <a:pt x="16" y="27"/>
                          </a:cubicBezTo>
                          <a:cubicBezTo>
                            <a:pt x="17" y="27"/>
                            <a:pt x="16" y="26"/>
                            <a:pt x="16" y="26"/>
                          </a:cubicBezTo>
                          <a:cubicBezTo>
                            <a:pt x="12" y="26"/>
                            <a:pt x="9" y="25"/>
                            <a:pt x="6" y="27"/>
                          </a:cubicBezTo>
                          <a:cubicBezTo>
                            <a:pt x="5" y="27"/>
                            <a:pt x="5" y="28"/>
                            <a:pt x="6" y="28"/>
                          </a:cubicBezTo>
                          <a:cubicBezTo>
                            <a:pt x="10" y="30"/>
                            <a:pt x="14" y="30"/>
                            <a:pt x="17" y="28"/>
                          </a:cubicBezTo>
                          <a:cubicBezTo>
                            <a:pt x="18" y="28"/>
                            <a:pt x="18" y="27"/>
                            <a:pt x="17" y="27"/>
                          </a:cubicBezTo>
                          <a:cubicBezTo>
                            <a:pt x="15" y="26"/>
                            <a:pt x="13" y="26"/>
                            <a:pt x="11" y="26"/>
                          </a:cubicBezTo>
                          <a:cubicBezTo>
                            <a:pt x="10" y="26"/>
                            <a:pt x="10" y="28"/>
                            <a:pt x="11" y="28"/>
                          </a:cubicBezTo>
                          <a:cubicBezTo>
                            <a:pt x="14" y="28"/>
                            <a:pt x="17" y="29"/>
                            <a:pt x="20" y="28"/>
                          </a:cubicBezTo>
                          <a:cubicBezTo>
                            <a:pt x="21" y="28"/>
                            <a:pt x="21" y="27"/>
                            <a:pt x="20" y="27"/>
                          </a:cubicBezTo>
                          <a:cubicBezTo>
                            <a:pt x="18" y="26"/>
                            <a:pt x="15" y="26"/>
                            <a:pt x="13" y="27"/>
                          </a:cubicBezTo>
                          <a:cubicBezTo>
                            <a:pt x="12" y="27"/>
                            <a:pt x="12" y="28"/>
                            <a:pt x="13" y="28"/>
                          </a:cubicBezTo>
                          <a:cubicBezTo>
                            <a:pt x="17" y="29"/>
                            <a:pt x="19" y="28"/>
                            <a:pt x="22" y="26"/>
                          </a:cubicBezTo>
                          <a:cubicBezTo>
                            <a:pt x="23" y="26"/>
                            <a:pt x="23" y="25"/>
                            <a:pt x="22" y="25"/>
                          </a:cubicBezTo>
                          <a:cubicBezTo>
                            <a:pt x="20" y="25"/>
                            <a:pt x="19" y="24"/>
                            <a:pt x="17" y="24"/>
                          </a:cubicBezTo>
                          <a:cubicBezTo>
                            <a:pt x="17" y="25"/>
                            <a:pt x="17" y="25"/>
                            <a:pt x="17" y="26"/>
                          </a:cubicBezTo>
                          <a:cubicBezTo>
                            <a:pt x="18" y="24"/>
                            <a:pt x="19" y="23"/>
                            <a:pt x="20" y="22"/>
                          </a:cubicBezTo>
                          <a:cubicBezTo>
                            <a:pt x="20" y="22"/>
                            <a:pt x="20" y="22"/>
                            <a:pt x="19" y="21"/>
                          </a:cubicBezTo>
                          <a:cubicBezTo>
                            <a:pt x="18" y="23"/>
                            <a:pt x="17" y="24"/>
                            <a:pt x="16" y="25"/>
                          </a:cubicBezTo>
                          <a:cubicBezTo>
                            <a:pt x="16" y="26"/>
                            <a:pt x="17" y="26"/>
                            <a:pt x="17" y="26"/>
                          </a:cubicBezTo>
                          <a:cubicBezTo>
                            <a:pt x="18" y="24"/>
                            <a:pt x="18" y="23"/>
                            <a:pt x="19" y="21"/>
                          </a:cubicBezTo>
                          <a:cubicBezTo>
                            <a:pt x="19" y="21"/>
                            <a:pt x="19" y="21"/>
                            <a:pt x="18" y="21"/>
                          </a:cubicBezTo>
                          <a:cubicBezTo>
                            <a:pt x="18" y="23"/>
                            <a:pt x="17" y="25"/>
                            <a:pt x="17" y="27"/>
                          </a:cubicBezTo>
                          <a:cubicBezTo>
                            <a:pt x="16" y="27"/>
                            <a:pt x="17" y="28"/>
                            <a:pt x="18" y="28"/>
                          </a:cubicBezTo>
                          <a:cubicBezTo>
                            <a:pt x="19" y="27"/>
                            <a:pt x="21" y="26"/>
                            <a:pt x="22" y="25"/>
                          </a:cubicBezTo>
                          <a:cubicBezTo>
                            <a:pt x="22" y="25"/>
                            <a:pt x="22" y="24"/>
                            <a:pt x="22" y="24"/>
                          </a:cubicBezTo>
                          <a:cubicBezTo>
                            <a:pt x="20" y="25"/>
                            <a:pt x="19" y="26"/>
                            <a:pt x="18" y="27"/>
                          </a:cubicBezTo>
                          <a:cubicBezTo>
                            <a:pt x="17" y="28"/>
                            <a:pt x="18" y="29"/>
                            <a:pt x="19" y="28"/>
                          </a:cubicBezTo>
                          <a:cubicBezTo>
                            <a:pt x="21" y="27"/>
                            <a:pt x="22" y="25"/>
                            <a:pt x="24" y="24"/>
                          </a:cubicBezTo>
                          <a:cubicBezTo>
                            <a:pt x="24" y="24"/>
                            <a:pt x="24" y="23"/>
                            <a:pt x="23" y="23"/>
                          </a:cubicBezTo>
                          <a:cubicBezTo>
                            <a:pt x="22" y="24"/>
                            <a:pt x="21" y="25"/>
                            <a:pt x="20" y="26"/>
                          </a:cubicBezTo>
                          <a:cubicBezTo>
                            <a:pt x="21" y="26"/>
                            <a:pt x="21" y="26"/>
                            <a:pt x="21" y="27"/>
                          </a:cubicBezTo>
                          <a:cubicBezTo>
                            <a:pt x="21" y="27"/>
                            <a:pt x="24" y="23"/>
                            <a:pt x="23" y="25"/>
                          </a:cubicBezTo>
                          <a:cubicBezTo>
                            <a:pt x="23" y="26"/>
                            <a:pt x="24" y="26"/>
                            <a:pt x="25" y="26"/>
                          </a:cubicBezTo>
                          <a:cubicBezTo>
                            <a:pt x="25" y="25"/>
                            <a:pt x="25" y="25"/>
                            <a:pt x="26" y="25"/>
                          </a:cubicBezTo>
                          <a:cubicBezTo>
                            <a:pt x="26" y="24"/>
                            <a:pt x="26" y="23"/>
                            <a:pt x="25" y="24"/>
                          </a:cubicBezTo>
                          <a:cubicBezTo>
                            <a:pt x="23" y="25"/>
                            <a:pt x="22" y="25"/>
                            <a:pt x="20" y="26"/>
                          </a:cubicBezTo>
                          <a:cubicBezTo>
                            <a:pt x="20" y="27"/>
                            <a:pt x="20" y="27"/>
                            <a:pt x="21" y="27"/>
                          </a:cubicBezTo>
                          <a:cubicBezTo>
                            <a:pt x="22" y="27"/>
                            <a:pt x="23" y="26"/>
                            <a:pt x="25" y="26"/>
                          </a:cubicBezTo>
                          <a:cubicBezTo>
                            <a:pt x="24" y="25"/>
                            <a:pt x="24" y="25"/>
                            <a:pt x="24" y="24"/>
                          </a:cubicBezTo>
                          <a:cubicBezTo>
                            <a:pt x="21" y="27"/>
                            <a:pt x="18" y="28"/>
                            <a:pt x="14" y="29"/>
                          </a:cubicBezTo>
                          <a:cubicBezTo>
                            <a:pt x="6" y="31"/>
                            <a:pt x="6" y="24"/>
                            <a:pt x="6" y="18"/>
                          </a:cubicBezTo>
                          <a:cubicBezTo>
                            <a:pt x="6" y="18"/>
                            <a:pt x="5" y="18"/>
                            <a:pt x="5" y="18"/>
                          </a:cubicBezTo>
                          <a:cubicBezTo>
                            <a:pt x="5" y="19"/>
                            <a:pt x="5" y="21"/>
                            <a:pt x="5" y="22"/>
                          </a:cubicBezTo>
                          <a:cubicBezTo>
                            <a:pt x="5" y="22"/>
                            <a:pt x="6" y="22"/>
                            <a:pt x="6" y="22"/>
                          </a:cubicBezTo>
                          <a:cubicBezTo>
                            <a:pt x="6" y="18"/>
                            <a:pt x="6" y="15"/>
                            <a:pt x="7" y="12"/>
                          </a:cubicBezTo>
                          <a:cubicBezTo>
                            <a:pt x="6" y="12"/>
                            <a:pt x="6" y="12"/>
                            <a:pt x="5" y="12"/>
                          </a:cubicBezTo>
                          <a:cubicBezTo>
                            <a:pt x="6" y="14"/>
                            <a:pt x="7" y="17"/>
                            <a:pt x="7" y="20"/>
                          </a:cubicBezTo>
                          <a:cubicBezTo>
                            <a:pt x="7" y="20"/>
                            <a:pt x="7" y="20"/>
                            <a:pt x="8" y="20"/>
                          </a:cubicBezTo>
                          <a:cubicBezTo>
                            <a:pt x="8" y="16"/>
                            <a:pt x="8" y="12"/>
                            <a:pt x="9" y="8"/>
                          </a:cubicBezTo>
                          <a:cubicBezTo>
                            <a:pt x="9" y="8"/>
                            <a:pt x="8" y="8"/>
                            <a:pt x="8" y="8"/>
                          </a:cubicBezTo>
                          <a:cubicBezTo>
                            <a:pt x="7" y="13"/>
                            <a:pt x="7" y="17"/>
                            <a:pt x="7" y="22"/>
                          </a:cubicBezTo>
                          <a:cubicBezTo>
                            <a:pt x="7" y="22"/>
                            <a:pt x="7" y="22"/>
                            <a:pt x="8" y="22"/>
                          </a:cubicBezTo>
                          <a:cubicBezTo>
                            <a:pt x="8" y="19"/>
                            <a:pt x="8" y="16"/>
                            <a:pt x="9" y="13"/>
                          </a:cubicBezTo>
                          <a:cubicBezTo>
                            <a:pt x="9" y="13"/>
                            <a:pt x="7" y="12"/>
                            <a:pt x="7" y="13"/>
                          </a:cubicBezTo>
                          <a:cubicBezTo>
                            <a:pt x="6" y="17"/>
                            <a:pt x="5" y="22"/>
                            <a:pt x="1" y="25"/>
                          </a:cubicBezTo>
                          <a:cubicBezTo>
                            <a:pt x="2" y="25"/>
                            <a:pt x="2" y="25"/>
                            <a:pt x="2" y="25"/>
                          </a:cubicBezTo>
                          <a:cubicBezTo>
                            <a:pt x="3" y="25"/>
                            <a:pt x="3" y="24"/>
                            <a:pt x="4" y="23"/>
                          </a:cubicBezTo>
                          <a:cubicBezTo>
                            <a:pt x="4" y="22"/>
                            <a:pt x="3" y="21"/>
                            <a:pt x="3" y="22"/>
                          </a:cubicBezTo>
                          <a:cubicBezTo>
                            <a:pt x="1" y="25"/>
                            <a:pt x="0" y="27"/>
                            <a:pt x="0" y="31"/>
                          </a:cubicBezTo>
                          <a:cubicBezTo>
                            <a:pt x="0" y="31"/>
                            <a:pt x="1" y="31"/>
                            <a:pt x="1" y="31"/>
                          </a:cubicBezTo>
                          <a:cubicBezTo>
                            <a:pt x="3" y="27"/>
                            <a:pt x="5" y="23"/>
                            <a:pt x="7" y="19"/>
                          </a:cubicBezTo>
                          <a:cubicBezTo>
                            <a:pt x="7" y="19"/>
                            <a:pt x="6" y="19"/>
                            <a:pt x="6" y="19"/>
                          </a:cubicBezTo>
                          <a:cubicBezTo>
                            <a:pt x="6" y="21"/>
                            <a:pt x="6" y="23"/>
                            <a:pt x="6" y="25"/>
                          </a:cubicBezTo>
                          <a:cubicBezTo>
                            <a:pt x="6" y="25"/>
                            <a:pt x="7" y="25"/>
                            <a:pt x="7" y="25"/>
                          </a:cubicBezTo>
                          <a:cubicBezTo>
                            <a:pt x="7" y="22"/>
                            <a:pt x="8" y="20"/>
                            <a:pt x="8" y="17"/>
                          </a:cubicBezTo>
                          <a:cubicBezTo>
                            <a:pt x="8" y="17"/>
                            <a:pt x="7" y="17"/>
                            <a:pt x="7" y="17"/>
                          </a:cubicBezTo>
                          <a:cubicBezTo>
                            <a:pt x="6" y="20"/>
                            <a:pt x="7" y="22"/>
                            <a:pt x="7" y="24"/>
                          </a:cubicBezTo>
                          <a:cubicBezTo>
                            <a:pt x="7" y="25"/>
                            <a:pt x="8" y="25"/>
                            <a:pt x="8" y="24"/>
                          </a:cubicBezTo>
                          <a:cubicBezTo>
                            <a:pt x="9" y="22"/>
                            <a:pt x="9" y="20"/>
                            <a:pt x="10" y="17"/>
                          </a:cubicBezTo>
                          <a:cubicBezTo>
                            <a:pt x="10" y="17"/>
                            <a:pt x="9" y="17"/>
                            <a:pt x="9" y="17"/>
                          </a:cubicBezTo>
                          <a:cubicBezTo>
                            <a:pt x="11" y="22"/>
                            <a:pt x="15" y="26"/>
                            <a:pt x="20" y="21"/>
                          </a:cubicBezTo>
                          <a:cubicBezTo>
                            <a:pt x="20" y="21"/>
                            <a:pt x="19" y="20"/>
                            <a:pt x="19" y="20"/>
                          </a:cubicBezTo>
                          <a:cubicBezTo>
                            <a:pt x="17" y="22"/>
                            <a:pt x="17" y="23"/>
                            <a:pt x="16" y="24"/>
                          </a:cubicBezTo>
                          <a:cubicBezTo>
                            <a:pt x="15" y="25"/>
                            <a:pt x="16" y="25"/>
                            <a:pt x="16" y="25"/>
                          </a:cubicBezTo>
                          <a:cubicBezTo>
                            <a:pt x="19" y="26"/>
                            <a:pt x="20" y="26"/>
                            <a:pt x="22" y="26"/>
                          </a:cubicBezTo>
                          <a:cubicBezTo>
                            <a:pt x="22" y="25"/>
                            <a:pt x="22" y="25"/>
                            <a:pt x="22" y="25"/>
                          </a:cubicBezTo>
                          <a:cubicBezTo>
                            <a:pt x="19" y="25"/>
                            <a:pt x="18" y="27"/>
                            <a:pt x="17" y="29"/>
                          </a:cubicBezTo>
                          <a:cubicBezTo>
                            <a:pt x="17" y="29"/>
                            <a:pt x="17" y="30"/>
                            <a:pt x="18" y="30"/>
                          </a:cubicBezTo>
                          <a:cubicBezTo>
                            <a:pt x="20" y="30"/>
                            <a:pt x="21" y="29"/>
                            <a:pt x="23" y="28"/>
                          </a:cubicBezTo>
                          <a:cubicBezTo>
                            <a:pt x="24" y="28"/>
                            <a:pt x="24" y="27"/>
                            <a:pt x="23" y="27"/>
                          </a:cubicBezTo>
                          <a:cubicBezTo>
                            <a:pt x="22" y="27"/>
                            <a:pt x="21" y="27"/>
                            <a:pt x="21" y="28"/>
                          </a:cubicBezTo>
                          <a:cubicBezTo>
                            <a:pt x="21" y="28"/>
                            <a:pt x="21" y="28"/>
                            <a:pt x="21" y="29"/>
                          </a:cubicBezTo>
                          <a:cubicBezTo>
                            <a:pt x="23" y="28"/>
                            <a:pt x="24" y="27"/>
                            <a:pt x="26" y="26"/>
                          </a:cubicBezTo>
                          <a:cubicBezTo>
                            <a:pt x="26" y="26"/>
                            <a:pt x="26" y="25"/>
                            <a:pt x="25" y="25"/>
                          </a:cubicBezTo>
                          <a:cubicBezTo>
                            <a:pt x="24" y="25"/>
                            <a:pt x="24" y="26"/>
                            <a:pt x="23" y="26"/>
                          </a:cubicBezTo>
                          <a:cubicBezTo>
                            <a:pt x="23" y="26"/>
                            <a:pt x="23" y="27"/>
                            <a:pt x="24" y="27"/>
                          </a:cubicBezTo>
                          <a:cubicBezTo>
                            <a:pt x="24" y="26"/>
                            <a:pt x="25" y="24"/>
                            <a:pt x="26" y="23"/>
                          </a:cubicBezTo>
                          <a:cubicBezTo>
                            <a:pt x="26" y="23"/>
                            <a:pt x="26" y="23"/>
                            <a:pt x="25" y="22"/>
                          </a:cubicBezTo>
                          <a:cubicBezTo>
                            <a:pt x="25" y="23"/>
                            <a:pt x="24" y="24"/>
                            <a:pt x="24" y="24"/>
                          </a:cubicBezTo>
                          <a:cubicBezTo>
                            <a:pt x="23" y="25"/>
                            <a:pt x="24" y="26"/>
                            <a:pt x="25" y="25"/>
                          </a:cubicBezTo>
                          <a:cubicBezTo>
                            <a:pt x="26" y="25"/>
                            <a:pt x="26" y="24"/>
                            <a:pt x="27" y="23"/>
                          </a:cubicBezTo>
                          <a:cubicBezTo>
                            <a:pt x="27" y="23"/>
                            <a:pt x="27" y="23"/>
                            <a:pt x="26" y="23"/>
                          </a:cubicBezTo>
                          <a:cubicBezTo>
                            <a:pt x="26" y="23"/>
                            <a:pt x="26" y="24"/>
                            <a:pt x="25" y="25"/>
                          </a:cubicBezTo>
                          <a:cubicBezTo>
                            <a:pt x="25" y="25"/>
                            <a:pt x="26" y="26"/>
                            <a:pt x="26" y="26"/>
                          </a:cubicBezTo>
                          <a:cubicBezTo>
                            <a:pt x="27" y="25"/>
                            <a:pt x="27" y="25"/>
                            <a:pt x="27" y="25"/>
                          </a:cubicBezTo>
                          <a:cubicBezTo>
                            <a:pt x="28" y="25"/>
                            <a:pt x="28" y="24"/>
                            <a:pt x="27" y="24"/>
                          </a:cubicBezTo>
                          <a:cubicBezTo>
                            <a:pt x="23" y="21"/>
                            <a:pt x="19" y="18"/>
                            <a:pt x="15" y="15"/>
                          </a:cubicBezTo>
                          <a:cubicBezTo>
                            <a:pt x="14" y="15"/>
                            <a:pt x="14" y="15"/>
                            <a:pt x="14" y="16"/>
                          </a:cubicBezTo>
                          <a:cubicBezTo>
                            <a:pt x="12" y="18"/>
                            <a:pt x="12" y="20"/>
                            <a:pt x="12" y="23"/>
                          </a:cubicBezTo>
                          <a:cubicBezTo>
                            <a:pt x="12" y="24"/>
                            <a:pt x="14" y="24"/>
                            <a:pt x="14" y="23"/>
                          </a:cubicBezTo>
                          <a:cubicBezTo>
                            <a:pt x="14" y="20"/>
                            <a:pt x="14" y="18"/>
                            <a:pt x="13" y="15"/>
                          </a:cubicBezTo>
                          <a:cubicBezTo>
                            <a:pt x="13" y="15"/>
                            <a:pt x="12" y="15"/>
                            <a:pt x="12" y="16"/>
                          </a:cubicBezTo>
                          <a:cubicBezTo>
                            <a:pt x="13" y="18"/>
                            <a:pt x="14" y="20"/>
                            <a:pt x="15" y="23"/>
                          </a:cubicBezTo>
                          <a:cubicBezTo>
                            <a:pt x="16" y="22"/>
                            <a:pt x="16" y="22"/>
                            <a:pt x="17" y="22"/>
                          </a:cubicBezTo>
                          <a:cubicBezTo>
                            <a:pt x="16" y="21"/>
                            <a:pt x="15" y="20"/>
                            <a:pt x="14" y="18"/>
                          </a:cubicBezTo>
                          <a:cubicBezTo>
                            <a:pt x="14" y="18"/>
                            <a:pt x="13" y="18"/>
                            <a:pt x="13" y="18"/>
                          </a:cubicBezTo>
                          <a:cubicBezTo>
                            <a:pt x="12" y="21"/>
                            <a:pt x="12" y="24"/>
                            <a:pt x="12" y="26"/>
                          </a:cubicBezTo>
                          <a:cubicBezTo>
                            <a:pt x="12" y="27"/>
                            <a:pt x="14" y="27"/>
                            <a:pt x="14" y="26"/>
                          </a:cubicBezTo>
                          <a:cubicBezTo>
                            <a:pt x="14" y="25"/>
                            <a:pt x="15" y="24"/>
                            <a:pt x="15" y="23"/>
                          </a:cubicBezTo>
                          <a:cubicBezTo>
                            <a:pt x="15" y="23"/>
                            <a:pt x="14" y="23"/>
                            <a:pt x="14" y="22"/>
                          </a:cubicBezTo>
                          <a:cubicBezTo>
                            <a:pt x="14" y="24"/>
                            <a:pt x="14" y="25"/>
                            <a:pt x="14" y="26"/>
                          </a:cubicBezTo>
                          <a:cubicBezTo>
                            <a:pt x="14" y="27"/>
                            <a:pt x="15" y="27"/>
                            <a:pt x="15" y="26"/>
                          </a:cubicBezTo>
                          <a:cubicBezTo>
                            <a:pt x="15" y="25"/>
                            <a:pt x="16" y="23"/>
                            <a:pt x="16" y="22"/>
                          </a:cubicBezTo>
                          <a:cubicBezTo>
                            <a:pt x="16" y="22"/>
                            <a:pt x="15" y="22"/>
                            <a:pt x="15" y="22"/>
                          </a:cubicBezTo>
                          <a:cubicBezTo>
                            <a:pt x="15" y="23"/>
                            <a:pt x="15" y="24"/>
                            <a:pt x="16" y="25"/>
                          </a:cubicBezTo>
                          <a:cubicBezTo>
                            <a:pt x="16" y="26"/>
                            <a:pt x="17" y="26"/>
                            <a:pt x="17" y="25"/>
                          </a:cubicBezTo>
                          <a:cubicBezTo>
                            <a:pt x="17" y="23"/>
                            <a:pt x="17" y="22"/>
                            <a:pt x="19" y="21"/>
                          </a:cubicBezTo>
                          <a:cubicBezTo>
                            <a:pt x="20" y="22"/>
                            <a:pt x="20" y="23"/>
                            <a:pt x="21" y="24"/>
                          </a:cubicBezTo>
                          <a:cubicBezTo>
                            <a:pt x="22" y="25"/>
                            <a:pt x="23" y="24"/>
                            <a:pt x="22" y="24"/>
                          </a:cubicBezTo>
                          <a:cubicBezTo>
                            <a:pt x="21" y="21"/>
                            <a:pt x="21" y="18"/>
                            <a:pt x="20" y="16"/>
                          </a:cubicBezTo>
                          <a:cubicBezTo>
                            <a:pt x="19" y="16"/>
                            <a:pt x="19" y="16"/>
                            <a:pt x="19" y="16"/>
                          </a:cubicBezTo>
                          <a:cubicBezTo>
                            <a:pt x="19" y="16"/>
                            <a:pt x="19" y="16"/>
                            <a:pt x="18" y="16"/>
                          </a:cubicBezTo>
                          <a:cubicBezTo>
                            <a:pt x="18" y="16"/>
                            <a:pt x="18" y="18"/>
                            <a:pt x="19" y="17"/>
                          </a:cubicBezTo>
                          <a:cubicBezTo>
                            <a:pt x="18" y="18"/>
                            <a:pt x="21" y="23"/>
                            <a:pt x="21" y="24"/>
                          </a:cubicBezTo>
                          <a:cubicBezTo>
                            <a:pt x="22" y="24"/>
                            <a:pt x="22" y="24"/>
                            <a:pt x="22" y="24"/>
                          </a:cubicBezTo>
                          <a:cubicBezTo>
                            <a:pt x="21" y="22"/>
                            <a:pt x="20" y="20"/>
                            <a:pt x="19" y="19"/>
                          </a:cubicBezTo>
                          <a:cubicBezTo>
                            <a:pt x="18" y="18"/>
                            <a:pt x="18" y="18"/>
                            <a:pt x="18" y="18"/>
                          </a:cubicBezTo>
                          <a:cubicBezTo>
                            <a:pt x="16" y="20"/>
                            <a:pt x="15" y="22"/>
                            <a:pt x="16" y="25"/>
                          </a:cubicBezTo>
                          <a:cubicBezTo>
                            <a:pt x="16" y="25"/>
                            <a:pt x="16" y="25"/>
                            <a:pt x="17" y="25"/>
                          </a:cubicBezTo>
                          <a:cubicBezTo>
                            <a:pt x="17" y="24"/>
                            <a:pt x="16" y="22"/>
                            <a:pt x="16" y="21"/>
                          </a:cubicBezTo>
                          <a:cubicBezTo>
                            <a:pt x="16" y="21"/>
                            <a:pt x="15" y="21"/>
                            <a:pt x="15" y="21"/>
                          </a:cubicBezTo>
                          <a:cubicBezTo>
                            <a:pt x="14" y="23"/>
                            <a:pt x="14" y="24"/>
                            <a:pt x="14" y="26"/>
                          </a:cubicBezTo>
                          <a:cubicBezTo>
                            <a:pt x="14" y="26"/>
                            <a:pt x="15" y="26"/>
                            <a:pt x="15" y="26"/>
                          </a:cubicBezTo>
                          <a:cubicBezTo>
                            <a:pt x="15" y="25"/>
                            <a:pt x="15" y="24"/>
                            <a:pt x="15" y="22"/>
                          </a:cubicBezTo>
                          <a:cubicBezTo>
                            <a:pt x="15" y="22"/>
                            <a:pt x="14" y="22"/>
                            <a:pt x="14" y="22"/>
                          </a:cubicBezTo>
                          <a:cubicBezTo>
                            <a:pt x="13" y="24"/>
                            <a:pt x="13" y="25"/>
                            <a:pt x="12" y="26"/>
                          </a:cubicBezTo>
                          <a:cubicBezTo>
                            <a:pt x="13" y="26"/>
                            <a:pt x="13" y="26"/>
                            <a:pt x="14" y="26"/>
                          </a:cubicBezTo>
                          <a:cubicBezTo>
                            <a:pt x="14" y="24"/>
                            <a:pt x="14" y="22"/>
                            <a:pt x="14" y="19"/>
                          </a:cubicBezTo>
                          <a:cubicBezTo>
                            <a:pt x="14" y="19"/>
                            <a:pt x="13" y="19"/>
                            <a:pt x="13" y="19"/>
                          </a:cubicBezTo>
                          <a:cubicBezTo>
                            <a:pt x="14" y="20"/>
                            <a:pt x="15" y="21"/>
                            <a:pt x="15" y="23"/>
                          </a:cubicBezTo>
                          <a:cubicBezTo>
                            <a:pt x="16" y="23"/>
                            <a:pt x="17" y="23"/>
                            <a:pt x="17" y="22"/>
                          </a:cubicBezTo>
                          <a:cubicBezTo>
                            <a:pt x="16" y="20"/>
                            <a:pt x="15" y="17"/>
                            <a:pt x="13" y="15"/>
                          </a:cubicBezTo>
                          <a:cubicBezTo>
                            <a:pt x="13" y="14"/>
                            <a:pt x="12" y="15"/>
                            <a:pt x="12" y="15"/>
                          </a:cubicBezTo>
                          <a:cubicBezTo>
                            <a:pt x="12" y="18"/>
                            <a:pt x="12" y="21"/>
                            <a:pt x="12" y="23"/>
                          </a:cubicBezTo>
                          <a:cubicBezTo>
                            <a:pt x="13" y="23"/>
                            <a:pt x="13" y="23"/>
                            <a:pt x="14" y="23"/>
                          </a:cubicBezTo>
                          <a:cubicBezTo>
                            <a:pt x="13" y="9"/>
                            <a:pt x="22" y="26"/>
                            <a:pt x="26" y="24"/>
                          </a:cubicBezTo>
                          <a:cubicBezTo>
                            <a:pt x="26" y="25"/>
                            <a:pt x="26" y="25"/>
                            <a:pt x="27" y="25"/>
                          </a:cubicBezTo>
                          <a:cubicBezTo>
                            <a:pt x="27" y="24"/>
                            <a:pt x="27" y="24"/>
                            <a:pt x="28" y="23"/>
                          </a:cubicBezTo>
                          <a:cubicBezTo>
                            <a:pt x="28" y="22"/>
                            <a:pt x="27" y="22"/>
                            <a:pt x="27" y="22"/>
                          </a:cubicBezTo>
                          <a:cubicBezTo>
                            <a:pt x="25" y="23"/>
                            <a:pt x="25" y="23"/>
                            <a:pt x="24" y="24"/>
                          </a:cubicBezTo>
                          <a:cubicBezTo>
                            <a:pt x="24" y="25"/>
                            <a:pt x="24" y="25"/>
                            <a:pt x="25" y="25"/>
                          </a:cubicBezTo>
                          <a:cubicBezTo>
                            <a:pt x="25" y="25"/>
                            <a:pt x="26" y="24"/>
                            <a:pt x="26" y="23"/>
                          </a:cubicBezTo>
                          <a:cubicBezTo>
                            <a:pt x="27" y="23"/>
                            <a:pt x="26" y="22"/>
                            <a:pt x="25" y="22"/>
                          </a:cubicBezTo>
                          <a:cubicBezTo>
                            <a:pt x="24" y="24"/>
                            <a:pt x="23" y="25"/>
                            <a:pt x="22" y="26"/>
                          </a:cubicBezTo>
                          <a:cubicBezTo>
                            <a:pt x="22" y="27"/>
                            <a:pt x="23" y="28"/>
                            <a:pt x="23" y="27"/>
                          </a:cubicBezTo>
                          <a:cubicBezTo>
                            <a:pt x="24" y="27"/>
                            <a:pt x="25" y="27"/>
                            <a:pt x="26" y="26"/>
                          </a:cubicBezTo>
                          <a:cubicBezTo>
                            <a:pt x="25" y="26"/>
                            <a:pt x="25" y="26"/>
                            <a:pt x="25" y="25"/>
                          </a:cubicBezTo>
                          <a:cubicBezTo>
                            <a:pt x="23" y="26"/>
                            <a:pt x="22" y="27"/>
                            <a:pt x="20" y="28"/>
                          </a:cubicBezTo>
                          <a:cubicBezTo>
                            <a:pt x="20" y="28"/>
                            <a:pt x="20" y="29"/>
                            <a:pt x="21" y="29"/>
                          </a:cubicBezTo>
                          <a:cubicBezTo>
                            <a:pt x="22" y="29"/>
                            <a:pt x="23" y="29"/>
                            <a:pt x="23" y="28"/>
                          </a:cubicBezTo>
                          <a:cubicBezTo>
                            <a:pt x="23" y="28"/>
                            <a:pt x="23" y="28"/>
                            <a:pt x="23" y="27"/>
                          </a:cubicBezTo>
                          <a:cubicBezTo>
                            <a:pt x="19" y="28"/>
                            <a:pt x="19" y="27"/>
                            <a:pt x="22" y="26"/>
                          </a:cubicBezTo>
                          <a:cubicBezTo>
                            <a:pt x="23" y="25"/>
                            <a:pt x="22" y="24"/>
                            <a:pt x="22" y="24"/>
                          </a:cubicBezTo>
                          <a:cubicBezTo>
                            <a:pt x="18" y="25"/>
                            <a:pt x="16" y="24"/>
                            <a:pt x="20" y="21"/>
                          </a:cubicBezTo>
                          <a:cubicBezTo>
                            <a:pt x="19" y="21"/>
                            <a:pt x="19" y="21"/>
                            <a:pt x="19" y="20"/>
                          </a:cubicBezTo>
                          <a:cubicBezTo>
                            <a:pt x="14" y="22"/>
                            <a:pt x="11" y="21"/>
                            <a:pt x="10" y="17"/>
                          </a:cubicBezTo>
                          <a:cubicBezTo>
                            <a:pt x="10" y="17"/>
                            <a:pt x="9" y="16"/>
                            <a:pt x="9" y="17"/>
                          </a:cubicBezTo>
                          <a:cubicBezTo>
                            <a:pt x="8" y="19"/>
                            <a:pt x="7" y="21"/>
                            <a:pt x="7" y="24"/>
                          </a:cubicBezTo>
                          <a:cubicBezTo>
                            <a:pt x="7" y="24"/>
                            <a:pt x="8" y="24"/>
                            <a:pt x="8" y="24"/>
                          </a:cubicBezTo>
                          <a:cubicBezTo>
                            <a:pt x="8" y="22"/>
                            <a:pt x="8" y="20"/>
                            <a:pt x="8" y="17"/>
                          </a:cubicBezTo>
                          <a:cubicBezTo>
                            <a:pt x="8" y="16"/>
                            <a:pt x="7" y="17"/>
                            <a:pt x="7" y="17"/>
                          </a:cubicBezTo>
                          <a:cubicBezTo>
                            <a:pt x="6" y="20"/>
                            <a:pt x="6" y="22"/>
                            <a:pt x="6" y="25"/>
                          </a:cubicBezTo>
                          <a:cubicBezTo>
                            <a:pt x="6" y="25"/>
                            <a:pt x="7" y="25"/>
                            <a:pt x="7" y="25"/>
                          </a:cubicBezTo>
                          <a:cubicBezTo>
                            <a:pt x="7" y="23"/>
                            <a:pt x="7" y="21"/>
                            <a:pt x="7" y="19"/>
                          </a:cubicBezTo>
                          <a:cubicBezTo>
                            <a:pt x="7" y="18"/>
                            <a:pt x="6" y="18"/>
                            <a:pt x="6" y="19"/>
                          </a:cubicBezTo>
                          <a:cubicBezTo>
                            <a:pt x="4" y="23"/>
                            <a:pt x="2" y="26"/>
                            <a:pt x="0" y="30"/>
                          </a:cubicBezTo>
                          <a:cubicBezTo>
                            <a:pt x="0" y="30"/>
                            <a:pt x="1" y="30"/>
                            <a:pt x="1" y="31"/>
                          </a:cubicBezTo>
                          <a:cubicBezTo>
                            <a:pt x="1" y="28"/>
                            <a:pt x="2" y="25"/>
                            <a:pt x="4" y="23"/>
                          </a:cubicBezTo>
                          <a:cubicBezTo>
                            <a:pt x="3" y="22"/>
                            <a:pt x="3" y="22"/>
                            <a:pt x="3" y="22"/>
                          </a:cubicBezTo>
                          <a:cubicBezTo>
                            <a:pt x="2" y="23"/>
                            <a:pt x="2" y="24"/>
                            <a:pt x="1" y="25"/>
                          </a:cubicBezTo>
                          <a:cubicBezTo>
                            <a:pt x="1" y="25"/>
                            <a:pt x="2" y="26"/>
                            <a:pt x="2" y="26"/>
                          </a:cubicBezTo>
                          <a:cubicBezTo>
                            <a:pt x="6" y="22"/>
                            <a:pt x="7" y="18"/>
                            <a:pt x="9" y="13"/>
                          </a:cubicBezTo>
                          <a:cubicBezTo>
                            <a:pt x="8" y="13"/>
                            <a:pt x="8" y="13"/>
                            <a:pt x="7" y="13"/>
                          </a:cubicBezTo>
                          <a:cubicBezTo>
                            <a:pt x="7" y="16"/>
                            <a:pt x="6" y="19"/>
                            <a:pt x="6" y="22"/>
                          </a:cubicBezTo>
                          <a:cubicBezTo>
                            <a:pt x="7" y="23"/>
                            <a:pt x="8" y="23"/>
                            <a:pt x="8" y="22"/>
                          </a:cubicBezTo>
                          <a:cubicBezTo>
                            <a:pt x="9" y="17"/>
                            <a:pt x="9" y="13"/>
                            <a:pt x="9" y="8"/>
                          </a:cubicBezTo>
                          <a:cubicBezTo>
                            <a:pt x="9" y="7"/>
                            <a:pt x="8" y="7"/>
                            <a:pt x="8" y="8"/>
                          </a:cubicBezTo>
                          <a:cubicBezTo>
                            <a:pt x="6" y="12"/>
                            <a:pt x="6" y="16"/>
                            <a:pt x="7" y="20"/>
                          </a:cubicBezTo>
                          <a:cubicBezTo>
                            <a:pt x="7" y="21"/>
                            <a:pt x="8" y="21"/>
                            <a:pt x="8" y="20"/>
                          </a:cubicBezTo>
                          <a:cubicBezTo>
                            <a:pt x="8" y="17"/>
                            <a:pt x="8" y="14"/>
                            <a:pt x="7" y="11"/>
                          </a:cubicBezTo>
                          <a:cubicBezTo>
                            <a:pt x="7" y="11"/>
                            <a:pt x="6" y="11"/>
                            <a:pt x="5" y="11"/>
                          </a:cubicBezTo>
                          <a:cubicBezTo>
                            <a:pt x="5" y="15"/>
                            <a:pt x="5" y="18"/>
                            <a:pt x="5" y="22"/>
                          </a:cubicBezTo>
                          <a:cubicBezTo>
                            <a:pt x="5" y="23"/>
                            <a:pt x="6" y="23"/>
                            <a:pt x="6" y="22"/>
                          </a:cubicBezTo>
                          <a:cubicBezTo>
                            <a:pt x="6" y="21"/>
                            <a:pt x="6" y="19"/>
                            <a:pt x="6" y="18"/>
                          </a:cubicBezTo>
                          <a:cubicBezTo>
                            <a:pt x="6" y="17"/>
                            <a:pt x="5" y="17"/>
                            <a:pt x="5" y="18"/>
                          </a:cubicBezTo>
                          <a:cubicBezTo>
                            <a:pt x="4" y="23"/>
                            <a:pt x="3" y="29"/>
                            <a:pt x="9" y="31"/>
                          </a:cubicBezTo>
                          <a:cubicBezTo>
                            <a:pt x="14" y="32"/>
                            <a:pt x="21" y="29"/>
                            <a:pt x="25" y="25"/>
                          </a:cubicBezTo>
                          <a:cubicBezTo>
                            <a:pt x="26" y="25"/>
                            <a:pt x="25" y="24"/>
                            <a:pt x="24" y="24"/>
                          </a:cubicBezTo>
                          <a:cubicBezTo>
                            <a:pt x="23" y="25"/>
                            <a:pt x="21" y="26"/>
                            <a:pt x="20" y="26"/>
                          </a:cubicBezTo>
                          <a:cubicBezTo>
                            <a:pt x="19" y="27"/>
                            <a:pt x="20" y="28"/>
                            <a:pt x="21" y="27"/>
                          </a:cubicBezTo>
                          <a:cubicBezTo>
                            <a:pt x="22" y="27"/>
                            <a:pt x="24" y="26"/>
                            <a:pt x="26" y="25"/>
                          </a:cubicBezTo>
                          <a:cubicBezTo>
                            <a:pt x="25" y="24"/>
                            <a:pt x="25" y="24"/>
                            <a:pt x="25" y="24"/>
                          </a:cubicBezTo>
                          <a:cubicBezTo>
                            <a:pt x="24" y="24"/>
                            <a:pt x="24" y="24"/>
                            <a:pt x="24" y="25"/>
                          </a:cubicBezTo>
                          <a:cubicBezTo>
                            <a:pt x="24" y="25"/>
                            <a:pt x="24" y="25"/>
                            <a:pt x="25" y="26"/>
                          </a:cubicBezTo>
                          <a:cubicBezTo>
                            <a:pt x="25" y="24"/>
                            <a:pt x="25" y="24"/>
                            <a:pt x="25" y="23"/>
                          </a:cubicBezTo>
                          <a:cubicBezTo>
                            <a:pt x="25" y="22"/>
                            <a:pt x="24" y="22"/>
                            <a:pt x="24" y="22"/>
                          </a:cubicBezTo>
                          <a:cubicBezTo>
                            <a:pt x="22" y="23"/>
                            <a:pt x="21" y="25"/>
                            <a:pt x="20" y="26"/>
                          </a:cubicBezTo>
                          <a:cubicBezTo>
                            <a:pt x="20" y="26"/>
                            <a:pt x="21" y="27"/>
                            <a:pt x="21" y="27"/>
                          </a:cubicBezTo>
                          <a:cubicBezTo>
                            <a:pt x="22" y="26"/>
                            <a:pt x="23" y="25"/>
                            <a:pt x="24" y="24"/>
                          </a:cubicBezTo>
                          <a:cubicBezTo>
                            <a:pt x="25" y="23"/>
                            <a:pt x="24" y="22"/>
                            <a:pt x="23" y="23"/>
                          </a:cubicBezTo>
                          <a:cubicBezTo>
                            <a:pt x="22" y="24"/>
                            <a:pt x="20" y="26"/>
                            <a:pt x="18" y="27"/>
                          </a:cubicBezTo>
                          <a:cubicBezTo>
                            <a:pt x="18" y="27"/>
                            <a:pt x="19" y="28"/>
                            <a:pt x="19" y="28"/>
                          </a:cubicBezTo>
                          <a:cubicBezTo>
                            <a:pt x="20" y="27"/>
                            <a:pt x="21" y="26"/>
                            <a:pt x="23" y="25"/>
                          </a:cubicBezTo>
                          <a:cubicBezTo>
                            <a:pt x="23" y="24"/>
                            <a:pt x="22" y="23"/>
                            <a:pt x="22" y="24"/>
                          </a:cubicBezTo>
                          <a:cubicBezTo>
                            <a:pt x="20" y="25"/>
                            <a:pt x="19" y="25"/>
                            <a:pt x="17" y="26"/>
                          </a:cubicBezTo>
                          <a:cubicBezTo>
                            <a:pt x="17" y="27"/>
                            <a:pt x="18" y="27"/>
                            <a:pt x="18" y="27"/>
                          </a:cubicBezTo>
                          <a:cubicBezTo>
                            <a:pt x="20" y="25"/>
                            <a:pt x="20" y="23"/>
                            <a:pt x="20" y="21"/>
                          </a:cubicBezTo>
                          <a:cubicBezTo>
                            <a:pt x="19" y="20"/>
                            <a:pt x="19" y="20"/>
                            <a:pt x="18" y="20"/>
                          </a:cubicBezTo>
                          <a:cubicBezTo>
                            <a:pt x="17" y="22"/>
                            <a:pt x="16" y="24"/>
                            <a:pt x="16" y="26"/>
                          </a:cubicBezTo>
                          <a:cubicBezTo>
                            <a:pt x="16" y="26"/>
                            <a:pt x="17" y="27"/>
                            <a:pt x="17" y="26"/>
                          </a:cubicBezTo>
                          <a:cubicBezTo>
                            <a:pt x="18" y="25"/>
                            <a:pt x="19" y="23"/>
                            <a:pt x="20" y="22"/>
                          </a:cubicBezTo>
                          <a:cubicBezTo>
                            <a:pt x="21" y="21"/>
                            <a:pt x="20" y="21"/>
                            <a:pt x="19" y="21"/>
                          </a:cubicBezTo>
                          <a:cubicBezTo>
                            <a:pt x="18" y="22"/>
                            <a:pt x="17" y="23"/>
                            <a:pt x="16" y="25"/>
                          </a:cubicBezTo>
                          <a:cubicBezTo>
                            <a:pt x="16" y="25"/>
                            <a:pt x="16" y="26"/>
                            <a:pt x="17" y="26"/>
                          </a:cubicBezTo>
                          <a:cubicBezTo>
                            <a:pt x="18" y="26"/>
                            <a:pt x="20" y="26"/>
                            <a:pt x="22" y="26"/>
                          </a:cubicBezTo>
                          <a:cubicBezTo>
                            <a:pt x="22" y="26"/>
                            <a:pt x="22" y="26"/>
                            <a:pt x="21" y="25"/>
                          </a:cubicBezTo>
                          <a:cubicBezTo>
                            <a:pt x="19" y="27"/>
                            <a:pt x="16" y="27"/>
                            <a:pt x="13" y="27"/>
                          </a:cubicBezTo>
                          <a:cubicBezTo>
                            <a:pt x="13" y="28"/>
                            <a:pt x="13" y="28"/>
                            <a:pt x="13" y="28"/>
                          </a:cubicBezTo>
                          <a:cubicBezTo>
                            <a:pt x="15" y="28"/>
                            <a:pt x="18" y="27"/>
                            <a:pt x="20" y="28"/>
                          </a:cubicBezTo>
                          <a:cubicBezTo>
                            <a:pt x="20" y="28"/>
                            <a:pt x="20" y="27"/>
                            <a:pt x="20" y="27"/>
                          </a:cubicBezTo>
                          <a:cubicBezTo>
                            <a:pt x="17" y="27"/>
                            <a:pt x="14" y="27"/>
                            <a:pt x="11" y="26"/>
                          </a:cubicBezTo>
                          <a:cubicBezTo>
                            <a:pt x="11" y="27"/>
                            <a:pt x="11" y="27"/>
                            <a:pt x="11" y="28"/>
                          </a:cubicBezTo>
                          <a:cubicBezTo>
                            <a:pt x="13" y="28"/>
                            <a:pt x="15" y="28"/>
                            <a:pt x="17" y="28"/>
                          </a:cubicBezTo>
                          <a:cubicBezTo>
                            <a:pt x="17" y="28"/>
                            <a:pt x="17" y="28"/>
                            <a:pt x="17" y="27"/>
                          </a:cubicBezTo>
                          <a:cubicBezTo>
                            <a:pt x="13" y="29"/>
                            <a:pt x="10" y="28"/>
                            <a:pt x="6" y="27"/>
                          </a:cubicBezTo>
                          <a:cubicBezTo>
                            <a:pt x="6" y="27"/>
                            <a:pt x="6" y="28"/>
                            <a:pt x="6" y="28"/>
                          </a:cubicBezTo>
                          <a:cubicBezTo>
                            <a:pt x="10" y="27"/>
                            <a:pt x="12" y="27"/>
                            <a:pt x="16" y="27"/>
                          </a:cubicBezTo>
                          <a:cubicBezTo>
                            <a:pt x="15" y="27"/>
                            <a:pt x="15" y="26"/>
                            <a:pt x="15" y="26"/>
                          </a:cubicBezTo>
                          <a:cubicBezTo>
                            <a:pt x="11" y="27"/>
                            <a:pt x="8" y="26"/>
                            <a:pt x="4" y="26"/>
                          </a:cubicBezTo>
                          <a:cubicBezTo>
                            <a:pt x="4" y="27"/>
                            <a:pt x="4" y="27"/>
                            <a:pt x="4" y="28"/>
                          </a:cubicBezTo>
                          <a:cubicBezTo>
                            <a:pt x="6" y="28"/>
                            <a:pt x="9" y="28"/>
                            <a:pt x="12" y="28"/>
                          </a:cubicBezTo>
                          <a:cubicBezTo>
                            <a:pt x="12" y="28"/>
                            <a:pt x="12" y="28"/>
                            <a:pt x="12" y="27"/>
                          </a:cubicBezTo>
                          <a:cubicBezTo>
                            <a:pt x="9" y="27"/>
                            <a:pt x="7" y="27"/>
                            <a:pt x="4" y="27"/>
                          </a:cubicBezTo>
                          <a:cubicBezTo>
                            <a:pt x="3" y="27"/>
                            <a:pt x="3" y="28"/>
                            <a:pt x="4" y="28"/>
                          </a:cubicBezTo>
                          <a:cubicBezTo>
                            <a:pt x="6" y="29"/>
                            <a:pt x="8" y="29"/>
                            <a:pt x="9" y="30"/>
                          </a:cubicBezTo>
                          <a:cubicBezTo>
                            <a:pt x="10" y="30"/>
                            <a:pt x="10" y="29"/>
                            <a:pt x="10" y="29"/>
                          </a:cubicBezTo>
                          <a:cubicBezTo>
                            <a:pt x="7" y="29"/>
                            <a:pt x="5" y="29"/>
                            <a:pt x="2" y="28"/>
                          </a:cubicBezTo>
                          <a:cubicBezTo>
                            <a:pt x="2" y="28"/>
                            <a:pt x="2" y="29"/>
                            <a:pt x="2" y="29"/>
                          </a:cubicBezTo>
                          <a:cubicBezTo>
                            <a:pt x="4" y="29"/>
                            <a:pt x="6" y="30"/>
                            <a:pt x="8" y="30"/>
                          </a:cubicBezTo>
                          <a:cubicBezTo>
                            <a:pt x="8" y="30"/>
                            <a:pt x="8" y="29"/>
                            <a:pt x="8" y="29"/>
                          </a:cubicBezTo>
                          <a:cubicBezTo>
                            <a:pt x="6" y="29"/>
                            <a:pt x="4" y="28"/>
                            <a:pt x="2" y="27"/>
                          </a:cubicBezTo>
                          <a:cubicBezTo>
                            <a:pt x="2" y="28"/>
                            <a:pt x="2" y="28"/>
                            <a:pt x="2" y="29"/>
                          </a:cubicBezTo>
                          <a:cubicBezTo>
                            <a:pt x="4" y="29"/>
                            <a:pt x="5" y="28"/>
                            <a:pt x="6" y="28"/>
                          </a:cubicBezTo>
                          <a:cubicBezTo>
                            <a:pt x="7" y="28"/>
                            <a:pt x="7" y="28"/>
                            <a:pt x="7" y="27"/>
                          </a:cubicBezTo>
                          <a:cubicBezTo>
                            <a:pt x="6" y="26"/>
                            <a:pt x="5" y="26"/>
                            <a:pt x="4" y="25"/>
                          </a:cubicBezTo>
                          <a:cubicBezTo>
                            <a:pt x="4" y="25"/>
                            <a:pt x="4" y="26"/>
                            <a:pt x="3" y="26"/>
                          </a:cubicBezTo>
                          <a:cubicBezTo>
                            <a:pt x="5" y="26"/>
                            <a:pt x="8" y="26"/>
                            <a:pt x="10" y="27"/>
                          </a:cubicBezTo>
                          <a:cubicBezTo>
                            <a:pt x="10" y="26"/>
                            <a:pt x="10" y="26"/>
                            <a:pt x="10" y="25"/>
                          </a:cubicBezTo>
                          <a:cubicBezTo>
                            <a:pt x="8" y="25"/>
                            <a:pt x="6" y="25"/>
                            <a:pt x="4" y="25"/>
                          </a:cubicBezTo>
                          <a:cubicBezTo>
                            <a:pt x="3" y="25"/>
                            <a:pt x="3" y="27"/>
                            <a:pt x="4" y="27"/>
                          </a:cubicBezTo>
                          <a:cubicBezTo>
                            <a:pt x="7" y="27"/>
                            <a:pt x="10" y="26"/>
                            <a:pt x="9" y="22"/>
                          </a:cubicBezTo>
                          <a:cubicBezTo>
                            <a:pt x="9" y="22"/>
                            <a:pt x="8" y="21"/>
                            <a:pt x="8" y="22"/>
                          </a:cubicBezTo>
                          <a:cubicBezTo>
                            <a:pt x="7" y="24"/>
                            <a:pt x="7" y="24"/>
                            <a:pt x="7" y="25"/>
                          </a:cubicBezTo>
                          <a:cubicBezTo>
                            <a:pt x="7" y="25"/>
                            <a:pt x="7" y="25"/>
                            <a:pt x="8" y="25"/>
                          </a:cubicBezTo>
                          <a:cubicBezTo>
                            <a:pt x="8" y="22"/>
                            <a:pt x="9" y="18"/>
                            <a:pt x="9" y="14"/>
                          </a:cubicBezTo>
                          <a:cubicBezTo>
                            <a:pt x="9" y="14"/>
                            <a:pt x="8" y="14"/>
                            <a:pt x="8" y="14"/>
                          </a:cubicBezTo>
                          <a:cubicBezTo>
                            <a:pt x="8" y="17"/>
                            <a:pt x="8" y="21"/>
                            <a:pt x="7" y="25"/>
                          </a:cubicBezTo>
                          <a:cubicBezTo>
                            <a:pt x="8" y="25"/>
                            <a:pt x="8" y="25"/>
                            <a:pt x="9" y="25"/>
                          </a:cubicBezTo>
                          <a:cubicBezTo>
                            <a:pt x="9" y="21"/>
                            <a:pt x="9" y="18"/>
                            <a:pt x="9" y="14"/>
                          </a:cubicBezTo>
                          <a:cubicBezTo>
                            <a:pt x="8" y="14"/>
                            <a:pt x="8" y="14"/>
                            <a:pt x="7" y="14"/>
                          </a:cubicBezTo>
                          <a:cubicBezTo>
                            <a:pt x="8" y="17"/>
                            <a:pt x="7" y="19"/>
                            <a:pt x="7" y="21"/>
                          </a:cubicBezTo>
                          <a:cubicBezTo>
                            <a:pt x="7" y="21"/>
                            <a:pt x="8" y="21"/>
                            <a:pt x="8" y="21"/>
                          </a:cubicBezTo>
                          <a:cubicBezTo>
                            <a:pt x="8" y="21"/>
                            <a:pt x="9" y="15"/>
                            <a:pt x="10" y="19"/>
                          </a:cubicBezTo>
                          <a:cubicBezTo>
                            <a:pt x="11" y="19"/>
                            <a:pt x="11" y="19"/>
                            <a:pt x="12" y="18"/>
                          </a:cubicBezTo>
                          <a:cubicBezTo>
                            <a:pt x="10" y="14"/>
                            <a:pt x="10" y="9"/>
                            <a:pt x="9" y="4"/>
                          </a:cubicBezTo>
                          <a:cubicBezTo>
                            <a:pt x="9" y="5"/>
                            <a:pt x="8" y="5"/>
                            <a:pt x="8" y="5"/>
                          </a:cubicBezTo>
                          <a:cubicBezTo>
                            <a:pt x="11" y="8"/>
                            <a:pt x="14" y="11"/>
                            <a:pt x="17" y="13"/>
                          </a:cubicBezTo>
                          <a:cubicBezTo>
                            <a:pt x="18" y="14"/>
                            <a:pt x="18" y="13"/>
                            <a:pt x="18" y="12"/>
                          </a:cubicBezTo>
                          <a:cubicBezTo>
                            <a:pt x="16" y="9"/>
                            <a:pt x="15" y="6"/>
                            <a:pt x="11" y="5"/>
                          </a:cubicBezTo>
                          <a:cubicBezTo>
                            <a:pt x="10" y="4"/>
                            <a:pt x="9" y="5"/>
                            <a:pt x="10" y="6"/>
                          </a:cubicBezTo>
                          <a:cubicBezTo>
                            <a:pt x="12" y="8"/>
                            <a:pt x="14" y="10"/>
                            <a:pt x="15" y="12"/>
                          </a:cubicBezTo>
                          <a:cubicBezTo>
                            <a:pt x="16" y="12"/>
                            <a:pt x="16" y="12"/>
                            <a:pt x="16" y="11"/>
                          </a:cubicBezTo>
                          <a:cubicBezTo>
                            <a:pt x="14" y="9"/>
                            <a:pt x="12" y="7"/>
                            <a:pt x="10" y="5"/>
                          </a:cubicBezTo>
                          <a:cubicBezTo>
                            <a:pt x="9" y="5"/>
                            <a:pt x="8" y="6"/>
                            <a:pt x="9" y="6"/>
                          </a:cubicBezTo>
                          <a:cubicBezTo>
                            <a:pt x="11" y="9"/>
                            <a:pt x="14" y="12"/>
                            <a:pt x="16" y="15"/>
                          </a:cubicBezTo>
                          <a:cubicBezTo>
                            <a:pt x="16" y="14"/>
                            <a:pt x="17" y="14"/>
                            <a:pt x="17" y="14"/>
                          </a:cubicBezTo>
                          <a:cubicBezTo>
                            <a:pt x="14" y="12"/>
                            <a:pt x="11" y="11"/>
                            <a:pt x="9" y="8"/>
                          </a:cubicBezTo>
                          <a:cubicBezTo>
                            <a:pt x="9" y="8"/>
                            <a:pt x="8" y="9"/>
                            <a:pt x="8" y="9"/>
                          </a:cubicBezTo>
                          <a:cubicBezTo>
                            <a:pt x="13" y="12"/>
                            <a:pt x="17" y="17"/>
                            <a:pt x="21" y="21"/>
                          </a:cubicBezTo>
                          <a:cubicBezTo>
                            <a:pt x="22" y="22"/>
                            <a:pt x="23" y="21"/>
                            <a:pt x="23" y="21"/>
                          </a:cubicBezTo>
                          <a:cubicBezTo>
                            <a:pt x="22" y="19"/>
                            <a:pt x="21" y="17"/>
                            <a:pt x="21" y="16"/>
                          </a:cubicBezTo>
                          <a:cubicBezTo>
                            <a:pt x="20" y="16"/>
                            <a:pt x="20" y="16"/>
                            <a:pt x="19" y="16"/>
                          </a:cubicBezTo>
                          <a:cubicBezTo>
                            <a:pt x="21" y="19"/>
                            <a:pt x="23" y="21"/>
                            <a:pt x="25" y="24"/>
                          </a:cubicBezTo>
                          <a:cubicBezTo>
                            <a:pt x="25" y="24"/>
                            <a:pt x="26" y="24"/>
                            <a:pt x="26" y="23"/>
                          </a:cubicBezTo>
                          <a:cubicBezTo>
                            <a:pt x="25" y="20"/>
                            <a:pt x="24" y="17"/>
                            <a:pt x="22" y="15"/>
                          </a:cubicBezTo>
                          <a:cubicBezTo>
                            <a:pt x="22" y="14"/>
                            <a:pt x="20" y="15"/>
                            <a:pt x="21" y="16"/>
                          </a:cubicBezTo>
                          <a:cubicBezTo>
                            <a:pt x="22" y="18"/>
                            <a:pt x="23" y="20"/>
                            <a:pt x="25" y="23"/>
                          </a:cubicBezTo>
                          <a:cubicBezTo>
                            <a:pt x="26" y="23"/>
                            <a:pt x="27" y="22"/>
                            <a:pt x="26" y="22"/>
                          </a:cubicBezTo>
                          <a:cubicBezTo>
                            <a:pt x="24" y="17"/>
                            <a:pt x="20" y="12"/>
                            <a:pt x="15" y="10"/>
                          </a:cubicBezTo>
                          <a:cubicBezTo>
                            <a:pt x="14" y="10"/>
                            <a:pt x="14" y="11"/>
                            <a:pt x="14" y="11"/>
                          </a:cubicBezTo>
                          <a:cubicBezTo>
                            <a:pt x="16" y="15"/>
                            <a:pt x="19" y="18"/>
                            <a:pt x="22" y="21"/>
                          </a:cubicBezTo>
                          <a:cubicBezTo>
                            <a:pt x="22" y="21"/>
                            <a:pt x="23" y="20"/>
                            <a:pt x="23" y="20"/>
                          </a:cubicBezTo>
                          <a:cubicBezTo>
                            <a:pt x="20" y="18"/>
                            <a:pt x="17" y="15"/>
                            <a:pt x="14" y="13"/>
                          </a:cubicBezTo>
                          <a:cubicBezTo>
                            <a:pt x="13" y="13"/>
                            <a:pt x="12" y="14"/>
                            <a:pt x="13" y="15"/>
                          </a:cubicBezTo>
                          <a:cubicBezTo>
                            <a:pt x="16" y="18"/>
                            <a:pt x="19" y="20"/>
                            <a:pt x="22" y="23"/>
                          </a:cubicBezTo>
                          <a:cubicBezTo>
                            <a:pt x="23" y="23"/>
                            <a:pt x="24" y="22"/>
                            <a:pt x="23" y="21"/>
                          </a:cubicBezTo>
                          <a:cubicBezTo>
                            <a:pt x="22" y="20"/>
                            <a:pt x="20" y="19"/>
                            <a:pt x="19" y="18"/>
                          </a:cubicBezTo>
                          <a:cubicBezTo>
                            <a:pt x="18" y="18"/>
                            <a:pt x="17" y="19"/>
                            <a:pt x="18" y="19"/>
                          </a:cubicBezTo>
                          <a:cubicBezTo>
                            <a:pt x="20" y="21"/>
                            <a:pt x="23" y="23"/>
                            <a:pt x="26" y="25"/>
                          </a:cubicBezTo>
                          <a:cubicBezTo>
                            <a:pt x="26" y="25"/>
                            <a:pt x="27" y="25"/>
                            <a:pt x="27" y="24"/>
                          </a:cubicBezTo>
                          <a:cubicBezTo>
                            <a:pt x="25" y="22"/>
                            <a:pt x="24" y="21"/>
                            <a:pt x="21" y="20"/>
                          </a:cubicBezTo>
                          <a:cubicBezTo>
                            <a:pt x="21" y="20"/>
                            <a:pt x="20" y="20"/>
                            <a:pt x="21" y="21"/>
                          </a:cubicBezTo>
                          <a:cubicBezTo>
                            <a:pt x="21" y="23"/>
                            <a:pt x="21" y="25"/>
                            <a:pt x="22" y="27"/>
                          </a:cubicBezTo>
                          <a:cubicBezTo>
                            <a:pt x="22" y="28"/>
                            <a:pt x="23" y="27"/>
                            <a:pt x="23" y="26"/>
                          </a:cubicBezTo>
                          <a:cubicBezTo>
                            <a:pt x="22" y="23"/>
                            <a:pt x="22" y="19"/>
                            <a:pt x="20" y="16"/>
                          </a:cubicBezTo>
                          <a:cubicBezTo>
                            <a:pt x="20" y="16"/>
                            <a:pt x="19" y="16"/>
                            <a:pt x="19" y="17"/>
                          </a:cubicBezTo>
                          <a:cubicBezTo>
                            <a:pt x="18" y="20"/>
                            <a:pt x="18" y="24"/>
                            <a:pt x="18" y="28"/>
                          </a:cubicBezTo>
                          <a:cubicBezTo>
                            <a:pt x="18" y="29"/>
                            <a:pt x="19" y="29"/>
                            <a:pt x="19" y="28"/>
                          </a:cubicBezTo>
                          <a:cubicBezTo>
                            <a:pt x="20" y="23"/>
                            <a:pt x="20" y="19"/>
                            <a:pt x="19" y="14"/>
                          </a:cubicBezTo>
                          <a:cubicBezTo>
                            <a:pt x="19" y="14"/>
                            <a:pt x="18" y="14"/>
                            <a:pt x="17" y="14"/>
                          </a:cubicBezTo>
                          <a:cubicBezTo>
                            <a:pt x="16" y="19"/>
                            <a:pt x="16" y="23"/>
                            <a:pt x="16" y="28"/>
                          </a:cubicBezTo>
                          <a:cubicBezTo>
                            <a:pt x="16" y="29"/>
                            <a:pt x="18" y="29"/>
                            <a:pt x="18" y="28"/>
                          </a:cubicBezTo>
                          <a:cubicBezTo>
                            <a:pt x="18" y="23"/>
                            <a:pt x="18" y="19"/>
                            <a:pt x="17" y="14"/>
                          </a:cubicBezTo>
                          <a:cubicBezTo>
                            <a:pt x="17" y="13"/>
                            <a:pt x="16" y="13"/>
                            <a:pt x="15" y="14"/>
                          </a:cubicBezTo>
                          <a:cubicBezTo>
                            <a:pt x="15" y="18"/>
                            <a:pt x="15" y="22"/>
                            <a:pt x="15" y="27"/>
                          </a:cubicBezTo>
                          <a:cubicBezTo>
                            <a:pt x="15" y="27"/>
                            <a:pt x="16" y="27"/>
                            <a:pt x="16" y="27"/>
                          </a:cubicBezTo>
                          <a:cubicBezTo>
                            <a:pt x="16" y="22"/>
                            <a:pt x="17" y="17"/>
                            <a:pt x="16" y="12"/>
                          </a:cubicBezTo>
                          <a:cubicBezTo>
                            <a:pt x="16" y="11"/>
                            <a:pt x="15" y="11"/>
                            <a:pt x="14" y="12"/>
                          </a:cubicBezTo>
                          <a:cubicBezTo>
                            <a:pt x="13" y="17"/>
                            <a:pt x="13" y="22"/>
                            <a:pt x="13" y="27"/>
                          </a:cubicBezTo>
                          <a:cubicBezTo>
                            <a:pt x="13" y="28"/>
                            <a:pt x="14" y="28"/>
                            <a:pt x="14" y="27"/>
                          </a:cubicBezTo>
                          <a:cubicBezTo>
                            <a:pt x="14" y="22"/>
                            <a:pt x="16" y="17"/>
                            <a:pt x="14" y="13"/>
                          </a:cubicBezTo>
                          <a:cubicBezTo>
                            <a:pt x="14" y="12"/>
                            <a:pt x="13" y="12"/>
                            <a:pt x="13" y="13"/>
                          </a:cubicBezTo>
                          <a:cubicBezTo>
                            <a:pt x="11" y="18"/>
                            <a:pt x="10" y="22"/>
                            <a:pt x="11" y="28"/>
                          </a:cubicBezTo>
                          <a:cubicBezTo>
                            <a:pt x="11" y="28"/>
                            <a:pt x="12" y="29"/>
                            <a:pt x="12" y="28"/>
                          </a:cubicBezTo>
                          <a:cubicBezTo>
                            <a:pt x="13" y="22"/>
                            <a:pt x="14" y="16"/>
                            <a:pt x="14" y="10"/>
                          </a:cubicBezTo>
                          <a:cubicBezTo>
                            <a:pt x="14" y="9"/>
                            <a:pt x="13" y="9"/>
                            <a:pt x="13" y="10"/>
                          </a:cubicBezTo>
                          <a:cubicBezTo>
                            <a:pt x="10" y="15"/>
                            <a:pt x="9" y="21"/>
                            <a:pt x="9" y="26"/>
                          </a:cubicBezTo>
                          <a:cubicBezTo>
                            <a:pt x="9" y="27"/>
                            <a:pt x="10" y="27"/>
                            <a:pt x="10" y="26"/>
                          </a:cubicBezTo>
                          <a:cubicBezTo>
                            <a:pt x="11" y="20"/>
                            <a:pt x="12" y="13"/>
                            <a:pt x="11" y="6"/>
                          </a:cubicBezTo>
                          <a:cubicBezTo>
                            <a:pt x="11" y="6"/>
                            <a:pt x="10" y="5"/>
                            <a:pt x="10" y="6"/>
                          </a:cubicBezTo>
                          <a:cubicBezTo>
                            <a:pt x="8" y="12"/>
                            <a:pt x="7" y="17"/>
                            <a:pt x="7" y="23"/>
                          </a:cubicBezTo>
                          <a:cubicBezTo>
                            <a:pt x="7" y="24"/>
                            <a:pt x="8" y="24"/>
                            <a:pt x="9" y="23"/>
                          </a:cubicBezTo>
                          <a:cubicBezTo>
                            <a:pt x="9" y="17"/>
                            <a:pt x="11" y="10"/>
                            <a:pt x="9" y="4"/>
                          </a:cubicBezTo>
                          <a:cubicBezTo>
                            <a:pt x="9" y="3"/>
                            <a:pt x="8" y="3"/>
                            <a:pt x="8" y="4"/>
                          </a:cubicBezTo>
                          <a:cubicBezTo>
                            <a:pt x="6" y="9"/>
                            <a:pt x="5" y="14"/>
                            <a:pt x="5" y="19"/>
                          </a:cubicBezTo>
                          <a:cubicBezTo>
                            <a:pt x="5" y="20"/>
                            <a:pt x="6" y="20"/>
                            <a:pt x="6" y="19"/>
                          </a:cubicBezTo>
                          <a:cubicBezTo>
                            <a:pt x="7" y="13"/>
                            <a:pt x="8" y="7"/>
                            <a:pt x="8" y="1"/>
                          </a:cubicBezTo>
                          <a:cubicBezTo>
                            <a:pt x="8" y="0"/>
                            <a:pt x="7" y="0"/>
                            <a:pt x="7" y="1"/>
                          </a:cubicBezTo>
                          <a:cubicBezTo>
                            <a:pt x="7" y="3"/>
                            <a:pt x="7" y="6"/>
                            <a:pt x="7" y="9"/>
                          </a:cubicBezTo>
                          <a:cubicBezTo>
                            <a:pt x="7" y="10"/>
                            <a:pt x="8" y="10"/>
                            <a:pt x="8" y="9"/>
                          </a:cubicBezTo>
                          <a:cubicBezTo>
                            <a:pt x="8" y="8"/>
                            <a:pt x="8" y="8"/>
                            <a:pt x="8" y="7"/>
                          </a:cubicBezTo>
                          <a:cubicBezTo>
                            <a:pt x="8" y="6"/>
                            <a:pt x="7" y="6"/>
                            <a:pt x="7" y="7"/>
                          </a:cubicBezTo>
                          <a:cubicBezTo>
                            <a:pt x="6" y="14"/>
                            <a:pt x="5" y="20"/>
                            <a:pt x="4" y="26"/>
                          </a:cubicBezTo>
                          <a:cubicBezTo>
                            <a:pt x="3" y="27"/>
                            <a:pt x="5" y="27"/>
                            <a:pt x="5" y="26"/>
                          </a:cubicBezTo>
                          <a:cubicBezTo>
                            <a:pt x="6" y="21"/>
                            <a:pt x="7" y="15"/>
                            <a:pt x="7" y="9"/>
                          </a:cubicBezTo>
                          <a:cubicBezTo>
                            <a:pt x="7" y="8"/>
                            <a:pt x="6" y="8"/>
                            <a:pt x="6" y="9"/>
                          </a:cubicBezTo>
                          <a:cubicBezTo>
                            <a:pt x="5" y="14"/>
                            <a:pt x="4" y="20"/>
                            <a:pt x="3" y="25"/>
                          </a:cubicBezTo>
                          <a:cubicBezTo>
                            <a:pt x="2" y="26"/>
                            <a:pt x="4" y="26"/>
                            <a:pt x="4" y="25"/>
                          </a:cubicBezTo>
                          <a:cubicBezTo>
                            <a:pt x="5" y="22"/>
                            <a:pt x="6" y="18"/>
                            <a:pt x="7" y="14"/>
                          </a:cubicBezTo>
                          <a:cubicBezTo>
                            <a:pt x="7" y="13"/>
                            <a:pt x="6" y="12"/>
                            <a:pt x="5" y="13"/>
                          </a:cubicBezTo>
                          <a:cubicBezTo>
                            <a:pt x="4" y="18"/>
                            <a:pt x="2" y="22"/>
                            <a:pt x="1" y="26"/>
                          </a:cubicBezTo>
                          <a:cubicBezTo>
                            <a:pt x="1" y="27"/>
                            <a:pt x="2" y="28"/>
                            <a:pt x="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85"/>
                    <p:cNvSpPr/>
                    <p:nvPr/>
                  </p:nvSpPr>
                  <p:spPr bwMode="auto">
                    <a:xfrm>
                      <a:off x="933450" y="2185988"/>
                      <a:ext cx="28575" cy="34925"/>
                    </a:xfrm>
                    <a:custGeom>
                      <a:avLst/>
                      <a:gdLst>
                        <a:gd name="T0" fmla="*/ 23 w 26"/>
                        <a:gd name="T1" fmla="*/ 6 h 32"/>
                        <a:gd name="T2" fmla="*/ 7 w 26"/>
                        <a:gd name="T3" fmla="*/ 8 h 32"/>
                        <a:gd name="T4" fmla="*/ 13 w 26"/>
                        <a:gd name="T5" fmla="*/ 14 h 32"/>
                        <a:gd name="T6" fmla="*/ 22 w 26"/>
                        <a:gd name="T7" fmla="*/ 22 h 32"/>
                        <a:gd name="T8" fmla="*/ 11 w 26"/>
                        <a:gd name="T9" fmla="*/ 28 h 32"/>
                        <a:gd name="T10" fmla="*/ 4 w 26"/>
                        <a:gd name="T11" fmla="*/ 24 h 32"/>
                        <a:gd name="T12" fmla="*/ 6 w 26"/>
                        <a:gd name="T13" fmla="*/ 15 h 32"/>
                        <a:gd name="T14" fmla="*/ 5 w 26"/>
                        <a:gd name="T15" fmla="*/ 14 h 32"/>
                        <a:gd name="T16" fmla="*/ 6 w 26"/>
                        <a:gd name="T17" fmla="*/ 27 h 32"/>
                        <a:gd name="T18" fmla="*/ 21 w 26"/>
                        <a:gd name="T19" fmla="*/ 29 h 32"/>
                        <a:gd name="T20" fmla="*/ 20 w 26"/>
                        <a:gd name="T21" fmla="*/ 17 h 32"/>
                        <a:gd name="T22" fmla="*/ 10 w 26"/>
                        <a:gd name="T23" fmla="*/ 10 h 32"/>
                        <a:gd name="T24" fmla="*/ 13 w 26"/>
                        <a:gd name="T25" fmla="*/ 3 h 32"/>
                        <a:gd name="T26" fmla="*/ 22 w 26"/>
                        <a:gd name="T27" fmla="*/ 6 h 32"/>
                        <a:gd name="T28" fmla="*/ 23 w 26"/>
                        <a:gd name="T29"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32">
                          <a:moveTo>
                            <a:pt x="23" y="6"/>
                          </a:moveTo>
                          <a:cubicBezTo>
                            <a:pt x="20" y="0"/>
                            <a:pt x="7" y="0"/>
                            <a:pt x="7" y="8"/>
                          </a:cubicBezTo>
                          <a:cubicBezTo>
                            <a:pt x="7" y="11"/>
                            <a:pt x="11" y="13"/>
                            <a:pt x="13" y="14"/>
                          </a:cubicBezTo>
                          <a:cubicBezTo>
                            <a:pt x="16" y="16"/>
                            <a:pt x="21" y="18"/>
                            <a:pt x="22" y="22"/>
                          </a:cubicBezTo>
                          <a:cubicBezTo>
                            <a:pt x="25" y="29"/>
                            <a:pt x="16" y="30"/>
                            <a:pt x="11" y="28"/>
                          </a:cubicBezTo>
                          <a:cubicBezTo>
                            <a:pt x="9" y="28"/>
                            <a:pt x="6" y="26"/>
                            <a:pt x="4" y="24"/>
                          </a:cubicBezTo>
                          <a:cubicBezTo>
                            <a:pt x="2" y="21"/>
                            <a:pt x="4" y="17"/>
                            <a:pt x="6" y="15"/>
                          </a:cubicBezTo>
                          <a:cubicBezTo>
                            <a:pt x="6" y="14"/>
                            <a:pt x="5" y="13"/>
                            <a:pt x="5" y="14"/>
                          </a:cubicBezTo>
                          <a:cubicBezTo>
                            <a:pt x="1" y="18"/>
                            <a:pt x="0" y="24"/>
                            <a:pt x="6" y="27"/>
                          </a:cubicBezTo>
                          <a:cubicBezTo>
                            <a:pt x="10" y="30"/>
                            <a:pt x="16" y="32"/>
                            <a:pt x="21" y="29"/>
                          </a:cubicBezTo>
                          <a:cubicBezTo>
                            <a:pt x="26" y="27"/>
                            <a:pt x="24" y="20"/>
                            <a:pt x="20" y="17"/>
                          </a:cubicBezTo>
                          <a:cubicBezTo>
                            <a:pt x="17" y="14"/>
                            <a:pt x="13" y="13"/>
                            <a:pt x="10" y="10"/>
                          </a:cubicBezTo>
                          <a:cubicBezTo>
                            <a:pt x="7" y="7"/>
                            <a:pt x="10" y="4"/>
                            <a:pt x="13" y="3"/>
                          </a:cubicBezTo>
                          <a:cubicBezTo>
                            <a:pt x="16" y="2"/>
                            <a:pt x="20" y="4"/>
                            <a:pt x="22" y="6"/>
                          </a:cubicBezTo>
                          <a:cubicBezTo>
                            <a:pt x="22" y="7"/>
                            <a:pt x="24" y="7"/>
                            <a:pt x="2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86"/>
                    <p:cNvSpPr/>
                    <p:nvPr/>
                  </p:nvSpPr>
                  <p:spPr bwMode="auto">
                    <a:xfrm>
                      <a:off x="955675" y="2198688"/>
                      <a:ext cx="15875" cy="20638"/>
                    </a:xfrm>
                    <a:custGeom>
                      <a:avLst/>
                      <a:gdLst>
                        <a:gd name="T0" fmla="*/ 4 w 14"/>
                        <a:gd name="T1" fmla="*/ 7 h 19"/>
                        <a:gd name="T2" fmla="*/ 4 w 14"/>
                        <a:gd name="T3" fmla="*/ 2 h 19"/>
                        <a:gd name="T4" fmla="*/ 2 w 14"/>
                        <a:gd name="T5" fmla="*/ 2 h 19"/>
                        <a:gd name="T6" fmla="*/ 7 w 14"/>
                        <a:gd name="T7" fmla="*/ 19 h 19"/>
                        <a:gd name="T8" fmla="*/ 11 w 14"/>
                        <a:gd name="T9" fmla="*/ 1 h 19"/>
                        <a:gd name="T10" fmla="*/ 10 w 14"/>
                        <a:gd name="T11" fmla="*/ 1 h 19"/>
                        <a:gd name="T12" fmla="*/ 7 w 14"/>
                        <a:gd name="T13" fmla="*/ 17 h 19"/>
                        <a:gd name="T14" fmla="*/ 4 w 14"/>
                        <a:gd name="T15" fmla="*/ 2 h 19"/>
                        <a:gd name="T16" fmla="*/ 2 w 14"/>
                        <a:gd name="T17" fmla="*/ 2 h 19"/>
                        <a:gd name="T18" fmla="*/ 3 w 14"/>
                        <a:gd name="T19" fmla="*/ 7 h 19"/>
                        <a:gd name="T20" fmla="*/ 4 w 14"/>
                        <a:gd name="T2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9">
                          <a:moveTo>
                            <a:pt x="4" y="7"/>
                          </a:moveTo>
                          <a:cubicBezTo>
                            <a:pt x="4" y="6"/>
                            <a:pt x="4" y="4"/>
                            <a:pt x="4" y="2"/>
                          </a:cubicBezTo>
                          <a:cubicBezTo>
                            <a:pt x="3" y="2"/>
                            <a:pt x="3" y="2"/>
                            <a:pt x="2" y="2"/>
                          </a:cubicBezTo>
                          <a:cubicBezTo>
                            <a:pt x="2" y="6"/>
                            <a:pt x="0" y="19"/>
                            <a:pt x="7" y="19"/>
                          </a:cubicBezTo>
                          <a:cubicBezTo>
                            <a:pt x="14" y="19"/>
                            <a:pt x="11" y="5"/>
                            <a:pt x="11" y="1"/>
                          </a:cubicBezTo>
                          <a:cubicBezTo>
                            <a:pt x="11" y="0"/>
                            <a:pt x="10" y="0"/>
                            <a:pt x="10" y="1"/>
                          </a:cubicBezTo>
                          <a:cubicBezTo>
                            <a:pt x="10" y="4"/>
                            <a:pt x="13" y="18"/>
                            <a:pt x="7" y="17"/>
                          </a:cubicBezTo>
                          <a:cubicBezTo>
                            <a:pt x="2" y="17"/>
                            <a:pt x="4" y="6"/>
                            <a:pt x="4" y="2"/>
                          </a:cubicBezTo>
                          <a:cubicBezTo>
                            <a:pt x="4" y="2"/>
                            <a:pt x="2" y="2"/>
                            <a:pt x="2" y="2"/>
                          </a:cubicBezTo>
                          <a:cubicBezTo>
                            <a:pt x="2" y="4"/>
                            <a:pt x="3" y="6"/>
                            <a:pt x="3" y="7"/>
                          </a:cubicBezTo>
                          <a:cubicBezTo>
                            <a:pt x="3" y="8"/>
                            <a:pt x="4" y="8"/>
                            <a:pt x="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7"/>
                    <p:cNvSpPr/>
                    <p:nvPr/>
                  </p:nvSpPr>
                  <p:spPr bwMode="auto">
                    <a:xfrm>
                      <a:off x="965200" y="2197101"/>
                      <a:ext cx="15875" cy="22225"/>
                    </a:xfrm>
                    <a:custGeom>
                      <a:avLst/>
                      <a:gdLst>
                        <a:gd name="T0" fmla="*/ 14 w 14"/>
                        <a:gd name="T1" fmla="*/ 8 h 20"/>
                        <a:gd name="T2" fmla="*/ 1 w 14"/>
                        <a:gd name="T3" fmla="*/ 9 h 20"/>
                        <a:gd name="T4" fmla="*/ 3 w 14"/>
                        <a:gd name="T5" fmla="*/ 18 h 20"/>
                        <a:gd name="T6" fmla="*/ 11 w 14"/>
                        <a:gd name="T7" fmla="*/ 16 h 20"/>
                        <a:gd name="T8" fmla="*/ 10 w 14"/>
                        <a:gd name="T9" fmla="*/ 15 h 20"/>
                        <a:gd name="T10" fmla="*/ 3 w 14"/>
                        <a:gd name="T11" fmla="*/ 16 h 20"/>
                        <a:gd name="T12" fmla="*/ 3 w 14"/>
                        <a:gd name="T13" fmla="*/ 8 h 20"/>
                        <a:gd name="T14" fmla="*/ 12 w 14"/>
                        <a:gd name="T15" fmla="*/ 8 h 20"/>
                        <a:gd name="T16" fmla="*/ 14 w 14"/>
                        <a:gd name="T17"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0">
                          <a:moveTo>
                            <a:pt x="14" y="8"/>
                          </a:moveTo>
                          <a:cubicBezTo>
                            <a:pt x="12" y="0"/>
                            <a:pt x="3" y="3"/>
                            <a:pt x="1" y="9"/>
                          </a:cubicBezTo>
                          <a:cubicBezTo>
                            <a:pt x="0" y="12"/>
                            <a:pt x="0" y="16"/>
                            <a:pt x="3" y="18"/>
                          </a:cubicBezTo>
                          <a:cubicBezTo>
                            <a:pt x="6" y="20"/>
                            <a:pt x="9" y="18"/>
                            <a:pt x="11" y="16"/>
                          </a:cubicBezTo>
                          <a:cubicBezTo>
                            <a:pt x="12" y="15"/>
                            <a:pt x="11" y="14"/>
                            <a:pt x="10" y="15"/>
                          </a:cubicBezTo>
                          <a:cubicBezTo>
                            <a:pt x="8" y="17"/>
                            <a:pt x="6" y="18"/>
                            <a:pt x="3" y="16"/>
                          </a:cubicBezTo>
                          <a:cubicBezTo>
                            <a:pt x="1" y="14"/>
                            <a:pt x="1" y="11"/>
                            <a:pt x="3" y="8"/>
                          </a:cubicBezTo>
                          <a:cubicBezTo>
                            <a:pt x="5" y="4"/>
                            <a:pt x="11" y="3"/>
                            <a:pt x="12" y="8"/>
                          </a:cubicBezTo>
                          <a:cubicBezTo>
                            <a:pt x="13" y="9"/>
                            <a:pt x="14" y="9"/>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88"/>
                    <p:cNvSpPr/>
                    <p:nvPr/>
                  </p:nvSpPr>
                  <p:spPr bwMode="auto">
                    <a:xfrm>
                      <a:off x="977900" y="2195513"/>
                      <a:ext cx="12700" cy="25400"/>
                    </a:xfrm>
                    <a:custGeom>
                      <a:avLst/>
                      <a:gdLst>
                        <a:gd name="T0" fmla="*/ 12 w 13"/>
                        <a:gd name="T1" fmla="*/ 7 h 24"/>
                        <a:gd name="T2" fmla="*/ 1 w 13"/>
                        <a:gd name="T3" fmla="*/ 13 h 24"/>
                        <a:gd name="T4" fmla="*/ 12 w 13"/>
                        <a:gd name="T5" fmla="*/ 16 h 24"/>
                        <a:gd name="T6" fmla="*/ 10 w 13"/>
                        <a:gd name="T7" fmla="*/ 16 h 24"/>
                        <a:gd name="T8" fmla="*/ 2 w 13"/>
                        <a:gd name="T9" fmla="*/ 12 h 24"/>
                        <a:gd name="T10" fmla="*/ 11 w 13"/>
                        <a:gd name="T11" fmla="*/ 7 h 24"/>
                        <a:gd name="T12" fmla="*/ 12 w 13"/>
                        <a:gd name="T13" fmla="*/ 7 h 24"/>
                      </a:gdLst>
                      <a:ahLst/>
                      <a:cxnLst>
                        <a:cxn ang="0">
                          <a:pos x="T0" y="T1"/>
                        </a:cxn>
                        <a:cxn ang="0">
                          <a:pos x="T2" y="T3"/>
                        </a:cxn>
                        <a:cxn ang="0">
                          <a:pos x="T4" y="T5"/>
                        </a:cxn>
                        <a:cxn ang="0">
                          <a:pos x="T6" y="T7"/>
                        </a:cxn>
                        <a:cxn ang="0">
                          <a:pos x="T8" y="T9"/>
                        </a:cxn>
                        <a:cxn ang="0">
                          <a:pos x="T10" y="T11"/>
                        </a:cxn>
                        <a:cxn ang="0">
                          <a:pos x="T12" y="T13"/>
                        </a:cxn>
                      </a:cxnLst>
                      <a:rect l="0" t="0" r="r" b="b"/>
                      <a:pathLst>
                        <a:path w="13" h="24">
                          <a:moveTo>
                            <a:pt x="12" y="7"/>
                          </a:moveTo>
                          <a:cubicBezTo>
                            <a:pt x="9" y="0"/>
                            <a:pt x="1" y="8"/>
                            <a:pt x="1" y="13"/>
                          </a:cubicBezTo>
                          <a:cubicBezTo>
                            <a:pt x="0" y="18"/>
                            <a:pt x="10" y="24"/>
                            <a:pt x="12" y="16"/>
                          </a:cubicBezTo>
                          <a:cubicBezTo>
                            <a:pt x="12" y="16"/>
                            <a:pt x="11" y="15"/>
                            <a:pt x="10" y="16"/>
                          </a:cubicBezTo>
                          <a:cubicBezTo>
                            <a:pt x="9" y="22"/>
                            <a:pt x="2" y="17"/>
                            <a:pt x="2" y="12"/>
                          </a:cubicBezTo>
                          <a:cubicBezTo>
                            <a:pt x="3" y="9"/>
                            <a:pt x="9" y="2"/>
                            <a:pt x="11" y="7"/>
                          </a:cubicBezTo>
                          <a:cubicBezTo>
                            <a:pt x="12" y="8"/>
                            <a:pt x="13" y="7"/>
                            <a:pt x="1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9"/>
                    <p:cNvSpPr/>
                    <p:nvPr/>
                  </p:nvSpPr>
                  <p:spPr bwMode="auto">
                    <a:xfrm>
                      <a:off x="989013" y="2197101"/>
                      <a:ext cx="15875" cy="19050"/>
                    </a:xfrm>
                    <a:custGeom>
                      <a:avLst/>
                      <a:gdLst>
                        <a:gd name="T0" fmla="*/ 4 w 15"/>
                        <a:gd name="T1" fmla="*/ 10 h 17"/>
                        <a:gd name="T2" fmla="*/ 13 w 15"/>
                        <a:gd name="T3" fmla="*/ 7 h 17"/>
                        <a:gd name="T4" fmla="*/ 13 w 15"/>
                        <a:gd name="T5" fmla="*/ 6 h 17"/>
                        <a:gd name="T6" fmla="*/ 0 w 15"/>
                        <a:gd name="T7" fmla="*/ 12 h 17"/>
                        <a:gd name="T8" fmla="*/ 5 w 15"/>
                        <a:gd name="T9" fmla="*/ 17 h 17"/>
                        <a:gd name="T10" fmla="*/ 14 w 15"/>
                        <a:gd name="T11" fmla="*/ 11 h 17"/>
                        <a:gd name="T12" fmla="*/ 13 w 15"/>
                        <a:gd name="T13" fmla="*/ 10 h 17"/>
                        <a:gd name="T14" fmla="*/ 6 w 15"/>
                        <a:gd name="T15" fmla="*/ 15 h 17"/>
                        <a:gd name="T16" fmla="*/ 2 w 15"/>
                        <a:gd name="T17" fmla="*/ 8 h 17"/>
                        <a:gd name="T18" fmla="*/ 10 w 15"/>
                        <a:gd name="T19" fmla="*/ 6 h 17"/>
                        <a:gd name="T20" fmla="*/ 7 w 15"/>
                        <a:gd name="T21" fmla="*/ 8 h 17"/>
                        <a:gd name="T22" fmla="*/ 3 w 15"/>
                        <a:gd name="T23" fmla="*/ 9 h 17"/>
                        <a:gd name="T24" fmla="*/ 4 w 15"/>
                        <a:gd name="T25"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7">
                          <a:moveTo>
                            <a:pt x="4" y="10"/>
                          </a:moveTo>
                          <a:cubicBezTo>
                            <a:pt x="7" y="9"/>
                            <a:pt x="11" y="10"/>
                            <a:pt x="13" y="7"/>
                          </a:cubicBezTo>
                          <a:cubicBezTo>
                            <a:pt x="13" y="7"/>
                            <a:pt x="13" y="6"/>
                            <a:pt x="13" y="6"/>
                          </a:cubicBezTo>
                          <a:cubicBezTo>
                            <a:pt x="8" y="0"/>
                            <a:pt x="0" y="5"/>
                            <a:pt x="0" y="12"/>
                          </a:cubicBezTo>
                          <a:cubicBezTo>
                            <a:pt x="0" y="14"/>
                            <a:pt x="2" y="17"/>
                            <a:pt x="5" y="17"/>
                          </a:cubicBezTo>
                          <a:cubicBezTo>
                            <a:pt x="9" y="16"/>
                            <a:pt x="12" y="14"/>
                            <a:pt x="14" y="11"/>
                          </a:cubicBezTo>
                          <a:cubicBezTo>
                            <a:pt x="15" y="10"/>
                            <a:pt x="14" y="9"/>
                            <a:pt x="13" y="10"/>
                          </a:cubicBezTo>
                          <a:cubicBezTo>
                            <a:pt x="11" y="12"/>
                            <a:pt x="9" y="14"/>
                            <a:pt x="6" y="15"/>
                          </a:cubicBezTo>
                          <a:cubicBezTo>
                            <a:pt x="1" y="16"/>
                            <a:pt x="0" y="11"/>
                            <a:pt x="2" y="8"/>
                          </a:cubicBezTo>
                          <a:cubicBezTo>
                            <a:pt x="4" y="5"/>
                            <a:pt x="8" y="4"/>
                            <a:pt x="10" y="6"/>
                          </a:cubicBezTo>
                          <a:cubicBezTo>
                            <a:pt x="13" y="7"/>
                            <a:pt x="8" y="8"/>
                            <a:pt x="7" y="8"/>
                          </a:cubicBezTo>
                          <a:cubicBezTo>
                            <a:pt x="6" y="8"/>
                            <a:pt x="4" y="8"/>
                            <a:pt x="3" y="9"/>
                          </a:cubicBezTo>
                          <a:cubicBezTo>
                            <a:pt x="2" y="9"/>
                            <a:pt x="3" y="10"/>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90"/>
                    <p:cNvSpPr/>
                    <p:nvPr/>
                  </p:nvSpPr>
                  <p:spPr bwMode="auto">
                    <a:xfrm>
                      <a:off x="1000125" y="2198688"/>
                      <a:ext cx="14288" cy="14288"/>
                    </a:xfrm>
                    <a:custGeom>
                      <a:avLst/>
                      <a:gdLst>
                        <a:gd name="T0" fmla="*/ 12 w 13"/>
                        <a:gd name="T1" fmla="*/ 3 h 14"/>
                        <a:gd name="T2" fmla="*/ 8 w 13"/>
                        <a:gd name="T3" fmla="*/ 1 h 14"/>
                        <a:gd name="T4" fmla="*/ 4 w 13"/>
                        <a:gd name="T5" fmla="*/ 3 h 14"/>
                        <a:gd name="T6" fmla="*/ 5 w 13"/>
                        <a:gd name="T7" fmla="*/ 6 h 14"/>
                        <a:gd name="T8" fmla="*/ 6 w 13"/>
                        <a:gd name="T9" fmla="*/ 9 h 14"/>
                        <a:gd name="T10" fmla="*/ 6 w 13"/>
                        <a:gd name="T11" fmla="*/ 11 h 14"/>
                        <a:gd name="T12" fmla="*/ 2 w 13"/>
                        <a:gd name="T13" fmla="*/ 12 h 14"/>
                        <a:gd name="T14" fmla="*/ 1 w 13"/>
                        <a:gd name="T15" fmla="*/ 13 h 14"/>
                        <a:gd name="T16" fmla="*/ 8 w 13"/>
                        <a:gd name="T17" fmla="*/ 9 h 14"/>
                        <a:gd name="T18" fmla="*/ 7 w 13"/>
                        <a:gd name="T19" fmla="*/ 8 h 14"/>
                        <a:gd name="T20" fmla="*/ 6 w 13"/>
                        <a:gd name="T21" fmla="*/ 5 h 14"/>
                        <a:gd name="T22" fmla="*/ 6 w 13"/>
                        <a:gd name="T23" fmla="*/ 2 h 14"/>
                        <a:gd name="T24" fmla="*/ 11 w 13"/>
                        <a:gd name="T25" fmla="*/ 4 h 14"/>
                        <a:gd name="T26" fmla="*/ 12 w 13"/>
                        <a:gd name="T27"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4">
                          <a:moveTo>
                            <a:pt x="12" y="3"/>
                          </a:moveTo>
                          <a:cubicBezTo>
                            <a:pt x="11" y="1"/>
                            <a:pt x="10" y="0"/>
                            <a:pt x="8" y="1"/>
                          </a:cubicBezTo>
                          <a:cubicBezTo>
                            <a:pt x="6" y="1"/>
                            <a:pt x="4" y="1"/>
                            <a:pt x="4" y="3"/>
                          </a:cubicBezTo>
                          <a:cubicBezTo>
                            <a:pt x="4" y="4"/>
                            <a:pt x="5" y="5"/>
                            <a:pt x="5" y="6"/>
                          </a:cubicBezTo>
                          <a:cubicBezTo>
                            <a:pt x="5" y="7"/>
                            <a:pt x="5" y="8"/>
                            <a:pt x="6" y="9"/>
                          </a:cubicBezTo>
                          <a:cubicBezTo>
                            <a:pt x="6" y="10"/>
                            <a:pt x="7" y="10"/>
                            <a:pt x="6" y="11"/>
                          </a:cubicBezTo>
                          <a:cubicBezTo>
                            <a:pt x="5" y="12"/>
                            <a:pt x="3" y="12"/>
                            <a:pt x="2" y="12"/>
                          </a:cubicBezTo>
                          <a:cubicBezTo>
                            <a:pt x="1" y="12"/>
                            <a:pt x="0" y="13"/>
                            <a:pt x="1" y="13"/>
                          </a:cubicBezTo>
                          <a:cubicBezTo>
                            <a:pt x="3" y="14"/>
                            <a:pt x="9" y="13"/>
                            <a:pt x="8" y="9"/>
                          </a:cubicBezTo>
                          <a:cubicBezTo>
                            <a:pt x="8" y="9"/>
                            <a:pt x="7" y="9"/>
                            <a:pt x="7" y="8"/>
                          </a:cubicBezTo>
                          <a:cubicBezTo>
                            <a:pt x="6" y="8"/>
                            <a:pt x="7" y="6"/>
                            <a:pt x="6" y="5"/>
                          </a:cubicBezTo>
                          <a:cubicBezTo>
                            <a:pt x="6" y="4"/>
                            <a:pt x="5" y="3"/>
                            <a:pt x="6" y="2"/>
                          </a:cubicBezTo>
                          <a:cubicBezTo>
                            <a:pt x="8" y="2"/>
                            <a:pt x="10" y="2"/>
                            <a:pt x="11" y="4"/>
                          </a:cubicBezTo>
                          <a:cubicBezTo>
                            <a:pt x="11" y="4"/>
                            <a:pt x="13" y="4"/>
                            <a:pt x="1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91"/>
                    <p:cNvSpPr/>
                    <p:nvPr/>
                  </p:nvSpPr>
                  <p:spPr bwMode="auto">
                    <a:xfrm>
                      <a:off x="1009650" y="2195513"/>
                      <a:ext cx="14288" cy="20638"/>
                    </a:xfrm>
                    <a:custGeom>
                      <a:avLst/>
                      <a:gdLst>
                        <a:gd name="T0" fmla="*/ 12 w 13"/>
                        <a:gd name="T1" fmla="*/ 1 h 19"/>
                        <a:gd name="T2" fmla="*/ 7 w 13"/>
                        <a:gd name="T3" fmla="*/ 1 h 19"/>
                        <a:gd name="T4" fmla="*/ 5 w 13"/>
                        <a:gd name="T5" fmla="*/ 5 h 19"/>
                        <a:gd name="T6" fmla="*/ 6 w 13"/>
                        <a:gd name="T7" fmla="*/ 7 h 19"/>
                        <a:gd name="T8" fmla="*/ 9 w 13"/>
                        <a:gd name="T9" fmla="*/ 11 h 19"/>
                        <a:gd name="T10" fmla="*/ 1 w 13"/>
                        <a:gd name="T11" fmla="*/ 16 h 19"/>
                        <a:gd name="T12" fmla="*/ 0 w 13"/>
                        <a:gd name="T13" fmla="*/ 17 h 19"/>
                        <a:gd name="T14" fmla="*/ 11 w 13"/>
                        <a:gd name="T15" fmla="*/ 12 h 19"/>
                        <a:gd name="T16" fmla="*/ 9 w 13"/>
                        <a:gd name="T17" fmla="*/ 8 h 19"/>
                        <a:gd name="T18" fmla="*/ 8 w 13"/>
                        <a:gd name="T19" fmla="*/ 6 h 19"/>
                        <a:gd name="T20" fmla="*/ 11 w 13"/>
                        <a:gd name="T21" fmla="*/ 2 h 19"/>
                        <a:gd name="T22" fmla="*/ 12 w 13"/>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9">
                          <a:moveTo>
                            <a:pt x="12" y="1"/>
                          </a:moveTo>
                          <a:cubicBezTo>
                            <a:pt x="10" y="0"/>
                            <a:pt x="8" y="0"/>
                            <a:pt x="7" y="1"/>
                          </a:cubicBezTo>
                          <a:cubicBezTo>
                            <a:pt x="6" y="2"/>
                            <a:pt x="4" y="4"/>
                            <a:pt x="5" y="5"/>
                          </a:cubicBezTo>
                          <a:cubicBezTo>
                            <a:pt x="5" y="6"/>
                            <a:pt x="6" y="6"/>
                            <a:pt x="6" y="7"/>
                          </a:cubicBezTo>
                          <a:cubicBezTo>
                            <a:pt x="8" y="8"/>
                            <a:pt x="8" y="9"/>
                            <a:pt x="9" y="11"/>
                          </a:cubicBezTo>
                          <a:cubicBezTo>
                            <a:pt x="11" y="15"/>
                            <a:pt x="4" y="17"/>
                            <a:pt x="1" y="16"/>
                          </a:cubicBezTo>
                          <a:cubicBezTo>
                            <a:pt x="0" y="15"/>
                            <a:pt x="0" y="17"/>
                            <a:pt x="0" y="17"/>
                          </a:cubicBezTo>
                          <a:cubicBezTo>
                            <a:pt x="5" y="19"/>
                            <a:pt x="9" y="16"/>
                            <a:pt x="11" y="12"/>
                          </a:cubicBezTo>
                          <a:cubicBezTo>
                            <a:pt x="11" y="11"/>
                            <a:pt x="9" y="9"/>
                            <a:pt x="9" y="8"/>
                          </a:cubicBezTo>
                          <a:cubicBezTo>
                            <a:pt x="9" y="7"/>
                            <a:pt x="8" y="6"/>
                            <a:pt x="8" y="6"/>
                          </a:cubicBezTo>
                          <a:cubicBezTo>
                            <a:pt x="5" y="3"/>
                            <a:pt x="8" y="1"/>
                            <a:pt x="11" y="2"/>
                          </a:cubicBezTo>
                          <a:cubicBezTo>
                            <a:pt x="12" y="2"/>
                            <a:pt x="13" y="1"/>
                            <a:pt x="1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97"/>
                    <p:cNvSpPr/>
                    <p:nvPr/>
                  </p:nvSpPr>
                  <p:spPr bwMode="auto">
                    <a:xfrm>
                      <a:off x="1068388" y="2146301"/>
                      <a:ext cx="36513" cy="39688"/>
                    </a:xfrm>
                    <a:custGeom>
                      <a:avLst/>
                      <a:gdLst>
                        <a:gd name="T0" fmla="*/ 3 w 35"/>
                        <a:gd name="T1" fmla="*/ 17 h 37"/>
                        <a:gd name="T2" fmla="*/ 6 w 35"/>
                        <a:gd name="T3" fmla="*/ 13 h 37"/>
                        <a:gd name="T4" fmla="*/ 5 w 35"/>
                        <a:gd name="T5" fmla="*/ 26 h 37"/>
                        <a:gd name="T6" fmla="*/ 5 w 35"/>
                        <a:gd name="T7" fmla="*/ 30 h 37"/>
                        <a:gd name="T8" fmla="*/ 11 w 35"/>
                        <a:gd name="T9" fmla="*/ 12 h 37"/>
                        <a:gd name="T10" fmla="*/ 10 w 35"/>
                        <a:gd name="T11" fmla="*/ 32 h 37"/>
                        <a:gd name="T12" fmla="*/ 11 w 35"/>
                        <a:gd name="T13" fmla="*/ 35 h 37"/>
                        <a:gd name="T14" fmla="*/ 17 w 35"/>
                        <a:gd name="T15" fmla="*/ 13 h 37"/>
                        <a:gd name="T16" fmla="*/ 15 w 35"/>
                        <a:gd name="T17" fmla="*/ 33 h 37"/>
                        <a:gd name="T18" fmla="*/ 19 w 35"/>
                        <a:gd name="T19" fmla="*/ 14 h 37"/>
                        <a:gd name="T20" fmla="*/ 17 w 35"/>
                        <a:gd name="T21" fmla="*/ 28 h 37"/>
                        <a:gd name="T22" fmla="*/ 15 w 35"/>
                        <a:gd name="T23" fmla="*/ 36 h 37"/>
                        <a:gd name="T24" fmla="*/ 17 w 35"/>
                        <a:gd name="T25" fmla="*/ 33 h 37"/>
                        <a:gd name="T26" fmla="*/ 19 w 35"/>
                        <a:gd name="T27" fmla="*/ 10 h 37"/>
                        <a:gd name="T28" fmla="*/ 21 w 35"/>
                        <a:gd name="T29" fmla="*/ 7 h 37"/>
                        <a:gd name="T30" fmla="*/ 21 w 35"/>
                        <a:gd name="T31" fmla="*/ 15 h 37"/>
                        <a:gd name="T32" fmla="*/ 21 w 35"/>
                        <a:gd name="T33" fmla="*/ 20 h 37"/>
                        <a:gd name="T34" fmla="*/ 25 w 35"/>
                        <a:gd name="T35" fmla="*/ 7 h 37"/>
                        <a:gd name="T36" fmla="*/ 25 w 35"/>
                        <a:gd name="T37" fmla="*/ 19 h 37"/>
                        <a:gd name="T38" fmla="*/ 25 w 35"/>
                        <a:gd name="T39" fmla="*/ 21 h 37"/>
                        <a:gd name="T40" fmla="*/ 30 w 35"/>
                        <a:gd name="T41" fmla="*/ 6 h 37"/>
                        <a:gd name="T42" fmla="*/ 31 w 35"/>
                        <a:gd name="T43" fmla="*/ 14 h 37"/>
                        <a:gd name="T44" fmla="*/ 34 w 35"/>
                        <a:gd name="T45" fmla="*/ 5 h 37"/>
                        <a:gd name="T46" fmla="*/ 31 w 35"/>
                        <a:gd name="T47" fmla="*/ 18 h 37"/>
                        <a:gd name="T48" fmla="*/ 26 w 35"/>
                        <a:gd name="T49" fmla="*/ 16 h 37"/>
                        <a:gd name="T50" fmla="*/ 28 w 35"/>
                        <a:gd name="T51" fmla="*/ 5 h 37"/>
                        <a:gd name="T52" fmla="*/ 25 w 35"/>
                        <a:gd name="T53" fmla="*/ 12 h 37"/>
                        <a:gd name="T54" fmla="*/ 21 w 35"/>
                        <a:gd name="T55" fmla="*/ 20 h 37"/>
                        <a:gd name="T56" fmla="*/ 22 w 35"/>
                        <a:gd name="T57" fmla="*/ 6 h 37"/>
                        <a:gd name="T58" fmla="*/ 21 w 35"/>
                        <a:gd name="T59" fmla="*/ 5 h 37"/>
                        <a:gd name="T60" fmla="*/ 20 w 35"/>
                        <a:gd name="T61" fmla="*/ 13 h 37"/>
                        <a:gd name="T62" fmla="*/ 16 w 35"/>
                        <a:gd name="T63" fmla="*/ 34 h 37"/>
                        <a:gd name="T64" fmla="*/ 17 w 35"/>
                        <a:gd name="T65" fmla="*/ 36 h 37"/>
                        <a:gd name="T66" fmla="*/ 16 w 35"/>
                        <a:gd name="T67" fmla="*/ 31 h 37"/>
                        <a:gd name="T68" fmla="*/ 19 w 35"/>
                        <a:gd name="T69" fmla="*/ 8 h 37"/>
                        <a:gd name="T70" fmla="*/ 18 w 35"/>
                        <a:gd name="T71" fmla="*/ 10 h 37"/>
                        <a:gd name="T72" fmla="*/ 12 w 35"/>
                        <a:gd name="T73" fmla="*/ 33 h 37"/>
                        <a:gd name="T74" fmla="*/ 14 w 35"/>
                        <a:gd name="T75" fmla="*/ 8 h 37"/>
                        <a:gd name="T76" fmla="*/ 11 w 35"/>
                        <a:gd name="T77" fmla="*/ 20 h 37"/>
                        <a:gd name="T78" fmla="*/ 8 w 35"/>
                        <a:gd name="T79" fmla="*/ 24 h 37"/>
                        <a:gd name="T80" fmla="*/ 8 w 35"/>
                        <a:gd name="T81" fmla="*/ 13 h 37"/>
                        <a:gd name="T82" fmla="*/ 7 w 35"/>
                        <a:gd name="T83" fmla="*/ 11 h 37"/>
                        <a:gd name="T84" fmla="*/ 2 w 35"/>
                        <a:gd name="T85" fmla="*/ 26 h 37"/>
                        <a:gd name="T86" fmla="*/ 0 w 35"/>
                        <a:gd name="T87"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 h="37">
                          <a:moveTo>
                            <a:pt x="1" y="25"/>
                          </a:moveTo>
                          <a:cubicBezTo>
                            <a:pt x="1" y="23"/>
                            <a:pt x="2" y="22"/>
                            <a:pt x="2" y="21"/>
                          </a:cubicBezTo>
                          <a:cubicBezTo>
                            <a:pt x="4" y="18"/>
                            <a:pt x="4" y="17"/>
                            <a:pt x="3" y="17"/>
                          </a:cubicBezTo>
                          <a:cubicBezTo>
                            <a:pt x="2" y="20"/>
                            <a:pt x="1" y="23"/>
                            <a:pt x="0" y="26"/>
                          </a:cubicBezTo>
                          <a:cubicBezTo>
                            <a:pt x="1" y="26"/>
                            <a:pt x="1" y="26"/>
                            <a:pt x="2" y="26"/>
                          </a:cubicBezTo>
                          <a:cubicBezTo>
                            <a:pt x="3" y="21"/>
                            <a:pt x="4" y="17"/>
                            <a:pt x="6" y="13"/>
                          </a:cubicBezTo>
                          <a:cubicBezTo>
                            <a:pt x="5" y="15"/>
                            <a:pt x="6" y="18"/>
                            <a:pt x="5" y="20"/>
                          </a:cubicBezTo>
                          <a:cubicBezTo>
                            <a:pt x="5" y="22"/>
                            <a:pt x="4" y="24"/>
                            <a:pt x="4" y="26"/>
                          </a:cubicBezTo>
                          <a:cubicBezTo>
                            <a:pt x="4" y="27"/>
                            <a:pt x="5" y="27"/>
                            <a:pt x="5" y="26"/>
                          </a:cubicBezTo>
                          <a:cubicBezTo>
                            <a:pt x="7" y="22"/>
                            <a:pt x="7" y="17"/>
                            <a:pt x="9" y="13"/>
                          </a:cubicBezTo>
                          <a:cubicBezTo>
                            <a:pt x="9" y="13"/>
                            <a:pt x="8" y="13"/>
                            <a:pt x="8" y="13"/>
                          </a:cubicBezTo>
                          <a:cubicBezTo>
                            <a:pt x="7" y="19"/>
                            <a:pt x="5" y="24"/>
                            <a:pt x="5" y="30"/>
                          </a:cubicBezTo>
                          <a:cubicBezTo>
                            <a:pt x="5" y="31"/>
                            <a:pt x="6" y="31"/>
                            <a:pt x="6" y="31"/>
                          </a:cubicBezTo>
                          <a:cubicBezTo>
                            <a:pt x="9" y="26"/>
                            <a:pt x="10" y="20"/>
                            <a:pt x="12" y="14"/>
                          </a:cubicBezTo>
                          <a:cubicBezTo>
                            <a:pt x="13" y="12"/>
                            <a:pt x="12" y="12"/>
                            <a:pt x="11" y="12"/>
                          </a:cubicBezTo>
                          <a:cubicBezTo>
                            <a:pt x="11" y="16"/>
                            <a:pt x="10" y="19"/>
                            <a:pt x="9" y="22"/>
                          </a:cubicBezTo>
                          <a:cubicBezTo>
                            <a:pt x="9" y="25"/>
                            <a:pt x="9" y="28"/>
                            <a:pt x="8" y="32"/>
                          </a:cubicBezTo>
                          <a:cubicBezTo>
                            <a:pt x="8" y="32"/>
                            <a:pt x="9" y="33"/>
                            <a:pt x="10" y="32"/>
                          </a:cubicBezTo>
                          <a:cubicBezTo>
                            <a:pt x="13" y="25"/>
                            <a:pt x="14" y="17"/>
                            <a:pt x="15" y="9"/>
                          </a:cubicBezTo>
                          <a:cubicBezTo>
                            <a:pt x="15" y="9"/>
                            <a:pt x="14" y="9"/>
                            <a:pt x="14" y="8"/>
                          </a:cubicBezTo>
                          <a:cubicBezTo>
                            <a:pt x="13" y="17"/>
                            <a:pt x="11" y="26"/>
                            <a:pt x="11" y="35"/>
                          </a:cubicBezTo>
                          <a:cubicBezTo>
                            <a:pt x="11" y="36"/>
                            <a:pt x="12" y="36"/>
                            <a:pt x="12" y="35"/>
                          </a:cubicBezTo>
                          <a:cubicBezTo>
                            <a:pt x="15" y="29"/>
                            <a:pt x="16" y="22"/>
                            <a:pt x="17" y="15"/>
                          </a:cubicBezTo>
                          <a:cubicBezTo>
                            <a:pt x="18" y="13"/>
                            <a:pt x="18" y="12"/>
                            <a:pt x="17" y="13"/>
                          </a:cubicBezTo>
                          <a:cubicBezTo>
                            <a:pt x="16" y="16"/>
                            <a:pt x="16" y="20"/>
                            <a:pt x="15" y="23"/>
                          </a:cubicBezTo>
                          <a:cubicBezTo>
                            <a:pt x="15" y="26"/>
                            <a:pt x="14" y="30"/>
                            <a:pt x="14" y="33"/>
                          </a:cubicBezTo>
                          <a:cubicBezTo>
                            <a:pt x="14" y="33"/>
                            <a:pt x="15" y="33"/>
                            <a:pt x="15" y="33"/>
                          </a:cubicBezTo>
                          <a:cubicBezTo>
                            <a:pt x="16" y="29"/>
                            <a:pt x="16" y="25"/>
                            <a:pt x="17" y="21"/>
                          </a:cubicBezTo>
                          <a:cubicBezTo>
                            <a:pt x="18" y="20"/>
                            <a:pt x="18" y="18"/>
                            <a:pt x="19" y="16"/>
                          </a:cubicBezTo>
                          <a:cubicBezTo>
                            <a:pt x="19" y="15"/>
                            <a:pt x="19" y="15"/>
                            <a:pt x="19" y="14"/>
                          </a:cubicBezTo>
                          <a:cubicBezTo>
                            <a:pt x="21" y="12"/>
                            <a:pt x="20" y="11"/>
                            <a:pt x="19" y="11"/>
                          </a:cubicBezTo>
                          <a:cubicBezTo>
                            <a:pt x="19" y="14"/>
                            <a:pt x="18" y="18"/>
                            <a:pt x="18" y="21"/>
                          </a:cubicBezTo>
                          <a:cubicBezTo>
                            <a:pt x="18" y="23"/>
                            <a:pt x="17" y="26"/>
                            <a:pt x="17" y="28"/>
                          </a:cubicBezTo>
                          <a:cubicBezTo>
                            <a:pt x="16" y="32"/>
                            <a:pt x="18" y="30"/>
                            <a:pt x="18" y="28"/>
                          </a:cubicBezTo>
                          <a:cubicBezTo>
                            <a:pt x="18" y="27"/>
                            <a:pt x="17" y="27"/>
                            <a:pt x="17" y="28"/>
                          </a:cubicBezTo>
                          <a:cubicBezTo>
                            <a:pt x="16" y="31"/>
                            <a:pt x="16" y="33"/>
                            <a:pt x="15" y="36"/>
                          </a:cubicBezTo>
                          <a:cubicBezTo>
                            <a:pt x="15" y="36"/>
                            <a:pt x="16" y="37"/>
                            <a:pt x="17" y="36"/>
                          </a:cubicBezTo>
                          <a:cubicBezTo>
                            <a:pt x="17" y="35"/>
                            <a:pt x="17" y="34"/>
                            <a:pt x="17" y="34"/>
                          </a:cubicBezTo>
                          <a:cubicBezTo>
                            <a:pt x="17" y="33"/>
                            <a:pt x="17" y="33"/>
                            <a:pt x="17" y="33"/>
                          </a:cubicBezTo>
                          <a:cubicBezTo>
                            <a:pt x="18" y="33"/>
                            <a:pt x="19" y="19"/>
                            <a:pt x="19" y="17"/>
                          </a:cubicBezTo>
                          <a:cubicBezTo>
                            <a:pt x="19" y="15"/>
                            <a:pt x="19" y="13"/>
                            <a:pt x="20" y="11"/>
                          </a:cubicBezTo>
                          <a:cubicBezTo>
                            <a:pt x="19" y="8"/>
                            <a:pt x="19" y="8"/>
                            <a:pt x="19" y="10"/>
                          </a:cubicBezTo>
                          <a:cubicBezTo>
                            <a:pt x="19" y="11"/>
                            <a:pt x="18" y="13"/>
                            <a:pt x="18" y="14"/>
                          </a:cubicBezTo>
                          <a:cubicBezTo>
                            <a:pt x="18" y="15"/>
                            <a:pt x="19" y="15"/>
                            <a:pt x="20" y="14"/>
                          </a:cubicBezTo>
                          <a:cubicBezTo>
                            <a:pt x="20" y="13"/>
                            <a:pt x="21" y="8"/>
                            <a:pt x="21" y="7"/>
                          </a:cubicBezTo>
                          <a:cubicBezTo>
                            <a:pt x="19" y="7"/>
                            <a:pt x="19" y="8"/>
                            <a:pt x="20" y="10"/>
                          </a:cubicBezTo>
                          <a:cubicBezTo>
                            <a:pt x="20" y="13"/>
                            <a:pt x="20" y="16"/>
                            <a:pt x="19" y="19"/>
                          </a:cubicBezTo>
                          <a:cubicBezTo>
                            <a:pt x="20" y="18"/>
                            <a:pt x="21" y="16"/>
                            <a:pt x="21" y="15"/>
                          </a:cubicBezTo>
                          <a:cubicBezTo>
                            <a:pt x="22" y="13"/>
                            <a:pt x="23" y="11"/>
                            <a:pt x="23" y="8"/>
                          </a:cubicBezTo>
                          <a:cubicBezTo>
                            <a:pt x="22" y="8"/>
                            <a:pt x="21" y="9"/>
                            <a:pt x="22" y="11"/>
                          </a:cubicBezTo>
                          <a:cubicBezTo>
                            <a:pt x="22" y="14"/>
                            <a:pt x="21" y="17"/>
                            <a:pt x="21" y="20"/>
                          </a:cubicBezTo>
                          <a:cubicBezTo>
                            <a:pt x="20" y="21"/>
                            <a:pt x="22" y="22"/>
                            <a:pt x="22" y="21"/>
                          </a:cubicBezTo>
                          <a:cubicBezTo>
                            <a:pt x="24" y="16"/>
                            <a:pt x="25" y="12"/>
                            <a:pt x="26" y="7"/>
                          </a:cubicBezTo>
                          <a:cubicBezTo>
                            <a:pt x="25" y="7"/>
                            <a:pt x="25" y="7"/>
                            <a:pt x="25" y="7"/>
                          </a:cubicBezTo>
                          <a:cubicBezTo>
                            <a:pt x="24" y="8"/>
                            <a:pt x="24" y="10"/>
                            <a:pt x="24" y="12"/>
                          </a:cubicBezTo>
                          <a:cubicBezTo>
                            <a:pt x="24" y="14"/>
                            <a:pt x="23" y="17"/>
                            <a:pt x="23" y="19"/>
                          </a:cubicBezTo>
                          <a:cubicBezTo>
                            <a:pt x="23" y="20"/>
                            <a:pt x="24" y="20"/>
                            <a:pt x="25" y="19"/>
                          </a:cubicBezTo>
                          <a:cubicBezTo>
                            <a:pt x="26" y="14"/>
                            <a:pt x="28" y="10"/>
                            <a:pt x="29" y="5"/>
                          </a:cubicBezTo>
                          <a:cubicBezTo>
                            <a:pt x="29" y="5"/>
                            <a:pt x="28" y="5"/>
                            <a:pt x="28" y="5"/>
                          </a:cubicBezTo>
                          <a:cubicBezTo>
                            <a:pt x="27" y="10"/>
                            <a:pt x="26" y="16"/>
                            <a:pt x="25" y="21"/>
                          </a:cubicBezTo>
                          <a:cubicBezTo>
                            <a:pt x="25" y="22"/>
                            <a:pt x="27" y="22"/>
                            <a:pt x="27" y="21"/>
                          </a:cubicBezTo>
                          <a:cubicBezTo>
                            <a:pt x="27" y="18"/>
                            <a:pt x="28" y="15"/>
                            <a:pt x="29" y="11"/>
                          </a:cubicBezTo>
                          <a:cubicBezTo>
                            <a:pt x="29" y="9"/>
                            <a:pt x="30" y="8"/>
                            <a:pt x="30" y="6"/>
                          </a:cubicBezTo>
                          <a:cubicBezTo>
                            <a:pt x="32" y="3"/>
                            <a:pt x="31" y="3"/>
                            <a:pt x="31" y="6"/>
                          </a:cubicBezTo>
                          <a:cubicBezTo>
                            <a:pt x="31" y="8"/>
                            <a:pt x="31" y="11"/>
                            <a:pt x="30" y="13"/>
                          </a:cubicBezTo>
                          <a:cubicBezTo>
                            <a:pt x="29" y="16"/>
                            <a:pt x="30" y="16"/>
                            <a:pt x="31" y="14"/>
                          </a:cubicBezTo>
                          <a:cubicBezTo>
                            <a:pt x="32" y="8"/>
                            <a:pt x="33" y="9"/>
                            <a:pt x="33" y="14"/>
                          </a:cubicBezTo>
                          <a:cubicBezTo>
                            <a:pt x="33" y="15"/>
                            <a:pt x="35" y="15"/>
                            <a:pt x="35" y="14"/>
                          </a:cubicBezTo>
                          <a:cubicBezTo>
                            <a:pt x="35" y="11"/>
                            <a:pt x="35" y="8"/>
                            <a:pt x="34" y="5"/>
                          </a:cubicBezTo>
                          <a:cubicBezTo>
                            <a:pt x="34" y="4"/>
                            <a:pt x="33" y="4"/>
                            <a:pt x="33" y="5"/>
                          </a:cubicBezTo>
                          <a:cubicBezTo>
                            <a:pt x="31" y="9"/>
                            <a:pt x="29" y="13"/>
                            <a:pt x="29" y="18"/>
                          </a:cubicBezTo>
                          <a:cubicBezTo>
                            <a:pt x="29" y="19"/>
                            <a:pt x="31" y="19"/>
                            <a:pt x="31" y="18"/>
                          </a:cubicBezTo>
                          <a:cubicBezTo>
                            <a:pt x="32" y="13"/>
                            <a:pt x="33" y="7"/>
                            <a:pt x="32" y="1"/>
                          </a:cubicBezTo>
                          <a:cubicBezTo>
                            <a:pt x="32" y="0"/>
                            <a:pt x="31" y="0"/>
                            <a:pt x="31" y="1"/>
                          </a:cubicBezTo>
                          <a:cubicBezTo>
                            <a:pt x="29" y="6"/>
                            <a:pt x="27" y="11"/>
                            <a:pt x="26" y="16"/>
                          </a:cubicBezTo>
                          <a:cubicBezTo>
                            <a:pt x="25" y="20"/>
                            <a:pt x="27" y="20"/>
                            <a:pt x="28" y="14"/>
                          </a:cubicBezTo>
                          <a:cubicBezTo>
                            <a:pt x="28" y="11"/>
                            <a:pt x="29" y="8"/>
                            <a:pt x="29" y="5"/>
                          </a:cubicBezTo>
                          <a:cubicBezTo>
                            <a:pt x="30" y="4"/>
                            <a:pt x="28" y="4"/>
                            <a:pt x="28" y="5"/>
                          </a:cubicBezTo>
                          <a:cubicBezTo>
                            <a:pt x="26" y="9"/>
                            <a:pt x="25" y="12"/>
                            <a:pt x="24" y="17"/>
                          </a:cubicBezTo>
                          <a:cubicBezTo>
                            <a:pt x="24" y="17"/>
                            <a:pt x="24" y="17"/>
                            <a:pt x="25" y="17"/>
                          </a:cubicBezTo>
                          <a:cubicBezTo>
                            <a:pt x="25" y="15"/>
                            <a:pt x="25" y="13"/>
                            <a:pt x="25" y="12"/>
                          </a:cubicBezTo>
                          <a:cubicBezTo>
                            <a:pt x="26" y="9"/>
                            <a:pt x="26" y="7"/>
                            <a:pt x="26" y="4"/>
                          </a:cubicBezTo>
                          <a:cubicBezTo>
                            <a:pt x="26" y="3"/>
                            <a:pt x="25" y="3"/>
                            <a:pt x="25" y="4"/>
                          </a:cubicBezTo>
                          <a:cubicBezTo>
                            <a:pt x="24" y="10"/>
                            <a:pt x="22" y="15"/>
                            <a:pt x="21" y="20"/>
                          </a:cubicBezTo>
                          <a:cubicBezTo>
                            <a:pt x="21" y="21"/>
                            <a:pt x="22" y="21"/>
                            <a:pt x="22" y="21"/>
                          </a:cubicBezTo>
                          <a:cubicBezTo>
                            <a:pt x="23" y="16"/>
                            <a:pt x="24" y="11"/>
                            <a:pt x="24" y="6"/>
                          </a:cubicBezTo>
                          <a:cubicBezTo>
                            <a:pt x="24" y="5"/>
                            <a:pt x="23" y="5"/>
                            <a:pt x="22" y="6"/>
                          </a:cubicBezTo>
                          <a:cubicBezTo>
                            <a:pt x="21" y="11"/>
                            <a:pt x="19" y="16"/>
                            <a:pt x="18" y="21"/>
                          </a:cubicBezTo>
                          <a:cubicBezTo>
                            <a:pt x="18" y="22"/>
                            <a:pt x="20" y="22"/>
                            <a:pt x="20" y="21"/>
                          </a:cubicBezTo>
                          <a:cubicBezTo>
                            <a:pt x="21" y="16"/>
                            <a:pt x="21" y="11"/>
                            <a:pt x="21" y="5"/>
                          </a:cubicBezTo>
                          <a:cubicBezTo>
                            <a:pt x="21" y="4"/>
                            <a:pt x="20" y="4"/>
                            <a:pt x="20" y="5"/>
                          </a:cubicBezTo>
                          <a:cubicBezTo>
                            <a:pt x="19" y="6"/>
                            <a:pt x="19" y="8"/>
                            <a:pt x="19" y="9"/>
                          </a:cubicBezTo>
                          <a:cubicBezTo>
                            <a:pt x="18" y="12"/>
                            <a:pt x="20" y="11"/>
                            <a:pt x="20" y="13"/>
                          </a:cubicBezTo>
                          <a:cubicBezTo>
                            <a:pt x="20" y="12"/>
                            <a:pt x="20" y="10"/>
                            <a:pt x="20" y="8"/>
                          </a:cubicBezTo>
                          <a:cubicBezTo>
                            <a:pt x="20" y="7"/>
                            <a:pt x="19" y="7"/>
                            <a:pt x="19" y="8"/>
                          </a:cubicBezTo>
                          <a:cubicBezTo>
                            <a:pt x="17" y="16"/>
                            <a:pt x="17" y="25"/>
                            <a:pt x="16" y="34"/>
                          </a:cubicBezTo>
                          <a:cubicBezTo>
                            <a:pt x="16" y="34"/>
                            <a:pt x="16" y="34"/>
                            <a:pt x="16" y="34"/>
                          </a:cubicBezTo>
                          <a:cubicBezTo>
                            <a:pt x="16" y="34"/>
                            <a:pt x="15" y="35"/>
                            <a:pt x="15" y="36"/>
                          </a:cubicBezTo>
                          <a:cubicBezTo>
                            <a:pt x="16" y="36"/>
                            <a:pt x="16" y="36"/>
                            <a:pt x="17" y="36"/>
                          </a:cubicBezTo>
                          <a:cubicBezTo>
                            <a:pt x="17" y="33"/>
                            <a:pt x="18" y="31"/>
                            <a:pt x="18" y="28"/>
                          </a:cubicBezTo>
                          <a:cubicBezTo>
                            <a:pt x="17" y="28"/>
                            <a:pt x="17" y="28"/>
                            <a:pt x="17" y="28"/>
                          </a:cubicBezTo>
                          <a:cubicBezTo>
                            <a:pt x="17" y="29"/>
                            <a:pt x="16" y="30"/>
                            <a:pt x="16" y="31"/>
                          </a:cubicBezTo>
                          <a:cubicBezTo>
                            <a:pt x="16" y="31"/>
                            <a:pt x="18" y="32"/>
                            <a:pt x="18" y="31"/>
                          </a:cubicBezTo>
                          <a:cubicBezTo>
                            <a:pt x="19" y="23"/>
                            <a:pt x="20" y="16"/>
                            <a:pt x="20" y="9"/>
                          </a:cubicBezTo>
                          <a:cubicBezTo>
                            <a:pt x="20" y="8"/>
                            <a:pt x="19" y="8"/>
                            <a:pt x="19" y="8"/>
                          </a:cubicBezTo>
                          <a:cubicBezTo>
                            <a:pt x="17" y="17"/>
                            <a:pt x="14" y="25"/>
                            <a:pt x="14" y="33"/>
                          </a:cubicBezTo>
                          <a:cubicBezTo>
                            <a:pt x="14" y="34"/>
                            <a:pt x="15" y="34"/>
                            <a:pt x="15" y="33"/>
                          </a:cubicBezTo>
                          <a:cubicBezTo>
                            <a:pt x="16" y="26"/>
                            <a:pt x="18" y="18"/>
                            <a:pt x="18" y="10"/>
                          </a:cubicBezTo>
                          <a:cubicBezTo>
                            <a:pt x="18" y="9"/>
                            <a:pt x="17" y="9"/>
                            <a:pt x="17" y="10"/>
                          </a:cubicBezTo>
                          <a:cubicBezTo>
                            <a:pt x="15" y="17"/>
                            <a:pt x="14" y="24"/>
                            <a:pt x="12" y="31"/>
                          </a:cubicBezTo>
                          <a:cubicBezTo>
                            <a:pt x="11" y="33"/>
                            <a:pt x="11" y="33"/>
                            <a:pt x="12" y="33"/>
                          </a:cubicBezTo>
                          <a:cubicBezTo>
                            <a:pt x="12" y="30"/>
                            <a:pt x="13" y="27"/>
                            <a:pt x="13" y="25"/>
                          </a:cubicBezTo>
                          <a:cubicBezTo>
                            <a:pt x="14" y="19"/>
                            <a:pt x="14" y="14"/>
                            <a:pt x="15" y="9"/>
                          </a:cubicBezTo>
                          <a:cubicBezTo>
                            <a:pt x="15" y="8"/>
                            <a:pt x="14" y="8"/>
                            <a:pt x="14" y="8"/>
                          </a:cubicBezTo>
                          <a:cubicBezTo>
                            <a:pt x="13" y="15"/>
                            <a:pt x="12" y="21"/>
                            <a:pt x="10" y="28"/>
                          </a:cubicBezTo>
                          <a:cubicBezTo>
                            <a:pt x="10" y="31"/>
                            <a:pt x="10" y="30"/>
                            <a:pt x="10" y="25"/>
                          </a:cubicBezTo>
                          <a:cubicBezTo>
                            <a:pt x="11" y="23"/>
                            <a:pt x="11" y="21"/>
                            <a:pt x="11" y="20"/>
                          </a:cubicBezTo>
                          <a:cubicBezTo>
                            <a:pt x="12" y="17"/>
                            <a:pt x="12" y="13"/>
                            <a:pt x="13" y="10"/>
                          </a:cubicBezTo>
                          <a:cubicBezTo>
                            <a:pt x="13" y="9"/>
                            <a:pt x="11" y="9"/>
                            <a:pt x="11" y="10"/>
                          </a:cubicBezTo>
                          <a:cubicBezTo>
                            <a:pt x="10" y="15"/>
                            <a:pt x="9" y="20"/>
                            <a:pt x="8" y="24"/>
                          </a:cubicBezTo>
                          <a:cubicBezTo>
                            <a:pt x="5" y="33"/>
                            <a:pt x="7" y="24"/>
                            <a:pt x="7" y="22"/>
                          </a:cubicBezTo>
                          <a:cubicBezTo>
                            <a:pt x="8" y="19"/>
                            <a:pt x="8" y="16"/>
                            <a:pt x="9" y="13"/>
                          </a:cubicBezTo>
                          <a:cubicBezTo>
                            <a:pt x="9" y="12"/>
                            <a:pt x="8" y="12"/>
                            <a:pt x="8" y="13"/>
                          </a:cubicBezTo>
                          <a:cubicBezTo>
                            <a:pt x="6" y="17"/>
                            <a:pt x="5" y="22"/>
                            <a:pt x="4" y="26"/>
                          </a:cubicBezTo>
                          <a:cubicBezTo>
                            <a:pt x="4" y="26"/>
                            <a:pt x="5" y="26"/>
                            <a:pt x="5" y="26"/>
                          </a:cubicBezTo>
                          <a:cubicBezTo>
                            <a:pt x="6" y="21"/>
                            <a:pt x="8" y="16"/>
                            <a:pt x="7" y="11"/>
                          </a:cubicBezTo>
                          <a:cubicBezTo>
                            <a:pt x="7" y="10"/>
                            <a:pt x="6" y="10"/>
                            <a:pt x="6" y="11"/>
                          </a:cubicBezTo>
                          <a:cubicBezTo>
                            <a:pt x="3" y="15"/>
                            <a:pt x="1" y="20"/>
                            <a:pt x="0" y="26"/>
                          </a:cubicBezTo>
                          <a:cubicBezTo>
                            <a:pt x="0" y="26"/>
                            <a:pt x="2" y="27"/>
                            <a:pt x="2" y="26"/>
                          </a:cubicBezTo>
                          <a:cubicBezTo>
                            <a:pt x="3" y="22"/>
                            <a:pt x="3" y="19"/>
                            <a:pt x="5" y="15"/>
                          </a:cubicBezTo>
                          <a:cubicBezTo>
                            <a:pt x="5" y="14"/>
                            <a:pt x="4" y="14"/>
                            <a:pt x="3" y="14"/>
                          </a:cubicBezTo>
                          <a:cubicBezTo>
                            <a:pt x="1" y="18"/>
                            <a:pt x="0" y="21"/>
                            <a:pt x="0" y="25"/>
                          </a:cubicBezTo>
                          <a:cubicBezTo>
                            <a:pt x="0" y="26"/>
                            <a:pt x="1" y="26"/>
                            <a:pt x="1"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98"/>
                    <p:cNvSpPr/>
                    <p:nvPr/>
                  </p:nvSpPr>
                  <p:spPr bwMode="auto">
                    <a:xfrm>
                      <a:off x="1085850" y="2182813"/>
                      <a:ext cx="6350" cy="3175"/>
                    </a:xfrm>
                    <a:custGeom>
                      <a:avLst/>
                      <a:gdLst>
                        <a:gd name="T0" fmla="*/ 1 w 6"/>
                        <a:gd name="T1" fmla="*/ 1 h 4"/>
                        <a:gd name="T2" fmla="*/ 1 w 6"/>
                        <a:gd name="T3" fmla="*/ 4 h 4"/>
                        <a:gd name="T4" fmla="*/ 2 w 6"/>
                        <a:gd name="T5" fmla="*/ 4 h 4"/>
                        <a:gd name="T6" fmla="*/ 4 w 6"/>
                        <a:gd name="T7" fmla="*/ 2 h 4"/>
                        <a:gd name="T8" fmla="*/ 5 w 6"/>
                        <a:gd name="T9" fmla="*/ 1 h 4"/>
                        <a:gd name="T10" fmla="*/ 5 w 6"/>
                        <a:gd name="T11" fmla="*/ 0 h 4"/>
                        <a:gd name="T12" fmla="*/ 2 w 6"/>
                        <a:gd name="T13" fmla="*/ 1 h 4"/>
                        <a:gd name="T14" fmla="*/ 1 w 6"/>
                        <a:gd name="T15" fmla="*/ 3 h 4"/>
                        <a:gd name="T16" fmla="*/ 2 w 6"/>
                        <a:gd name="T17" fmla="*/ 3 h 4"/>
                        <a:gd name="T18" fmla="*/ 2 w 6"/>
                        <a:gd name="T19" fmla="*/ 1 h 4"/>
                        <a:gd name="T20" fmla="*/ 1 w 6"/>
                        <a:gd name="T2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4">
                          <a:moveTo>
                            <a:pt x="1" y="1"/>
                          </a:moveTo>
                          <a:cubicBezTo>
                            <a:pt x="0" y="2"/>
                            <a:pt x="0" y="3"/>
                            <a:pt x="1" y="4"/>
                          </a:cubicBezTo>
                          <a:cubicBezTo>
                            <a:pt x="2" y="4"/>
                            <a:pt x="2" y="4"/>
                            <a:pt x="2" y="4"/>
                          </a:cubicBezTo>
                          <a:cubicBezTo>
                            <a:pt x="3" y="3"/>
                            <a:pt x="3" y="2"/>
                            <a:pt x="4" y="2"/>
                          </a:cubicBezTo>
                          <a:cubicBezTo>
                            <a:pt x="4" y="2"/>
                            <a:pt x="5" y="2"/>
                            <a:pt x="5" y="1"/>
                          </a:cubicBezTo>
                          <a:cubicBezTo>
                            <a:pt x="6" y="1"/>
                            <a:pt x="5" y="0"/>
                            <a:pt x="5" y="0"/>
                          </a:cubicBezTo>
                          <a:cubicBezTo>
                            <a:pt x="4" y="1"/>
                            <a:pt x="3" y="0"/>
                            <a:pt x="2" y="1"/>
                          </a:cubicBezTo>
                          <a:cubicBezTo>
                            <a:pt x="1" y="1"/>
                            <a:pt x="1" y="2"/>
                            <a:pt x="1" y="3"/>
                          </a:cubicBezTo>
                          <a:cubicBezTo>
                            <a:pt x="1" y="3"/>
                            <a:pt x="2" y="3"/>
                            <a:pt x="2" y="3"/>
                          </a:cubicBezTo>
                          <a:cubicBezTo>
                            <a:pt x="2" y="3"/>
                            <a:pt x="2" y="2"/>
                            <a:pt x="2" y="1"/>
                          </a:cubicBezTo>
                          <a:cubicBezTo>
                            <a:pt x="2"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00"/>
                    <p:cNvSpPr/>
                    <p:nvPr/>
                  </p:nvSpPr>
                  <p:spPr bwMode="auto">
                    <a:xfrm>
                      <a:off x="1066800" y="2141538"/>
                      <a:ext cx="46038" cy="42863"/>
                    </a:xfrm>
                    <a:custGeom>
                      <a:avLst/>
                      <a:gdLst>
                        <a:gd name="T0" fmla="*/ 20 w 44"/>
                        <a:gd name="T1" fmla="*/ 29 h 40"/>
                        <a:gd name="T2" fmla="*/ 26 w 44"/>
                        <a:gd name="T3" fmla="*/ 25 h 40"/>
                        <a:gd name="T4" fmla="*/ 22 w 44"/>
                        <a:gd name="T5" fmla="*/ 28 h 40"/>
                        <a:gd name="T6" fmla="*/ 26 w 44"/>
                        <a:gd name="T7" fmla="*/ 16 h 40"/>
                        <a:gd name="T8" fmla="*/ 19 w 44"/>
                        <a:gd name="T9" fmla="*/ 17 h 40"/>
                        <a:gd name="T10" fmla="*/ 17 w 44"/>
                        <a:gd name="T11" fmla="*/ 27 h 40"/>
                        <a:gd name="T12" fmla="*/ 14 w 44"/>
                        <a:gd name="T13" fmla="*/ 35 h 40"/>
                        <a:gd name="T14" fmla="*/ 13 w 44"/>
                        <a:gd name="T15" fmla="*/ 21 h 40"/>
                        <a:gd name="T16" fmla="*/ 8 w 44"/>
                        <a:gd name="T17" fmla="*/ 23 h 40"/>
                        <a:gd name="T18" fmla="*/ 6 w 44"/>
                        <a:gd name="T19" fmla="*/ 22 h 40"/>
                        <a:gd name="T20" fmla="*/ 4 w 44"/>
                        <a:gd name="T21" fmla="*/ 25 h 40"/>
                        <a:gd name="T22" fmla="*/ 1 w 44"/>
                        <a:gd name="T23" fmla="*/ 23 h 40"/>
                        <a:gd name="T24" fmla="*/ 14 w 44"/>
                        <a:gd name="T25" fmla="*/ 13 h 40"/>
                        <a:gd name="T26" fmla="*/ 17 w 44"/>
                        <a:gd name="T27" fmla="*/ 11 h 40"/>
                        <a:gd name="T28" fmla="*/ 10 w 44"/>
                        <a:gd name="T29" fmla="*/ 17 h 40"/>
                        <a:gd name="T30" fmla="*/ 34 w 44"/>
                        <a:gd name="T31" fmla="*/ 18 h 40"/>
                        <a:gd name="T32" fmla="*/ 15 w 44"/>
                        <a:gd name="T33" fmla="*/ 34 h 40"/>
                        <a:gd name="T34" fmla="*/ 9 w 44"/>
                        <a:gd name="T35" fmla="*/ 35 h 40"/>
                        <a:gd name="T36" fmla="*/ 9 w 44"/>
                        <a:gd name="T37" fmla="*/ 28 h 40"/>
                        <a:gd name="T38" fmla="*/ 8 w 44"/>
                        <a:gd name="T39" fmla="*/ 24 h 40"/>
                        <a:gd name="T40" fmla="*/ 10 w 44"/>
                        <a:gd name="T41" fmla="*/ 17 h 40"/>
                        <a:gd name="T42" fmla="*/ 13 w 44"/>
                        <a:gd name="T43" fmla="*/ 24 h 40"/>
                        <a:gd name="T44" fmla="*/ 17 w 44"/>
                        <a:gd name="T45" fmla="*/ 25 h 40"/>
                        <a:gd name="T46" fmla="*/ 20 w 44"/>
                        <a:gd name="T47" fmla="*/ 18 h 40"/>
                        <a:gd name="T48" fmla="*/ 24 w 44"/>
                        <a:gd name="T49" fmla="*/ 23 h 40"/>
                        <a:gd name="T50" fmla="*/ 27 w 44"/>
                        <a:gd name="T51" fmla="*/ 20 h 40"/>
                        <a:gd name="T52" fmla="*/ 33 w 44"/>
                        <a:gd name="T53" fmla="*/ 17 h 40"/>
                        <a:gd name="T54" fmla="*/ 32 w 44"/>
                        <a:gd name="T55" fmla="*/ 13 h 40"/>
                        <a:gd name="T56" fmla="*/ 30 w 44"/>
                        <a:gd name="T57" fmla="*/ 11 h 40"/>
                        <a:gd name="T58" fmla="*/ 29 w 44"/>
                        <a:gd name="T59" fmla="*/ 18 h 40"/>
                        <a:gd name="T60" fmla="*/ 24 w 44"/>
                        <a:gd name="T61" fmla="*/ 23 h 40"/>
                        <a:gd name="T62" fmla="*/ 24 w 44"/>
                        <a:gd name="T63" fmla="*/ 12 h 40"/>
                        <a:gd name="T64" fmla="*/ 23 w 44"/>
                        <a:gd name="T65" fmla="*/ 14 h 40"/>
                        <a:gd name="T66" fmla="*/ 21 w 44"/>
                        <a:gd name="T67" fmla="*/ 25 h 40"/>
                        <a:gd name="T68" fmla="*/ 17 w 44"/>
                        <a:gd name="T69" fmla="*/ 25 h 40"/>
                        <a:gd name="T70" fmla="*/ 17 w 44"/>
                        <a:gd name="T71" fmla="*/ 14 h 40"/>
                        <a:gd name="T72" fmla="*/ 13 w 44"/>
                        <a:gd name="T73" fmla="*/ 15 h 40"/>
                        <a:gd name="T74" fmla="*/ 8 w 44"/>
                        <a:gd name="T75" fmla="*/ 22 h 40"/>
                        <a:gd name="T76" fmla="*/ 7 w 44"/>
                        <a:gd name="T77" fmla="*/ 27 h 40"/>
                        <a:gd name="T78" fmla="*/ 6 w 44"/>
                        <a:gd name="T79" fmla="*/ 30 h 40"/>
                        <a:gd name="T80" fmla="*/ 10 w 44"/>
                        <a:gd name="T81" fmla="*/ 34 h 40"/>
                        <a:gd name="T82" fmla="*/ 13 w 44"/>
                        <a:gd name="T83" fmla="*/ 39 h 40"/>
                        <a:gd name="T84" fmla="*/ 15 w 44"/>
                        <a:gd name="T85" fmla="*/ 38 h 40"/>
                        <a:gd name="T86" fmla="*/ 17 w 44"/>
                        <a:gd name="T87" fmla="*/ 35 h 40"/>
                        <a:gd name="T88" fmla="*/ 9 w 44"/>
                        <a:gd name="T89" fmla="*/ 16 h 40"/>
                        <a:gd name="T90" fmla="*/ 16 w 44"/>
                        <a:gd name="T91" fmla="*/ 10 h 40"/>
                        <a:gd name="T92" fmla="*/ 17 w 44"/>
                        <a:gd name="T93" fmla="*/ 12 h 40"/>
                        <a:gd name="T94" fmla="*/ 2 w 44"/>
                        <a:gd name="T95" fmla="*/ 24 h 40"/>
                        <a:gd name="T96" fmla="*/ 5 w 44"/>
                        <a:gd name="T97" fmla="*/ 23 h 40"/>
                        <a:gd name="T98" fmla="*/ 5 w 44"/>
                        <a:gd name="T99" fmla="*/ 27 h 40"/>
                        <a:gd name="T100" fmla="*/ 8 w 44"/>
                        <a:gd name="T101" fmla="*/ 34 h 40"/>
                        <a:gd name="T102" fmla="*/ 9 w 44"/>
                        <a:gd name="T103" fmla="*/ 27 h 40"/>
                        <a:gd name="T104" fmla="*/ 14 w 44"/>
                        <a:gd name="T105" fmla="*/ 24 h 40"/>
                        <a:gd name="T106" fmla="*/ 16 w 44"/>
                        <a:gd name="T107" fmla="*/ 23 h 40"/>
                        <a:gd name="T108" fmla="*/ 17 w 44"/>
                        <a:gd name="T109" fmla="*/ 32 h 40"/>
                        <a:gd name="T110" fmla="*/ 21 w 44"/>
                        <a:gd name="T111" fmla="*/ 24 h 40"/>
                        <a:gd name="T112" fmla="*/ 25 w 44"/>
                        <a:gd name="T113" fmla="*/ 15 h 40"/>
                        <a:gd name="T114" fmla="*/ 26 w 44"/>
                        <a:gd name="T115" fmla="*/ 21 h 40"/>
                        <a:gd name="T116" fmla="*/ 26 w 44"/>
                        <a:gd name="T117" fmla="*/ 25 h 40"/>
                        <a:gd name="T118" fmla="*/ 22 w 44"/>
                        <a:gd name="T119" fmla="*/ 29 h 40"/>
                        <a:gd name="T120" fmla="*/ 19 w 44"/>
                        <a:gd name="T121" fmla="*/ 29 h 40"/>
                        <a:gd name="T122" fmla="*/ 20 w 44"/>
                        <a:gd name="T123"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 h="40">
                          <a:moveTo>
                            <a:pt x="20" y="22"/>
                          </a:moveTo>
                          <a:cubicBezTo>
                            <a:pt x="20" y="24"/>
                            <a:pt x="20" y="27"/>
                            <a:pt x="19" y="29"/>
                          </a:cubicBezTo>
                          <a:cubicBezTo>
                            <a:pt x="19" y="30"/>
                            <a:pt x="20" y="30"/>
                            <a:pt x="20" y="29"/>
                          </a:cubicBezTo>
                          <a:cubicBezTo>
                            <a:pt x="23" y="23"/>
                            <a:pt x="21" y="28"/>
                            <a:pt x="20" y="30"/>
                          </a:cubicBezTo>
                          <a:cubicBezTo>
                            <a:pt x="20" y="31"/>
                            <a:pt x="21" y="31"/>
                            <a:pt x="21" y="30"/>
                          </a:cubicBezTo>
                          <a:cubicBezTo>
                            <a:pt x="23" y="28"/>
                            <a:pt x="24" y="27"/>
                            <a:pt x="26" y="25"/>
                          </a:cubicBezTo>
                          <a:cubicBezTo>
                            <a:pt x="27" y="24"/>
                            <a:pt x="26" y="23"/>
                            <a:pt x="25" y="24"/>
                          </a:cubicBezTo>
                          <a:cubicBezTo>
                            <a:pt x="24" y="25"/>
                            <a:pt x="23" y="26"/>
                            <a:pt x="21" y="27"/>
                          </a:cubicBezTo>
                          <a:cubicBezTo>
                            <a:pt x="22" y="28"/>
                            <a:pt x="22" y="28"/>
                            <a:pt x="22" y="28"/>
                          </a:cubicBezTo>
                          <a:cubicBezTo>
                            <a:pt x="25" y="25"/>
                            <a:pt x="28" y="22"/>
                            <a:pt x="30" y="18"/>
                          </a:cubicBezTo>
                          <a:cubicBezTo>
                            <a:pt x="30" y="18"/>
                            <a:pt x="29" y="18"/>
                            <a:pt x="29" y="18"/>
                          </a:cubicBezTo>
                          <a:cubicBezTo>
                            <a:pt x="26" y="18"/>
                            <a:pt x="24" y="20"/>
                            <a:pt x="26" y="16"/>
                          </a:cubicBezTo>
                          <a:cubicBezTo>
                            <a:pt x="26" y="15"/>
                            <a:pt x="25" y="15"/>
                            <a:pt x="25" y="15"/>
                          </a:cubicBezTo>
                          <a:cubicBezTo>
                            <a:pt x="24" y="16"/>
                            <a:pt x="24" y="18"/>
                            <a:pt x="23" y="19"/>
                          </a:cubicBezTo>
                          <a:cubicBezTo>
                            <a:pt x="21" y="23"/>
                            <a:pt x="20" y="20"/>
                            <a:pt x="19" y="17"/>
                          </a:cubicBezTo>
                          <a:cubicBezTo>
                            <a:pt x="19" y="17"/>
                            <a:pt x="18" y="17"/>
                            <a:pt x="18" y="17"/>
                          </a:cubicBezTo>
                          <a:cubicBezTo>
                            <a:pt x="17" y="21"/>
                            <a:pt x="17" y="25"/>
                            <a:pt x="16" y="29"/>
                          </a:cubicBezTo>
                          <a:cubicBezTo>
                            <a:pt x="17" y="30"/>
                            <a:pt x="17" y="29"/>
                            <a:pt x="17" y="27"/>
                          </a:cubicBezTo>
                          <a:cubicBezTo>
                            <a:pt x="17" y="25"/>
                            <a:pt x="17" y="23"/>
                            <a:pt x="17" y="21"/>
                          </a:cubicBezTo>
                          <a:cubicBezTo>
                            <a:pt x="17" y="20"/>
                            <a:pt x="15" y="20"/>
                            <a:pt x="15" y="21"/>
                          </a:cubicBezTo>
                          <a:cubicBezTo>
                            <a:pt x="14" y="25"/>
                            <a:pt x="14" y="30"/>
                            <a:pt x="14" y="35"/>
                          </a:cubicBezTo>
                          <a:cubicBezTo>
                            <a:pt x="14" y="36"/>
                            <a:pt x="15" y="36"/>
                            <a:pt x="15" y="35"/>
                          </a:cubicBezTo>
                          <a:cubicBezTo>
                            <a:pt x="16" y="30"/>
                            <a:pt x="15" y="26"/>
                            <a:pt x="14" y="21"/>
                          </a:cubicBezTo>
                          <a:cubicBezTo>
                            <a:pt x="14" y="20"/>
                            <a:pt x="13" y="20"/>
                            <a:pt x="13" y="21"/>
                          </a:cubicBezTo>
                          <a:cubicBezTo>
                            <a:pt x="12" y="24"/>
                            <a:pt x="11" y="29"/>
                            <a:pt x="12" y="32"/>
                          </a:cubicBezTo>
                          <a:cubicBezTo>
                            <a:pt x="11" y="29"/>
                            <a:pt x="11" y="25"/>
                            <a:pt x="10" y="22"/>
                          </a:cubicBezTo>
                          <a:cubicBezTo>
                            <a:pt x="10" y="22"/>
                            <a:pt x="8" y="22"/>
                            <a:pt x="8" y="23"/>
                          </a:cubicBezTo>
                          <a:cubicBezTo>
                            <a:pt x="8" y="25"/>
                            <a:pt x="8" y="27"/>
                            <a:pt x="8" y="29"/>
                          </a:cubicBezTo>
                          <a:cubicBezTo>
                            <a:pt x="8" y="32"/>
                            <a:pt x="9" y="33"/>
                            <a:pt x="8" y="30"/>
                          </a:cubicBezTo>
                          <a:cubicBezTo>
                            <a:pt x="8" y="27"/>
                            <a:pt x="6" y="25"/>
                            <a:pt x="6" y="22"/>
                          </a:cubicBezTo>
                          <a:cubicBezTo>
                            <a:pt x="6" y="21"/>
                            <a:pt x="5" y="21"/>
                            <a:pt x="4" y="21"/>
                          </a:cubicBezTo>
                          <a:cubicBezTo>
                            <a:pt x="4" y="23"/>
                            <a:pt x="4" y="24"/>
                            <a:pt x="4" y="25"/>
                          </a:cubicBezTo>
                          <a:cubicBezTo>
                            <a:pt x="5" y="25"/>
                            <a:pt x="5" y="25"/>
                            <a:pt x="4" y="25"/>
                          </a:cubicBezTo>
                          <a:cubicBezTo>
                            <a:pt x="5" y="30"/>
                            <a:pt x="4" y="22"/>
                            <a:pt x="4" y="21"/>
                          </a:cubicBezTo>
                          <a:cubicBezTo>
                            <a:pt x="4" y="21"/>
                            <a:pt x="3" y="21"/>
                            <a:pt x="3" y="21"/>
                          </a:cubicBezTo>
                          <a:cubicBezTo>
                            <a:pt x="2" y="21"/>
                            <a:pt x="1" y="22"/>
                            <a:pt x="1" y="23"/>
                          </a:cubicBezTo>
                          <a:cubicBezTo>
                            <a:pt x="0" y="23"/>
                            <a:pt x="1" y="24"/>
                            <a:pt x="2" y="24"/>
                          </a:cubicBezTo>
                          <a:cubicBezTo>
                            <a:pt x="5" y="20"/>
                            <a:pt x="9" y="18"/>
                            <a:pt x="13" y="15"/>
                          </a:cubicBezTo>
                          <a:cubicBezTo>
                            <a:pt x="15" y="15"/>
                            <a:pt x="15" y="14"/>
                            <a:pt x="14" y="13"/>
                          </a:cubicBezTo>
                          <a:cubicBezTo>
                            <a:pt x="12" y="15"/>
                            <a:pt x="10" y="16"/>
                            <a:pt x="8" y="18"/>
                          </a:cubicBezTo>
                          <a:cubicBezTo>
                            <a:pt x="8" y="18"/>
                            <a:pt x="9" y="19"/>
                            <a:pt x="9" y="19"/>
                          </a:cubicBezTo>
                          <a:cubicBezTo>
                            <a:pt x="11" y="16"/>
                            <a:pt x="14" y="13"/>
                            <a:pt x="17" y="11"/>
                          </a:cubicBezTo>
                          <a:cubicBezTo>
                            <a:pt x="16" y="10"/>
                            <a:pt x="16" y="10"/>
                            <a:pt x="16" y="10"/>
                          </a:cubicBezTo>
                          <a:cubicBezTo>
                            <a:pt x="14" y="12"/>
                            <a:pt x="12" y="14"/>
                            <a:pt x="9" y="16"/>
                          </a:cubicBezTo>
                          <a:cubicBezTo>
                            <a:pt x="10" y="16"/>
                            <a:pt x="10" y="17"/>
                            <a:pt x="10" y="17"/>
                          </a:cubicBezTo>
                          <a:cubicBezTo>
                            <a:pt x="14" y="15"/>
                            <a:pt x="18" y="12"/>
                            <a:pt x="22" y="10"/>
                          </a:cubicBezTo>
                          <a:cubicBezTo>
                            <a:pt x="24" y="9"/>
                            <a:pt x="27" y="8"/>
                            <a:pt x="30" y="8"/>
                          </a:cubicBezTo>
                          <a:cubicBezTo>
                            <a:pt x="37" y="7"/>
                            <a:pt x="37" y="14"/>
                            <a:pt x="34" y="18"/>
                          </a:cubicBezTo>
                          <a:cubicBezTo>
                            <a:pt x="32" y="22"/>
                            <a:pt x="25" y="24"/>
                            <a:pt x="21" y="27"/>
                          </a:cubicBezTo>
                          <a:cubicBezTo>
                            <a:pt x="20" y="27"/>
                            <a:pt x="16" y="33"/>
                            <a:pt x="16" y="33"/>
                          </a:cubicBezTo>
                          <a:cubicBezTo>
                            <a:pt x="16" y="33"/>
                            <a:pt x="16" y="33"/>
                            <a:pt x="15" y="34"/>
                          </a:cubicBezTo>
                          <a:cubicBezTo>
                            <a:pt x="15" y="34"/>
                            <a:pt x="15" y="38"/>
                            <a:pt x="14" y="36"/>
                          </a:cubicBezTo>
                          <a:cubicBezTo>
                            <a:pt x="14" y="36"/>
                            <a:pt x="13" y="37"/>
                            <a:pt x="13" y="37"/>
                          </a:cubicBezTo>
                          <a:cubicBezTo>
                            <a:pt x="13" y="39"/>
                            <a:pt x="9" y="34"/>
                            <a:pt x="9" y="35"/>
                          </a:cubicBezTo>
                          <a:cubicBezTo>
                            <a:pt x="5" y="32"/>
                            <a:pt x="10" y="36"/>
                            <a:pt x="11" y="37"/>
                          </a:cubicBezTo>
                          <a:cubicBezTo>
                            <a:pt x="12" y="37"/>
                            <a:pt x="12" y="36"/>
                            <a:pt x="12" y="36"/>
                          </a:cubicBezTo>
                          <a:cubicBezTo>
                            <a:pt x="10" y="33"/>
                            <a:pt x="7" y="32"/>
                            <a:pt x="9" y="28"/>
                          </a:cubicBezTo>
                          <a:cubicBezTo>
                            <a:pt x="11" y="26"/>
                            <a:pt x="11" y="22"/>
                            <a:pt x="11" y="19"/>
                          </a:cubicBezTo>
                          <a:cubicBezTo>
                            <a:pt x="11" y="19"/>
                            <a:pt x="9" y="18"/>
                            <a:pt x="9" y="19"/>
                          </a:cubicBezTo>
                          <a:cubicBezTo>
                            <a:pt x="9" y="21"/>
                            <a:pt x="8" y="22"/>
                            <a:pt x="8" y="24"/>
                          </a:cubicBezTo>
                          <a:cubicBezTo>
                            <a:pt x="8" y="21"/>
                            <a:pt x="11" y="18"/>
                            <a:pt x="12" y="16"/>
                          </a:cubicBezTo>
                          <a:cubicBezTo>
                            <a:pt x="12" y="16"/>
                            <a:pt x="11" y="15"/>
                            <a:pt x="11" y="15"/>
                          </a:cubicBezTo>
                          <a:cubicBezTo>
                            <a:pt x="10" y="16"/>
                            <a:pt x="10" y="17"/>
                            <a:pt x="10" y="17"/>
                          </a:cubicBezTo>
                          <a:cubicBezTo>
                            <a:pt x="8" y="20"/>
                            <a:pt x="8" y="20"/>
                            <a:pt x="10" y="19"/>
                          </a:cubicBezTo>
                          <a:cubicBezTo>
                            <a:pt x="11" y="19"/>
                            <a:pt x="12" y="20"/>
                            <a:pt x="13" y="20"/>
                          </a:cubicBezTo>
                          <a:cubicBezTo>
                            <a:pt x="13" y="21"/>
                            <a:pt x="13" y="23"/>
                            <a:pt x="13" y="24"/>
                          </a:cubicBezTo>
                          <a:cubicBezTo>
                            <a:pt x="13" y="25"/>
                            <a:pt x="14" y="25"/>
                            <a:pt x="14" y="25"/>
                          </a:cubicBezTo>
                          <a:cubicBezTo>
                            <a:pt x="15" y="23"/>
                            <a:pt x="15" y="22"/>
                            <a:pt x="16" y="20"/>
                          </a:cubicBezTo>
                          <a:cubicBezTo>
                            <a:pt x="18" y="15"/>
                            <a:pt x="17" y="23"/>
                            <a:pt x="17" y="25"/>
                          </a:cubicBezTo>
                          <a:cubicBezTo>
                            <a:pt x="17" y="25"/>
                            <a:pt x="17" y="25"/>
                            <a:pt x="18" y="25"/>
                          </a:cubicBezTo>
                          <a:cubicBezTo>
                            <a:pt x="18" y="22"/>
                            <a:pt x="19" y="19"/>
                            <a:pt x="20" y="16"/>
                          </a:cubicBezTo>
                          <a:cubicBezTo>
                            <a:pt x="19" y="15"/>
                            <a:pt x="19" y="16"/>
                            <a:pt x="20" y="18"/>
                          </a:cubicBezTo>
                          <a:cubicBezTo>
                            <a:pt x="19" y="20"/>
                            <a:pt x="20" y="21"/>
                            <a:pt x="22" y="20"/>
                          </a:cubicBezTo>
                          <a:cubicBezTo>
                            <a:pt x="23" y="11"/>
                            <a:pt x="20" y="30"/>
                            <a:pt x="23" y="18"/>
                          </a:cubicBezTo>
                          <a:cubicBezTo>
                            <a:pt x="25" y="9"/>
                            <a:pt x="24" y="20"/>
                            <a:pt x="24" y="23"/>
                          </a:cubicBezTo>
                          <a:cubicBezTo>
                            <a:pt x="24" y="23"/>
                            <a:pt x="25" y="23"/>
                            <a:pt x="25" y="23"/>
                          </a:cubicBezTo>
                          <a:cubicBezTo>
                            <a:pt x="26" y="20"/>
                            <a:pt x="26" y="17"/>
                            <a:pt x="26" y="14"/>
                          </a:cubicBezTo>
                          <a:cubicBezTo>
                            <a:pt x="27" y="8"/>
                            <a:pt x="27" y="19"/>
                            <a:pt x="27" y="20"/>
                          </a:cubicBezTo>
                          <a:cubicBezTo>
                            <a:pt x="27" y="21"/>
                            <a:pt x="29" y="21"/>
                            <a:pt x="29" y="20"/>
                          </a:cubicBezTo>
                          <a:cubicBezTo>
                            <a:pt x="29" y="18"/>
                            <a:pt x="31" y="8"/>
                            <a:pt x="31" y="17"/>
                          </a:cubicBezTo>
                          <a:cubicBezTo>
                            <a:pt x="31" y="18"/>
                            <a:pt x="33" y="18"/>
                            <a:pt x="33" y="17"/>
                          </a:cubicBezTo>
                          <a:cubicBezTo>
                            <a:pt x="33" y="15"/>
                            <a:pt x="33" y="14"/>
                            <a:pt x="35" y="13"/>
                          </a:cubicBezTo>
                          <a:cubicBezTo>
                            <a:pt x="36" y="12"/>
                            <a:pt x="35" y="11"/>
                            <a:pt x="34" y="11"/>
                          </a:cubicBezTo>
                          <a:cubicBezTo>
                            <a:pt x="33" y="12"/>
                            <a:pt x="33" y="12"/>
                            <a:pt x="32" y="13"/>
                          </a:cubicBezTo>
                          <a:cubicBezTo>
                            <a:pt x="30" y="16"/>
                            <a:pt x="33" y="14"/>
                            <a:pt x="33" y="15"/>
                          </a:cubicBezTo>
                          <a:cubicBezTo>
                            <a:pt x="33" y="14"/>
                            <a:pt x="32" y="12"/>
                            <a:pt x="31" y="11"/>
                          </a:cubicBezTo>
                          <a:cubicBezTo>
                            <a:pt x="31" y="11"/>
                            <a:pt x="30" y="11"/>
                            <a:pt x="30" y="11"/>
                          </a:cubicBezTo>
                          <a:cubicBezTo>
                            <a:pt x="30" y="12"/>
                            <a:pt x="29" y="13"/>
                            <a:pt x="29" y="13"/>
                          </a:cubicBezTo>
                          <a:cubicBezTo>
                            <a:pt x="29" y="14"/>
                            <a:pt x="29" y="15"/>
                            <a:pt x="28" y="15"/>
                          </a:cubicBezTo>
                          <a:cubicBezTo>
                            <a:pt x="27" y="17"/>
                            <a:pt x="27" y="18"/>
                            <a:pt x="29" y="18"/>
                          </a:cubicBezTo>
                          <a:cubicBezTo>
                            <a:pt x="29" y="14"/>
                            <a:pt x="29" y="11"/>
                            <a:pt x="28" y="8"/>
                          </a:cubicBezTo>
                          <a:cubicBezTo>
                            <a:pt x="28" y="7"/>
                            <a:pt x="27" y="7"/>
                            <a:pt x="27" y="8"/>
                          </a:cubicBezTo>
                          <a:cubicBezTo>
                            <a:pt x="24" y="12"/>
                            <a:pt x="24" y="18"/>
                            <a:pt x="24" y="23"/>
                          </a:cubicBezTo>
                          <a:cubicBezTo>
                            <a:pt x="24" y="24"/>
                            <a:pt x="25" y="24"/>
                            <a:pt x="25" y="23"/>
                          </a:cubicBezTo>
                          <a:cubicBezTo>
                            <a:pt x="26" y="19"/>
                            <a:pt x="26" y="16"/>
                            <a:pt x="26" y="12"/>
                          </a:cubicBezTo>
                          <a:cubicBezTo>
                            <a:pt x="25" y="11"/>
                            <a:pt x="25" y="11"/>
                            <a:pt x="24" y="12"/>
                          </a:cubicBezTo>
                          <a:cubicBezTo>
                            <a:pt x="22" y="15"/>
                            <a:pt x="21" y="19"/>
                            <a:pt x="21" y="24"/>
                          </a:cubicBezTo>
                          <a:cubicBezTo>
                            <a:pt x="21" y="24"/>
                            <a:pt x="22" y="25"/>
                            <a:pt x="23" y="24"/>
                          </a:cubicBezTo>
                          <a:cubicBezTo>
                            <a:pt x="23" y="20"/>
                            <a:pt x="23" y="18"/>
                            <a:pt x="23" y="14"/>
                          </a:cubicBezTo>
                          <a:cubicBezTo>
                            <a:pt x="23" y="14"/>
                            <a:pt x="21" y="14"/>
                            <a:pt x="21" y="14"/>
                          </a:cubicBezTo>
                          <a:cubicBezTo>
                            <a:pt x="20" y="18"/>
                            <a:pt x="20" y="21"/>
                            <a:pt x="19" y="25"/>
                          </a:cubicBezTo>
                          <a:cubicBezTo>
                            <a:pt x="19" y="26"/>
                            <a:pt x="21" y="26"/>
                            <a:pt x="21" y="25"/>
                          </a:cubicBezTo>
                          <a:cubicBezTo>
                            <a:pt x="22" y="21"/>
                            <a:pt x="22" y="17"/>
                            <a:pt x="21" y="13"/>
                          </a:cubicBezTo>
                          <a:cubicBezTo>
                            <a:pt x="21" y="12"/>
                            <a:pt x="20" y="12"/>
                            <a:pt x="20" y="13"/>
                          </a:cubicBezTo>
                          <a:cubicBezTo>
                            <a:pt x="19" y="17"/>
                            <a:pt x="17" y="21"/>
                            <a:pt x="17" y="25"/>
                          </a:cubicBezTo>
                          <a:cubicBezTo>
                            <a:pt x="16" y="26"/>
                            <a:pt x="18" y="26"/>
                            <a:pt x="18" y="25"/>
                          </a:cubicBezTo>
                          <a:cubicBezTo>
                            <a:pt x="19" y="21"/>
                            <a:pt x="19" y="18"/>
                            <a:pt x="19" y="14"/>
                          </a:cubicBezTo>
                          <a:cubicBezTo>
                            <a:pt x="18" y="13"/>
                            <a:pt x="17" y="13"/>
                            <a:pt x="17" y="14"/>
                          </a:cubicBezTo>
                          <a:cubicBezTo>
                            <a:pt x="16" y="16"/>
                            <a:pt x="15" y="18"/>
                            <a:pt x="14" y="20"/>
                          </a:cubicBezTo>
                          <a:cubicBezTo>
                            <a:pt x="14" y="23"/>
                            <a:pt x="14" y="23"/>
                            <a:pt x="14" y="20"/>
                          </a:cubicBezTo>
                          <a:cubicBezTo>
                            <a:pt x="14" y="18"/>
                            <a:pt x="14" y="17"/>
                            <a:pt x="13" y="15"/>
                          </a:cubicBezTo>
                          <a:cubicBezTo>
                            <a:pt x="13" y="15"/>
                            <a:pt x="13" y="14"/>
                            <a:pt x="12" y="15"/>
                          </a:cubicBezTo>
                          <a:cubicBezTo>
                            <a:pt x="10" y="17"/>
                            <a:pt x="8" y="19"/>
                            <a:pt x="7" y="22"/>
                          </a:cubicBezTo>
                          <a:cubicBezTo>
                            <a:pt x="7" y="23"/>
                            <a:pt x="8" y="23"/>
                            <a:pt x="8" y="22"/>
                          </a:cubicBezTo>
                          <a:cubicBezTo>
                            <a:pt x="10" y="20"/>
                            <a:pt x="11" y="18"/>
                            <a:pt x="12" y="16"/>
                          </a:cubicBezTo>
                          <a:cubicBezTo>
                            <a:pt x="12" y="15"/>
                            <a:pt x="11" y="14"/>
                            <a:pt x="11" y="15"/>
                          </a:cubicBezTo>
                          <a:cubicBezTo>
                            <a:pt x="9" y="19"/>
                            <a:pt x="7" y="22"/>
                            <a:pt x="7" y="27"/>
                          </a:cubicBezTo>
                          <a:cubicBezTo>
                            <a:pt x="7" y="27"/>
                            <a:pt x="8" y="28"/>
                            <a:pt x="9" y="27"/>
                          </a:cubicBezTo>
                          <a:cubicBezTo>
                            <a:pt x="9" y="25"/>
                            <a:pt x="9" y="23"/>
                            <a:pt x="9" y="21"/>
                          </a:cubicBezTo>
                          <a:cubicBezTo>
                            <a:pt x="9" y="24"/>
                            <a:pt x="9" y="28"/>
                            <a:pt x="6" y="30"/>
                          </a:cubicBezTo>
                          <a:cubicBezTo>
                            <a:pt x="6" y="30"/>
                            <a:pt x="6" y="31"/>
                            <a:pt x="6" y="31"/>
                          </a:cubicBezTo>
                          <a:cubicBezTo>
                            <a:pt x="7" y="32"/>
                            <a:pt x="8" y="33"/>
                            <a:pt x="9" y="34"/>
                          </a:cubicBezTo>
                          <a:cubicBezTo>
                            <a:pt x="9" y="34"/>
                            <a:pt x="10" y="34"/>
                            <a:pt x="10" y="34"/>
                          </a:cubicBezTo>
                          <a:cubicBezTo>
                            <a:pt x="9" y="34"/>
                            <a:pt x="8" y="33"/>
                            <a:pt x="7" y="32"/>
                          </a:cubicBezTo>
                          <a:cubicBezTo>
                            <a:pt x="6" y="31"/>
                            <a:pt x="5" y="33"/>
                            <a:pt x="6" y="33"/>
                          </a:cubicBezTo>
                          <a:cubicBezTo>
                            <a:pt x="8" y="36"/>
                            <a:pt x="10" y="38"/>
                            <a:pt x="13" y="39"/>
                          </a:cubicBezTo>
                          <a:cubicBezTo>
                            <a:pt x="13" y="40"/>
                            <a:pt x="14" y="39"/>
                            <a:pt x="14" y="39"/>
                          </a:cubicBezTo>
                          <a:cubicBezTo>
                            <a:pt x="14" y="39"/>
                            <a:pt x="14" y="39"/>
                            <a:pt x="14" y="39"/>
                          </a:cubicBezTo>
                          <a:cubicBezTo>
                            <a:pt x="15" y="39"/>
                            <a:pt x="15" y="38"/>
                            <a:pt x="15" y="38"/>
                          </a:cubicBezTo>
                          <a:cubicBezTo>
                            <a:pt x="14" y="37"/>
                            <a:pt x="13" y="38"/>
                            <a:pt x="15" y="39"/>
                          </a:cubicBezTo>
                          <a:cubicBezTo>
                            <a:pt x="15" y="40"/>
                            <a:pt x="16" y="39"/>
                            <a:pt x="16" y="39"/>
                          </a:cubicBezTo>
                          <a:cubicBezTo>
                            <a:pt x="16" y="37"/>
                            <a:pt x="16" y="36"/>
                            <a:pt x="17" y="35"/>
                          </a:cubicBezTo>
                          <a:cubicBezTo>
                            <a:pt x="18" y="35"/>
                            <a:pt x="18" y="35"/>
                            <a:pt x="18" y="34"/>
                          </a:cubicBezTo>
                          <a:cubicBezTo>
                            <a:pt x="19" y="24"/>
                            <a:pt x="44" y="23"/>
                            <a:pt x="37" y="10"/>
                          </a:cubicBezTo>
                          <a:cubicBezTo>
                            <a:pt x="32" y="0"/>
                            <a:pt x="15" y="12"/>
                            <a:pt x="9" y="16"/>
                          </a:cubicBezTo>
                          <a:cubicBezTo>
                            <a:pt x="9" y="17"/>
                            <a:pt x="9" y="18"/>
                            <a:pt x="10" y="17"/>
                          </a:cubicBezTo>
                          <a:cubicBezTo>
                            <a:pt x="13" y="15"/>
                            <a:pt x="15" y="13"/>
                            <a:pt x="17" y="11"/>
                          </a:cubicBezTo>
                          <a:cubicBezTo>
                            <a:pt x="17" y="10"/>
                            <a:pt x="16" y="9"/>
                            <a:pt x="16" y="10"/>
                          </a:cubicBezTo>
                          <a:cubicBezTo>
                            <a:pt x="13" y="12"/>
                            <a:pt x="10" y="15"/>
                            <a:pt x="8" y="18"/>
                          </a:cubicBezTo>
                          <a:cubicBezTo>
                            <a:pt x="7" y="19"/>
                            <a:pt x="8" y="20"/>
                            <a:pt x="9" y="19"/>
                          </a:cubicBezTo>
                          <a:cubicBezTo>
                            <a:pt x="12" y="17"/>
                            <a:pt x="14" y="15"/>
                            <a:pt x="17" y="12"/>
                          </a:cubicBezTo>
                          <a:cubicBezTo>
                            <a:pt x="18" y="12"/>
                            <a:pt x="17" y="11"/>
                            <a:pt x="16" y="11"/>
                          </a:cubicBezTo>
                          <a:cubicBezTo>
                            <a:pt x="11" y="15"/>
                            <a:pt x="5" y="18"/>
                            <a:pt x="1" y="23"/>
                          </a:cubicBezTo>
                          <a:cubicBezTo>
                            <a:pt x="1" y="23"/>
                            <a:pt x="1" y="23"/>
                            <a:pt x="2" y="24"/>
                          </a:cubicBezTo>
                          <a:cubicBezTo>
                            <a:pt x="3" y="22"/>
                            <a:pt x="4" y="27"/>
                            <a:pt x="5" y="29"/>
                          </a:cubicBezTo>
                          <a:cubicBezTo>
                            <a:pt x="5" y="30"/>
                            <a:pt x="6" y="29"/>
                            <a:pt x="6" y="29"/>
                          </a:cubicBezTo>
                          <a:cubicBezTo>
                            <a:pt x="5" y="27"/>
                            <a:pt x="5" y="25"/>
                            <a:pt x="5" y="23"/>
                          </a:cubicBezTo>
                          <a:cubicBezTo>
                            <a:pt x="4" y="22"/>
                            <a:pt x="3" y="22"/>
                            <a:pt x="3" y="23"/>
                          </a:cubicBezTo>
                          <a:cubicBezTo>
                            <a:pt x="3" y="24"/>
                            <a:pt x="3" y="25"/>
                            <a:pt x="3" y="27"/>
                          </a:cubicBezTo>
                          <a:cubicBezTo>
                            <a:pt x="3" y="27"/>
                            <a:pt x="4" y="28"/>
                            <a:pt x="5" y="27"/>
                          </a:cubicBezTo>
                          <a:cubicBezTo>
                            <a:pt x="5" y="26"/>
                            <a:pt x="5" y="25"/>
                            <a:pt x="6" y="24"/>
                          </a:cubicBezTo>
                          <a:cubicBezTo>
                            <a:pt x="5" y="24"/>
                            <a:pt x="4" y="22"/>
                            <a:pt x="5" y="26"/>
                          </a:cubicBezTo>
                          <a:cubicBezTo>
                            <a:pt x="5" y="28"/>
                            <a:pt x="7" y="31"/>
                            <a:pt x="8" y="34"/>
                          </a:cubicBezTo>
                          <a:cubicBezTo>
                            <a:pt x="8" y="35"/>
                            <a:pt x="10" y="34"/>
                            <a:pt x="10" y="34"/>
                          </a:cubicBezTo>
                          <a:cubicBezTo>
                            <a:pt x="10" y="31"/>
                            <a:pt x="10" y="28"/>
                            <a:pt x="10" y="25"/>
                          </a:cubicBezTo>
                          <a:cubicBezTo>
                            <a:pt x="8" y="25"/>
                            <a:pt x="8" y="26"/>
                            <a:pt x="9" y="27"/>
                          </a:cubicBezTo>
                          <a:cubicBezTo>
                            <a:pt x="10" y="30"/>
                            <a:pt x="10" y="32"/>
                            <a:pt x="11" y="34"/>
                          </a:cubicBezTo>
                          <a:cubicBezTo>
                            <a:pt x="11" y="35"/>
                            <a:pt x="12" y="35"/>
                            <a:pt x="12" y="34"/>
                          </a:cubicBezTo>
                          <a:cubicBezTo>
                            <a:pt x="13" y="31"/>
                            <a:pt x="14" y="27"/>
                            <a:pt x="14" y="24"/>
                          </a:cubicBezTo>
                          <a:cubicBezTo>
                            <a:pt x="14" y="26"/>
                            <a:pt x="14" y="32"/>
                            <a:pt x="14" y="35"/>
                          </a:cubicBezTo>
                          <a:cubicBezTo>
                            <a:pt x="15" y="35"/>
                            <a:pt x="15" y="35"/>
                            <a:pt x="15" y="35"/>
                          </a:cubicBezTo>
                          <a:cubicBezTo>
                            <a:pt x="15" y="31"/>
                            <a:pt x="16" y="27"/>
                            <a:pt x="16" y="23"/>
                          </a:cubicBezTo>
                          <a:cubicBezTo>
                            <a:pt x="15" y="22"/>
                            <a:pt x="15" y="23"/>
                            <a:pt x="15" y="25"/>
                          </a:cubicBezTo>
                          <a:cubicBezTo>
                            <a:pt x="15" y="27"/>
                            <a:pt x="15" y="29"/>
                            <a:pt x="15" y="32"/>
                          </a:cubicBezTo>
                          <a:cubicBezTo>
                            <a:pt x="15" y="32"/>
                            <a:pt x="16" y="33"/>
                            <a:pt x="17" y="32"/>
                          </a:cubicBezTo>
                          <a:cubicBezTo>
                            <a:pt x="18" y="28"/>
                            <a:pt x="18" y="24"/>
                            <a:pt x="19" y="20"/>
                          </a:cubicBezTo>
                          <a:cubicBezTo>
                            <a:pt x="19" y="19"/>
                            <a:pt x="17" y="19"/>
                            <a:pt x="19" y="21"/>
                          </a:cubicBezTo>
                          <a:cubicBezTo>
                            <a:pt x="20" y="23"/>
                            <a:pt x="19" y="23"/>
                            <a:pt x="21" y="24"/>
                          </a:cubicBezTo>
                          <a:cubicBezTo>
                            <a:pt x="21" y="25"/>
                            <a:pt x="22" y="24"/>
                            <a:pt x="22" y="24"/>
                          </a:cubicBezTo>
                          <a:cubicBezTo>
                            <a:pt x="23" y="21"/>
                            <a:pt x="25" y="19"/>
                            <a:pt x="26" y="16"/>
                          </a:cubicBezTo>
                          <a:cubicBezTo>
                            <a:pt x="26" y="15"/>
                            <a:pt x="25" y="14"/>
                            <a:pt x="25" y="15"/>
                          </a:cubicBezTo>
                          <a:cubicBezTo>
                            <a:pt x="24" y="16"/>
                            <a:pt x="24" y="18"/>
                            <a:pt x="23" y="19"/>
                          </a:cubicBezTo>
                          <a:cubicBezTo>
                            <a:pt x="23" y="20"/>
                            <a:pt x="23" y="20"/>
                            <a:pt x="24" y="20"/>
                          </a:cubicBezTo>
                          <a:cubicBezTo>
                            <a:pt x="26" y="20"/>
                            <a:pt x="29" y="18"/>
                            <a:pt x="26" y="21"/>
                          </a:cubicBezTo>
                          <a:cubicBezTo>
                            <a:pt x="25" y="24"/>
                            <a:pt x="23" y="25"/>
                            <a:pt x="21" y="27"/>
                          </a:cubicBezTo>
                          <a:cubicBezTo>
                            <a:pt x="21" y="28"/>
                            <a:pt x="22" y="29"/>
                            <a:pt x="22" y="28"/>
                          </a:cubicBezTo>
                          <a:cubicBezTo>
                            <a:pt x="24" y="27"/>
                            <a:pt x="25" y="26"/>
                            <a:pt x="26" y="25"/>
                          </a:cubicBezTo>
                          <a:cubicBezTo>
                            <a:pt x="26" y="25"/>
                            <a:pt x="25" y="24"/>
                            <a:pt x="25" y="24"/>
                          </a:cubicBezTo>
                          <a:cubicBezTo>
                            <a:pt x="24" y="25"/>
                            <a:pt x="22" y="26"/>
                            <a:pt x="21" y="28"/>
                          </a:cubicBezTo>
                          <a:cubicBezTo>
                            <a:pt x="22" y="28"/>
                            <a:pt x="22" y="28"/>
                            <a:pt x="22" y="29"/>
                          </a:cubicBezTo>
                          <a:cubicBezTo>
                            <a:pt x="22" y="27"/>
                            <a:pt x="23" y="26"/>
                            <a:pt x="23" y="25"/>
                          </a:cubicBezTo>
                          <a:cubicBezTo>
                            <a:pt x="23" y="24"/>
                            <a:pt x="22" y="24"/>
                            <a:pt x="22" y="24"/>
                          </a:cubicBezTo>
                          <a:cubicBezTo>
                            <a:pt x="21" y="26"/>
                            <a:pt x="20" y="27"/>
                            <a:pt x="19" y="29"/>
                          </a:cubicBezTo>
                          <a:cubicBezTo>
                            <a:pt x="20" y="29"/>
                            <a:pt x="20" y="29"/>
                            <a:pt x="20" y="29"/>
                          </a:cubicBezTo>
                          <a:cubicBezTo>
                            <a:pt x="21" y="27"/>
                            <a:pt x="22" y="25"/>
                            <a:pt x="21" y="22"/>
                          </a:cubicBezTo>
                          <a:cubicBezTo>
                            <a:pt x="21" y="21"/>
                            <a:pt x="20" y="21"/>
                            <a:pt x="20"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51"/>
                    <p:cNvSpPr/>
                    <p:nvPr/>
                  </p:nvSpPr>
                  <p:spPr bwMode="auto">
                    <a:xfrm>
                      <a:off x="889000" y="2473326"/>
                      <a:ext cx="82550" cy="85725"/>
                    </a:xfrm>
                    <a:custGeom>
                      <a:avLst/>
                      <a:gdLst>
                        <a:gd name="T0" fmla="*/ 52 w 79"/>
                        <a:gd name="T1" fmla="*/ 6 h 81"/>
                        <a:gd name="T2" fmla="*/ 6 w 79"/>
                        <a:gd name="T3" fmla="*/ 36 h 81"/>
                        <a:gd name="T4" fmla="*/ 34 w 79"/>
                        <a:gd name="T5" fmla="*/ 78 h 81"/>
                        <a:gd name="T6" fmla="*/ 77 w 79"/>
                        <a:gd name="T7" fmla="*/ 45 h 81"/>
                        <a:gd name="T8" fmla="*/ 44 w 79"/>
                        <a:gd name="T9" fmla="*/ 4 h 81"/>
                        <a:gd name="T10" fmla="*/ 44 w 79"/>
                        <a:gd name="T11" fmla="*/ 6 h 81"/>
                        <a:gd name="T12" fmla="*/ 76 w 79"/>
                        <a:gd name="T13" fmla="*/ 42 h 81"/>
                        <a:gd name="T14" fmla="*/ 36 w 79"/>
                        <a:gd name="T15" fmla="*/ 77 h 81"/>
                        <a:gd name="T16" fmla="*/ 7 w 79"/>
                        <a:gd name="T17" fmla="*/ 36 h 81"/>
                        <a:gd name="T18" fmla="*/ 52 w 79"/>
                        <a:gd name="T19" fmla="*/ 7 h 81"/>
                        <a:gd name="T20" fmla="*/ 52 w 79"/>
                        <a:gd name="T21" fmla="*/ 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1">
                          <a:moveTo>
                            <a:pt x="52" y="6"/>
                          </a:moveTo>
                          <a:cubicBezTo>
                            <a:pt x="30" y="0"/>
                            <a:pt x="12" y="16"/>
                            <a:pt x="6" y="36"/>
                          </a:cubicBezTo>
                          <a:cubicBezTo>
                            <a:pt x="0" y="54"/>
                            <a:pt x="14" y="76"/>
                            <a:pt x="34" y="78"/>
                          </a:cubicBezTo>
                          <a:cubicBezTo>
                            <a:pt x="55" y="81"/>
                            <a:pt x="75" y="66"/>
                            <a:pt x="77" y="45"/>
                          </a:cubicBezTo>
                          <a:cubicBezTo>
                            <a:pt x="79" y="26"/>
                            <a:pt x="64" y="6"/>
                            <a:pt x="44" y="4"/>
                          </a:cubicBezTo>
                          <a:cubicBezTo>
                            <a:pt x="43" y="4"/>
                            <a:pt x="43" y="5"/>
                            <a:pt x="44" y="6"/>
                          </a:cubicBezTo>
                          <a:cubicBezTo>
                            <a:pt x="62" y="7"/>
                            <a:pt x="76" y="26"/>
                            <a:pt x="76" y="42"/>
                          </a:cubicBezTo>
                          <a:cubicBezTo>
                            <a:pt x="75" y="63"/>
                            <a:pt x="57" y="78"/>
                            <a:pt x="36" y="77"/>
                          </a:cubicBezTo>
                          <a:cubicBezTo>
                            <a:pt x="16" y="76"/>
                            <a:pt x="3" y="54"/>
                            <a:pt x="7" y="36"/>
                          </a:cubicBezTo>
                          <a:cubicBezTo>
                            <a:pt x="11" y="17"/>
                            <a:pt x="32" y="2"/>
                            <a:pt x="52" y="7"/>
                          </a:cubicBezTo>
                          <a:cubicBezTo>
                            <a:pt x="53" y="8"/>
                            <a:pt x="53" y="6"/>
                            <a:pt x="5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52"/>
                    <p:cNvSpPr/>
                    <p:nvPr/>
                  </p:nvSpPr>
                  <p:spPr bwMode="auto">
                    <a:xfrm>
                      <a:off x="901700" y="2476501"/>
                      <a:ext cx="31750" cy="23813"/>
                    </a:xfrm>
                    <a:custGeom>
                      <a:avLst/>
                      <a:gdLst>
                        <a:gd name="T0" fmla="*/ 1 w 31"/>
                        <a:gd name="T1" fmla="*/ 18 h 23"/>
                        <a:gd name="T2" fmla="*/ 31 w 31"/>
                        <a:gd name="T3" fmla="*/ 1 h 23"/>
                        <a:gd name="T4" fmla="*/ 29 w 31"/>
                        <a:gd name="T5" fmla="*/ 1 h 23"/>
                        <a:gd name="T6" fmla="*/ 1 w 31"/>
                        <a:gd name="T7" fmla="*/ 17 h 23"/>
                        <a:gd name="T8" fmla="*/ 1 w 31"/>
                        <a:gd name="T9" fmla="*/ 18 h 23"/>
                      </a:gdLst>
                      <a:ahLst/>
                      <a:cxnLst>
                        <a:cxn ang="0">
                          <a:pos x="T0" y="T1"/>
                        </a:cxn>
                        <a:cxn ang="0">
                          <a:pos x="T2" y="T3"/>
                        </a:cxn>
                        <a:cxn ang="0">
                          <a:pos x="T4" y="T5"/>
                        </a:cxn>
                        <a:cxn ang="0">
                          <a:pos x="T6" y="T7"/>
                        </a:cxn>
                        <a:cxn ang="0">
                          <a:pos x="T8" y="T9"/>
                        </a:cxn>
                      </a:cxnLst>
                      <a:rect l="0" t="0" r="r" b="b"/>
                      <a:pathLst>
                        <a:path w="31" h="23">
                          <a:moveTo>
                            <a:pt x="1" y="18"/>
                          </a:moveTo>
                          <a:cubicBezTo>
                            <a:pt x="13" y="23"/>
                            <a:pt x="26" y="11"/>
                            <a:pt x="31" y="1"/>
                          </a:cubicBezTo>
                          <a:cubicBezTo>
                            <a:pt x="31" y="1"/>
                            <a:pt x="29" y="0"/>
                            <a:pt x="29" y="1"/>
                          </a:cubicBezTo>
                          <a:cubicBezTo>
                            <a:pt x="25" y="10"/>
                            <a:pt x="12" y="22"/>
                            <a:pt x="1" y="17"/>
                          </a:cubicBezTo>
                          <a:cubicBezTo>
                            <a:pt x="1" y="16"/>
                            <a:pt x="0" y="18"/>
                            <a:pt x="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53"/>
                    <p:cNvSpPr/>
                    <p:nvPr/>
                  </p:nvSpPr>
                  <p:spPr bwMode="auto">
                    <a:xfrm>
                      <a:off x="904875" y="2481263"/>
                      <a:ext cx="63500" cy="73025"/>
                    </a:xfrm>
                    <a:custGeom>
                      <a:avLst/>
                      <a:gdLst>
                        <a:gd name="T0" fmla="*/ 33 w 61"/>
                        <a:gd name="T1" fmla="*/ 1 h 68"/>
                        <a:gd name="T2" fmla="*/ 33 w 61"/>
                        <a:gd name="T3" fmla="*/ 16 h 68"/>
                        <a:gd name="T4" fmla="*/ 29 w 61"/>
                        <a:gd name="T5" fmla="*/ 34 h 68"/>
                        <a:gd name="T6" fmla="*/ 35 w 61"/>
                        <a:gd name="T7" fmla="*/ 47 h 68"/>
                        <a:gd name="T8" fmla="*/ 48 w 61"/>
                        <a:gd name="T9" fmla="*/ 44 h 68"/>
                        <a:gd name="T10" fmla="*/ 50 w 61"/>
                        <a:gd name="T11" fmla="*/ 41 h 68"/>
                        <a:gd name="T12" fmla="*/ 53 w 61"/>
                        <a:gd name="T13" fmla="*/ 38 h 68"/>
                        <a:gd name="T14" fmla="*/ 54 w 61"/>
                        <a:gd name="T15" fmla="*/ 41 h 68"/>
                        <a:gd name="T16" fmla="*/ 55 w 61"/>
                        <a:gd name="T17" fmla="*/ 41 h 68"/>
                        <a:gd name="T18" fmla="*/ 59 w 61"/>
                        <a:gd name="T19" fmla="*/ 42 h 68"/>
                        <a:gd name="T20" fmla="*/ 57 w 61"/>
                        <a:gd name="T21" fmla="*/ 46 h 68"/>
                        <a:gd name="T22" fmla="*/ 57 w 61"/>
                        <a:gd name="T23" fmla="*/ 48 h 68"/>
                        <a:gd name="T24" fmla="*/ 46 w 61"/>
                        <a:gd name="T25" fmla="*/ 48 h 68"/>
                        <a:gd name="T26" fmla="*/ 45 w 61"/>
                        <a:gd name="T27" fmla="*/ 47 h 68"/>
                        <a:gd name="T28" fmla="*/ 39 w 61"/>
                        <a:gd name="T29" fmla="*/ 46 h 68"/>
                        <a:gd name="T30" fmla="*/ 25 w 61"/>
                        <a:gd name="T31" fmla="*/ 37 h 68"/>
                        <a:gd name="T32" fmla="*/ 18 w 61"/>
                        <a:gd name="T33" fmla="*/ 33 h 68"/>
                        <a:gd name="T34" fmla="*/ 15 w 61"/>
                        <a:gd name="T35" fmla="*/ 38 h 68"/>
                        <a:gd name="T36" fmla="*/ 8 w 61"/>
                        <a:gd name="T37" fmla="*/ 37 h 68"/>
                        <a:gd name="T38" fmla="*/ 1 w 61"/>
                        <a:gd name="T39" fmla="*/ 48 h 68"/>
                        <a:gd name="T40" fmla="*/ 12 w 61"/>
                        <a:gd name="T41" fmla="*/ 68 h 68"/>
                        <a:gd name="T42" fmla="*/ 12 w 61"/>
                        <a:gd name="T43" fmla="*/ 67 h 68"/>
                        <a:gd name="T44" fmla="*/ 2 w 61"/>
                        <a:gd name="T45" fmla="*/ 50 h 68"/>
                        <a:gd name="T46" fmla="*/ 9 w 61"/>
                        <a:gd name="T47" fmla="*/ 39 h 68"/>
                        <a:gd name="T48" fmla="*/ 15 w 61"/>
                        <a:gd name="T49" fmla="*/ 45 h 68"/>
                        <a:gd name="T50" fmla="*/ 16 w 61"/>
                        <a:gd name="T51" fmla="*/ 45 h 68"/>
                        <a:gd name="T52" fmla="*/ 24 w 61"/>
                        <a:gd name="T53" fmla="*/ 38 h 68"/>
                        <a:gd name="T54" fmla="*/ 31 w 61"/>
                        <a:gd name="T55" fmla="*/ 45 h 68"/>
                        <a:gd name="T56" fmla="*/ 39 w 61"/>
                        <a:gd name="T57" fmla="*/ 48 h 68"/>
                        <a:gd name="T58" fmla="*/ 44 w 61"/>
                        <a:gd name="T59" fmla="*/ 54 h 68"/>
                        <a:gd name="T60" fmla="*/ 51 w 61"/>
                        <a:gd name="T61" fmla="*/ 57 h 68"/>
                        <a:gd name="T62" fmla="*/ 61 w 61"/>
                        <a:gd name="T63" fmla="*/ 40 h 68"/>
                        <a:gd name="T64" fmla="*/ 61 w 61"/>
                        <a:gd name="T65" fmla="*/ 39 h 68"/>
                        <a:gd name="T66" fmla="*/ 54 w 61"/>
                        <a:gd name="T67" fmla="*/ 37 h 68"/>
                        <a:gd name="T68" fmla="*/ 50 w 61"/>
                        <a:gd name="T69" fmla="*/ 33 h 68"/>
                        <a:gd name="T70" fmla="*/ 49 w 61"/>
                        <a:gd name="T71" fmla="*/ 33 h 68"/>
                        <a:gd name="T72" fmla="*/ 48 w 61"/>
                        <a:gd name="T73" fmla="*/ 39 h 68"/>
                        <a:gd name="T74" fmla="*/ 30 w 61"/>
                        <a:gd name="T75" fmla="*/ 35 h 68"/>
                        <a:gd name="T76" fmla="*/ 35 w 61"/>
                        <a:gd name="T77" fmla="*/ 22 h 68"/>
                        <a:gd name="T78" fmla="*/ 34 w 61"/>
                        <a:gd name="T79" fmla="*/ 1 h 68"/>
                        <a:gd name="T80" fmla="*/ 33 w 61"/>
                        <a:gd name="T81" fmla="*/ 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1" h="68">
                          <a:moveTo>
                            <a:pt x="33" y="1"/>
                          </a:moveTo>
                          <a:cubicBezTo>
                            <a:pt x="32" y="6"/>
                            <a:pt x="33" y="11"/>
                            <a:pt x="33" y="16"/>
                          </a:cubicBezTo>
                          <a:cubicBezTo>
                            <a:pt x="34" y="23"/>
                            <a:pt x="31" y="28"/>
                            <a:pt x="29" y="34"/>
                          </a:cubicBezTo>
                          <a:cubicBezTo>
                            <a:pt x="27" y="40"/>
                            <a:pt x="30" y="45"/>
                            <a:pt x="35" y="47"/>
                          </a:cubicBezTo>
                          <a:cubicBezTo>
                            <a:pt x="38" y="48"/>
                            <a:pt x="46" y="46"/>
                            <a:pt x="48" y="44"/>
                          </a:cubicBezTo>
                          <a:cubicBezTo>
                            <a:pt x="50" y="43"/>
                            <a:pt x="50" y="42"/>
                            <a:pt x="50" y="41"/>
                          </a:cubicBezTo>
                          <a:cubicBezTo>
                            <a:pt x="48" y="36"/>
                            <a:pt x="51" y="33"/>
                            <a:pt x="53" y="38"/>
                          </a:cubicBezTo>
                          <a:cubicBezTo>
                            <a:pt x="54" y="41"/>
                            <a:pt x="52" y="37"/>
                            <a:pt x="54" y="41"/>
                          </a:cubicBezTo>
                          <a:cubicBezTo>
                            <a:pt x="54" y="41"/>
                            <a:pt x="55" y="41"/>
                            <a:pt x="55" y="41"/>
                          </a:cubicBezTo>
                          <a:cubicBezTo>
                            <a:pt x="57" y="41"/>
                            <a:pt x="60" y="40"/>
                            <a:pt x="59" y="42"/>
                          </a:cubicBezTo>
                          <a:cubicBezTo>
                            <a:pt x="58" y="43"/>
                            <a:pt x="58" y="44"/>
                            <a:pt x="57" y="46"/>
                          </a:cubicBezTo>
                          <a:cubicBezTo>
                            <a:pt x="57" y="47"/>
                            <a:pt x="57" y="47"/>
                            <a:pt x="57" y="48"/>
                          </a:cubicBezTo>
                          <a:cubicBezTo>
                            <a:pt x="55" y="55"/>
                            <a:pt x="51" y="55"/>
                            <a:pt x="46" y="48"/>
                          </a:cubicBezTo>
                          <a:cubicBezTo>
                            <a:pt x="46" y="47"/>
                            <a:pt x="46" y="47"/>
                            <a:pt x="45" y="47"/>
                          </a:cubicBezTo>
                          <a:cubicBezTo>
                            <a:pt x="41" y="46"/>
                            <a:pt x="43" y="46"/>
                            <a:pt x="39" y="46"/>
                          </a:cubicBezTo>
                          <a:cubicBezTo>
                            <a:pt x="33" y="47"/>
                            <a:pt x="28" y="41"/>
                            <a:pt x="25" y="37"/>
                          </a:cubicBezTo>
                          <a:cubicBezTo>
                            <a:pt x="22" y="34"/>
                            <a:pt x="21" y="32"/>
                            <a:pt x="18" y="33"/>
                          </a:cubicBezTo>
                          <a:cubicBezTo>
                            <a:pt x="16" y="34"/>
                            <a:pt x="15" y="37"/>
                            <a:pt x="15" y="38"/>
                          </a:cubicBezTo>
                          <a:cubicBezTo>
                            <a:pt x="16" y="46"/>
                            <a:pt x="12" y="38"/>
                            <a:pt x="8" y="37"/>
                          </a:cubicBezTo>
                          <a:cubicBezTo>
                            <a:pt x="1" y="36"/>
                            <a:pt x="0" y="43"/>
                            <a:pt x="1" y="48"/>
                          </a:cubicBezTo>
                          <a:cubicBezTo>
                            <a:pt x="1" y="56"/>
                            <a:pt x="4" y="65"/>
                            <a:pt x="12" y="68"/>
                          </a:cubicBezTo>
                          <a:cubicBezTo>
                            <a:pt x="13" y="68"/>
                            <a:pt x="13" y="67"/>
                            <a:pt x="12" y="67"/>
                          </a:cubicBezTo>
                          <a:cubicBezTo>
                            <a:pt x="5" y="64"/>
                            <a:pt x="3" y="57"/>
                            <a:pt x="2" y="50"/>
                          </a:cubicBezTo>
                          <a:cubicBezTo>
                            <a:pt x="2" y="47"/>
                            <a:pt x="1" y="36"/>
                            <a:pt x="9" y="39"/>
                          </a:cubicBezTo>
                          <a:cubicBezTo>
                            <a:pt x="11" y="41"/>
                            <a:pt x="13" y="43"/>
                            <a:pt x="15" y="45"/>
                          </a:cubicBezTo>
                          <a:cubicBezTo>
                            <a:pt x="16" y="46"/>
                            <a:pt x="16" y="45"/>
                            <a:pt x="16" y="45"/>
                          </a:cubicBezTo>
                          <a:cubicBezTo>
                            <a:pt x="17" y="42"/>
                            <a:pt x="19" y="32"/>
                            <a:pt x="24" y="38"/>
                          </a:cubicBezTo>
                          <a:cubicBezTo>
                            <a:pt x="26" y="40"/>
                            <a:pt x="28" y="43"/>
                            <a:pt x="31" y="45"/>
                          </a:cubicBezTo>
                          <a:cubicBezTo>
                            <a:pt x="34" y="47"/>
                            <a:pt x="36" y="47"/>
                            <a:pt x="39" y="48"/>
                          </a:cubicBezTo>
                          <a:cubicBezTo>
                            <a:pt x="47" y="48"/>
                            <a:pt x="42" y="50"/>
                            <a:pt x="44" y="54"/>
                          </a:cubicBezTo>
                          <a:cubicBezTo>
                            <a:pt x="45" y="56"/>
                            <a:pt x="48" y="58"/>
                            <a:pt x="51" y="57"/>
                          </a:cubicBezTo>
                          <a:cubicBezTo>
                            <a:pt x="58" y="53"/>
                            <a:pt x="58" y="47"/>
                            <a:pt x="61" y="40"/>
                          </a:cubicBezTo>
                          <a:cubicBezTo>
                            <a:pt x="61" y="40"/>
                            <a:pt x="61" y="39"/>
                            <a:pt x="61" y="39"/>
                          </a:cubicBezTo>
                          <a:cubicBezTo>
                            <a:pt x="58" y="39"/>
                            <a:pt x="55" y="41"/>
                            <a:pt x="54" y="37"/>
                          </a:cubicBezTo>
                          <a:cubicBezTo>
                            <a:pt x="54" y="35"/>
                            <a:pt x="52" y="34"/>
                            <a:pt x="50" y="33"/>
                          </a:cubicBezTo>
                          <a:cubicBezTo>
                            <a:pt x="50" y="33"/>
                            <a:pt x="50" y="33"/>
                            <a:pt x="49" y="33"/>
                          </a:cubicBezTo>
                          <a:cubicBezTo>
                            <a:pt x="48" y="35"/>
                            <a:pt x="48" y="37"/>
                            <a:pt x="48" y="39"/>
                          </a:cubicBezTo>
                          <a:cubicBezTo>
                            <a:pt x="47" y="48"/>
                            <a:pt x="28" y="49"/>
                            <a:pt x="30" y="35"/>
                          </a:cubicBezTo>
                          <a:cubicBezTo>
                            <a:pt x="31" y="30"/>
                            <a:pt x="35" y="26"/>
                            <a:pt x="35" y="22"/>
                          </a:cubicBezTo>
                          <a:cubicBezTo>
                            <a:pt x="35" y="15"/>
                            <a:pt x="34" y="8"/>
                            <a:pt x="34" y="1"/>
                          </a:cubicBezTo>
                          <a:cubicBezTo>
                            <a:pt x="34" y="0"/>
                            <a:pt x="33"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54"/>
                    <p:cNvSpPr/>
                    <p:nvPr/>
                  </p:nvSpPr>
                  <p:spPr bwMode="auto">
                    <a:xfrm>
                      <a:off x="942975" y="2517776"/>
                      <a:ext cx="9525" cy="9525"/>
                    </a:xfrm>
                    <a:custGeom>
                      <a:avLst/>
                      <a:gdLst>
                        <a:gd name="T0" fmla="*/ 2 w 9"/>
                        <a:gd name="T1" fmla="*/ 5 h 9"/>
                        <a:gd name="T2" fmla="*/ 5 w 9"/>
                        <a:gd name="T3" fmla="*/ 2 h 9"/>
                        <a:gd name="T4" fmla="*/ 3 w 9"/>
                        <a:gd name="T5" fmla="*/ 5 h 9"/>
                        <a:gd name="T6" fmla="*/ 0 w 9"/>
                        <a:gd name="T7" fmla="*/ 8 h 9"/>
                        <a:gd name="T8" fmla="*/ 1 w 9"/>
                        <a:gd name="T9" fmla="*/ 9 h 9"/>
                        <a:gd name="T10" fmla="*/ 5 w 9"/>
                        <a:gd name="T11" fmla="*/ 1 h 9"/>
                        <a:gd name="T12" fmla="*/ 1 w 9"/>
                        <a:gd name="T13" fmla="*/ 1 h 9"/>
                        <a:gd name="T14" fmla="*/ 1 w 9"/>
                        <a:gd name="T15" fmla="*/ 6 h 9"/>
                        <a:gd name="T16" fmla="*/ 2 w 9"/>
                        <a:gd name="T1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2" y="5"/>
                          </a:moveTo>
                          <a:cubicBezTo>
                            <a:pt x="1" y="3"/>
                            <a:pt x="3" y="0"/>
                            <a:pt x="5" y="2"/>
                          </a:cubicBezTo>
                          <a:cubicBezTo>
                            <a:pt x="5" y="3"/>
                            <a:pt x="4" y="5"/>
                            <a:pt x="3" y="5"/>
                          </a:cubicBezTo>
                          <a:cubicBezTo>
                            <a:pt x="2" y="6"/>
                            <a:pt x="1" y="7"/>
                            <a:pt x="0" y="8"/>
                          </a:cubicBezTo>
                          <a:cubicBezTo>
                            <a:pt x="0" y="8"/>
                            <a:pt x="0" y="9"/>
                            <a:pt x="1" y="9"/>
                          </a:cubicBezTo>
                          <a:cubicBezTo>
                            <a:pt x="3" y="8"/>
                            <a:pt x="9" y="3"/>
                            <a:pt x="5" y="1"/>
                          </a:cubicBezTo>
                          <a:cubicBezTo>
                            <a:pt x="4" y="0"/>
                            <a:pt x="2" y="0"/>
                            <a:pt x="1" y="1"/>
                          </a:cubicBezTo>
                          <a:cubicBezTo>
                            <a:pt x="0" y="2"/>
                            <a:pt x="0" y="5"/>
                            <a:pt x="1" y="6"/>
                          </a:cubicBezTo>
                          <a:cubicBezTo>
                            <a:pt x="1" y="6"/>
                            <a:pt x="2"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55"/>
                    <p:cNvSpPr/>
                    <p:nvPr/>
                  </p:nvSpPr>
                  <p:spPr bwMode="auto">
                    <a:xfrm>
                      <a:off x="958850" y="2513013"/>
                      <a:ext cx="9525" cy="6350"/>
                    </a:xfrm>
                    <a:custGeom>
                      <a:avLst/>
                      <a:gdLst>
                        <a:gd name="T0" fmla="*/ 3 w 8"/>
                        <a:gd name="T1" fmla="*/ 4 h 6"/>
                        <a:gd name="T2" fmla="*/ 5 w 8"/>
                        <a:gd name="T3" fmla="*/ 2 h 6"/>
                        <a:gd name="T4" fmla="*/ 6 w 8"/>
                        <a:gd name="T5" fmla="*/ 4 h 6"/>
                        <a:gd name="T6" fmla="*/ 1 w 8"/>
                        <a:gd name="T7" fmla="*/ 4 h 6"/>
                        <a:gd name="T8" fmla="*/ 1 w 8"/>
                        <a:gd name="T9" fmla="*/ 5 h 6"/>
                        <a:gd name="T10" fmla="*/ 8 w 8"/>
                        <a:gd name="T11" fmla="*/ 3 h 6"/>
                        <a:gd name="T12" fmla="*/ 4 w 8"/>
                        <a:gd name="T13" fmla="*/ 1 h 6"/>
                        <a:gd name="T14" fmla="*/ 2 w 8"/>
                        <a:gd name="T15" fmla="*/ 5 h 6"/>
                        <a:gd name="T16" fmla="*/ 3 w 8"/>
                        <a:gd name="T1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6">
                          <a:moveTo>
                            <a:pt x="3" y="4"/>
                          </a:moveTo>
                          <a:cubicBezTo>
                            <a:pt x="3" y="3"/>
                            <a:pt x="3" y="2"/>
                            <a:pt x="5" y="2"/>
                          </a:cubicBezTo>
                          <a:cubicBezTo>
                            <a:pt x="5" y="2"/>
                            <a:pt x="7" y="3"/>
                            <a:pt x="6" y="4"/>
                          </a:cubicBezTo>
                          <a:cubicBezTo>
                            <a:pt x="5" y="5"/>
                            <a:pt x="3" y="5"/>
                            <a:pt x="1" y="4"/>
                          </a:cubicBezTo>
                          <a:cubicBezTo>
                            <a:pt x="1" y="4"/>
                            <a:pt x="0" y="5"/>
                            <a:pt x="1" y="5"/>
                          </a:cubicBezTo>
                          <a:cubicBezTo>
                            <a:pt x="2" y="6"/>
                            <a:pt x="8" y="6"/>
                            <a:pt x="8" y="3"/>
                          </a:cubicBezTo>
                          <a:cubicBezTo>
                            <a:pt x="8" y="2"/>
                            <a:pt x="6" y="0"/>
                            <a:pt x="4" y="1"/>
                          </a:cubicBezTo>
                          <a:cubicBezTo>
                            <a:pt x="2" y="1"/>
                            <a:pt x="1" y="3"/>
                            <a:pt x="2" y="5"/>
                          </a:cubicBezTo>
                          <a:cubicBezTo>
                            <a:pt x="2" y="6"/>
                            <a:pt x="3" y="5"/>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56"/>
                    <p:cNvSpPr/>
                    <p:nvPr/>
                  </p:nvSpPr>
                  <p:spPr bwMode="auto">
                    <a:xfrm>
                      <a:off x="895350" y="2506663"/>
                      <a:ext cx="9525" cy="28575"/>
                    </a:xfrm>
                    <a:custGeom>
                      <a:avLst/>
                      <a:gdLst>
                        <a:gd name="T0" fmla="*/ 6 w 9"/>
                        <a:gd name="T1" fmla="*/ 26 h 27"/>
                        <a:gd name="T2" fmla="*/ 9 w 9"/>
                        <a:gd name="T3" fmla="*/ 1 h 27"/>
                        <a:gd name="T4" fmla="*/ 8 w 9"/>
                        <a:gd name="T5" fmla="*/ 0 h 27"/>
                        <a:gd name="T6" fmla="*/ 3 w 9"/>
                        <a:gd name="T7" fmla="*/ 22 h 27"/>
                        <a:gd name="T8" fmla="*/ 5 w 9"/>
                        <a:gd name="T9" fmla="*/ 22 h 27"/>
                        <a:gd name="T10" fmla="*/ 6 w 9"/>
                        <a:gd name="T11" fmla="*/ 4 h 27"/>
                        <a:gd name="T12" fmla="*/ 4 w 9"/>
                        <a:gd name="T13" fmla="*/ 4 h 27"/>
                        <a:gd name="T14" fmla="*/ 2 w 9"/>
                        <a:gd name="T15" fmla="*/ 21 h 27"/>
                        <a:gd name="T16" fmla="*/ 4 w 9"/>
                        <a:gd name="T17" fmla="*/ 21 h 27"/>
                        <a:gd name="T18" fmla="*/ 3 w 9"/>
                        <a:gd name="T19" fmla="*/ 3 h 27"/>
                        <a:gd name="T20" fmla="*/ 2 w 9"/>
                        <a:gd name="T21" fmla="*/ 3 h 27"/>
                        <a:gd name="T22" fmla="*/ 1 w 9"/>
                        <a:gd name="T23" fmla="*/ 17 h 27"/>
                        <a:gd name="T24" fmla="*/ 2 w 9"/>
                        <a:gd name="T25" fmla="*/ 17 h 27"/>
                        <a:gd name="T26" fmla="*/ 2 w 9"/>
                        <a:gd name="T27" fmla="*/ 4 h 27"/>
                        <a:gd name="T28" fmla="*/ 1 w 9"/>
                        <a:gd name="T29" fmla="*/ 4 h 27"/>
                        <a:gd name="T30" fmla="*/ 1 w 9"/>
                        <a:gd name="T31" fmla="*/ 17 h 27"/>
                        <a:gd name="T32" fmla="*/ 2 w 9"/>
                        <a:gd name="T33" fmla="*/ 17 h 27"/>
                        <a:gd name="T34" fmla="*/ 3 w 9"/>
                        <a:gd name="T35" fmla="*/ 3 h 27"/>
                        <a:gd name="T36" fmla="*/ 2 w 9"/>
                        <a:gd name="T37" fmla="*/ 3 h 27"/>
                        <a:gd name="T38" fmla="*/ 2 w 9"/>
                        <a:gd name="T39" fmla="*/ 21 h 27"/>
                        <a:gd name="T40" fmla="*/ 4 w 9"/>
                        <a:gd name="T41" fmla="*/ 21 h 27"/>
                        <a:gd name="T42" fmla="*/ 6 w 9"/>
                        <a:gd name="T43" fmla="*/ 4 h 27"/>
                        <a:gd name="T44" fmla="*/ 4 w 9"/>
                        <a:gd name="T45" fmla="*/ 4 h 27"/>
                        <a:gd name="T46" fmla="*/ 3 w 9"/>
                        <a:gd name="T47" fmla="*/ 22 h 27"/>
                        <a:gd name="T48" fmla="*/ 5 w 9"/>
                        <a:gd name="T49" fmla="*/ 22 h 27"/>
                        <a:gd name="T50" fmla="*/ 9 w 9"/>
                        <a:gd name="T51" fmla="*/ 1 h 27"/>
                        <a:gd name="T52" fmla="*/ 8 w 9"/>
                        <a:gd name="T53" fmla="*/ 0 h 27"/>
                        <a:gd name="T54" fmla="*/ 5 w 9"/>
                        <a:gd name="T55" fmla="*/ 26 h 27"/>
                        <a:gd name="T56" fmla="*/ 6 w 9"/>
                        <a:gd name="T5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 h="27">
                          <a:moveTo>
                            <a:pt x="6" y="26"/>
                          </a:moveTo>
                          <a:cubicBezTo>
                            <a:pt x="3" y="17"/>
                            <a:pt x="6" y="9"/>
                            <a:pt x="9" y="1"/>
                          </a:cubicBezTo>
                          <a:cubicBezTo>
                            <a:pt x="9" y="1"/>
                            <a:pt x="9" y="0"/>
                            <a:pt x="8" y="0"/>
                          </a:cubicBezTo>
                          <a:cubicBezTo>
                            <a:pt x="1" y="5"/>
                            <a:pt x="2" y="15"/>
                            <a:pt x="3" y="22"/>
                          </a:cubicBezTo>
                          <a:cubicBezTo>
                            <a:pt x="3" y="23"/>
                            <a:pt x="5" y="23"/>
                            <a:pt x="5" y="22"/>
                          </a:cubicBezTo>
                          <a:cubicBezTo>
                            <a:pt x="4" y="16"/>
                            <a:pt x="4" y="10"/>
                            <a:pt x="6" y="4"/>
                          </a:cubicBezTo>
                          <a:cubicBezTo>
                            <a:pt x="5" y="4"/>
                            <a:pt x="5" y="4"/>
                            <a:pt x="4" y="4"/>
                          </a:cubicBezTo>
                          <a:cubicBezTo>
                            <a:pt x="3" y="10"/>
                            <a:pt x="1" y="15"/>
                            <a:pt x="2" y="21"/>
                          </a:cubicBezTo>
                          <a:cubicBezTo>
                            <a:pt x="2" y="22"/>
                            <a:pt x="4" y="22"/>
                            <a:pt x="4" y="21"/>
                          </a:cubicBezTo>
                          <a:cubicBezTo>
                            <a:pt x="4" y="15"/>
                            <a:pt x="4" y="9"/>
                            <a:pt x="3" y="3"/>
                          </a:cubicBezTo>
                          <a:cubicBezTo>
                            <a:pt x="3" y="2"/>
                            <a:pt x="2" y="2"/>
                            <a:pt x="2" y="3"/>
                          </a:cubicBezTo>
                          <a:cubicBezTo>
                            <a:pt x="1" y="7"/>
                            <a:pt x="0" y="12"/>
                            <a:pt x="1" y="17"/>
                          </a:cubicBezTo>
                          <a:cubicBezTo>
                            <a:pt x="1" y="18"/>
                            <a:pt x="2" y="18"/>
                            <a:pt x="2" y="17"/>
                          </a:cubicBezTo>
                          <a:cubicBezTo>
                            <a:pt x="2" y="13"/>
                            <a:pt x="2" y="8"/>
                            <a:pt x="2" y="4"/>
                          </a:cubicBezTo>
                          <a:cubicBezTo>
                            <a:pt x="2" y="3"/>
                            <a:pt x="1" y="3"/>
                            <a:pt x="1" y="4"/>
                          </a:cubicBezTo>
                          <a:cubicBezTo>
                            <a:pt x="1" y="8"/>
                            <a:pt x="1" y="13"/>
                            <a:pt x="1" y="17"/>
                          </a:cubicBezTo>
                          <a:cubicBezTo>
                            <a:pt x="1" y="17"/>
                            <a:pt x="1" y="17"/>
                            <a:pt x="2" y="17"/>
                          </a:cubicBezTo>
                          <a:cubicBezTo>
                            <a:pt x="2" y="12"/>
                            <a:pt x="2" y="8"/>
                            <a:pt x="3" y="3"/>
                          </a:cubicBezTo>
                          <a:cubicBezTo>
                            <a:pt x="3" y="3"/>
                            <a:pt x="2" y="3"/>
                            <a:pt x="2" y="3"/>
                          </a:cubicBezTo>
                          <a:cubicBezTo>
                            <a:pt x="3" y="9"/>
                            <a:pt x="3" y="15"/>
                            <a:pt x="2" y="21"/>
                          </a:cubicBezTo>
                          <a:cubicBezTo>
                            <a:pt x="3" y="21"/>
                            <a:pt x="3" y="21"/>
                            <a:pt x="4" y="21"/>
                          </a:cubicBezTo>
                          <a:cubicBezTo>
                            <a:pt x="3" y="15"/>
                            <a:pt x="4" y="10"/>
                            <a:pt x="6" y="4"/>
                          </a:cubicBezTo>
                          <a:cubicBezTo>
                            <a:pt x="6" y="4"/>
                            <a:pt x="4" y="3"/>
                            <a:pt x="4" y="4"/>
                          </a:cubicBezTo>
                          <a:cubicBezTo>
                            <a:pt x="2" y="10"/>
                            <a:pt x="2" y="16"/>
                            <a:pt x="3" y="22"/>
                          </a:cubicBezTo>
                          <a:cubicBezTo>
                            <a:pt x="4" y="22"/>
                            <a:pt x="4" y="22"/>
                            <a:pt x="5" y="22"/>
                          </a:cubicBezTo>
                          <a:cubicBezTo>
                            <a:pt x="3" y="15"/>
                            <a:pt x="3" y="6"/>
                            <a:pt x="9" y="1"/>
                          </a:cubicBezTo>
                          <a:cubicBezTo>
                            <a:pt x="9" y="1"/>
                            <a:pt x="8" y="1"/>
                            <a:pt x="8" y="0"/>
                          </a:cubicBezTo>
                          <a:cubicBezTo>
                            <a:pt x="4" y="9"/>
                            <a:pt x="1" y="17"/>
                            <a:pt x="5" y="26"/>
                          </a:cubicBezTo>
                          <a:cubicBezTo>
                            <a:pt x="5" y="27"/>
                            <a:pt x="7" y="27"/>
                            <a:pt x="6"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57"/>
                    <p:cNvSpPr/>
                    <p:nvPr/>
                  </p:nvSpPr>
                  <p:spPr bwMode="auto">
                    <a:xfrm>
                      <a:off x="895350" y="2493963"/>
                      <a:ext cx="11113" cy="19050"/>
                    </a:xfrm>
                    <a:custGeom>
                      <a:avLst/>
                      <a:gdLst>
                        <a:gd name="T0" fmla="*/ 6 w 11"/>
                        <a:gd name="T1" fmla="*/ 3 h 17"/>
                        <a:gd name="T2" fmla="*/ 7 w 11"/>
                        <a:gd name="T3" fmla="*/ 2 h 17"/>
                        <a:gd name="T4" fmla="*/ 6 w 11"/>
                        <a:gd name="T5" fmla="*/ 1 h 17"/>
                        <a:gd name="T6" fmla="*/ 1 w 11"/>
                        <a:gd name="T7" fmla="*/ 14 h 17"/>
                        <a:gd name="T8" fmla="*/ 2 w 11"/>
                        <a:gd name="T9" fmla="*/ 15 h 17"/>
                        <a:gd name="T10" fmla="*/ 9 w 11"/>
                        <a:gd name="T11" fmla="*/ 4 h 17"/>
                        <a:gd name="T12" fmla="*/ 8 w 11"/>
                        <a:gd name="T13" fmla="*/ 4 h 17"/>
                        <a:gd name="T14" fmla="*/ 5 w 11"/>
                        <a:gd name="T15" fmla="*/ 12 h 17"/>
                        <a:gd name="T16" fmla="*/ 6 w 11"/>
                        <a:gd name="T17" fmla="*/ 12 h 17"/>
                        <a:gd name="T18" fmla="*/ 9 w 11"/>
                        <a:gd name="T19" fmla="*/ 5 h 17"/>
                        <a:gd name="T20" fmla="*/ 8 w 11"/>
                        <a:gd name="T21" fmla="*/ 5 h 17"/>
                        <a:gd name="T22" fmla="*/ 6 w 11"/>
                        <a:gd name="T23" fmla="*/ 15 h 17"/>
                        <a:gd name="T24" fmla="*/ 7 w 11"/>
                        <a:gd name="T25" fmla="*/ 16 h 17"/>
                        <a:gd name="T26" fmla="*/ 11 w 11"/>
                        <a:gd name="T27" fmla="*/ 7 h 17"/>
                        <a:gd name="T28" fmla="*/ 10 w 11"/>
                        <a:gd name="T29" fmla="*/ 6 h 17"/>
                        <a:gd name="T30" fmla="*/ 6 w 11"/>
                        <a:gd name="T31" fmla="*/ 15 h 17"/>
                        <a:gd name="T32" fmla="*/ 7 w 11"/>
                        <a:gd name="T33" fmla="*/ 16 h 17"/>
                        <a:gd name="T34" fmla="*/ 10 w 11"/>
                        <a:gd name="T35" fmla="*/ 5 h 17"/>
                        <a:gd name="T36" fmla="*/ 8 w 11"/>
                        <a:gd name="T37" fmla="*/ 4 h 17"/>
                        <a:gd name="T38" fmla="*/ 5 w 11"/>
                        <a:gd name="T39" fmla="*/ 12 h 17"/>
                        <a:gd name="T40" fmla="*/ 6 w 11"/>
                        <a:gd name="T41" fmla="*/ 12 h 17"/>
                        <a:gd name="T42" fmla="*/ 9 w 11"/>
                        <a:gd name="T43" fmla="*/ 4 h 17"/>
                        <a:gd name="T44" fmla="*/ 8 w 11"/>
                        <a:gd name="T45" fmla="*/ 3 h 17"/>
                        <a:gd name="T46" fmla="*/ 1 w 11"/>
                        <a:gd name="T47" fmla="*/ 14 h 17"/>
                        <a:gd name="T48" fmla="*/ 2 w 11"/>
                        <a:gd name="T49" fmla="*/ 15 h 17"/>
                        <a:gd name="T50" fmla="*/ 8 w 11"/>
                        <a:gd name="T51" fmla="*/ 1 h 17"/>
                        <a:gd name="T52" fmla="*/ 7 w 11"/>
                        <a:gd name="T53" fmla="*/ 0 h 17"/>
                        <a:gd name="T54" fmla="*/ 5 w 11"/>
                        <a:gd name="T55" fmla="*/ 3 h 17"/>
                        <a:gd name="T56" fmla="*/ 6 w 11"/>
                        <a:gd name="T57"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 h="17">
                          <a:moveTo>
                            <a:pt x="6" y="3"/>
                          </a:moveTo>
                          <a:cubicBezTo>
                            <a:pt x="7" y="3"/>
                            <a:pt x="7" y="2"/>
                            <a:pt x="7" y="2"/>
                          </a:cubicBezTo>
                          <a:cubicBezTo>
                            <a:pt x="7" y="1"/>
                            <a:pt x="7" y="1"/>
                            <a:pt x="6" y="1"/>
                          </a:cubicBezTo>
                          <a:cubicBezTo>
                            <a:pt x="5" y="5"/>
                            <a:pt x="2" y="10"/>
                            <a:pt x="1" y="14"/>
                          </a:cubicBezTo>
                          <a:cubicBezTo>
                            <a:pt x="0" y="15"/>
                            <a:pt x="2" y="16"/>
                            <a:pt x="2" y="15"/>
                          </a:cubicBezTo>
                          <a:cubicBezTo>
                            <a:pt x="4" y="11"/>
                            <a:pt x="5" y="7"/>
                            <a:pt x="9" y="4"/>
                          </a:cubicBezTo>
                          <a:cubicBezTo>
                            <a:pt x="8" y="4"/>
                            <a:pt x="8" y="4"/>
                            <a:pt x="8" y="4"/>
                          </a:cubicBezTo>
                          <a:cubicBezTo>
                            <a:pt x="7" y="7"/>
                            <a:pt x="7" y="9"/>
                            <a:pt x="5" y="12"/>
                          </a:cubicBezTo>
                          <a:cubicBezTo>
                            <a:pt x="6" y="12"/>
                            <a:pt x="6" y="12"/>
                            <a:pt x="6" y="12"/>
                          </a:cubicBezTo>
                          <a:cubicBezTo>
                            <a:pt x="7" y="10"/>
                            <a:pt x="8" y="7"/>
                            <a:pt x="9" y="5"/>
                          </a:cubicBezTo>
                          <a:cubicBezTo>
                            <a:pt x="9" y="5"/>
                            <a:pt x="9" y="5"/>
                            <a:pt x="8" y="5"/>
                          </a:cubicBezTo>
                          <a:cubicBezTo>
                            <a:pt x="8" y="8"/>
                            <a:pt x="7" y="12"/>
                            <a:pt x="6" y="15"/>
                          </a:cubicBezTo>
                          <a:cubicBezTo>
                            <a:pt x="6" y="16"/>
                            <a:pt x="7" y="16"/>
                            <a:pt x="7" y="16"/>
                          </a:cubicBezTo>
                          <a:cubicBezTo>
                            <a:pt x="8" y="13"/>
                            <a:pt x="9" y="10"/>
                            <a:pt x="11" y="7"/>
                          </a:cubicBezTo>
                          <a:cubicBezTo>
                            <a:pt x="11" y="6"/>
                            <a:pt x="10" y="5"/>
                            <a:pt x="10" y="6"/>
                          </a:cubicBezTo>
                          <a:cubicBezTo>
                            <a:pt x="8" y="9"/>
                            <a:pt x="7" y="12"/>
                            <a:pt x="6" y="15"/>
                          </a:cubicBezTo>
                          <a:cubicBezTo>
                            <a:pt x="6" y="16"/>
                            <a:pt x="7" y="17"/>
                            <a:pt x="7" y="16"/>
                          </a:cubicBezTo>
                          <a:cubicBezTo>
                            <a:pt x="9" y="12"/>
                            <a:pt x="10" y="9"/>
                            <a:pt x="10" y="5"/>
                          </a:cubicBezTo>
                          <a:cubicBezTo>
                            <a:pt x="9" y="4"/>
                            <a:pt x="9" y="4"/>
                            <a:pt x="8" y="4"/>
                          </a:cubicBezTo>
                          <a:cubicBezTo>
                            <a:pt x="6" y="7"/>
                            <a:pt x="6" y="9"/>
                            <a:pt x="5" y="12"/>
                          </a:cubicBezTo>
                          <a:cubicBezTo>
                            <a:pt x="5" y="13"/>
                            <a:pt x="6" y="13"/>
                            <a:pt x="6" y="12"/>
                          </a:cubicBezTo>
                          <a:cubicBezTo>
                            <a:pt x="8" y="10"/>
                            <a:pt x="9" y="7"/>
                            <a:pt x="9" y="4"/>
                          </a:cubicBezTo>
                          <a:cubicBezTo>
                            <a:pt x="9" y="3"/>
                            <a:pt x="8" y="3"/>
                            <a:pt x="8" y="3"/>
                          </a:cubicBezTo>
                          <a:cubicBezTo>
                            <a:pt x="4" y="6"/>
                            <a:pt x="3" y="10"/>
                            <a:pt x="1" y="14"/>
                          </a:cubicBezTo>
                          <a:cubicBezTo>
                            <a:pt x="1" y="14"/>
                            <a:pt x="2" y="15"/>
                            <a:pt x="2" y="15"/>
                          </a:cubicBezTo>
                          <a:cubicBezTo>
                            <a:pt x="4" y="10"/>
                            <a:pt x="6" y="6"/>
                            <a:pt x="8" y="1"/>
                          </a:cubicBezTo>
                          <a:cubicBezTo>
                            <a:pt x="8" y="1"/>
                            <a:pt x="7" y="0"/>
                            <a:pt x="7" y="0"/>
                          </a:cubicBezTo>
                          <a:cubicBezTo>
                            <a:pt x="5" y="1"/>
                            <a:pt x="5" y="2"/>
                            <a:pt x="5" y="3"/>
                          </a:cubicBezTo>
                          <a:cubicBezTo>
                            <a:pt x="5" y="4"/>
                            <a:pt x="6" y="4"/>
                            <a:pt x="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58"/>
                    <p:cNvSpPr/>
                    <p:nvPr/>
                  </p:nvSpPr>
                  <p:spPr bwMode="auto">
                    <a:xfrm>
                      <a:off x="903288" y="2497138"/>
                      <a:ext cx="4763" cy="14288"/>
                    </a:xfrm>
                    <a:custGeom>
                      <a:avLst/>
                      <a:gdLst>
                        <a:gd name="T0" fmla="*/ 3 w 5"/>
                        <a:gd name="T1" fmla="*/ 1 h 13"/>
                        <a:gd name="T2" fmla="*/ 0 w 5"/>
                        <a:gd name="T3" fmla="*/ 11 h 13"/>
                        <a:gd name="T4" fmla="*/ 2 w 5"/>
                        <a:gd name="T5" fmla="*/ 12 h 13"/>
                        <a:gd name="T6" fmla="*/ 2 w 5"/>
                        <a:gd name="T7" fmla="*/ 8 h 13"/>
                        <a:gd name="T8" fmla="*/ 1 w 5"/>
                        <a:gd name="T9" fmla="*/ 7 h 13"/>
                        <a:gd name="T10" fmla="*/ 0 w 5"/>
                        <a:gd name="T11" fmla="*/ 12 h 13"/>
                        <a:gd name="T12" fmla="*/ 2 w 5"/>
                        <a:gd name="T13" fmla="*/ 12 h 13"/>
                        <a:gd name="T14" fmla="*/ 5 w 5"/>
                        <a:gd name="T15" fmla="*/ 1 h 13"/>
                        <a:gd name="T16" fmla="*/ 3 w 5"/>
                        <a:gd name="T1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3">
                          <a:moveTo>
                            <a:pt x="3" y="1"/>
                          </a:moveTo>
                          <a:cubicBezTo>
                            <a:pt x="4" y="4"/>
                            <a:pt x="2" y="8"/>
                            <a:pt x="0" y="11"/>
                          </a:cubicBezTo>
                          <a:cubicBezTo>
                            <a:pt x="1" y="12"/>
                            <a:pt x="1" y="12"/>
                            <a:pt x="2" y="12"/>
                          </a:cubicBezTo>
                          <a:cubicBezTo>
                            <a:pt x="2" y="10"/>
                            <a:pt x="2" y="9"/>
                            <a:pt x="2" y="8"/>
                          </a:cubicBezTo>
                          <a:cubicBezTo>
                            <a:pt x="2" y="7"/>
                            <a:pt x="1" y="6"/>
                            <a:pt x="1" y="7"/>
                          </a:cubicBezTo>
                          <a:cubicBezTo>
                            <a:pt x="1" y="9"/>
                            <a:pt x="0" y="10"/>
                            <a:pt x="0" y="12"/>
                          </a:cubicBezTo>
                          <a:cubicBezTo>
                            <a:pt x="0" y="12"/>
                            <a:pt x="1" y="13"/>
                            <a:pt x="2" y="12"/>
                          </a:cubicBezTo>
                          <a:cubicBezTo>
                            <a:pt x="3" y="8"/>
                            <a:pt x="5" y="5"/>
                            <a:pt x="5" y="1"/>
                          </a:cubicBezTo>
                          <a:cubicBezTo>
                            <a:pt x="5" y="0"/>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59"/>
                    <p:cNvSpPr/>
                    <p:nvPr/>
                  </p:nvSpPr>
                  <p:spPr bwMode="auto">
                    <a:xfrm>
                      <a:off x="904875" y="2497138"/>
                      <a:ext cx="3175" cy="15875"/>
                    </a:xfrm>
                    <a:custGeom>
                      <a:avLst/>
                      <a:gdLst>
                        <a:gd name="T0" fmla="*/ 2 w 4"/>
                        <a:gd name="T1" fmla="*/ 1 h 15"/>
                        <a:gd name="T2" fmla="*/ 1 w 4"/>
                        <a:gd name="T3" fmla="*/ 14 h 15"/>
                        <a:gd name="T4" fmla="*/ 2 w 4"/>
                        <a:gd name="T5" fmla="*/ 14 h 15"/>
                        <a:gd name="T6" fmla="*/ 3 w 4"/>
                        <a:gd name="T7" fmla="*/ 10 h 15"/>
                        <a:gd name="T8" fmla="*/ 2 w 4"/>
                        <a:gd name="T9" fmla="*/ 9 h 15"/>
                        <a:gd name="T10" fmla="*/ 1 w 4"/>
                        <a:gd name="T11" fmla="*/ 14 h 15"/>
                        <a:gd name="T12" fmla="*/ 2 w 4"/>
                        <a:gd name="T13" fmla="*/ 14 h 15"/>
                        <a:gd name="T14" fmla="*/ 4 w 4"/>
                        <a:gd name="T15" fmla="*/ 1 h 15"/>
                        <a:gd name="T16" fmla="*/ 2 w 4"/>
                        <a:gd name="T17"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5">
                          <a:moveTo>
                            <a:pt x="2" y="1"/>
                          </a:moveTo>
                          <a:cubicBezTo>
                            <a:pt x="2" y="5"/>
                            <a:pt x="2" y="10"/>
                            <a:pt x="1" y="14"/>
                          </a:cubicBezTo>
                          <a:cubicBezTo>
                            <a:pt x="1" y="14"/>
                            <a:pt x="2" y="14"/>
                            <a:pt x="2" y="14"/>
                          </a:cubicBezTo>
                          <a:cubicBezTo>
                            <a:pt x="2" y="13"/>
                            <a:pt x="3" y="11"/>
                            <a:pt x="3" y="10"/>
                          </a:cubicBezTo>
                          <a:cubicBezTo>
                            <a:pt x="3" y="9"/>
                            <a:pt x="2" y="9"/>
                            <a:pt x="2" y="9"/>
                          </a:cubicBezTo>
                          <a:cubicBezTo>
                            <a:pt x="1" y="11"/>
                            <a:pt x="1" y="12"/>
                            <a:pt x="1" y="14"/>
                          </a:cubicBezTo>
                          <a:cubicBezTo>
                            <a:pt x="0" y="15"/>
                            <a:pt x="2" y="15"/>
                            <a:pt x="2" y="14"/>
                          </a:cubicBezTo>
                          <a:cubicBezTo>
                            <a:pt x="3" y="10"/>
                            <a:pt x="4" y="5"/>
                            <a:pt x="4" y="1"/>
                          </a:cubicBezTo>
                          <a:cubicBezTo>
                            <a:pt x="4"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60"/>
                    <p:cNvSpPr/>
                    <p:nvPr/>
                  </p:nvSpPr>
                  <p:spPr bwMode="auto">
                    <a:xfrm>
                      <a:off x="906463" y="2497138"/>
                      <a:ext cx="4763" cy="14288"/>
                    </a:xfrm>
                    <a:custGeom>
                      <a:avLst/>
                      <a:gdLst>
                        <a:gd name="T0" fmla="*/ 1 w 5"/>
                        <a:gd name="T1" fmla="*/ 1 h 14"/>
                        <a:gd name="T2" fmla="*/ 2 w 5"/>
                        <a:gd name="T3" fmla="*/ 13 h 14"/>
                        <a:gd name="T4" fmla="*/ 3 w 5"/>
                        <a:gd name="T5" fmla="*/ 14 h 14"/>
                        <a:gd name="T6" fmla="*/ 5 w 5"/>
                        <a:gd name="T7" fmla="*/ 5 h 14"/>
                        <a:gd name="T8" fmla="*/ 4 w 5"/>
                        <a:gd name="T9" fmla="*/ 5 h 14"/>
                        <a:gd name="T10" fmla="*/ 2 w 5"/>
                        <a:gd name="T11" fmla="*/ 13 h 14"/>
                        <a:gd name="T12" fmla="*/ 3 w 5"/>
                        <a:gd name="T13" fmla="*/ 13 h 14"/>
                        <a:gd name="T14" fmla="*/ 2 w 5"/>
                        <a:gd name="T15" fmla="*/ 0 h 14"/>
                        <a:gd name="T16" fmla="*/ 1 w 5"/>
                        <a:gd name="T17"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4">
                          <a:moveTo>
                            <a:pt x="1" y="1"/>
                          </a:moveTo>
                          <a:cubicBezTo>
                            <a:pt x="3" y="5"/>
                            <a:pt x="2" y="9"/>
                            <a:pt x="2" y="13"/>
                          </a:cubicBezTo>
                          <a:cubicBezTo>
                            <a:pt x="2" y="14"/>
                            <a:pt x="3" y="14"/>
                            <a:pt x="3" y="14"/>
                          </a:cubicBezTo>
                          <a:cubicBezTo>
                            <a:pt x="4" y="11"/>
                            <a:pt x="4" y="8"/>
                            <a:pt x="5" y="5"/>
                          </a:cubicBezTo>
                          <a:cubicBezTo>
                            <a:pt x="5" y="5"/>
                            <a:pt x="4" y="4"/>
                            <a:pt x="4" y="5"/>
                          </a:cubicBezTo>
                          <a:cubicBezTo>
                            <a:pt x="3" y="8"/>
                            <a:pt x="2" y="10"/>
                            <a:pt x="2" y="13"/>
                          </a:cubicBezTo>
                          <a:cubicBezTo>
                            <a:pt x="2" y="13"/>
                            <a:pt x="3" y="13"/>
                            <a:pt x="3" y="13"/>
                          </a:cubicBezTo>
                          <a:cubicBezTo>
                            <a:pt x="4" y="9"/>
                            <a:pt x="5" y="4"/>
                            <a:pt x="2" y="0"/>
                          </a:cubicBez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61"/>
                    <p:cNvSpPr/>
                    <p:nvPr/>
                  </p:nvSpPr>
                  <p:spPr bwMode="auto">
                    <a:xfrm>
                      <a:off x="911225" y="2478088"/>
                      <a:ext cx="28575" cy="49213"/>
                    </a:xfrm>
                    <a:custGeom>
                      <a:avLst/>
                      <a:gdLst>
                        <a:gd name="T0" fmla="*/ 3 w 28"/>
                        <a:gd name="T1" fmla="*/ 28 h 46"/>
                        <a:gd name="T2" fmla="*/ 6 w 28"/>
                        <a:gd name="T3" fmla="*/ 20 h 46"/>
                        <a:gd name="T4" fmla="*/ 10 w 28"/>
                        <a:gd name="T5" fmla="*/ 20 h 46"/>
                        <a:gd name="T6" fmla="*/ 11 w 28"/>
                        <a:gd name="T7" fmla="*/ 23 h 46"/>
                        <a:gd name="T8" fmla="*/ 15 w 28"/>
                        <a:gd name="T9" fmla="*/ 13 h 46"/>
                        <a:gd name="T10" fmla="*/ 17 w 28"/>
                        <a:gd name="T11" fmla="*/ 13 h 46"/>
                        <a:gd name="T12" fmla="*/ 18 w 28"/>
                        <a:gd name="T13" fmla="*/ 9 h 46"/>
                        <a:gd name="T14" fmla="*/ 18 w 28"/>
                        <a:gd name="T15" fmla="*/ 14 h 46"/>
                        <a:gd name="T16" fmla="*/ 19 w 28"/>
                        <a:gd name="T17" fmla="*/ 10 h 46"/>
                        <a:gd name="T18" fmla="*/ 20 w 28"/>
                        <a:gd name="T19" fmla="*/ 6 h 46"/>
                        <a:gd name="T20" fmla="*/ 22 w 28"/>
                        <a:gd name="T21" fmla="*/ 8 h 46"/>
                        <a:gd name="T22" fmla="*/ 22 w 28"/>
                        <a:gd name="T23" fmla="*/ 18 h 46"/>
                        <a:gd name="T24" fmla="*/ 23 w 28"/>
                        <a:gd name="T25" fmla="*/ 12 h 46"/>
                        <a:gd name="T26" fmla="*/ 24 w 28"/>
                        <a:gd name="T27" fmla="*/ 10 h 46"/>
                        <a:gd name="T28" fmla="*/ 25 w 28"/>
                        <a:gd name="T29" fmla="*/ 22 h 46"/>
                        <a:gd name="T30" fmla="*/ 24 w 28"/>
                        <a:gd name="T31" fmla="*/ 25 h 46"/>
                        <a:gd name="T32" fmla="*/ 20 w 28"/>
                        <a:gd name="T33" fmla="*/ 36 h 46"/>
                        <a:gd name="T34" fmla="*/ 23 w 28"/>
                        <a:gd name="T35" fmla="*/ 27 h 46"/>
                        <a:gd name="T36" fmla="*/ 23 w 28"/>
                        <a:gd name="T37" fmla="*/ 28 h 46"/>
                        <a:gd name="T38" fmla="*/ 20 w 28"/>
                        <a:gd name="T39" fmla="*/ 38 h 46"/>
                        <a:gd name="T40" fmla="*/ 20 w 28"/>
                        <a:gd name="T41" fmla="*/ 34 h 46"/>
                        <a:gd name="T42" fmla="*/ 16 w 28"/>
                        <a:gd name="T43" fmla="*/ 25 h 46"/>
                        <a:gd name="T44" fmla="*/ 15 w 28"/>
                        <a:gd name="T45" fmla="*/ 35 h 46"/>
                        <a:gd name="T46" fmla="*/ 11 w 28"/>
                        <a:gd name="T47" fmla="*/ 27 h 46"/>
                        <a:gd name="T48" fmla="*/ 11 w 28"/>
                        <a:gd name="T49" fmla="*/ 29 h 46"/>
                        <a:gd name="T50" fmla="*/ 10 w 28"/>
                        <a:gd name="T51" fmla="*/ 30 h 46"/>
                        <a:gd name="T52" fmla="*/ 11 w 28"/>
                        <a:gd name="T53" fmla="*/ 30 h 46"/>
                        <a:gd name="T54" fmla="*/ 15 w 28"/>
                        <a:gd name="T55" fmla="*/ 31 h 46"/>
                        <a:gd name="T56" fmla="*/ 17 w 28"/>
                        <a:gd name="T57" fmla="*/ 28 h 46"/>
                        <a:gd name="T58" fmla="*/ 18 w 28"/>
                        <a:gd name="T59" fmla="*/ 23 h 46"/>
                        <a:gd name="T60" fmla="*/ 18 w 28"/>
                        <a:gd name="T61" fmla="*/ 32 h 46"/>
                        <a:gd name="T62" fmla="*/ 19 w 28"/>
                        <a:gd name="T63" fmla="*/ 38 h 46"/>
                        <a:gd name="T64" fmla="*/ 21 w 28"/>
                        <a:gd name="T65" fmla="*/ 34 h 46"/>
                        <a:gd name="T66" fmla="*/ 19 w 28"/>
                        <a:gd name="T67" fmla="*/ 41 h 46"/>
                        <a:gd name="T68" fmla="*/ 21 w 28"/>
                        <a:gd name="T69" fmla="*/ 43 h 46"/>
                        <a:gd name="T70" fmla="*/ 22 w 28"/>
                        <a:gd name="T71" fmla="*/ 36 h 46"/>
                        <a:gd name="T72" fmla="*/ 22 w 28"/>
                        <a:gd name="T73" fmla="*/ 36 h 46"/>
                        <a:gd name="T74" fmla="*/ 23 w 28"/>
                        <a:gd name="T75" fmla="*/ 32 h 46"/>
                        <a:gd name="T76" fmla="*/ 25 w 28"/>
                        <a:gd name="T77" fmla="*/ 25 h 46"/>
                        <a:gd name="T78" fmla="*/ 25 w 28"/>
                        <a:gd name="T79" fmla="*/ 12 h 46"/>
                        <a:gd name="T80" fmla="*/ 22 w 28"/>
                        <a:gd name="T81" fmla="*/ 27 h 46"/>
                        <a:gd name="T82" fmla="*/ 22 w 28"/>
                        <a:gd name="T83" fmla="*/ 27 h 46"/>
                        <a:gd name="T84" fmla="*/ 20 w 28"/>
                        <a:gd name="T85" fmla="*/ 28 h 46"/>
                        <a:gd name="T86" fmla="*/ 20 w 28"/>
                        <a:gd name="T87" fmla="*/ 26 h 46"/>
                        <a:gd name="T88" fmla="*/ 19 w 28"/>
                        <a:gd name="T89" fmla="*/ 26 h 46"/>
                        <a:gd name="T90" fmla="*/ 18 w 28"/>
                        <a:gd name="T91" fmla="*/ 25 h 46"/>
                        <a:gd name="T92" fmla="*/ 18 w 28"/>
                        <a:gd name="T93" fmla="*/ 25 h 46"/>
                        <a:gd name="T94" fmla="*/ 15 w 28"/>
                        <a:gd name="T95" fmla="*/ 26 h 46"/>
                        <a:gd name="T96" fmla="*/ 14 w 28"/>
                        <a:gd name="T97" fmla="*/ 26 h 46"/>
                        <a:gd name="T98" fmla="*/ 14 w 28"/>
                        <a:gd name="T99" fmla="*/ 25 h 46"/>
                        <a:gd name="T100" fmla="*/ 13 w 28"/>
                        <a:gd name="T101" fmla="*/ 26 h 46"/>
                        <a:gd name="T102" fmla="*/ 12 w 28"/>
                        <a:gd name="T103" fmla="*/ 27 h 46"/>
                        <a:gd name="T104" fmla="*/ 11 w 28"/>
                        <a:gd name="T105" fmla="*/ 25 h 46"/>
                        <a:gd name="T106" fmla="*/ 9 w 28"/>
                        <a:gd name="T107" fmla="*/ 26 h 46"/>
                        <a:gd name="T108" fmla="*/ 8 w 28"/>
                        <a:gd name="T109" fmla="*/ 27 h 46"/>
                        <a:gd name="T110" fmla="*/ 7 w 28"/>
                        <a:gd name="T111" fmla="*/ 29 h 46"/>
                        <a:gd name="T112" fmla="*/ 5 w 28"/>
                        <a:gd name="T113" fmla="*/ 28 h 46"/>
                        <a:gd name="T114" fmla="*/ 3 w 28"/>
                        <a:gd name="T115" fmla="*/ 28 h 46"/>
                        <a:gd name="T116" fmla="*/ 1 w 28"/>
                        <a:gd name="T117" fmla="*/ 29 h 46"/>
                        <a:gd name="T118" fmla="*/ 1 w 28"/>
                        <a:gd name="T119" fmla="*/ 30 h 46"/>
                        <a:gd name="T120" fmla="*/ 0 w 28"/>
                        <a:gd name="T121" fmla="*/ 3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 h="46">
                          <a:moveTo>
                            <a:pt x="3" y="15"/>
                          </a:moveTo>
                          <a:cubicBezTo>
                            <a:pt x="3" y="19"/>
                            <a:pt x="0" y="35"/>
                            <a:pt x="2" y="23"/>
                          </a:cubicBezTo>
                          <a:cubicBezTo>
                            <a:pt x="2" y="24"/>
                            <a:pt x="2" y="24"/>
                            <a:pt x="2" y="25"/>
                          </a:cubicBezTo>
                          <a:cubicBezTo>
                            <a:pt x="1" y="27"/>
                            <a:pt x="1" y="28"/>
                            <a:pt x="3" y="28"/>
                          </a:cubicBezTo>
                          <a:cubicBezTo>
                            <a:pt x="3" y="27"/>
                            <a:pt x="4" y="18"/>
                            <a:pt x="3" y="24"/>
                          </a:cubicBezTo>
                          <a:cubicBezTo>
                            <a:pt x="1" y="34"/>
                            <a:pt x="4" y="13"/>
                            <a:pt x="4" y="21"/>
                          </a:cubicBezTo>
                          <a:cubicBezTo>
                            <a:pt x="4" y="24"/>
                            <a:pt x="4" y="31"/>
                            <a:pt x="5" y="22"/>
                          </a:cubicBezTo>
                          <a:cubicBezTo>
                            <a:pt x="5" y="21"/>
                            <a:pt x="6" y="14"/>
                            <a:pt x="6" y="20"/>
                          </a:cubicBezTo>
                          <a:cubicBezTo>
                            <a:pt x="6" y="32"/>
                            <a:pt x="7" y="21"/>
                            <a:pt x="8" y="17"/>
                          </a:cubicBezTo>
                          <a:cubicBezTo>
                            <a:pt x="7" y="19"/>
                            <a:pt x="7" y="21"/>
                            <a:pt x="7" y="23"/>
                          </a:cubicBezTo>
                          <a:cubicBezTo>
                            <a:pt x="7" y="25"/>
                            <a:pt x="8" y="28"/>
                            <a:pt x="8" y="24"/>
                          </a:cubicBezTo>
                          <a:cubicBezTo>
                            <a:pt x="8" y="25"/>
                            <a:pt x="10" y="12"/>
                            <a:pt x="10" y="20"/>
                          </a:cubicBezTo>
                          <a:cubicBezTo>
                            <a:pt x="10" y="25"/>
                            <a:pt x="8" y="27"/>
                            <a:pt x="10" y="19"/>
                          </a:cubicBezTo>
                          <a:cubicBezTo>
                            <a:pt x="13" y="8"/>
                            <a:pt x="9" y="35"/>
                            <a:pt x="11" y="19"/>
                          </a:cubicBezTo>
                          <a:cubicBezTo>
                            <a:pt x="11" y="18"/>
                            <a:pt x="12" y="17"/>
                            <a:pt x="12" y="15"/>
                          </a:cubicBezTo>
                          <a:cubicBezTo>
                            <a:pt x="12" y="18"/>
                            <a:pt x="12" y="20"/>
                            <a:pt x="11" y="23"/>
                          </a:cubicBezTo>
                          <a:cubicBezTo>
                            <a:pt x="12" y="23"/>
                            <a:pt x="12" y="23"/>
                            <a:pt x="13" y="23"/>
                          </a:cubicBezTo>
                          <a:cubicBezTo>
                            <a:pt x="13" y="20"/>
                            <a:pt x="13" y="18"/>
                            <a:pt x="14" y="15"/>
                          </a:cubicBezTo>
                          <a:cubicBezTo>
                            <a:pt x="14" y="14"/>
                            <a:pt x="12" y="24"/>
                            <a:pt x="13" y="22"/>
                          </a:cubicBezTo>
                          <a:cubicBezTo>
                            <a:pt x="12" y="30"/>
                            <a:pt x="15" y="14"/>
                            <a:pt x="15" y="13"/>
                          </a:cubicBezTo>
                          <a:cubicBezTo>
                            <a:pt x="15" y="16"/>
                            <a:pt x="14" y="20"/>
                            <a:pt x="14" y="23"/>
                          </a:cubicBezTo>
                          <a:cubicBezTo>
                            <a:pt x="14" y="22"/>
                            <a:pt x="15" y="16"/>
                            <a:pt x="15" y="14"/>
                          </a:cubicBezTo>
                          <a:cubicBezTo>
                            <a:pt x="17" y="6"/>
                            <a:pt x="15" y="17"/>
                            <a:pt x="15" y="19"/>
                          </a:cubicBezTo>
                          <a:cubicBezTo>
                            <a:pt x="14" y="28"/>
                            <a:pt x="17" y="11"/>
                            <a:pt x="17" y="13"/>
                          </a:cubicBezTo>
                          <a:cubicBezTo>
                            <a:pt x="16" y="15"/>
                            <a:pt x="15" y="21"/>
                            <a:pt x="15" y="23"/>
                          </a:cubicBezTo>
                          <a:cubicBezTo>
                            <a:pt x="14" y="28"/>
                            <a:pt x="17" y="14"/>
                            <a:pt x="16" y="17"/>
                          </a:cubicBezTo>
                          <a:cubicBezTo>
                            <a:pt x="17" y="15"/>
                            <a:pt x="17" y="12"/>
                            <a:pt x="18" y="10"/>
                          </a:cubicBezTo>
                          <a:cubicBezTo>
                            <a:pt x="19" y="4"/>
                            <a:pt x="18" y="9"/>
                            <a:pt x="18" y="9"/>
                          </a:cubicBezTo>
                          <a:cubicBezTo>
                            <a:pt x="18" y="12"/>
                            <a:pt x="17" y="16"/>
                            <a:pt x="16" y="19"/>
                          </a:cubicBezTo>
                          <a:cubicBezTo>
                            <a:pt x="16" y="20"/>
                            <a:pt x="16" y="22"/>
                            <a:pt x="16" y="23"/>
                          </a:cubicBezTo>
                          <a:cubicBezTo>
                            <a:pt x="16" y="23"/>
                            <a:pt x="16" y="23"/>
                            <a:pt x="17" y="23"/>
                          </a:cubicBezTo>
                          <a:cubicBezTo>
                            <a:pt x="17" y="20"/>
                            <a:pt x="18" y="17"/>
                            <a:pt x="18" y="14"/>
                          </a:cubicBezTo>
                          <a:cubicBezTo>
                            <a:pt x="18" y="13"/>
                            <a:pt x="18" y="4"/>
                            <a:pt x="19" y="9"/>
                          </a:cubicBezTo>
                          <a:cubicBezTo>
                            <a:pt x="19" y="12"/>
                            <a:pt x="19" y="15"/>
                            <a:pt x="19" y="17"/>
                          </a:cubicBezTo>
                          <a:cubicBezTo>
                            <a:pt x="18" y="26"/>
                            <a:pt x="19" y="23"/>
                            <a:pt x="19" y="19"/>
                          </a:cubicBezTo>
                          <a:cubicBezTo>
                            <a:pt x="19" y="16"/>
                            <a:pt x="19" y="13"/>
                            <a:pt x="19" y="10"/>
                          </a:cubicBezTo>
                          <a:cubicBezTo>
                            <a:pt x="20" y="6"/>
                            <a:pt x="19" y="15"/>
                            <a:pt x="19" y="14"/>
                          </a:cubicBezTo>
                          <a:cubicBezTo>
                            <a:pt x="19" y="15"/>
                            <a:pt x="19" y="16"/>
                            <a:pt x="19" y="17"/>
                          </a:cubicBezTo>
                          <a:cubicBezTo>
                            <a:pt x="17" y="21"/>
                            <a:pt x="17" y="23"/>
                            <a:pt x="20" y="22"/>
                          </a:cubicBezTo>
                          <a:cubicBezTo>
                            <a:pt x="20" y="16"/>
                            <a:pt x="20" y="11"/>
                            <a:pt x="20" y="6"/>
                          </a:cubicBezTo>
                          <a:cubicBezTo>
                            <a:pt x="20" y="11"/>
                            <a:pt x="20" y="18"/>
                            <a:pt x="20" y="23"/>
                          </a:cubicBezTo>
                          <a:cubicBezTo>
                            <a:pt x="20" y="17"/>
                            <a:pt x="22" y="10"/>
                            <a:pt x="21" y="5"/>
                          </a:cubicBezTo>
                          <a:cubicBezTo>
                            <a:pt x="22" y="11"/>
                            <a:pt x="21" y="17"/>
                            <a:pt x="20" y="23"/>
                          </a:cubicBezTo>
                          <a:cubicBezTo>
                            <a:pt x="21" y="19"/>
                            <a:pt x="21" y="13"/>
                            <a:pt x="22" y="8"/>
                          </a:cubicBezTo>
                          <a:cubicBezTo>
                            <a:pt x="21" y="14"/>
                            <a:pt x="22" y="20"/>
                            <a:pt x="21" y="26"/>
                          </a:cubicBezTo>
                          <a:cubicBezTo>
                            <a:pt x="22" y="22"/>
                            <a:pt x="22" y="14"/>
                            <a:pt x="22" y="9"/>
                          </a:cubicBezTo>
                          <a:cubicBezTo>
                            <a:pt x="23" y="5"/>
                            <a:pt x="23" y="6"/>
                            <a:pt x="23" y="9"/>
                          </a:cubicBezTo>
                          <a:cubicBezTo>
                            <a:pt x="23" y="12"/>
                            <a:pt x="23" y="15"/>
                            <a:pt x="22" y="18"/>
                          </a:cubicBezTo>
                          <a:cubicBezTo>
                            <a:pt x="22" y="19"/>
                            <a:pt x="22" y="20"/>
                            <a:pt x="22" y="21"/>
                          </a:cubicBezTo>
                          <a:cubicBezTo>
                            <a:pt x="21" y="24"/>
                            <a:pt x="22" y="24"/>
                            <a:pt x="23" y="24"/>
                          </a:cubicBezTo>
                          <a:cubicBezTo>
                            <a:pt x="23" y="21"/>
                            <a:pt x="23" y="18"/>
                            <a:pt x="23" y="15"/>
                          </a:cubicBezTo>
                          <a:cubicBezTo>
                            <a:pt x="23" y="14"/>
                            <a:pt x="23" y="4"/>
                            <a:pt x="23" y="12"/>
                          </a:cubicBezTo>
                          <a:cubicBezTo>
                            <a:pt x="24" y="16"/>
                            <a:pt x="23" y="20"/>
                            <a:pt x="23" y="24"/>
                          </a:cubicBezTo>
                          <a:cubicBezTo>
                            <a:pt x="23" y="24"/>
                            <a:pt x="23" y="24"/>
                            <a:pt x="23" y="24"/>
                          </a:cubicBezTo>
                          <a:cubicBezTo>
                            <a:pt x="23" y="22"/>
                            <a:pt x="23" y="20"/>
                            <a:pt x="23" y="18"/>
                          </a:cubicBezTo>
                          <a:cubicBezTo>
                            <a:pt x="23" y="15"/>
                            <a:pt x="24" y="12"/>
                            <a:pt x="24" y="10"/>
                          </a:cubicBezTo>
                          <a:cubicBezTo>
                            <a:pt x="24" y="6"/>
                            <a:pt x="24" y="1"/>
                            <a:pt x="25" y="6"/>
                          </a:cubicBezTo>
                          <a:cubicBezTo>
                            <a:pt x="25" y="6"/>
                            <a:pt x="27" y="14"/>
                            <a:pt x="26" y="8"/>
                          </a:cubicBezTo>
                          <a:cubicBezTo>
                            <a:pt x="26" y="7"/>
                            <a:pt x="25" y="7"/>
                            <a:pt x="25" y="8"/>
                          </a:cubicBezTo>
                          <a:cubicBezTo>
                            <a:pt x="25" y="12"/>
                            <a:pt x="25" y="17"/>
                            <a:pt x="25" y="22"/>
                          </a:cubicBezTo>
                          <a:cubicBezTo>
                            <a:pt x="27" y="22"/>
                            <a:pt x="27" y="21"/>
                            <a:pt x="26" y="19"/>
                          </a:cubicBezTo>
                          <a:cubicBezTo>
                            <a:pt x="26" y="18"/>
                            <a:pt x="26" y="8"/>
                            <a:pt x="26" y="15"/>
                          </a:cubicBezTo>
                          <a:cubicBezTo>
                            <a:pt x="26" y="18"/>
                            <a:pt x="25" y="21"/>
                            <a:pt x="24" y="24"/>
                          </a:cubicBezTo>
                          <a:cubicBezTo>
                            <a:pt x="24" y="25"/>
                            <a:pt x="22" y="34"/>
                            <a:pt x="24" y="25"/>
                          </a:cubicBezTo>
                          <a:cubicBezTo>
                            <a:pt x="23" y="31"/>
                            <a:pt x="23" y="39"/>
                            <a:pt x="24" y="27"/>
                          </a:cubicBezTo>
                          <a:cubicBezTo>
                            <a:pt x="23" y="30"/>
                            <a:pt x="23" y="32"/>
                            <a:pt x="22" y="34"/>
                          </a:cubicBezTo>
                          <a:cubicBezTo>
                            <a:pt x="22" y="33"/>
                            <a:pt x="22" y="28"/>
                            <a:pt x="22" y="33"/>
                          </a:cubicBezTo>
                          <a:cubicBezTo>
                            <a:pt x="22" y="36"/>
                            <a:pt x="22" y="46"/>
                            <a:pt x="20" y="36"/>
                          </a:cubicBezTo>
                          <a:cubicBezTo>
                            <a:pt x="20" y="31"/>
                            <a:pt x="19" y="36"/>
                            <a:pt x="19" y="38"/>
                          </a:cubicBezTo>
                          <a:cubicBezTo>
                            <a:pt x="20" y="40"/>
                            <a:pt x="21" y="40"/>
                            <a:pt x="20" y="37"/>
                          </a:cubicBezTo>
                          <a:cubicBezTo>
                            <a:pt x="20" y="34"/>
                            <a:pt x="21" y="32"/>
                            <a:pt x="21" y="29"/>
                          </a:cubicBezTo>
                          <a:cubicBezTo>
                            <a:pt x="22" y="28"/>
                            <a:pt x="22" y="28"/>
                            <a:pt x="23" y="27"/>
                          </a:cubicBezTo>
                          <a:cubicBezTo>
                            <a:pt x="21" y="31"/>
                            <a:pt x="21" y="32"/>
                            <a:pt x="23" y="32"/>
                          </a:cubicBezTo>
                          <a:cubicBezTo>
                            <a:pt x="24" y="29"/>
                            <a:pt x="25" y="26"/>
                            <a:pt x="25" y="23"/>
                          </a:cubicBezTo>
                          <a:cubicBezTo>
                            <a:pt x="26" y="22"/>
                            <a:pt x="24" y="22"/>
                            <a:pt x="24" y="23"/>
                          </a:cubicBezTo>
                          <a:cubicBezTo>
                            <a:pt x="24" y="25"/>
                            <a:pt x="23" y="26"/>
                            <a:pt x="23" y="28"/>
                          </a:cubicBezTo>
                          <a:cubicBezTo>
                            <a:pt x="23" y="28"/>
                            <a:pt x="20" y="35"/>
                            <a:pt x="20" y="33"/>
                          </a:cubicBezTo>
                          <a:cubicBezTo>
                            <a:pt x="20" y="32"/>
                            <a:pt x="18" y="27"/>
                            <a:pt x="18" y="32"/>
                          </a:cubicBezTo>
                          <a:cubicBezTo>
                            <a:pt x="18" y="34"/>
                            <a:pt x="18" y="36"/>
                            <a:pt x="18" y="38"/>
                          </a:cubicBezTo>
                          <a:cubicBezTo>
                            <a:pt x="18" y="39"/>
                            <a:pt x="20" y="39"/>
                            <a:pt x="20" y="38"/>
                          </a:cubicBezTo>
                          <a:cubicBezTo>
                            <a:pt x="20" y="34"/>
                            <a:pt x="20" y="30"/>
                            <a:pt x="20" y="25"/>
                          </a:cubicBezTo>
                          <a:cubicBezTo>
                            <a:pt x="20" y="25"/>
                            <a:pt x="18" y="25"/>
                            <a:pt x="18" y="25"/>
                          </a:cubicBezTo>
                          <a:cubicBezTo>
                            <a:pt x="18" y="28"/>
                            <a:pt x="18" y="31"/>
                            <a:pt x="18" y="34"/>
                          </a:cubicBezTo>
                          <a:cubicBezTo>
                            <a:pt x="19" y="34"/>
                            <a:pt x="19" y="34"/>
                            <a:pt x="20" y="34"/>
                          </a:cubicBezTo>
                          <a:cubicBezTo>
                            <a:pt x="19" y="33"/>
                            <a:pt x="19" y="31"/>
                            <a:pt x="19" y="29"/>
                          </a:cubicBezTo>
                          <a:cubicBezTo>
                            <a:pt x="19" y="22"/>
                            <a:pt x="18" y="32"/>
                            <a:pt x="18" y="33"/>
                          </a:cubicBezTo>
                          <a:cubicBezTo>
                            <a:pt x="18" y="30"/>
                            <a:pt x="18" y="27"/>
                            <a:pt x="18" y="25"/>
                          </a:cubicBezTo>
                          <a:cubicBezTo>
                            <a:pt x="17" y="24"/>
                            <a:pt x="16" y="24"/>
                            <a:pt x="16" y="25"/>
                          </a:cubicBezTo>
                          <a:cubicBezTo>
                            <a:pt x="15" y="32"/>
                            <a:pt x="16" y="32"/>
                            <a:pt x="15" y="25"/>
                          </a:cubicBezTo>
                          <a:cubicBezTo>
                            <a:pt x="15" y="24"/>
                            <a:pt x="14" y="24"/>
                            <a:pt x="14" y="25"/>
                          </a:cubicBezTo>
                          <a:cubicBezTo>
                            <a:pt x="14" y="28"/>
                            <a:pt x="14" y="31"/>
                            <a:pt x="14" y="35"/>
                          </a:cubicBezTo>
                          <a:cubicBezTo>
                            <a:pt x="14" y="36"/>
                            <a:pt x="15" y="36"/>
                            <a:pt x="15" y="35"/>
                          </a:cubicBezTo>
                          <a:cubicBezTo>
                            <a:pt x="15" y="32"/>
                            <a:pt x="15" y="30"/>
                            <a:pt x="14" y="28"/>
                          </a:cubicBezTo>
                          <a:cubicBezTo>
                            <a:pt x="14" y="27"/>
                            <a:pt x="13" y="28"/>
                            <a:pt x="13" y="28"/>
                          </a:cubicBezTo>
                          <a:cubicBezTo>
                            <a:pt x="13" y="30"/>
                            <a:pt x="13" y="31"/>
                            <a:pt x="13" y="33"/>
                          </a:cubicBezTo>
                          <a:cubicBezTo>
                            <a:pt x="13" y="31"/>
                            <a:pt x="12" y="29"/>
                            <a:pt x="11" y="27"/>
                          </a:cubicBezTo>
                          <a:cubicBezTo>
                            <a:pt x="11" y="27"/>
                            <a:pt x="10" y="26"/>
                            <a:pt x="10" y="27"/>
                          </a:cubicBezTo>
                          <a:cubicBezTo>
                            <a:pt x="9" y="30"/>
                            <a:pt x="9" y="32"/>
                            <a:pt x="9" y="34"/>
                          </a:cubicBezTo>
                          <a:cubicBezTo>
                            <a:pt x="9" y="35"/>
                            <a:pt x="11" y="35"/>
                            <a:pt x="11" y="34"/>
                          </a:cubicBezTo>
                          <a:cubicBezTo>
                            <a:pt x="11" y="32"/>
                            <a:pt x="11" y="31"/>
                            <a:pt x="11" y="29"/>
                          </a:cubicBezTo>
                          <a:cubicBezTo>
                            <a:pt x="11" y="28"/>
                            <a:pt x="9" y="28"/>
                            <a:pt x="9" y="29"/>
                          </a:cubicBezTo>
                          <a:cubicBezTo>
                            <a:pt x="9" y="32"/>
                            <a:pt x="9" y="35"/>
                            <a:pt x="9" y="38"/>
                          </a:cubicBezTo>
                          <a:cubicBezTo>
                            <a:pt x="9" y="39"/>
                            <a:pt x="11" y="39"/>
                            <a:pt x="11" y="38"/>
                          </a:cubicBezTo>
                          <a:cubicBezTo>
                            <a:pt x="11" y="35"/>
                            <a:pt x="11" y="33"/>
                            <a:pt x="10" y="30"/>
                          </a:cubicBezTo>
                          <a:cubicBezTo>
                            <a:pt x="10" y="29"/>
                            <a:pt x="8" y="30"/>
                            <a:pt x="9" y="31"/>
                          </a:cubicBezTo>
                          <a:cubicBezTo>
                            <a:pt x="8" y="35"/>
                            <a:pt x="8" y="36"/>
                            <a:pt x="11" y="35"/>
                          </a:cubicBezTo>
                          <a:cubicBezTo>
                            <a:pt x="12" y="33"/>
                            <a:pt x="11" y="31"/>
                            <a:pt x="9" y="31"/>
                          </a:cubicBezTo>
                          <a:cubicBezTo>
                            <a:pt x="11" y="32"/>
                            <a:pt x="11" y="32"/>
                            <a:pt x="11" y="30"/>
                          </a:cubicBezTo>
                          <a:cubicBezTo>
                            <a:pt x="12" y="33"/>
                            <a:pt x="12" y="33"/>
                            <a:pt x="13" y="36"/>
                          </a:cubicBezTo>
                          <a:cubicBezTo>
                            <a:pt x="13" y="36"/>
                            <a:pt x="14" y="36"/>
                            <a:pt x="14" y="35"/>
                          </a:cubicBezTo>
                          <a:cubicBezTo>
                            <a:pt x="14" y="34"/>
                            <a:pt x="14" y="32"/>
                            <a:pt x="14" y="31"/>
                          </a:cubicBezTo>
                          <a:cubicBezTo>
                            <a:pt x="13" y="33"/>
                            <a:pt x="13" y="33"/>
                            <a:pt x="15" y="31"/>
                          </a:cubicBezTo>
                          <a:cubicBezTo>
                            <a:pt x="16" y="29"/>
                            <a:pt x="16" y="28"/>
                            <a:pt x="14" y="28"/>
                          </a:cubicBezTo>
                          <a:cubicBezTo>
                            <a:pt x="14" y="30"/>
                            <a:pt x="14" y="32"/>
                            <a:pt x="14" y="34"/>
                          </a:cubicBezTo>
                          <a:cubicBezTo>
                            <a:pt x="14" y="35"/>
                            <a:pt x="16" y="35"/>
                            <a:pt x="16" y="34"/>
                          </a:cubicBezTo>
                          <a:cubicBezTo>
                            <a:pt x="16" y="32"/>
                            <a:pt x="17" y="30"/>
                            <a:pt x="17" y="28"/>
                          </a:cubicBezTo>
                          <a:cubicBezTo>
                            <a:pt x="17" y="31"/>
                            <a:pt x="17" y="33"/>
                            <a:pt x="17" y="35"/>
                          </a:cubicBezTo>
                          <a:cubicBezTo>
                            <a:pt x="17" y="36"/>
                            <a:pt x="19" y="36"/>
                            <a:pt x="19" y="35"/>
                          </a:cubicBezTo>
                          <a:cubicBezTo>
                            <a:pt x="19" y="31"/>
                            <a:pt x="20" y="28"/>
                            <a:pt x="20" y="24"/>
                          </a:cubicBezTo>
                          <a:cubicBezTo>
                            <a:pt x="20" y="23"/>
                            <a:pt x="18" y="23"/>
                            <a:pt x="18" y="23"/>
                          </a:cubicBezTo>
                          <a:cubicBezTo>
                            <a:pt x="18" y="28"/>
                            <a:pt x="18" y="32"/>
                            <a:pt x="18" y="37"/>
                          </a:cubicBezTo>
                          <a:cubicBezTo>
                            <a:pt x="18" y="38"/>
                            <a:pt x="20" y="38"/>
                            <a:pt x="20" y="37"/>
                          </a:cubicBezTo>
                          <a:cubicBezTo>
                            <a:pt x="20" y="35"/>
                            <a:pt x="20" y="33"/>
                            <a:pt x="20" y="31"/>
                          </a:cubicBezTo>
                          <a:cubicBezTo>
                            <a:pt x="20" y="26"/>
                            <a:pt x="18" y="29"/>
                            <a:pt x="18" y="32"/>
                          </a:cubicBezTo>
                          <a:cubicBezTo>
                            <a:pt x="18" y="33"/>
                            <a:pt x="20" y="40"/>
                            <a:pt x="20" y="34"/>
                          </a:cubicBezTo>
                          <a:cubicBezTo>
                            <a:pt x="20" y="32"/>
                            <a:pt x="20" y="30"/>
                            <a:pt x="20" y="28"/>
                          </a:cubicBezTo>
                          <a:cubicBezTo>
                            <a:pt x="20" y="27"/>
                            <a:pt x="18" y="27"/>
                            <a:pt x="18" y="28"/>
                          </a:cubicBezTo>
                          <a:cubicBezTo>
                            <a:pt x="18" y="32"/>
                            <a:pt x="18" y="35"/>
                            <a:pt x="19" y="38"/>
                          </a:cubicBezTo>
                          <a:cubicBezTo>
                            <a:pt x="19" y="39"/>
                            <a:pt x="20" y="39"/>
                            <a:pt x="20" y="38"/>
                          </a:cubicBezTo>
                          <a:cubicBezTo>
                            <a:pt x="22" y="35"/>
                            <a:pt x="23" y="32"/>
                            <a:pt x="24" y="28"/>
                          </a:cubicBezTo>
                          <a:cubicBezTo>
                            <a:pt x="26" y="26"/>
                            <a:pt x="25" y="25"/>
                            <a:pt x="23" y="26"/>
                          </a:cubicBezTo>
                          <a:cubicBezTo>
                            <a:pt x="23" y="29"/>
                            <a:pt x="22" y="32"/>
                            <a:pt x="21" y="34"/>
                          </a:cubicBezTo>
                          <a:cubicBezTo>
                            <a:pt x="21" y="35"/>
                            <a:pt x="23" y="36"/>
                            <a:pt x="23" y="35"/>
                          </a:cubicBezTo>
                          <a:cubicBezTo>
                            <a:pt x="24" y="31"/>
                            <a:pt x="24" y="28"/>
                            <a:pt x="24" y="24"/>
                          </a:cubicBezTo>
                          <a:cubicBezTo>
                            <a:pt x="24" y="24"/>
                            <a:pt x="23" y="23"/>
                            <a:pt x="23" y="24"/>
                          </a:cubicBezTo>
                          <a:cubicBezTo>
                            <a:pt x="19" y="28"/>
                            <a:pt x="19" y="35"/>
                            <a:pt x="19" y="41"/>
                          </a:cubicBezTo>
                          <a:cubicBezTo>
                            <a:pt x="19" y="42"/>
                            <a:pt x="20" y="42"/>
                            <a:pt x="20" y="41"/>
                          </a:cubicBezTo>
                          <a:cubicBezTo>
                            <a:pt x="20" y="38"/>
                            <a:pt x="20" y="34"/>
                            <a:pt x="20" y="31"/>
                          </a:cubicBezTo>
                          <a:cubicBezTo>
                            <a:pt x="20" y="30"/>
                            <a:pt x="19" y="30"/>
                            <a:pt x="19" y="31"/>
                          </a:cubicBezTo>
                          <a:cubicBezTo>
                            <a:pt x="19" y="35"/>
                            <a:pt x="19" y="39"/>
                            <a:pt x="21" y="43"/>
                          </a:cubicBezTo>
                          <a:cubicBezTo>
                            <a:pt x="21" y="43"/>
                            <a:pt x="22" y="44"/>
                            <a:pt x="22" y="43"/>
                          </a:cubicBezTo>
                          <a:cubicBezTo>
                            <a:pt x="24" y="38"/>
                            <a:pt x="24" y="34"/>
                            <a:pt x="23" y="29"/>
                          </a:cubicBezTo>
                          <a:cubicBezTo>
                            <a:pt x="23" y="28"/>
                            <a:pt x="22" y="28"/>
                            <a:pt x="22" y="28"/>
                          </a:cubicBezTo>
                          <a:cubicBezTo>
                            <a:pt x="22" y="31"/>
                            <a:pt x="21" y="34"/>
                            <a:pt x="22" y="36"/>
                          </a:cubicBezTo>
                          <a:cubicBezTo>
                            <a:pt x="22" y="37"/>
                            <a:pt x="23" y="37"/>
                            <a:pt x="23" y="37"/>
                          </a:cubicBezTo>
                          <a:cubicBezTo>
                            <a:pt x="24" y="33"/>
                            <a:pt x="25" y="29"/>
                            <a:pt x="25" y="25"/>
                          </a:cubicBezTo>
                          <a:cubicBezTo>
                            <a:pt x="25" y="24"/>
                            <a:pt x="24" y="24"/>
                            <a:pt x="24" y="25"/>
                          </a:cubicBezTo>
                          <a:cubicBezTo>
                            <a:pt x="22" y="29"/>
                            <a:pt x="21" y="32"/>
                            <a:pt x="22" y="36"/>
                          </a:cubicBezTo>
                          <a:cubicBezTo>
                            <a:pt x="22" y="37"/>
                            <a:pt x="23" y="37"/>
                            <a:pt x="23" y="36"/>
                          </a:cubicBezTo>
                          <a:cubicBezTo>
                            <a:pt x="25" y="32"/>
                            <a:pt x="25" y="28"/>
                            <a:pt x="25" y="23"/>
                          </a:cubicBezTo>
                          <a:cubicBezTo>
                            <a:pt x="25" y="22"/>
                            <a:pt x="23" y="22"/>
                            <a:pt x="23" y="23"/>
                          </a:cubicBezTo>
                          <a:cubicBezTo>
                            <a:pt x="22" y="26"/>
                            <a:pt x="22" y="29"/>
                            <a:pt x="23" y="32"/>
                          </a:cubicBezTo>
                          <a:cubicBezTo>
                            <a:pt x="23" y="33"/>
                            <a:pt x="24" y="33"/>
                            <a:pt x="24" y="32"/>
                          </a:cubicBezTo>
                          <a:cubicBezTo>
                            <a:pt x="26" y="25"/>
                            <a:pt x="28" y="17"/>
                            <a:pt x="27" y="10"/>
                          </a:cubicBezTo>
                          <a:cubicBezTo>
                            <a:pt x="27" y="9"/>
                            <a:pt x="26" y="9"/>
                            <a:pt x="26" y="10"/>
                          </a:cubicBezTo>
                          <a:cubicBezTo>
                            <a:pt x="25" y="15"/>
                            <a:pt x="24" y="20"/>
                            <a:pt x="25" y="25"/>
                          </a:cubicBezTo>
                          <a:cubicBezTo>
                            <a:pt x="25" y="26"/>
                            <a:pt x="26" y="26"/>
                            <a:pt x="26" y="25"/>
                          </a:cubicBezTo>
                          <a:cubicBezTo>
                            <a:pt x="26" y="22"/>
                            <a:pt x="26" y="19"/>
                            <a:pt x="26" y="16"/>
                          </a:cubicBezTo>
                          <a:cubicBezTo>
                            <a:pt x="26" y="14"/>
                            <a:pt x="26" y="12"/>
                            <a:pt x="26" y="10"/>
                          </a:cubicBezTo>
                          <a:cubicBezTo>
                            <a:pt x="24" y="9"/>
                            <a:pt x="24" y="10"/>
                            <a:pt x="25" y="12"/>
                          </a:cubicBezTo>
                          <a:cubicBezTo>
                            <a:pt x="25" y="13"/>
                            <a:pt x="26" y="13"/>
                            <a:pt x="27" y="12"/>
                          </a:cubicBezTo>
                          <a:cubicBezTo>
                            <a:pt x="27" y="8"/>
                            <a:pt x="26" y="5"/>
                            <a:pt x="25" y="1"/>
                          </a:cubicBezTo>
                          <a:cubicBezTo>
                            <a:pt x="25" y="0"/>
                            <a:pt x="24" y="0"/>
                            <a:pt x="23" y="1"/>
                          </a:cubicBezTo>
                          <a:cubicBezTo>
                            <a:pt x="22" y="9"/>
                            <a:pt x="22" y="18"/>
                            <a:pt x="22" y="27"/>
                          </a:cubicBezTo>
                          <a:cubicBezTo>
                            <a:pt x="22" y="27"/>
                            <a:pt x="23" y="28"/>
                            <a:pt x="23" y="27"/>
                          </a:cubicBezTo>
                          <a:cubicBezTo>
                            <a:pt x="25" y="20"/>
                            <a:pt x="25" y="13"/>
                            <a:pt x="25" y="6"/>
                          </a:cubicBezTo>
                          <a:cubicBezTo>
                            <a:pt x="25" y="6"/>
                            <a:pt x="23" y="5"/>
                            <a:pt x="23" y="6"/>
                          </a:cubicBezTo>
                          <a:cubicBezTo>
                            <a:pt x="22" y="13"/>
                            <a:pt x="22" y="20"/>
                            <a:pt x="22" y="27"/>
                          </a:cubicBezTo>
                          <a:cubicBezTo>
                            <a:pt x="22" y="28"/>
                            <a:pt x="23" y="28"/>
                            <a:pt x="23" y="27"/>
                          </a:cubicBezTo>
                          <a:cubicBezTo>
                            <a:pt x="24" y="19"/>
                            <a:pt x="25" y="11"/>
                            <a:pt x="24" y="4"/>
                          </a:cubicBezTo>
                          <a:cubicBezTo>
                            <a:pt x="24" y="3"/>
                            <a:pt x="22" y="3"/>
                            <a:pt x="22" y="3"/>
                          </a:cubicBezTo>
                          <a:cubicBezTo>
                            <a:pt x="20" y="12"/>
                            <a:pt x="19" y="20"/>
                            <a:pt x="20" y="28"/>
                          </a:cubicBezTo>
                          <a:cubicBezTo>
                            <a:pt x="20" y="29"/>
                            <a:pt x="21" y="30"/>
                            <a:pt x="22" y="29"/>
                          </a:cubicBezTo>
                          <a:cubicBezTo>
                            <a:pt x="23" y="21"/>
                            <a:pt x="24" y="13"/>
                            <a:pt x="23" y="5"/>
                          </a:cubicBezTo>
                          <a:cubicBezTo>
                            <a:pt x="23" y="4"/>
                            <a:pt x="21" y="4"/>
                            <a:pt x="21" y="5"/>
                          </a:cubicBezTo>
                          <a:cubicBezTo>
                            <a:pt x="20" y="12"/>
                            <a:pt x="19" y="19"/>
                            <a:pt x="20" y="26"/>
                          </a:cubicBezTo>
                          <a:cubicBezTo>
                            <a:pt x="20" y="26"/>
                            <a:pt x="21" y="27"/>
                            <a:pt x="21" y="26"/>
                          </a:cubicBezTo>
                          <a:cubicBezTo>
                            <a:pt x="23" y="18"/>
                            <a:pt x="23" y="10"/>
                            <a:pt x="22" y="2"/>
                          </a:cubicBezTo>
                          <a:cubicBezTo>
                            <a:pt x="22" y="2"/>
                            <a:pt x="21" y="1"/>
                            <a:pt x="21" y="2"/>
                          </a:cubicBezTo>
                          <a:cubicBezTo>
                            <a:pt x="19" y="10"/>
                            <a:pt x="19" y="18"/>
                            <a:pt x="19" y="26"/>
                          </a:cubicBezTo>
                          <a:cubicBezTo>
                            <a:pt x="19" y="27"/>
                            <a:pt x="20" y="27"/>
                            <a:pt x="20" y="26"/>
                          </a:cubicBezTo>
                          <a:cubicBezTo>
                            <a:pt x="21" y="18"/>
                            <a:pt x="22" y="11"/>
                            <a:pt x="21" y="3"/>
                          </a:cubicBezTo>
                          <a:cubicBezTo>
                            <a:pt x="21" y="2"/>
                            <a:pt x="20" y="2"/>
                            <a:pt x="20" y="3"/>
                          </a:cubicBezTo>
                          <a:cubicBezTo>
                            <a:pt x="19" y="10"/>
                            <a:pt x="18" y="17"/>
                            <a:pt x="18" y="25"/>
                          </a:cubicBezTo>
                          <a:cubicBezTo>
                            <a:pt x="18" y="25"/>
                            <a:pt x="19" y="26"/>
                            <a:pt x="20" y="25"/>
                          </a:cubicBezTo>
                          <a:cubicBezTo>
                            <a:pt x="21" y="18"/>
                            <a:pt x="22" y="11"/>
                            <a:pt x="20" y="4"/>
                          </a:cubicBezTo>
                          <a:cubicBezTo>
                            <a:pt x="20" y="3"/>
                            <a:pt x="19" y="3"/>
                            <a:pt x="19" y="4"/>
                          </a:cubicBezTo>
                          <a:cubicBezTo>
                            <a:pt x="18" y="11"/>
                            <a:pt x="17" y="18"/>
                            <a:pt x="18" y="25"/>
                          </a:cubicBezTo>
                          <a:cubicBezTo>
                            <a:pt x="18" y="26"/>
                            <a:pt x="19" y="26"/>
                            <a:pt x="19" y="25"/>
                          </a:cubicBezTo>
                          <a:cubicBezTo>
                            <a:pt x="20" y="18"/>
                            <a:pt x="21" y="11"/>
                            <a:pt x="20" y="4"/>
                          </a:cubicBezTo>
                          <a:cubicBezTo>
                            <a:pt x="19" y="3"/>
                            <a:pt x="18" y="3"/>
                            <a:pt x="18" y="4"/>
                          </a:cubicBezTo>
                          <a:cubicBezTo>
                            <a:pt x="17" y="11"/>
                            <a:pt x="16" y="18"/>
                            <a:pt x="15" y="26"/>
                          </a:cubicBezTo>
                          <a:cubicBezTo>
                            <a:pt x="15" y="27"/>
                            <a:pt x="16" y="27"/>
                            <a:pt x="16" y="26"/>
                          </a:cubicBezTo>
                          <a:cubicBezTo>
                            <a:pt x="18" y="19"/>
                            <a:pt x="20" y="12"/>
                            <a:pt x="18" y="5"/>
                          </a:cubicBezTo>
                          <a:cubicBezTo>
                            <a:pt x="18" y="4"/>
                            <a:pt x="17" y="4"/>
                            <a:pt x="17" y="5"/>
                          </a:cubicBezTo>
                          <a:cubicBezTo>
                            <a:pt x="16" y="12"/>
                            <a:pt x="13" y="19"/>
                            <a:pt x="14" y="26"/>
                          </a:cubicBezTo>
                          <a:cubicBezTo>
                            <a:pt x="14" y="27"/>
                            <a:pt x="15" y="27"/>
                            <a:pt x="16" y="26"/>
                          </a:cubicBezTo>
                          <a:cubicBezTo>
                            <a:pt x="17" y="21"/>
                            <a:pt x="17" y="16"/>
                            <a:pt x="18" y="10"/>
                          </a:cubicBezTo>
                          <a:cubicBezTo>
                            <a:pt x="18" y="10"/>
                            <a:pt x="16" y="9"/>
                            <a:pt x="16" y="10"/>
                          </a:cubicBezTo>
                          <a:cubicBezTo>
                            <a:pt x="14" y="15"/>
                            <a:pt x="14" y="20"/>
                            <a:pt x="14" y="25"/>
                          </a:cubicBezTo>
                          <a:cubicBezTo>
                            <a:pt x="14" y="25"/>
                            <a:pt x="16" y="26"/>
                            <a:pt x="16" y="25"/>
                          </a:cubicBezTo>
                          <a:cubicBezTo>
                            <a:pt x="17" y="19"/>
                            <a:pt x="17" y="14"/>
                            <a:pt x="17" y="8"/>
                          </a:cubicBezTo>
                          <a:cubicBezTo>
                            <a:pt x="17" y="8"/>
                            <a:pt x="15" y="7"/>
                            <a:pt x="15" y="8"/>
                          </a:cubicBezTo>
                          <a:cubicBezTo>
                            <a:pt x="14" y="14"/>
                            <a:pt x="13" y="20"/>
                            <a:pt x="13" y="26"/>
                          </a:cubicBezTo>
                          <a:cubicBezTo>
                            <a:pt x="13" y="27"/>
                            <a:pt x="14" y="27"/>
                            <a:pt x="14" y="26"/>
                          </a:cubicBezTo>
                          <a:cubicBezTo>
                            <a:pt x="16" y="21"/>
                            <a:pt x="16" y="16"/>
                            <a:pt x="16" y="10"/>
                          </a:cubicBezTo>
                          <a:cubicBezTo>
                            <a:pt x="16" y="9"/>
                            <a:pt x="15" y="9"/>
                            <a:pt x="15" y="10"/>
                          </a:cubicBezTo>
                          <a:cubicBezTo>
                            <a:pt x="13" y="16"/>
                            <a:pt x="12" y="21"/>
                            <a:pt x="12" y="27"/>
                          </a:cubicBezTo>
                          <a:cubicBezTo>
                            <a:pt x="12" y="28"/>
                            <a:pt x="13" y="28"/>
                            <a:pt x="13" y="28"/>
                          </a:cubicBezTo>
                          <a:cubicBezTo>
                            <a:pt x="14" y="23"/>
                            <a:pt x="15" y="18"/>
                            <a:pt x="15" y="13"/>
                          </a:cubicBezTo>
                          <a:cubicBezTo>
                            <a:pt x="15" y="12"/>
                            <a:pt x="13" y="12"/>
                            <a:pt x="13" y="13"/>
                          </a:cubicBezTo>
                          <a:cubicBezTo>
                            <a:pt x="12" y="17"/>
                            <a:pt x="11" y="21"/>
                            <a:pt x="11" y="25"/>
                          </a:cubicBezTo>
                          <a:cubicBezTo>
                            <a:pt x="11" y="26"/>
                            <a:pt x="12" y="26"/>
                            <a:pt x="13" y="25"/>
                          </a:cubicBezTo>
                          <a:cubicBezTo>
                            <a:pt x="13" y="21"/>
                            <a:pt x="14" y="17"/>
                            <a:pt x="13" y="13"/>
                          </a:cubicBezTo>
                          <a:cubicBezTo>
                            <a:pt x="13" y="12"/>
                            <a:pt x="12" y="12"/>
                            <a:pt x="12" y="12"/>
                          </a:cubicBezTo>
                          <a:cubicBezTo>
                            <a:pt x="10" y="17"/>
                            <a:pt x="9" y="21"/>
                            <a:pt x="9" y="26"/>
                          </a:cubicBezTo>
                          <a:cubicBezTo>
                            <a:pt x="9" y="27"/>
                            <a:pt x="10" y="27"/>
                            <a:pt x="11" y="27"/>
                          </a:cubicBezTo>
                          <a:cubicBezTo>
                            <a:pt x="12" y="22"/>
                            <a:pt x="12" y="18"/>
                            <a:pt x="12" y="14"/>
                          </a:cubicBezTo>
                          <a:cubicBezTo>
                            <a:pt x="12" y="13"/>
                            <a:pt x="11" y="13"/>
                            <a:pt x="11" y="14"/>
                          </a:cubicBezTo>
                          <a:cubicBezTo>
                            <a:pt x="9" y="18"/>
                            <a:pt x="8" y="22"/>
                            <a:pt x="8" y="27"/>
                          </a:cubicBezTo>
                          <a:cubicBezTo>
                            <a:pt x="8" y="28"/>
                            <a:pt x="9" y="28"/>
                            <a:pt x="9" y="27"/>
                          </a:cubicBezTo>
                          <a:cubicBezTo>
                            <a:pt x="11" y="23"/>
                            <a:pt x="11" y="19"/>
                            <a:pt x="11" y="15"/>
                          </a:cubicBezTo>
                          <a:cubicBezTo>
                            <a:pt x="11" y="14"/>
                            <a:pt x="10" y="14"/>
                            <a:pt x="9" y="15"/>
                          </a:cubicBezTo>
                          <a:cubicBezTo>
                            <a:pt x="7" y="19"/>
                            <a:pt x="7" y="24"/>
                            <a:pt x="7" y="29"/>
                          </a:cubicBezTo>
                          <a:cubicBezTo>
                            <a:pt x="7" y="29"/>
                            <a:pt x="8" y="29"/>
                            <a:pt x="8" y="29"/>
                          </a:cubicBezTo>
                          <a:cubicBezTo>
                            <a:pt x="8" y="24"/>
                            <a:pt x="9" y="19"/>
                            <a:pt x="9" y="15"/>
                          </a:cubicBezTo>
                          <a:cubicBezTo>
                            <a:pt x="9" y="14"/>
                            <a:pt x="7" y="14"/>
                            <a:pt x="7" y="15"/>
                          </a:cubicBezTo>
                          <a:cubicBezTo>
                            <a:pt x="6" y="19"/>
                            <a:pt x="5" y="23"/>
                            <a:pt x="5" y="28"/>
                          </a:cubicBezTo>
                          <a:cubicBezTo>
                            <a:pt x="5" y="29"/>
                            <a:pt x="6" y="29"/>
                            <a:pt x="6" y="28"/>
                          </a:cubicBezTo>
                          <a:cubicBezTo>
                            <a:pt x="7" y="24"/>
                            <a:pt x="8" y="20"/>
                            <a:pt x="8" y="16"/>
                          </a:cubicBezTo>
                          <a:cubicBezTo>
                            <a:pt x="7" y="15"/>
                            <a:pt x="7" y="15"/>
                            <a:pt x="6" y="15"/>
                          </a:cubicBezTo>
                          <a:cubicBezTo>
                            <a:pt x="4" y="19"/>
                            <a:pt x="3" y="24"/>
                            <a:pt x="3" y="28"/>
                          </a:cubicBezTo>
                          <a:cubicBezTo>
                            <a:pt x="3" y="29"/>
                            <a:pt x="4" y="29"/>
                            <a:pt x="4" y="29"/>
                          </a:cubicBezTo>
                          <a:cubicBezTo>
                            <a:pt x="6" y="25"/>
                            <a:pt x="6" y="21"/>
                            <a:pt x="6" y="16"/>
                          </a:cubicBezTo>
                          <a:cubicBezTo>
                            <a:pt x="6" y="16"/>
                            <a:pt x="5" y="15"/>
                            <a:pt x="4" y="16"/>
                          </a:cubicBezTo>
                          <a:cubicBezTo>
                            <a:pt x="2" y="20"/>
                            <a:pt x="1" y="24"/>
                            <a:pt x="1" y="29"/>
                          </a:cubicBezTo>
                          <a:cubicBezTo>
                            <a:pt x="1" y="30"/>
                            <a:pt x="2" y="30"/>
                            <a:pt x="3" y="29"/>
                          </a:cubicBezTo>
                          <a:cubicBezTo>
                            <a:pt x="4" y="26"/>
                            <a:pt x="5" y="23"/>
                            <a:pt x="5" y="19"/>
                          </a:cubicBezTo>
                          <a:cubicBezTo>
                            <a:pt x="5" y="18"/>
                            <a:pt x="4" y="18"/>
                            <a:pt x="4" y="19"/>
                          </a:cubicBezTo>
                          <a:cubicBezTo>
                            <a:pt x="3" y="23"/>
                            <a:pt x="2" y="26"/>
                            <a:pt x="1" y="30"/>
                          </a:cubicBezTo>
                          <a:cubicBezTo>
                            <a:pt x="1" y="31"/>
                            <a:pt x="2" y="31"/>
                            <a:pt x="2" y="30"/>
                          </a:cubicBezTo>
                          <a:cubicBezTo>
                            <a:pt x="4" y="26"/>
                            <a:pt x="5" y="22"/>
                            <a:pt x="4" y="18"/>
                          </a:cubicBezTo>
                          <a:cubicBezTo>
                            <a:pt x="4" y="17"/>
                            <a:pt x="3" y="17"/>
                            <a:pt x="3" y="18"/>
                          </a:cubicBezTo>
                          <a:cubicBezTo>
                            <a:pt x="1" y="22"/>
                            <a:pt x="0" y="26"/>
                            <a:pt x="0" y="30"/>
                          </a:cubicBezTo>
                          <a:cubicBezTo>
                            <a:pt x="0" y="31"/>
                            <a:pt x="2" y="31"/>
                            <a:pt x="2" y="30"/>
                          </a:cubicBezTo>
                          <a:cubicBezTo>
                            <a:pt x="3" y="25"/>
                            <a:pt x="4" y="21"/>
                            <a:pt x="4" y="15"/>
                          </a:cubicBezTo>
                          <a:cubicBezTo>
                            <a:pt x="4" y="14"/>
                            <a:pt x="3" y="14"/>
                            <a:pt x="3"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62"/>
                    <p:cNvSpPr/>
                    <p:nvPr/>
                  </p:nvSpPr>
                  <p:spPr bwMode="auto">
                    <a:xfrm>
                      <a:off x="898525" y="2506663"/>
                      <a:ext cx="22225" cy="41275"/>
                    </a:xfrm>
                    <a:custGeom>
                      <a:avLst/>
                      <a:gdLst>
                        <a:gd name="T0" fmla="*/ 18 w 21"/>
                        <a:gd name="T1" fmla="*/ 5 h 38"/>
                        <a:gd name="T2" fmla="*/ 18 w 21"/>
                        <a:gd name="T3" fmla="*/ 6 h 38"/>
                        <a:gd name="T4" fmla="*/ 17 w 21"/>
                        <a:gd name="T5" fmla="*/ 9 h 38"/>
                        <a:gd name="T6" fmla="*/ 16 w 21"/>
                        <a:gd name="T7" fmla="*/ 12 h 38"/>
                        <a:gd name="T8" fmla="*/ 16 w 21"/>
                        <a:gd name="T9" fmla="*/ 1 h 38"/>
                        <a:gd name="T10" fmla="*/ 16 w 21"/>
                        <a:gd name="T11" fmla="*/ 3 h 38"/>
                        <a:gd name="T12" fmla="*/ 13 w 21"/>
                        <a:gd name="T13" fmla="*/ 3 h 38"/>
                        <a:gd name="T14" fmla="*/ 12 w 21"/>
                        <a:gd name="T15" fmla="*/ 7 h 38"/>
                        <a:gd name="T16" fmla="*/ 11 w 21"/>
                        <a:gd name="T17" fmla="*/ 7 h 38"/>
                        <a:gd name="T18" fmla="*/ 9 w 21"/>
                        <a:gd name="T19" fmla="*/ 2 h 38"/>
                        <a:gd name="T20" fmla="*/ 8 w 21"/>
                        <a:gd name="T21" fmla="*/ 4 h 38"/>
                        <a:gd name="T22" fmla="*/ 8 w 21"/>
                        <a:gd name="T23" fmla="*/ 12 h 38"/>
                        <a:gd name="T24" fmla="*/ 5 w 21"/>
                        <a:gd name="T25" fmla="*/ 10 h 38"/>
                        <a:gd name="T26" fmla="*/ 3 w 21"/>
                        <a:gd name="T27" fmla="*/ 2 h 38"/>
                        <a:gd name="T28" fmla="*/ 3 w 21"/>
                        <a:gd name="T29" fmla="*/ 8 h 38"/>
                        <a:gd name="T30" fmla="*/ 2 w 21"/>
                        <a:gd name="T31" fmla="*/ 11 h 38"/>
                        <a:gd name="T32" fmla="*/ 2 w 21"/>
                        <a:gd name="T33" fmla="*/ 20 h 38"/>
                        <a:gd name="T34" fmla="*/ 0 w 21"/>
                        <a:gd name="T35" fmla="*/ 26 h 38"/>
                        <a:gd name="T36" fmla="*/ 2 w 21"/>
                        <a:gd name="T37" fmla="*/ 30 h 38"/>
                        <a:gd name="T38" fmla="*/ 4 w 21"/>
                        <a:gd name="T39" fmla="*/ 19 h 38"/>
                        <a:gd name="T40" fmla="*/ 5 w 21"/>
                        <a:gd name="T41" fmla="*/ 16 h 38"/>
                        <a:gd name="T42" fmla="*/ 4 w 21"/>
                        <a:gd name="T43" fmla="*/ 22 h 38"/>
                        <a:gd name="T44" fmla="*/ 5 w 21"/>
                        <a:gd name="T45" fmla="*/ 27 h 38"/>
                        <a:gd name="T46" fmla="*/ 7 w 21"/>
                        <a:gd name="T47" fmla="*/ 33 h 38"/>
                        <a:gd name="T48" fmla="*/ 0 w 21"/>
                        <a:gd name="T49" fmla="*/ 27 h 38"/>
                        <a:gd name="T50" fmla="*/ 2 w 21"/>
                        <a:gd name="T51" fmla="*/ 28 h 38"/>
                        <a:gd name="T52" fmla="*/ 6 w 21"/>
                        <a:gd name="T53" fmla="*/ 28 h 38"/>
                        <a:gd name="T54" fmla="*/ 5 w 21"/>
                        <a:gd name="T55" fmla="*/ 25 h 38"/>
                        <a:gd name="T56" fmla="*/ 6 w 21"/>
                        <a:gd name="T57" fmla="*/ 11 h 38"/>
                        <a:gd name="T58" fmla="*/ 6 w 21"/>
                        <a:gd name="T59" fmla="*/ 12 h 38"/>
                        <a:gd name="T60" fmla="*/ 2 w 21"/>
                        <a:gd name="T61" fmla="*/ 25 h 38"/>
                        <a:gd name="T62" fmla="*/ 0 w 21"/>
                        <a:gd name="T63" fmla="*/ 28 h 38"/>
                        <a:gd name="T64" fmla="*/ 0 w 21"/>
                        <a:gd name="T65" fmla="*/ 20 h 38"/>
                        <a:gd name="T66" fmla="*/ 2 w 21"/>
                        <a:gd name="T67" fmla="*/ 14 h 38"/>
                        <a:gd name="T68" fmla="*/ 3 w 21"/>
                        <a:gd name="T69" fmla="*/ 21 h 38"/>
                        <a:gd name="T70" fmla="*/ 3 w 21"/>
                        <a:gd name="T71" fmla="*/ 17 h 38"/>
                        <a:gd name="T72" fmla="*/ 4 w 21"/>
                        <a:gd name="T73" fmla="*/ 7 h 38"/>
                        <a:gd name="T74" fmla="*/ 7 w 21"/>
                        <a:gd name="T75" fmla="*/ 5 h 38"/>
                        <a:gd name="T76" fmla="*/ 8 w 21"/>
                        <a:gd name="T77" fmla="*/ 14 h 38"/>
                        <a:gd name="T78" fmla="*/ 9 w 21"/>
                        <a:gd name="T79" fmla="*/ 13 h 38"/>
                        <a:gd name="T80" fmla="*/ 10 w 21"/>
                        <a:gd name="T81" fmla="*/ 10 h 38"/>
                        <a:gd name="T82" fmla="*/ 12 w 21"/>
                        <a:gd name="T83" fmla="*/ 5 h 38"/>
                        <a:gd name="T84" fmla="*/ 13 w 21"/>
                        <a:gd name="T85" fmla="*/ 12 h 38"/>
                        <a:gd name="T86" fmla="*/ 14 w 21"/>
                        <a:gd name="T87" fmla="*/ 14 h 38"/>
                        <a:gd name="T88" fmla="*/ 15 w 21"/>
                        <a:gd name="T89" fmla="*/ 6 h 38"/>
                        <a:gd name="T90" fmla="*/ 17 w 21"/>
                        <a:gd name="T91" fmla="*/ 6 h 38"/>
                        <a:gd name="T92" fmla="*/ 17 w 21"/>
                        <a:gd name="T93" fmla="*/ 16 h 38"/>
                        <a:gd name="T94" fmla="*/ 18 w 21"/>
                        <a:gd name="T95" fmla="*/ 15 h 38"/>
                        <a:gd name="T96" fmla="*/ 18 w 21"/>
                        <a:gd name="T97" fmla="*/ 10 h 38"/>
                        <a:gd name="T98" fmla="*/ 20 w 21"/>
                        <a:gd name="T9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 h="38">
                          <a:moveTo>
                            <a:pt x="20" y="1"/>
                          </a:moveTo>
                          <a:cubicBezTo>
                            <a:pt x="19" y="3"/>
                            <a:pt x="20" y="11"/>
                            <a:pt x="19" y="5"/>
                          </a:cubicBezTo>
                          <a:cubicBezTo>
                            <a:pt x="19" y="4"/>
                            <a:pt x="18" y="4"/>
                            <a:pt x="18" y="5"/>
                          </a:cubicBezTo>
                          <a:cubicBezTo>
                            <a:pt x="18" y="6"/>
                            <a:pt x="18" y="8"/>
                            <a:pt x="18" y="10"/>
                          </a:cubicBezTo>
                          <a:cubicBezTo>
                            <a:pt x="17" y="12"/>
                            <a:pt x="17" y="12"/>
                            <a:pt x="19" y="12"/>
                          </a:cubicBezTo>
                          <a:cubicBezTo>
                            <a:pt x="19" y="10"/>
                            <a:pt x="19" y="8"/>
                            <a:pt x="18" y="6"/>
                          </a:cubicBezTo>
                          <a:cubicBezTo>
                            <a:pt x="18" y="6"/>
                            <a:pt x="17" y="6"/>
                            <a:pt x="17" y="7"/>
                          </a:cubicBezTo>
                          <a:cubicBezTo>
                            <a:pt x="16" y="9"/>
                            <a:pt x="16" y="11"/>
                            <a:pt x="17" y="14"/>
                          </a:cubicBezTo>
                          <a:cubicBezTo>
                            <a:pt x="19" y="14"/>
                            <a:pt x="20" y="12"/>
                            <a:pt x="17" y="9"/>
                          </a:cubicBezTo>
                          <a:cubicBezTo>
                            <a:pt x="17" y="7"/>
                            <a:pt x="17" y="6"/>
                            <a:pt x="17" y="4"/>
                          </a:cubicBezTo>
                          <a:cubicBezTo>
                            <a:pt x="17" y="3"/>
                            <a:pt x="16" y="3"/>
                            <a:pt x="16" y="4"/>
                          </a:cubicBezTo>
                          <a:cubicBezTo>
                            <a:pt x="16" y="7"/>
                            <a:pt x="16" y="9"/>
                            <a:pt x="16" y="12"/>
                          </a:cubicBezTo>
                          <a:cubicBezTo>
                            <a:pt x="16" y="13"/>
                            <a:pt x="17" y="13"/>
                            <a:pt x="17" y="12"/>
                          </a:cubicBezTo>
                          <a:cubicBezTo>
                            <a:pt x="18" y="8"/>
                            <a:pt x="18" y="5"/>
                            <a:pt x="17" y="1"/>
                          </a:cubicBezTo>
                          <a:cubicBezTo>
                            <a:pt x="17" y="0"/>
                            <a:pt x="16" y="0"/>
                            <a:pt x="16" y="1"/>
                          </a:cubicBezTo>
                          <a:cubicBezTo>
                            <a:pt x="16" y="4"/>
                            <a:pt x="16" y="8"/>
                            <a:pt x="16" y="11"/>
                          </a:cubicBezTo>
                          <a:cubicBezTo>
                            <a:pt x="18" y="11"/>
                            <a:pt x="18" y="11"/>
                            <a:pt x="17" y="8"/>
                          </a:cubicBezTo>
                          <a:cubicBezTo>
                            <a:pt x="17" y="7"/>
                            <a:pt x="16" y="5"/>
                            <a:pt x="16" y="3"/>
                          </a:cubicBezTo>
                          <a:cubicBezTo>
                            <a:pt x="16" y="2"/>
                            <a:pt x="15" y="3"/>
                            <a:pt x="15" y="3"/>
                          </a:cubicBezTo>
                          <a:cubicBezTo>
                            <a:pt x="14" y="6"/>
                            <a:pt x="14" y="10"/>
                            <a:pt x="14" y="12"/>
                          </a:cubicBezTo>
                          <a:cubicBezTo>
                            <a:pt x="13" y="9"/>
                            <a:pt x="13" y="6"/>
                            <a:pt x="13" y="3"/>
                          </a:cubicBezTo>
                          <a:cubicBezTo>
                            <a:pt x="12" y="3"/>
                            <a:pt x="11" y="3"/>
                            <a:pt x="11" y="4"/>
                          </a:cubicBezTo>
                          <a:cubicBezTo>
                            <a:pt x="11" y="6"/>
                            <a:pt x="12" y="8"/>
                            <a:pt x="12" y="10"/>
                          </a:cubicBezTo>
                          <a:cubicBezTo>
                            <a:pt x="13" y="10"/>
                            <a:pt x="13" y="9"/>
                            <a:pt x="12" y="7"/>
                          </a:cubicBezTo>
                          <a:cubicBezTo>
                            <a:pt x="12" y="6"/>
                            <a:pt x="12" y="4"/>
                            <a:pt x="11" y="3"/>
                          </a:cubicBezTo>
                          <a:cubicBezTo>
                            <a:pt x="11" y="2"/>
                            <a:pt x="10" y="2"/>
                            <a:pt x="10" y="3"/>
                          </a:cubicBezTo>
                          <a:cubicBezTo>
                            <a:pt x="10" y="5"/>
                            <a:pt x="10" y="6"/>
                            <a:pt x="11" y="7"/>
                          </a:cubicBezTo>
                          <a:cubicBezTo>
                            <a:pt x="10" y="11"/>
                            <a:pt x="11" y="11"/>
                            <a:pt x="11" y="7"/>
                          </a:cubicBezTo>
                          <a:cubicBezTo>
                            <a:pt x="11" y="6"/>
                            <a:pt x="11" y="4"/>
                            <a:pt x="11" y="2"/>
                          </a:cubicBezTo>
                          <a:cubicBezTo>
                            <a:pt x="11" y="1"/>
                            <a:pt x="9" y="2"/>
                            <a:pt x="9" y="2"/>
                          </a:cubicBezTo>
                          <a:cubicBezTo>
                            <a:pt x="9" y="5"/>
                            <a:pt x="9" y="8"/>
                            <a:pt x="9" y="11"/>
                          </a:cubicBezTo>
                          <a:cubicBezTo>
                            <a:pt x="10" y="11"/>
                            <a:pt x="10" y="11"/>
                            <a:pt x="9" y="9"/>
                          </a:cubicBezTo>
                          <a:cubicBezTo>
                            <a:pt x="9" y="7"/>
                            <a:pt x="9" y="6"/>
                            <a:pt x="8" y="4"/>
                          </a:cubicBezTo>
                          <a:cubicBezTo>
                            <a:pt x="8" y="3"/>
                            <a:pt x="7" y="4"/>
                            <a:pt x="7" y="4"/>
                          </a:cubicBezTo>
                          <a:cubicBezTo>
                            <a:pt x="7" y="6"/>
                            <a:pt x="7" y="8"/>
                            <a:pt x="7" y="9"/>
                          </a:cubicBezTo>
                          <a:cubicBezTo>
                            <a:pt x="6" y="11"/>
                            <a:pt x="6" y="12"/>
                            <a:pt x="8" y="12"/>
                          </a:cubicBezTo>
                          <a:cubicBezTo>
                            <a:pt x="8" y="8"/>
                            <a:pt x="7" y="5"/>
                            <a:pt x="7" y="2"/>
                          </a:cubicBezTo>
                          <a:cubicBezTo>
                            <a:pt x="7" y="1"/>
                            <a:pt x="5" y="2"/>
                            <a:pt x="5" y="2"/>
                          </a:cubicBezTo>
                          <a:cubicBezTo>
                            <a:pt x="5" y="5"/>
                            <a:pt x="6" y="8"/>
                            <a:pt x="5" y="10"/>
                          </a:cubicBezTo>
                          <a:cubicBezTo>
                            <a:pt x="6" y="11"/>
                            <a:pt x="6" y="11"/>
                            <a:pt x="5" y="9"/>
                          </a:cubicBezTo>
                          <a:cubicBezTo>
                            <a:pt x="5" y="6"/>
                            <a:pt x="5" y="4"/>
                            <a:pt x="4" y="2"/>
                          </a:cubicBezTo>
                          <a:cubicBezTo>
                            <a:pt x="4" y="1"/>
                            <a:pt x="3" y="1"/>
                            <a:pt x="3" y="2"/>
                          </a:cubicBezTo>
                          <a:cubicBezTo>
                            <a:pt x="3" y="5"/>
                            <a:pt x="3" y="9"/>
                            <a:pt x="3" y="12"/>
                          </a:cubicBezTo>
                          <a:cubicBezTo>
                            <a:pt x="2" y="14"/>
                            <a:pt x="2" y="15"/>
                            <a:pt x="4" y="15"/>
                          </a:cubicBezTo>
                          <a:cubicBezTo>
                            <a:pt x="3" y="12"/>
                            <a:pt x="3" y="10"/>
                            <a:pt x="3" y="8"/>
                          </a:cubicBezTo>
                          <a:cubicBezTo>
                            <a:pt x="3" y="7"/>
                            <a:pt x="2" y="7"/>
                            <a:pt x="2" y="8"/>
                          </a:cubicBezTo>
                          <a:cubicBezTo>
                            <a:pt x="2" y="11"/>
                            <a:pt x="2" y="13"/>
                            <a:pt x="2" y="16"/>
                          </a:cubicBezTo>
                          <a:cubicBezTo>
                            <a:pt x="2" y="23"/>
                            <a:pt x="2" y="12"/>
                            <a:pt x="2" y="11"/>
                          </a:cubicBezTo>
                          <a:cubicBezTo>
                            <a:pt x="2" y="10"/>
                            <a:pt x="0" y="10"/>
                            <a:pt x="0" y="11"/>
                          </a:cubicBezTo>
                          <a:cubicBezTo>
                            <a:pt x="0" y="15"/>
                            <a:pt x="0" y="18"/>
                            <a:pt x="0" y="22"/>
                          </a:cubicBezTo>
                          <a:cubicBezTo>
                            <a:pt x="2" y="23"/>
                            <a:pt x="3" y="22"/>
                            <a:pt x="2" y="20"/>
                          </a:cubicBezTo>
                          <a:cubicBezTo>
                            <a:pt x="2" y="19"/>
                            <a:pt x="2" y="17"/>
                            <a:pt x="2" y="16"/>
                          </a:cubicBezTo>
                          <a:cubicBezTo>
                            <a:pt x="2" y="15"/>
                            <a:pt x="0" y="15"/>
                            <a:pt x="0" y="16"/>
                          </a:cubicBezTo>
                          <a:cubicBezTo>
                            <a:pt x="0" y="19"/>
                            <a:pt x="0" y="22"/>
                            <a:pt x="0" y="26"/>
                          </a:cubicBezTo>
                          <a:cubicBezTo>
                            <a:pt x="2" y="26"/>
                            <a:pt x="2" y="25"/>
                            <a:pt x="1" y="23"/>
                          </a:cubicBezTo>
                          <a:cubicBezTo>
                            <a:pt x="1" y="25"/>
                            <a:pt x="0" y="28"/>
                            <a:pt x="0" y="30"/>
                          </a:cubicBezTo>
                          <a:cubicBezTo>
                            <a:pt x="0" y="31"/>
                            <a:pt x="1" y="31"/>
                            <a:pt x="2" y="30"/>
                          </a:cubicBezTo>
                          <a:cubicBezTo>
                            <a:pt x="3" y="28"/>
                            <a:pt x="4" y="25"/>
                            <a:pt x="5" y="22"/>
                          </a:cubicBezTo>
                          <a:cubicBezTo>
                            <a:pt x="5" y="20"/>
                            <a:pt x="5" y="18"/>
                            <a:pt x="5" y="17"/>
                          </a:cubicBezTo>
                          <a:cubicBezTo>
                            <a:pt x="6" y="11"/>
                            <a:pt x="4" y="18"/>
                            <a:pt x="4" y="19"/>
                          </a:cubicBezTo>
                          <a:cubicBezTo>
                            <a:pt x="4" y="19"/>
                            <a:pt x="5" y="20"/>
                            <a:pt x="5" y="19"/>
                          </a:cubicBezTo>
                          <a:cubicBezTo>
                            <a:pt x="6" y="17"/>
                            <a:pt x="6" y="16"/>
                            <a:pt x="7" y="14"/>
                          </a:cubicBezTo>
                          <a:cubicBezTo>
                            <a:pt x="5" y="13"/>
                            <a:pt x="5" y="14"/>
                            <a:pt x="5" y="16"/>
                          </a:cubicBezTo>
                          <a:cubicBezTo>
                            <a:pt x="5" y="17"/>
                            <a:pt x="5" y="18"/>
                            <a:pt x="5" y="19"/>
                          </a:cubicBezTo>
                          <a:cubicBezTo>
                            <a:pt x="5" y="21"/>
                            <a:pt x="6" y="24"/>
                            <a:pt x="5" y="21"/>
                          </a:cubicBezTo>
                          <a:cubicBezTo>
                            <a:pt x="5" y="21"/>
                            <a:pt x="4" y="21"/>
                            <a:pt x="4" y="22"/>
                          </a:cubicBezTo>
                          <a:cubicBezTo>
                            <a:pt x="4" y="25"/>
                            <a:pt x="4" y="28"/>
                            <a:pt x="5" y="32"/>
                          </a:cubicBezTo>
                          <a:cubicBezTo>
                            <a:pt x="5" y="33"/>
                            <a:pt x="6" y="33"/>
                            <a:pt x="6" y="32"/>
                          </a:cubicBezTo>
                          <a:cubicBezTo>
                            <a:pt x="6" y="29"/>
                            <a:pt x="6" y="29"/>
                            <a:pt x="5" y="27"/>
                          </a:cubicBezTo>
                          <a:cubicBezTo>
                            <a:pt x="5" y="26"/>
                            <a:pt x="4" y="26"/>
                            <a:pt x="4" y="27"/>
                          </a:cubicBezTo>
                          <a:cubicBezTo>
                            <a:pt x="4" y="29"/>
                            <a:pt x="5" y="31"/>
                            <a:pt x="6" y="33"/>
                          </a:cubicBezTo>
                          <a:cubicBezTo>
                            <a:pt x="6" y="34"/>
                            <a:pt x="7" y="34"/>
                            <a:pt x="7" y="33"/>
                          </a:cubicBezTo>
                          <a:cubicBezTo>
                            <a:pt x="6" y="29"/>
                            <a:pt x="5" y="30"/>
                            <a:pt x="7" y="33"/>
                          </a:cubicBezTo>
                          <a:cubicBezTo>
                            <a:pt x="5" y="30"/>
                            <a:pt x="4" y="28"/>
                            <a:pt x="2" y="26"/>
                          </a:cubicBezTo>
                          <a:cubicBezTo>
                            <a:pt x="1" y="25"/>
                            <a:pt x="0" y="26"/>
                            <a:pt x="0" y="27"/>
                          </a:cubicBezTo>
                          <a:cubicBezTo>
                            <a:pt x="1" y="30"/>
                            <a:pt x="2" y="34"/>
                            <a:pt x="5" y="37"/>
                          </a:cubicBezTo>
                          <a:cubicBezTo>
                            <a:pt x="6" y="38"/>
                            <a:pt x="7" y="37"/>
                            <a:pt x="6" y="36"/>
                          </a:cubicBezTo>
                          <a:cubicBezTo>
                            <a:pt x="4" y="34"/>
                            <a:pt x="3" y="30"/>
                            <a:pt x="2" y="28"/>
                          </a:cubicBezTo>
                          <a:cubicBezTo>
                            <a:pt x="3" y="30"/>
                            <a:pt x="5" y="33"/>
                            <a:pt x="7" y="35"/>
                          </a:cubicBezTo>
                          <a:cubicBezTo>
                            <a:pt x="7" y="36"/>
                            <a:pt x="8" y="35"/>
                            <a:pt x="8" y="34"/>
                          </a:cubicBezTo>
                          <a:cubicBezTo>
                            <a:pt x="7" y="32"/>
                            <a:pt x="7" y="30"/>
                            <a:pt x="6" y="28"/>
                          </a:cubicBezTo>
                          <a:cubicBezTo>
                            <a:pt x="6" y="27"/>
                            <a:pt x="4" y="27"/>
                            <a:pt x="4" y="28"/>
                          </a:cubicBezTo>
                          <a:cubicBezTo>
                            <a:pt x="5" y="30"/>
                            <a:pt x="7" y="33"/>
                            <a:pt x="6" y="29"/>
                          </a:cubicBezTo>
                          <a:cubicBezTo>
                            <a:pt x="6" y="33"/>
                            <a:pt x="3" y="19"/>
                            <a:pt x="5" y="25"/>
                          </a:cubicBezTo>
                          <a:cubicBezTo>
                            <a:pt x="5" y="25"/>
                            <a:pt x="6" y="25"/>
                            <a:pt x="6" y="24"/>
                          </a:cubicBezTo>
                          <a:cubicBezTo>
                            <a:pt x="6" y="20"/>
                            <a:pt x="7" y="16"/>
                            <a:pt x="7" y="11"/>
                          </a:cubicBezTo>
                          <a:cubicBezTo>
                            <a:pt x="8" y="10"/>
                            <a:pt x="6" y="10"/>
                            <a:pt x="6" y="11"/>
                          </a:cubicBezTo>
                          <a:cubicBezTo>
                            <a:pt x="6" y="12"/>
                            <a:pt x="6" y="13"/>
                            <a:pt x="5" y="13"/>
                          </a:cubicBezTo>
                          <a:cubicBezTo>
                            <a:pt x="4" y="15"/>
                            <a:pt x="4" y="16"/>
                            <a:pt x="6" y="17"/>
                          </a:cubicBezTo>
                          <a:cubicBezTo>
                            <a:pt x="6" y="15"/>
                            <a:pt x="6" y="14"/>
                            <a:pt x="6" y="12"/>
                          </a:cubicBezTo>
                          <a:cubicBezTo>
                            <a:pt x="6" y="11"/>
                            <a:pt x="5" y="11"/>
                            <a:pt x="5" y="12"/>
                          </a:cubicBezTo>
                          <a:cubicBezTo>
                            <a:pt x="4" y="16"/>
                            <a:pt x="3" y="20"/>
                            <a:pt x="3" y="23"/>
                          </a:cubicBezTo>
                          <a:cubicBezTo>
                            <a:pt x="2" y="25"/>
                            <a:pt x="2" y="31"/>
                            <a:pt x="2" y="25"/>
                          </a:cubicBezTo>
                          <a:cubicBezTo>
                            <a:pt x="2" y="23"/>
                            <a:pt x="2" y="22"/>
                            <a:pt x="1" y="20"/>
                          </a:cubicBezTo>
                          <a:cubicBezTo>
                            <a:pt x="1" y="20"/>
                            <a:pt x="0" y="20"/>
                            <a:pt x="0" y="20"/>
                          </a:cubicBezTo>
                          <a:cubicBezTo>
                            <a:pt x="0" y="23"/>
                            <a:pt x="0" y="26"/>
                            <a:pt x="0" y="28"/>
                          </a:cubicBezTo>
                          <a:cubicBezTo>
                            <a:pt x="0" y="29"/>
                            <a:pt x="1" y="29"/>
                            <a:pt x="1" y="28"/>
                          </a:cubicBezTo>
                          <a:cubicBezTo>
                            <a:pt x="1" y="25"/>
                            <a:pt x="2" y="22"/>
                            <a:pt x="2" y="18"/>
                          </a:cubicBezTo>
                          <a:cubicBezTo>
                            <a:pt x="0" y="17"/>
                            <a:pt x="0" y="18"/>
                            <a:pt x="0" y="20"/>
                          </a:cubicBezTo>
                          <a:cubicBezTo>
                            <a:pt x="0" y="22"/>
                            <a:pt x="0" y="23"/>
                            <a:pt x="0" y="25"/>
                          </a:cubicBezTo>
                          <a:cubicBezTo>
                            <a:pt x="0" y="26"/>
                            <a:pt x="2" y="26"/>
                            <a:pt x="2" y="25"/>
                          </a:cubicBezTo>
                          <a:cubicBezTo>
                            <a:pt x="2" y="21"/>
                            <a:pt x="2" y="17"/>
                            <a:pt x="2" y="14"/>
                          </a:cubicBezTo>
                          <a:cubicBezTo>
                            <a:pt x="0" y="13"/>
                            <a:pt x="0" y="14"/>
                            <a:pt x="1" y="16"/>
                          </a:cubicBezTo>
                          <a:cubicBezTo>
                            <a:pt x="1" y="18"/>
                            <a:pt x="1" y="20"/>
                            <a:pt x="2" y="22"/>
                          </a:cubicBezTo>
                          <a:cubicBezTo>
                            <a:pt x="2" y="22"/>
                            <a:pt x="3" y="22"/>
                            <a:pt x="3" y="21"/>
                          </a:cubicBezTo>
                          <a:cubicBezTo>
                            <a:pt x="3" y="18"/>
                            <a:pt x="3" y="14"/>
                            <a:pt x="3" y="11"/>
                          </a:cubicBezTo>
                          <a:cubicBezTo>
                            <a:pt x="1" y="10"/>
                            <a:pt x="1" y="10"/>
                            <a:pt x="2" y="12"/>
                          </a:cubicBezTo>
                          <a:cubicBezTo>
                            <a:pt x="2" y="14"/>
                            <a:pt x="2" y="16"/>
                            <a:pt x="3" y="17"/>
                          </a:cubicBezTo>
                          <a:cubicBezTo>
                            <a:pt x="3" y="18"/>
                            <a:pt x="4" y="18"/>
                            <a:pt x="4" y="17"/>
                          </a:cubicBezTo>
                          <a:cubicBezTo>
                            <a:pt x="4" y="13"/>
                            <a:pt x="4" y="9"/>
                            <a:pt x="4" y="4"/>
                          </a:cubicBezTo>
                          <a:cubicBezTo>
                            <a:pt x="4" y="4"/>
                            <a:pt x="3" y="4"/>
                            <a:pt x="4" y="7"/>
                          </a:cubicBezTo>
                          <a:cubicBezTo>
                            <a:pt x="4" y="9"/>
                            <a:pt x="5" y="11"/>
                            <a:pt x="5" y="13"/>
                          </a:cubicBezTo>
                          <a:cubicBezTo>
                            <a:pt x="6" y="14"/>
                            <a:pt x="7" y="14"/>
                            <a:pt x="7" y="13"/>
                          </a:cubicBezTo>
                          <a:cubicBezTo>
                            <a:pt x="7" y="10"/>
                            <a:pt x="7" y="8"/>
                            <a:pt x="7" y="5"/>
                          </a:cubicBezTo>
                          <a:cubicBezTo>
                            <a:pt x="5" y="4"/>
                            <a:pt x="4" y="6"/>
                            <a:pt x="6" y="9"/>
                          </a:cubicBezTo>
                          <a:cubicBezTo>
                            <a:pt x="7" y="11"/>
                            <a:pt x="7" y="12"/>
                            <a:pt x="7" y="14"/>
                          </a:cubicBezTo>
                          <a:cubicBezTo>
                            <a:pt x="7" y="15"/>
                            <a:pt x="8" y="15"/>
                            <a:pt x="8" y="14"/>
                          </a:cubicBezTo>
                          <a:cubicBezTo>
                            <a:pt x="8" y="12"/>
                            <a:pt x="8" y="9"/>
                            <a:pt x="8" y="7"/>
                          </a:cubicBezTo>
                          <a:cubicBezTo>
                            <a:pt x="7" y="7"/>
                            <a:pt x="7" y="7"/>
                            <a:pt x="8" y="9"/>
                          </a:cubicBezTo>
                          <a:cubicBezTo>
                            <a:pt x="8" y="11"/>
                            <a:pt x="9" y="12"/>
                            <a:pt x="9" y="13"/>
                          </a:cubicBezTo>
                          <a:cubicBezTo>
                            <a:pt x="10" y="14"/>
                            <a:pt x="11" y="14"/>
                            <a:pt x="11" y="13"/>
                          </a:cubicBezTo>
                          <a:cubicBezTo>
                            <a:pt x="11" y="11"/>
                            <a:pt x="11" y="8"/>
                            <a:pt x="11" y="5"/>
                          </a:cubicBezTo>
                          <a:cubicBezTo>
                            <a:pt x="10" y="6"/>
                            <a:pt x="10" y="8"/>
                            <a:pt x="10" y="10"/>
                          </a:cubicBezTo>
                          <a:cubicBezTo>
                            <a:pt x="10" y="10"/>
                            <a:pt x="11" y="11"/>
                            <a:pt x="11" y="12"/>
                          </a:cubicBezTo>
                          <a:cubicBezTo>
                            <a:pt x="11" y="13"/>
                            <a:pt x="12" y="13"/>
                            <a:pt x="12" y="12"/>
                          </a:cubicBezTo>
                          <a:cubicBezTo>
                            <a:pt x="12" y="10"/>
                            <a:pt x="12" y="7"/>
                            <a:pt x="12" y="5"/>
                          </a:cubicBezTo>
                          <a:cubicBezTo>
                            <a:pt x="10" y="5"/>
                            <a:pt x="10" y="6"/>
                            <a:pt x="11" y="8"/>
                          </a:cubicBezTo>
                          <a:cubicBezTo>
                            <a:pt x="11" y="9"/>
                            <a:pt x="11" y="11"/>
                            <a:pt x="12" y="13"/>
                          </a:cubicBezTo>
                          <a:cubicBezTo>
                            <a:pt x="12" y="13"/>
                            <a:pt x="13" y="13"/>
                            <a:pt x="13" y="12"/>
                          </a:cubicBezTo>
                          <a:cubicBezTo>
                            <a:pt x="13" y="11"/>
                            <a:pt x="13" y="10"/>
                            <a:pt x="13" y="8"/>
                          </a:cubicBezTo>
                          <a:cubicBezTo>
                            <a:pt x="14" y="6"/>
                            <a:pt x="13" y="5"/>
                            <a:pt x="12" y="6"/>
                          </a:cubicBezTo>
                          <a:cubicBezTo>
                            <a:pt x="12" y="9"/>
                            <a:pt x="13" y="11"/>
                            <a:pt x="14" y="14"/>
                          </a:cubicBezTo>
                          <a:cubicBezTo>
                            <a:pt x="14" y="15"/>
                            <a:pt x="15" y="15"/>
                            <a:pt x="15" y="14"/>
                          </a:cubicBezTo>
                          <a:cubicBezTo>
                            <a:pt x="16" y="11"/>
                            <a:pt x="16" y="12"/>
                            <a:pt x="16" y="9"/>
                          </a:cubicBezTo>
                          <a:cubicBezTo>
                            <a:pt x="17" y="7"/>
                            <a:pt x="17" y="6"/>
                            <a:pt x="15" y="6"/>
                          </a:cubicBezTo>
                          <a:cubicBezTo>
                            <a:pt x="16" y="9"/>
                            <a:pt x="16" y="11"/>
                            <a:pt x="16" y="13"/>
                          </a:cubicBezTo>
                          <a:cubicBezTo>
                            <a:pt x="16" y="14"/>
                            <a:pt x="17" y="14"/>
                            <a:pt x="17" y="13"/>
                          </a:cubicBezTo>
                          <a:cubicBezTo>
                            <a:pt x="17" y="11"/>
                            <a:pt x="17" y="9"/>
                            <a:pt x="17" y="6"/>
                          </a:cubicBezTo>
                          <a:cubicBezTo>
                            <a:pt x="17" y="0"/>
                            <a:pt x="17" y="8"/>
                            <a:pt x="17" y="9"/>
                          </a:cubicBezTo>
                          <a:cubicBezTo>
                            <a:pt x="17" y="6"/>
                            <a:pt x="16" y="5"/>
                            <a:pt x="16" y="9"/>
                          </a:cubicBezTo>
                          <a:cubicBezTo>
                            <a:pt x="16" y="11"/>
                            <a:pt x="17" y="14"/>
                            <a:pt x="17" y="16"/>
                          </a:cubicBezTo>
                          <a:cubicBezTo>
                            <a:pt x="17" y="17"/>
                            <a:pt x="19" y="17"/>
                            <a:pt x="19" y="16"/>
                          </a:cubicBezTo>
                          <a:cubicBezTo>
                            <a:pt x="18" y="14"/>
                            <a:pt x="18" y="11"/>
                            <a:pt x="18" y="9"/>
                          </a:cubicBezTo>
                          <a:cubicBezTo>
                            <a:pt x="18" y="7"/>
                            <a:pt x="18" y="14"/>
                            <a:pt x="18" y="15"/>
                          </a:cubicBezTo>
                          <a:cubicBezTo>
                            <a:pt x="18" y="15"/>
                            <a:pt x="19" y="15"/>
                            <a:pt x="19" y="15"/>
                          </a:cubicBezTo>
                          <a:cubicBezTo>
                            <a:pt x="19" y="13"/>
                            <a:pt x="19" y="11"/>
                            <a:pt x="19" y="10"/>
                          </a:cubicBezTo>
                          <a:cubicBezTo>
                            <a:pt x="19" y="6"/>
                            <a:pt x="18" y="7"/>
                            <a:pt x="18" y="10"/>
                          </a:cubicBezTo>
                          <a:cubicBezTo>
                            <a:pt x="19" y="11"/>
                            <a:pt x="20" y="11"/>
                            <a:pt x="20" y="10"/>
                          </a:cubicBezTo>
                          <a:cubicBezTo>
                            <a:pt x="20" y="7"/>
                            <a:pt x="20" y="5"/>
                            <a:pt x="21" y="2"/>
                          </a:cubicBezTo>
                          <a:cubicBezTo>
                            <a:pt x="21" y="1"/>
                            <a:pt x="20" y="0"/>
                            <a:pt x="2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63"/>
                    <p:cNvSpPr/>
                    <p:nvPr/>
                  </p:nvSpPr>
                  <p:spPr bwMode="auto">
                    <a:xfrm>
                      <a:off x="952500" y="2517776"/>
                      <a:ext cx="12700" cy="22225"/>
                    </a:xfrm>
                    <a:custGeom>
                      <a:avLst/>
                      <a:gdLst>
                        <a:gd name="T0" fmla="*/ 4 w 13"/>
                        <a:gd name="T1" fmla="*/ 13 h 21"/>
                        <a:gd name="T2" fmla="*/ 7 w 13"/>
                        <a:gd name="T3" fmla="*/ 12 h 21"/>
                        <a:gd name="T4" fmla="*/ 2 w 13"/>
                        <a:gd name="T5" fmla="*/ 12 h 21"/>
                        <a:gd name="T6" fmla="*/ 1 w 13"/>
                        <a:gd name="T7" fmla="*/ 13 h 21"/>
                        <a:gd name="T8" fmla="*/ 5 w 13"/>
                        <a:gd name="T9" fmla="*/ 14 h 21"/>
                        <a:gd name="T10" fmla="*/ 1 w 13"/>
                        <a:gd name="T11" fmla="*/ 11 h 21"/>
                        <a:gd name="T12" fmla="*/ 5 w 13"/>
                        <a:gd name="T13" fmla="*/ 10 h 21"/>
                        <a:gd name="T14" fmla="*/ 1 w 13"/>
                        <a:gd name="T15" fmla="*/ 10 h 21"/>
                        <a:gd name="T16" fmla="*/ 6 w 13"/>
                        <a:gd name="T17" fmla="*/ 6 h 21"/>
                        <a:gd name="T18" fmla="*/ 4 w 13"/>
                        <a:gd name="T19" fmla="*/ 6 h 21"/>
                        <a:gd name="T20" fmla="*/ 5 w 13"/>
                        <a:gd name="T21" fmla="*/ 0 h 21"/>
                        <a:gd name="T22" fmla="*/ 6 w 13"/>
                        <a:gd name="T23" fmla="*/ 15 h 21"/>
                        <a:gd name="T24" fmla="*/ 7 w 13"/>
                        <a:gd name="T25" fmla="*/ 4 h 21"/>
                        <a:gd name="T26" fmla="*/ 6 w 13"/>
                        <a:gd name="T27" fmla="*/ 14 h 21"/>
                        <a:gd name="T28" fmla="*/ 11 w 13"/>
                        <a:gd name="T29" fmla="*/ 11 h 21"/>
                        <a:gd name="T30" fmla="*/ 8 w 13"/>
                        <a:gd name="T31" fmla="*/ 14 h 21"/>
                        <a:gd name="T32" fmla="*/ 10 w 13"/>
                        <a:gd name="T33" fmla="*/ 8 h 21"/>
                        <a:gd name="T34" fmla="*/ 8 w 13"/>
                        <a:gd name="T35" fmla="*/ 14 h 21"/>
                        <a:gd name="T36" fmla="*/ 9 w 13"/>
                        <a:gd name="T37" fmla="*/ 7 h 21"/>
                        <a:gd name="T38" fmla="*/ 10 w 13"/>
                        <a:gd name="T39" fmla="*/ 9 h 21"/>
                        <a:gd name="T40" fmla="*/ 9 w 13"/>
                        <a:gd name="T41" fmla="*/ 11 h 21"/>
                        <a:gd name="T42" fmla="*/ 13 w 13"/>
                        <a:gd name="T43" fmla="*/ 7 h 21"/>
                        <a:gd name="T44" fmla="*/ 8 w 13"/>
                        <a:gd name="T45" fmla="*/ 17 h 21"/>
                        <a:gd name="T46" fmla="*/ 9 w 13"/>
                        <a:gd name="T47" fmla="*/ 15 h 21"/>
                        <a:gd name="T48" fmla="*/ 5 w 13"/>
                        <a:gd name="T49" fmla="*/ 19 h 21"/>
                        <a:gd name="T50" fmla="*/ 6 w 13"/>
                        <a:gd name="T51" fmla="*/ 18 h 21"/>
                        <a:gd name="T52" fmla="*/ 3 w 13"/>
                        <a:gd name="T53" fmla="*/ 15 h 21"/>
                        <a:gd name="T54" fmla="*/ 5 w 13"/>
                        <a:gd name="T55" fmla="*/ 20 h 21"/>
                        <a:gd name="T56" fmla="*/ 7 w 13"/>
                        <a:gd name="T57" fmla="*/ 16 h 21"/>
                        <a:gd name="T58" fmla="*/ 11 w 13"/>
                        <a:gd name="T59" fmla="*/ 7 h 21"/>
                        <a:gd name="T60" fmla="*/ 4 w 13"/>
                        <a:gd name="T61" fmla="*/ 15 h 21"/>
                        <a:gd name="T62" fmla="*/ 5 w 13"/>
                        <a:gd name="T63" fmla="*/ 20 h 21"/>
                        <a:gd name="T64" fmla="*/ 3 w 13"/>
                        <a:gd name="T65" fmla="*/ 15 h 21"/>
                        <a:gd name="T66" fmla="*/ 3 w 13"/>
                        <a:gd name="T67" fmla="*/ 18 h 21"/>
                        <a:gd name="T68" fmla="*/ 5 w 13"/>
                        <a:gd name="T69" fmla="*/ 15 h 21"/>
                        <a:gd name="T70" fmla="*/ 4 w 13"/>
                        <a:gd name="T71" fmla="*/ 15 h 21"/>
                        <a:gd name="T72" fmla="*/ 5 w 13"/>
                        <a:gd name="T73" fmla="*/ 20 h 21"/>
                        <a:gd name="T74" fmla="*/ 9 w 13"/>
                        <a:gd name="T75" fmla="*/ 16 h 21"/>
                        <a:gd name="T76" fmla="*/ 7 w 13"/>
                        <a:gd name="T77" fmla="*/ 18 h 21"/>
                        <a:gd name="T78" fmla="*/ 13 w 13"/>
                        <a:gd name="T79" fmla="*/ 7 h 21"/>
                        <a:gd name="T80" fmla="*/ 9 w 13"/>
                        <a:gd name="T81" fmla="*/ 11 h 21"/>
                        <a:gd name="T82" fmla="*/ 11 w 13"/>
                        <a:gd name="T83" fmla="*/ 8 h 21"/>
                        <a:gd name="T84" fmla="*/ 8 w 13"/>
                        <a:gd name="T85" fmla="*/ 7 h 21"/>
                        <a:gd name="T86" fmla="*/ 8 w 13"/>
                        <a:gd name="T87" fmla="*/ 14 h 21"/>
                        <a:gd name="T88" fmla="*/ 10 w 13"/>
                        <a:gd name="T89" fmla="*/ 8 h 21"/>
                        <a:gd name="T90" fmla="*/ 7 w 13"/>
                        <a:gd name="T91" fmla="*/ 14 h 21"/>
                        <a:gd name="T92" fmla="*/ 11 w 13"/>
                        <a:gd name="T93" fmla="*/ 11 h 21"/>
                        <a:gd name="T94" fmla="*/ 6 w 13"/>
                        <a:gd name="T95" fmla="*/ 14 h 21"/>
                        <a:gd name="T96" fmla="*/ 7 w 13"/>
                        <a:gd name="T97" fmla="*/ 4 h 21"/>
                        <a:gd name="T98" fmla="*/ 6 w 13"/>
                        <a:gd name="T99" fmla="*/ 15 h 21"/>
                        <a:gd name="T100" fmla="*/ 5 w 13"/>
                        <a:gd name="T101" fmla="*/ 0 h 21"/>
                        <a:gd name="T102" fmla="*/ 4 w 13"/>
                        <a:gd name="T103" fmla="*/ 7 h 21"/>
                        <a:gd name="T104" fmla="*/ 6 w 13"/>
                        <a:gd name="T105" fmla="*/ 6 h 21"/>
                        <a:gd name="T106" fmla="*/ 1 w 13"/>
                        <a:gd name="T107" fmla="*/ 10 h 21"/>
                        <a:gd name="T108" fmla="*/ 5 w 13"/>
                        <a:gd name="T109" fmla="*/ 10 h 21"/>
                        <a:gd name="T110" fmla="*/ 0 w 13"/>
                        <a:gd name="T111" fmla="*/ 11 h 21"/>
                        <a:gd name="T112" fmla="*/ 4 w 13"/>
                        <a:gd name="T113" fmla="*/ 14 h 21"/>
                        <a:gd name="T114" fmla="*/ 1 w 13"/>
                        <a:gd name="T115" fmla="*/ 13 h 21"/>
                        <a:gd name="T116" fmla="*/ 2 w 13"/>
                        <a:gd name="T117" fmla="*/ 14 h 21"/>
                        <a:gd name="T118" fmla="*/ 6 w 13"/>
                        <a:gd name="T119" fmla="*/ 12 h 21"/>
                        <a:gd name="T120" fmla="*/ 4 w 13"/>
                        <a:gd name="T121" fmla="*/ 13 h 21"/>
                        <a:gd name="T122" fmla="*/ 7 w 13"/>
                        <a:gd name="T123" fmla="*/ 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 h="21">
                          <a:moveTo>
                            <a:pt x="6" y="9"/>
                          </a:moveTo>
                          <a:cubicBezTo>
                            <a:pt x="6" y="10"/>
                            <a:pt x="5" y="12"/>
                            <a:pt x="4" y="13"/>
                          </a:cubicBezTo>
                          <a:cubicBezTo>
                            <a:pt x="4" y="14"/>
                            <a:pt x="5" y="14"/>
                            <a:pt x="5" y="14"/>
                          </a:cubicBezTo>
                          <a:cubicBezTo>
                            <a:pt x="6" y="13"/>
                            <a:pt x="6" y="13"/>
                            <a:pt x="7" y="12"/>
                          </a:cubicBezTo>
                          <a:cubicBezTo>
                            <a:pt x="7" y="11"/>
                            <a:pt x="6" y="11"/>
                            <a:pt x="6" y="11"/>
                          </a:cubicBezTo>
                          <a:cubicBezTo>
                            <a:pt x="4" y="11"/>
                            <a:pt x="3" y="12"/>
                            <a:pt x="2" y="12"/>
                          </a:cubicBezTo>
                          <a:cubicBezTo>
                            <a:pt x="1" y="12"/>
                            <a:pt x="1" y="13"/>
                            <a:pt x="1" y="13"/>
                          </a:cubicBezTo>
                          <a:cubicBezTo>
                            <a:pt x="1" y="13"/>
                            <a:pt x="3" y="13"/>
                            <a:pt x="1" y="13"/>
                          </a:cubicBezTo>
                          <a:cubicBezTo>
                            <a:pt x="1" y="13"/>
                            <a:pt x="1" y="14"/>
                            <a:pt x="1" y="14"/>
                          </a:cubicBezTo>
                          <a:cubicBezTo>
                            <a:pt x="2" y="14"/>
                            <a:pt x="4" y="14"/>
                            <a:pt x="5" y="14"/>
                          </a:cubicBezTo>
                          <a:cubicBezTo>
                            <a:pt x="6" y="14"/>
                            <a:pt x="5" y="13"/>
                            <a:pt x="5" y="13"/>
                          </a:cubicBezTo>
                          <a:cubicBezTo>
                            <a:pt x="3" y="12"/>
                            <a:pt x="2" y="11"/>
                            <a:pt x="1" y="11"/>
                          </a:cubicBezTo>
                          <a:cubicBezTo>
                            <a:pt x="1" y="11"/>
                            <a:pt x="1" y="12"/>
                            <a:pt x="1" y="12"/>
                          </a:cubicBezTo>
                          <a:cubicBezTo>
                            <a:pt x="3" y="12"/>
                            <a:pt x="4" y="11"/>
                            <a:pt x="5" y="10"/>
                          </a:cubicBezTo>
                          <a:cubicBezTo>
                            <a:pt x="6" y="9"/>
                            <a:pt x="6" y="8"/>
                            <a:pt x="5" y="8"/>
                          </a:cubicBezTo>
                          <a:cubicBezTo>
                            <a:pt x="3" y="9"/>
                            <a:pt x="2" y="9"/>
                            <a:pt x="1" y="10"/>
                          </a:cubicBezTo>
                          <a:cubicBezTo>
                            <a:pt x="1" y="10"/>
                            <a:pt x="1" y="11"/>
                            <a:pt x="2" y="11"/>
                          </a:cubicBezTo>
                          <a:cubicBezTo>
                            <a:pt x="3" y="10"/>
                            <a:pt x="5" y="8"/>
                            <a:pt x="6" y="6"/>
                          </a:cubicBezTo>
                          <a:cubicBezTo>
                            <a:pt x="7" y="5"/>
                            <a:pt x="5" y="4"/>
                            <a:pt x="5" y="5"/>
                          </a:cubicBezTo>
                          <a:cubicBezTo>
                            <a:pt x="4" y="6"/>
                            <a:pt x="4" y="6"/>
                            <a:pt x="4" y="6"/>
                          </a:cubicBezTo>
                          <a:cubicBezTo>
                            <a:pt x="4" y="7"/>
                            <a:pt x="5" y="7"/>
                            <a:pt x="5" y="7"/>
                          </a:cubicBezTo>
                          <a:cubicBezTo>
                            <a:pt x="5" y="5"/>
                            <a:pt x="5" y="3"/>
                            <a:pt x="5" y="0"/>
                          </a:cubicBezTo>
                          <a:cubicBezTo>
                            <a:pt x="5" y="1"/>
                            <a:pt x="5" y="1"/>
                            <a:pt x="4" y="1"/>
                          </a:cubicBezTo>
                          <a:cubicBezTo>
                            <a:pt x="8" y="4"/>
                            <a:pt x="6" y="11"/>
                            <a:pt x="6" y="15"/>
                          </a:cubicBezTo>
                          <a:cubicBezTo>
                            <a:pt x="7" y="15"/>
                            <a:pt x="7" y="15"/>
                            <a:pt x="8" y="15"/>
                          </a:cubicBezTo>
                          <a:cubicBezTo>
                            <a:pt x="8" y="11"/>
                            <a:pt x="8" y="8"/>
                            <a:pt x="7" y="4"/>
                          </a:cubicBezTo>
                          <a:cubicBezTo>
                            <a:pt x="7" y="4"/>
                            <a:pt x="7" y="4"/>
                            <a:pt x="6" y="4"/>
                          </a:cubicBezTo>
                          <a:cubicBezTo>
                            <a:pt x="7" y="8"/>
                            <a:pt x="7" y="11"/>
                            <a:pt x="6" y="14"/>
                          </a:cubicBezTo>
                          <a:cubicBezTo>
                            <a:pt x="6" y="15"/>
                            <a:pt x="7" y="16"/>
                            <a:pt x="7" y="15"/>
                          </a:cubicBezTo>
                          <a:cubicBezTo>
                            <a:pt x="9" y="14"/>
                            <a:pt x="10" y="12"/>
                            <a:pt x="11" y="11"/>
                          </a:cubicBezTo>
                          <a:cubicBezTo>
                            <a:pt x="10" y="11"/>
                            <a:pt x="10" y="10"/>
                            <a:pt x="9" y="10"/>
                          </a:cubicBezTo>
                          <a:cubicBezTo>
                            <a:pt x="9" y="11"/>
                            <a:pt x="8" y="12"/>
                            <a:pt x="8" y="14"/>
                          </a:cubicBezTo>
                          <a:cubicBezTo>
                            <a:pt x="8" y="14"/>
                            <a:pt x="9" y="14"/>
                            <a:pt x="9" y="14"/>
                          </a:cubicBezTo>
                          <a:cubicBezTo>
                            <a:pt x="9" y="12"/>
                            <a:pt x="9" y="10"/>
                            <a:pt x="10" y="8"/>
                          </a:cubicBezTo>
                          <a:cubicBezTo>
                            <a:pt x="9" y="8"/>
                            <a:pt x="9" y="8"/>
                            <a:pt x="9" y="8"/>
                          </a:cubicBezTo>
                          <a:cubicBezTo>
                            <a:pt x="9" y="10"/>
                            <a:pt x="8" y="12"/>
                            <a:pt x="8" y="14"/>
                          </a:cubicBezTo>
                          <a:cubicBezTo>
                            <a:pt x="8" y="14"/>
                            <a:pt x="9" y="14"/>
                            <a:pt x="9" y="14"/>
                          </a:cubicBezTo>
                          <a:cubicBezTo>
                            <a:pt x="9" y="12"/>
                            <a:pt x="9" y="9"/>
                            <a:pt x="9" y="7"/>
                          </a:cubicBezTo>
                          <a:cubicBezTo>
                            <a:pt x="9" y="7"/>
                            <a:pt x="8" y="8"/>
                            <a:pt x="8" y="8"/>
                          </a:cubicBezTo>
                          <a:cubicBezTo>
                            <a:pt x="9" y="8"/>
                            <a:pt x="10" y="8"/>
                            <a:pt x="10" y="9"/>
                          </a:cubicBezTo>
                          <a:cubicBezTo>
                            <a:pt x="10" y="8"/>
                            <a:pt x="10" y="8"/>
                            <a:pt x="10" y="8"/>
                          </a:cubicBezTo>
                          <a:cubicBezTo>
                            <a:pt x="9" y="9"/>
                            <a:pt x="9" y="10"/>
                            <a:pt x="9" y="11"/>
                          </a:cubicBezTo>
                          <a:cubicBezTo>
                            <a:pt x="9" y="11"/>
                            <a:pt x="9" y="11"/>
                            <a:pt x="10" y="12"/>
                          </a:cubicBezTo>
                          <a:cubicBezTo>
                            <a:pt x="11" y="10"/>
                            <a:pt x="12" y="9"/>
                            <a:pt x="13" y="7"/>
                          </a:cubicBezTo>
                          <a:cubicBezTo>
                            <a:pt x="12" y="7"/>
                            <a:pt x="12" y="7"/>
                            <a:pt x="11" y="7"/>
                          </a:cubicBezTo>
                          <a:cubicBezTo>
                            <a:pt x="12" y="10"/>
                            <a:pt x="11" y="15"/>
                            <a:pt x="8" y="17"/>
                          </a:cubicBezTo>
                          <a:cubicBezTo>
                            <a:pt x="8" y="17"/>
                            <a:pt x="8" y="17"/>
                            <a:pt x="9" y="18"/>
                          </a:cubicBezTo>
                          <a:cubicBezTo>
                            <a:pt x="9" y="17"/>
                            <a:pt x="9" y="16"/>
                            <a:pt x="9" y="15"/>
                          </a:cubicBezTo>
                          <a:cubicBezTo>
                            <a:pt x="9" y="15"/>
                            <a:pt x="8" y="14"/>
                            <a:pt x="7" y="15"/>
                          </a:cubicBezTo>
                          <a:cubicBezTo>
                            <a:pt x="7" y="17"/>
                            <a:pt x="6" y="18"/>
                            <a:pt x="5" y="19"/>
                          </a:cubicBezTo>
                          <a:cubicBezTo>
                            <a:pt x="5" y="19"/>
                            <a:pt x="6" y="19"/>
                            <a:pt x="6" y="19"/>
                          </a:cubicBezTo>
                          <a:cubicBezTo>
                            <a:pt x="6" y="19"/>
                            <a:pt x="6" y="19"/>
                            <a:pt x="6" y="18"/>
                          </a:cubicBezTo>
                          <a:cubicBezTo>
                            <a:pt x="6" y="17"/>
                            <a:pt x="5" y="17"/>
                            <a:pt x="4" y="17"/>
                          </a:cubicBezTo>
                          <a:cubicBezTo>
                            <a:pt x="4" y="17"/>
                            <a:pt x="4" y="16"/>
                            <a:pt x="3" y="15"/>
                          </a:cubicBezTo>
                          <a:cubicBezTo>
                            <a:pt x="3" y="15"/>
                            <a:pt x="2" y="15"/>
                            <a:pt x="2" y="16"/>
                          </a:cubicBezTo>
                          <a:cubicBezTo>
                            <a:pt x="3" y="17"/>
                            <a:pt x="4" y="18"/>
                            <a:pt x="5" y="20"/>
                          </a:cubicBezTo>
                          <a:cubicBezTo>
                            <a:pt x="5" y="20"/>
                            <a:pt x="6" y="20"/>
                            <a:pt x="6" y="20"/>
                          </a:cubicBezTo>
                          <a:cubicBezTo>
                            <a:pt x="5" y="18"/>
                            <a:pt x="5" y="17"/>
                            <a:pt x="7" y="16"/>
                          </a:cubicBezTo>
                          <a:cubicBezTo>
                            <a:pt x="8" y="15"/>
                            <a:pt x="9" y="14"/>
                            <a:pt x="10" y="13"/>
                          </a:cubicBezTo>
                          <a:cubicBezTo>
                            <a:pt x="12" y="12"/>
                            <a:pt x="12" y="9"/>
                            <a:pt x="11" y="7"/>
                          </a:cubicBezTo>
                          <a:cubicBezTo>
                            <a:pt x="10" y="6"/>
                            <a:pt x="9" y="6"/>
                            <a:pt x="9" y="7"/>
                          </a:cubicBezTo>
                          <a:cubicBezTo>
                            <a:pt x="11" y="11"/>
                            <a:pt x="8" y="14"/>
                            <a:pt x="4" y="15"/>
                          </a:cubicBezTo>
                          <a:cubicBezTo>
                            <a:pt x="4" y="15"/>
                            <a:pt x="3" y="16"/>
                            <a:pt x="4" y="16"/>
                          </a:cubicBezTo>
                          <a:cubicBezTo>
                            <a:pt x="4" y="17"/>
                            <a:pt x="4" y="19"/>
                            <a:pt x="5" y="20"/>
                          </a:cubicBezTo>
                          <a:cubicBezTo>
                            <a:pt x="5" y="21"/>
                            <a:pt x="6" y="20"/>
                            <a:pt x="6" y="20"/>
                          </a:cubicBezTo>
                          <a:cubicBezTo>
                            <a:pt x="5" y="18"/>
                            <a:pt x="4" y="16"/>
                            <a:pt x="3" y="15"/>
                          </a:cubicBezTo>
                          <a:cubicBezTo>
                            <a:pt x="3" y="14"/>
                            <a:pt x="2" y="15"/>
                            <a:pt x="2" y="15"/>
                          </a:cubicBezTo>
                          <a:cubicBezTo>
                            <a:pt x="2" y="16"/>
                            <a:pt x="3" y="17"/>
                            <a:pt x="3" y="18"/>
                          </a:cubicBezTo>
                          <a:cubicBezTo>
                            <a:pt x="3" y="19"/>
                            <a:pt x="3" y="19"/>
                            <a:pt x="4" y="19"/>
                          </a:cubicBezTo>
                          <a:cubicBezTo>
                            <a:pt x="6" y="19"/>
                            <a:pt x="6" y="17"/>
                            <a:pt x="5" y="15"/>
                          </a:cubicBezTo>
                          <a:cubicBezTo>
                            <a:pt x="5" y="15"/>
                            <a:pt x="4" y="15"/>
                            <a:pt x="4" y="15"/>
                          </a:cubicBezTo>
                          <a:cubicBezTo>
                            <a:pt x="4" y="15"/>
                            <a:pt x="4" y="15"/>
                            <a:pt x="4" y="15"/>
                          </a:cubicBezTo>
                          <a:cubicBezTo>
                            <a:pt x="4" y="15"/>
                            <a:pt x="4" y="16"/>
                            <a:pt x="4" y="16"/>
                          </a:cubicBezTo>
                          <a:cubicBezTo>
                            <a:pt x="4" y="17"/>
                            <a:pt x="4" y="18"/>
                            <a:pt x="5" y="20"/>
                          </a:cubicBezTo>
                          <a:cubicBezTo>
                            <a:pt x="5" y="20"/>
                            <a:pt x="6" y="20"/>
                            <a:pt x="6" y="20"/>
                          </a:cubicBezTo>
                          <a:cubicBezTo>
                            <a:pt x="7" y="19"/>
                            <a:pt x="8" y="17"/>
                            <a:pt x="9" y="16"/>
                          </a:cubicBezTo>
                          <a:cubicBezTo>
                            <a:pt x="8" y="15"/>
                            <a:pt x="8" y="15"/>
                            <a:pt x="7" y="15"/>
                          </a:cubicBezTo>
                          <a:cubicBezTo>
                            <a:pt x="7" y="16"/>
                            <a:pt x="7" y="17"/>
                            <a:pt x="7" y="18"/>
                          </a:cubicBezTo>
                          <a:cubicBezTo>
                            <a:pt x="7" y="18"/>
                            <a:pt x="8" y="18"/>
                            <a:pt x="8" y="18"/>
                          </a:cubicBezTo>
                          <a:cubicBezTo>
                            <a:pt x="12" y="16"/>
                            <a:pt x="13" y="11"/>
                            <a:pt x="13" y="7"/>
                          </a:cubicBezTo>
                          <a:cubicBezTo>
                            <a:pt x="13" y="6"/>
                            <a:pt x="12" y="6"/>
                            <a:pt x="11" y="7"/>
                          </a:cubicBezTo>
                          <a:cubicBezTo>
                            <a:pt x="10" y="8"/>
                            <a:pt x="9" y="9"/>
                            <a:pt x="9" y="11"/>
                          </a:cubicBezTo>
                          <a:cubicBezTo>
                            <a:pt x="8" y="12"/>
                            <a:pt x="9" y="12"/>
                            <a:pt x="10" y="12"/>
                          </a:cubicBezTo>
                          <a:cubicBezTo>
                            <a:pt x="10" y="11"/>
                            <a:pt x="11" y="9"/>
                            <a:pt x="11" y="8"/>
                          </a:cubicBezTo>
                          <a:cubicBezTo>
                            <a:pt x="11" y="8"/>
                            <a:pt x="11" y="7"/>
                            <a:pt x="11" y="7"/>
                          </a:cubicBezTo>
                          <a:cubicBezTo>
                            <a:pt x="10" y="7"/>
                            <a:pt x="9" y="7"/>
                            <a:pt x="8" y="7"/>
                          </a:cubicBezTo>
                          <a:cubicBezTo>
                            <a:pt x="8" y="6"/>
                            <a:pt x="7" y="7"/>
                            <a:pt x="7" y="7"/>
                          </a:cubicBezTo>
                          <a:cubicBezTo>
                            <a:pt x="7" y="10"/>
                            <a:pt x="8" y="12"/>
                            <a:pt x="8" y="14"/>
                          </a:cubicBezTo>
                          <a:cubicBezTo>
                            <a:pt x="8" y="15"/>
                            <a:pt x="9" y="15"/>
                            <a:pt x="9" y="14"/>
                          </a:cubicBezTo>
                          <a:cubicBezTo>
                            <a:pt x="10" y="12"/>
                            <a:pt x="10" y="10"/>
                            <a:pt x="10" y="8"/>
                          </a:cubicBezTo>
                          <a:cubicBezTo>
                            <a:pt x="10" y="7"/>
                            <a:pt x="9" y="7"/>
                            <a:pt x="9" y="8"/>
                          </a:cubicBezTo>
                          <a:cubicBezTo>
                            <a:pt x="8" y="10"/>
                            <a:pt x="7" y="12"/>
                            <a:pt x="7" y="14"/>
                          </a:cubicBezTo>
                          <a:cubicBezTo>
                            <a:pt x="8" y="15"/>
                            <a:pt x="8" y="15"/>
                            <a:pt x="9" y="14"/>
                          </a:cubicBezTo>
                          <a:cubicBezTo>
                            <a:pt x="10" y="13"/>
                            <a:pt x="10" y="12"/>
                            <a:pt x="11" y="11"/>
                          </a:cubicBezTo>
                          <a:cubicBezTo>
                            <a:pt x="11" y="10"/>
                            <a:pt x="10" y="9"/>
                            <a:pt x="9" y="10"/>
                          </a:cubicBezTo>
                          <a:cubicBezTo>
                            <a:pt x="9" y="12"/>
                            <a:pt x="8" y="13"/>
                            <a:pt x="6" y="14"/>
                          </a:cubicBezTo>
                          <a:cubicBezTo>
                            <a:pt x="7" y="14"/>
                            <a:pt x="7" y="15"/>
                            <a:pt x="8" y="15"/>
                          </a:cubicBezTo>
                          <a:cubicBezTo>
                            <a:pt x="8" y="11"/>
                            <a:pt x="8" y="8"/>
                            <a:pt x="7" y="4"/>
                          </a:cubicBezTo>
                          <a:cubicBezTo>
                            <a:pt x="7" y="3"/>
                            <a:pt x="6" y="3"/>
                            <a:pt x="6" y="4"/>
                          </a:cubicBezTo>
                          <a:cubicBezTo>
                            <a:pt x="6" y="8"/>
                            <a:pt x="6" y="11"/>
                            <a:pt x="6" y="15"/>
                          </a:cubicBezTo>
                          <a:cubicBezTo>
                            <a:pt x="6" y="16"/>
                            <a:pt x="8" y="16"/>
                            <a:pt x="8" y="15"/>
                          </a:cubicBezTo>
                          <a:cubicBezTo>
                            <a:pt x="8" y="10"/>
                            <a:pt x="9" y="4"/>
                            <a:pt x="5" y="0"/>
                          </a:cubicBezTo>
                          <a:cubicBezTo>
                            <a:pt x="5" y="0"/>
                            <a:pt x="4" y="0"/>
                            <a:pt x="4" y="0"/>
                          </a:cubicBezTo>
                          <a:cubicBezTo>
                            <a:pt x="4" y="3"/>
                            <a:pt x="4" y="5"/>
                            <a:pt x="4" y="7"/>
                          </a:cubicBezTo>
                          <a:cubicBezTo>
                            <a:pt x="4" y="8"/>
                            <a:pt x="5" y="8"/>
                            <a:pt x="5" y="7"/>
                          </a:cubicBezTo>
                          <a:cubicBezTo>
                            <a:pt x="5" y="7"/>
                            <a:pt x="6" y="6"/>
                            <a:pt x="6" y="6"/>
                          </a:cubicBezTo>
                          <a:cubicBezTo>
                            <a:pt x="6" y="6"/>
                            <a:pt x="5" y="5"/>
                            <a:pt x="5" y="5"/>
                          </a:cubicBezTo>
                          <a:cubicBezTo>
                            <a:pt x="4" y="7"/>
                            <a:pt x="2" y="9"/>
                            <a:pt x="1" y="10"/>
                          </a:cubicBezTo>
                          <a:cubicBezTo>
                            <a:pt x="0" y="11"/>
                            <a:pt x="1" y="12"/>
                            <a:pt x="2" y="11"/>
                          </a:cubicBezTo>
                          <a:cubicBezTo>
                            <a:pt x="3" y="11"/>
                            <a:pt x="4" y="10"/>
                            <a:pt x="5" y="10"/>
                          </a:cubicBezTo>
                          <a:cubicBezTo>
                            <a:pt x="5" y="9"/>
                            <a:pt x="5" y="9"/>
                            <a:pt x="5" y="8"/>
                          </a:cubicBezTo>
                          <a:cubicBezTo>
                            <a:pt x="3" y="9"/>
                            <a:pt x="2" y="10"/>
                            <a:pt x="0" y="11"/>
                          </a:cubicBezTo>
                          <a:cubicBezTo>
                            <a:pt x="0" y="11"/>
                            <a:pt x="0" y="12"/>
                            <a:pt x="0" y="12"/>
                          </a:cubicBezTo>
                          <a:cubicBezTo>
                            <a:pt x="2" y="13"/>
                            <a:pt x="3" y="13"/>
                            <a:pt x="4" y="14"/>
                          </a:cubicBezTo>
                          <a:cubicBezTo>
                            <a:pt x="4" y="13"/>
                            <a:pt x="4" y="13"/>
                            <a:pt x="4" y="13"/>
                          </a:cubicBezTo>
                          <a:cubicBezTo>
                            <a:pt x="3" y="13"/>
                            <a:pt x="2" y="13"/>
                            <a:pt x="1" y="13"/>
                          </a:cubicBezTo>
                          <a:cubicBezTo>
                            <a:pt x="0" y="13"/>
                            <a:pt x="0" y="14"/>
                            <a:pt x="1" y="14"/>
                          </a:cubicBezTo>
                          <a:cubicBezTo>
                            <a:pt x="1" y="14"/>
                            <a:pt x="1" y="14"/>
                            <a:pt x="2" y="14"/>
                          </a:cubicBezTo>
                          <a:cubicBezTo>
                            <a:pt x="2" y="15"/>
                            <a:pt x="2" y="14"/>
                            <a:pt x="3" y="14"/>
                          </a:cubicBezTo>
                          <a:cubicBezTo>
                            <a:pt x="3" y="13"/>
                            <a:pt x="5" y="13"/>
                            <a:pt x="6" y="12"/>
                          </a:cubicBezTo>
                          <a:cubicBezTo>
                            <a:pt x="6" y="12"/>
                            <a:pt x="6" y="12"/>
                            <a:pt x="5" y="11"/>
                          </a:cubicBezTo>
                          <a:cubicBezTo>
                            <a:pt x="5" y="12"/>
                            <a:pt x="4" y="13"/>
                            <a:pt x="4" y="13"/>
                          </a:cubicBezTo>
                          <a:cubicBezTo>
                            <a:pt x="4" y="14"/>
                            <a:pt x="5" y="15"/>
                            <a:pt x="5" y="14"/>
                          </a:cubicBezTo>
                          <a:cubicBezTo>
                            <a:pt x="6" y="13"/>
                            <a:pt x="7" y="11"/>
                            <a:pt x="7" y="9"/>
                          </a:cubicBezTo>
                          <a:cubicBezTo>
                            <a:pt x="8" y="8"/>
                            <a:pt x="6" y="8"/>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64"/>
                    <p:cNvSpPr/>
                    <p:nvPr/>
                  </p:nvSpPr>
                  <p:spPr bwMode="auto">
                    <a:xfrm>
                      <a:off x="962025" y="2514601"/>
                      <a:ext cx="3175" cy="1588"/>
                    </a:xfrm>
                    <a:custGeom>
                      <a:avLst/>
                      <a:gdLst>
                        <a:gd name="T0" fmla="*/ 1 w 3"/>
                        <a:gd name="T1" fmla="*/ 1 h 2"/>
                        <a:gd name="T2" fmla="*/ 1 w 3"/>
                        <a:gd name="T3" fmla="*/ 1 h 2"/>
                        <a:gd name="T4" fmla="*/ 1 w 3"/>
                        <a:gd name="T5" fmla="*/ 1 h 2"/>
                        <a:gd name="T6" fmla="*/ 1 w 3"/>
                        <a:gd name="T7" fmla="*/ 1 h 2"/>
                        <a:gd name="T8" fmla="*/ 2 w 3"/>
                        <a:gd name="T9" fmla="*/ 2 h 2"/>
                        <a:gd name="T10" fmla="*/ 2 w 3"/>
                        <a:gd name="T11" fmla="*/ 0 h 2"/>
                        <a:gd name="T12" fmla="*/ 1 w 3"/>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1" y="1"/>
                          </a:moveTo>
                          <a:cubicBezTo>
                            <a:pt x="1" y="1"/>
                            <a:pt x="1" y="2"/>
                            <a:pt x="1" y="1"/>
                          </a:cubicBezTo>
                          <a:cubicBezTo>
                            <a:pt x="1" y="1"/>
                            <a:pt x="1" y="1"/>
                            <a:pt x="1" y="1"/>
                          </a:cubicBezTo>
                          <a:cubicBezTo>
                            <a:pt x="1" y="1"/>
                            <a:pt x="1" y="1"/>
                            <a:pt x="1" y="1"/>
                          </a:cubicBezTo>
                          <a:cubicBezTo>
                            <a:pt x="1" y="1"/>
                            <a:pt x="1" y="2"/>
                            <a:pt x="2" y="2"/>
                          </a:cubicBezTo>
                          <a:cubicBezTo>
                            <a:pt x="3" y="2"/>
                            <a:pt x="3" y="1"/>
                            <a:pt x="2" y="0"/>
                          </a:cubicBez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65"/>
                    <p:cNvSpPr/>
                    <p:nvPr/>
                  </p:nvSpPr>
                  <p:spPr bwMode="auto">
                    <a:xfrm>
                      <a:off x="946150" y="2519363"/>
                      <a:ext cx="3175" cy="3175"/>
                    </a:xfrm>
                    <a:custGeom>
                      <a:avLst/>
                      <a:gdLst>
                        <a:gd name="T0" fmla="*/ 2 w 3"/>
                        <a:gd name="T1" fmla="*/ 1 h 3"/>
                        <a:gd name="T2" fmla="*/ 3 w 3"/>
                        <a:gd name="T3" fmla="*/ 1 h 3"/>
                        <a:gd name="T4" fmla="*/ 2 w 3"/>
                        <a:gd name="T5" fmla="*/ 0 h 3"/>
                        <a:gd name="T6" fmla="*/ 1 w 3"/>
                        <a:gd name="T7" fmla="*/ 2 h 3"/>
                        <a:gd name="T8" fmla="*/ 2 w 3"/>
                        <a:gd name="T9" fmla="*/ 2 h 3"/>
                        <a:gd name="T10" fmla="*/ 2 w 3"/>
                        <a:gd name="T11" fmla="*/ 2 h 3"/>
                        <a:gd name="T12" fmla="*/ 2 w 3"/>
                        <a:gd name="T13" fmla="*/ 2 h 3"/>
                        <a:gd name="T14" fmla="*/ 2 w 3"/>
                        <a:gd name="T15" fmla="*/ 2 h 3"/>
                        <a:gd name="T16" fmla="*/ 2 w 3"/>
                        <a:gd name="T17" fmla="*/ 1 h 3"/>
                        <a:gd name="T18" fmla="*/ 1 w 3"/>
                        <a:gd name="T19" fmla="*/ 2 h 3"/>
                        <a:gd name="T20" fmla="*/ 2 w 3"/>
                        <a:gd name="T21" fmla="*/ 3 h 3"/>
                        <a:gd name="T22" fmla="*/ 3 w 3"/>
                        <a:gd name="T23" fmla="*/ 1 h 3"/>
                        <a:gd name="T24" fmla="*/ 2 w 3"/>
                        <a:gd name="T25" fmla="*/ 0 h 3"/>
                        <a:gd name="T26" fmla="*/ 1 w 3"/>
                        <a:gd name="T27" fmla="*/ 0 h 3"/>
                        <a:gd name="T28" fmla="*/ 2 w 3"/>
                        <a:gd name="T2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3">
                          <a:moveTo>
                            <a:pt x="2" y="1"/>
                          </a:moveTo>
                          <a:cubicBezTo>
                            <a:pt x="3" y="1"/>
                            <a:pt x="3" y="1"/>
                            <a:pt x="3" y="1"/>
                          </a:cubicBezTo>
                          <a:cubicBezTo>
                            <a:pt x="2" y="1"/>
                            <a:pt x="2" y="0"/>
                            <a:pt x="2" y="0"/>
                          </a:cubicBezTo>
                          <a:cubicBezTo>
                            <a:pt x="1" y="1"/>
                            <a:pt x="1" y="1"/>
                            <a:pt x="1" y="2"/>
                          </a:cubicBezTo>
                          <a:cubicBezTo>
                            <a:pt x="1" y="2"/>
                            <a:pt x="1" y="2"/>
                            <a:pt x="2" y="2"/>
                          </a:cubicBezTo>
                          <a:cubicBezTo>
                            <a:pt x="2" y="2"/>
                            <a:pt x="2" y="2"/>
                            <a:pt x="2" y="2"/>
                          </a:cubicBezTo>
                          <a:cubicBezTo>
                            <a:pt x="2" y="2"/>
                            <a:pt x="2" y="2"/>
                            <a:pt x="2" y="2"/>
                          </a:cubicBezTo>
                          <a:cubicBezTo>
                            <a:pt x="2" y="2"/>
                            <a:pt x="2" y="2"/>
                            <a:pt x="2" y="2"/>
                          </a:cubicBezTo>
                          <a:cubicBezTo>
                            <a:pt x="3" y="2"/>
                            <a:pt x="3" y="1"/>
                            <a:pt x="2" y="1"/>
                          </a:cubicBezTo>
                          <a:cubicBezTo>
                            <a:pt x="1" y="1"/>
                            <a:pt x="1" y="1"/>
                            <a:pt x="1" y="2"/>
                          </a:cubicBezTo>
                          <a:cubicBezTo>
                            <a:pt x="0" y="3"/>
                            <a:pt x="2" y="3"/>
                            <a:pt x="2" y="3"/>
                          </a:cubicBezTo>
                          <a:cubicBezTo>
                            <a:pt x="2" y="2"/>
                            <a:pt x="3" y="1"/>
                            <a:pt x="3" y="1"/>
                          </a:cubicBezTo>
                          <a:cubicBezTo>
                            <a:pt x="3" y="0"/>
                            <a:pt x="3" y="0"/>
                            <a:pt x="2" y="0"/>
                          </a:cubicBezTo>
                          <a:cubicBezTo>
                            <a:pt x="2" y="0"/>
                            <a:pt x="2" y="0"/>
                            <a:pt x="1" y="0"/>
                          </a:cubicBezTo>
                          <a:cubicBezTo>
                            <a:pt x="1" y="1"/>
                            <a:pt x="2"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66"/>
                    <p:cNvSpPr/>
                    <p:nvPr/>
                  </p:nvSpPr>
                  <p:spPr bwMode="auto">
                    <a:xfrm>
                      <a:off x="896938" y="2495551"/>
                      <a:ext cx="15875" cy="17463"/>
                    </a:xfrm>
                    <a:custGeom>
                      <a:avLst/>
                      <a:gdLst>
                        <a:gd name="T0" fmla="*/ 11 w 15"/>
                        <a:gd name="T1" fmla="*/ 15 h 17"/>
                        <a:gd name="T2" fmla="*/ 12 w 15"/>
                        <a:gd name="T3" fmla="*/ 8 h 17"/>
                        <a:gd name="T4" fmla="*/ 11 w 15"/>
                        <a:gd name="T5" fmla="*/ 7 h 17"/>
                        <a:gd name="T6" fmla="*/ 8 w 15"/>
                        <a:gd name="T7" fmla="*/ 8 h 17"/>
                        <a:gd name="T8" fmla="*/ 9 w 15"/>
                        <a:gd name="T9" fmla="*/ 9 h 17"/>
                        <a:gd name="T10" fmla="*/ 15 w 15"/>
                        <a:gd name="T11" fmla="*/ 3 h 17"/>
                        <a:gd name="T12" fmla="*/ 15 w 15"/>
                        <a:gd name="T13" fmla="*/ 2 h 17"/>
                        <a:gd name="T14" fmla="*/ 14 w 15"/>
                        <a:gd name="T15" fmla="*/ 1 h 17"/>
                        <a:gd name="T16" fmla="*/ 13 w 15"/>
                        <a:gd name="T17" fmla="*/ 0 h 17"/>
                        <a:gd name="T18" fmla="*/ 5 w 15"/>
                        <a:gd name="T19" fmla="*/ 1 h 17"/>
                        <a:gd name="T20" fmla="*/ 4 w 15"/>
                        <a:gd name="T21" fmla="*/ 2 h 17"/>
                        <a:gd name="T22" fmla="*/ 0 w 15"/>
                        <a:gd name="T23" fmla="*/ 10 h 17"/>
                        <a:gd name="T24" fmla="*/ 1 w 15"/>
                        <a:gd name="T25" fmla="*/ 11 h 17"/>
                        <a:gd name="T26" fmla="*/ 3 w 15"/>
                        <a:gd name="T27" fmla="*/ 9 h 17"/>
                        <a:gd name="T28" fmla="*/ 2 w 15"/>
                        <a:gd name="T29" fmla="*/ 8 h 17"/>
                        <a:gd name="T30" fmla="*/ 1 w 15"/>
                        <a:gd name="T31" fmla="*/ 14 h 17"/>
                        <a:gd name="T32" fmla="*/ 2 w 15"/>
                        <a:gd name="T33" fmla="*/ 14 h 17"/>
                        <a:gd name="T34" fmla="*/ 3 w 15"/>
                        <a:gd name="T35" fmla="*/ 12 h 17"/>
                        <a:gd name="T36" fmla="*/ 2 w 15"/>
                        <a:gd name="T37" fmla="*/ 12 h 17"/>
                        <a:gd name="T38" fmla="*/ 1 w 15"/>
                        <a:gd name="T39" fmla="*/ 14 h 17"/>
                        <a:gd name="T40" fmla="*/ 2 w 15"/>
                        <a:gd name="T41" fmla="*/ 14 h 17"/>
                        <a:gd name="T42" fmla="*/ 3 w 15"/>
                        <a:gd name="T43" fmla="*/ 8 h 17"/>
                        <a:gd name="T44" fmla="*/ 2 w 15"/>
                        <a:gd name="T45" fmla="*/ 8 h 17"/>
                        <a:gd name="T46" fmla="*/ 0 w 15"/>
                        <a:gd name="T47" fmla="*/ 10 h 17"/>
                        <a:gd name="T48" fmla="*/ 1 w 15"/>
                        <a:gd name="T49" fmla="*/ 10 h 17"/>
                        <a:gd name="T50" fmla="*/ 5 w 15"/>
                        <a:gd name="T51" fmla="*/ 2 h 17"/>
                        <a:gd name="T52" fmla="*/ 5 w 15"/>
                        <a:gd name="T53" fmla="*/ 3 h 17"/>
                        <a:gd name="T54" fmla="*/ 14 w 15"/>
                        <a:gd name="T55" fmla="*/ 1 h 17"/>
                        <a:gd name="T56" fmla="*/ 13 w 15"/>
                        <a:gd name="T57" fmla="*/ 1 h 17"/>
                        <a:gd name="T58" fmla="*/ 14 w 15"/>
                        <a:gd name="T59" fmla="*/ 3 h 17"/>
                        <a:gd name="T60" fmla="*/ 14 w 15"/>
                        <a:gd name="T61" fmla="*/ 1 h 17"/>
                        <a:gd name="T62" fmla="*/ 8 w 15"/>
                        <a:gd name="T63" fmla="*/ 8 h 17"/>
                        <a:gd name="T64" fmla="*/ 8 w 15"/>
                        <a:gd name="T65" fmla="*/ 9 h 17"/>
                        <a:gd name="T66" fmla="*/ 11 w 15"/>
                        <a:gd name="T67" fmla="*/ 9 h 17"/>
                        <a:gd name="T68" fmla="*/ 10 w 15"/>
                        <a:gd name="T69" fmla="*/ 8 h 17"/>
                        <a:gd name="T70" fmla="*/ 10 w 15"/>
                        <a:gd name="T71" fmla="*/ 16 h 17"/>
                        <a:gd name="T72" fmla="*/ 11 w 15"/>
                        <a:gd name="T73"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17">
                          <a:moveTo>
                            <a:pt x="11" y="15"/>
                          </a:moveTo>
                          <a:cubicBezTo>
                            <a:pt x="9" y="14"/>
                            <a:pt x="11" y="10"/>
                            <a:pt x="12" y="8"/>
                          </a:cubicBezTo>
                          <a:cubicBezTo>
                            <a:pt x="12" y="8"/>
                            <a:pt x="12" y="7"/>
                            <a:pt x="11" y="7"/>
                          </a:cubicBezTo>
                          <a:cubicBezTo>
                            <a:pt x="10" y="8"/>
                            <a:pt x="9" y="8"/>
                            <a:pt x="8" y="8"/>
                          </a:cubicBezTo>
                          <a:cubicBezTo>
                            <a:pt x="8" y="8"/>
                            <a:pt x="9" y="8"/>
                            <a:pt x="9" y="9"/>
                          </a:cubicBezTo>
                          <a:cubicBezTo>
                            <a:pt x="10" y="6"/>
                            <a:pt x="12" y="4"/>
                            <a:pt x="15" y="3"/>
                          </a:cubicBezTo>
                          <a:cubicBezTo>
                            <a:pt x="15" y="2"/>
                            <a:pt x="15" y="2"/>
                            <a:pt x="15" y="2"/>
                          </a:cubicBezTo>
                          <a:cubicBezTo>
                            <a:pt x="15" y="1"/>
                            <a:pt x="14" y="1"/>
                            <a:pt x="14" y="1"/>
                          </a:cubicBezTo>
                          <a:cubicBezTo>
                            <a:pt x="14" y="0"/>
                            <a:pt x="14" y="0"/>
                            <a:pt x="13" y="0"/>
                          </a:cubicBezTo>
                          <a:cubicBezTo>
                            <a:pt x="10" y="1"/>
                            <a:pt x="8" y="2"/>
                            <a:pt x="5" y="1"/>
                          </a:cubicBezTo>
                          <a:cubicBezTo>
                            <a:pt x="4" y="1"/>
                            <a:pt x="4" y="2"/>
                            <a:pt x="4" y="2"/>
                          </a:cubicBezTo>
                          <a:cubicBezTo>
                            <a:pt x="6" y="5"/>
                            <a:pt x="1" y="7"/>
                            <a:pt x="0" y="10"/>
                          </a:cubicBezTo>
                          <a:cubicBezTo>
                            <a:pt x="0" y="11"/>
                            <a:pt x="1" y="11"/>
                            <a:pt x="1" y="11"/>
                          </a:cubicBezTo>
                          <a:cubicBezTo>
                            <a:pt x="2" y="10"/>
                            <a:pt x="2" y="9"/>
                            <a:pt x="3" y="9"/>
                          </a:cubicBezTo>
                          <a:cubicBezTo>
                            <a:pt x="3" y="9"/>
                            <a:pt x="2" y="8"/>
                            <a:pt x="2" y="8"/>
                          </a:cubicBezTo>
                          <a:cubicBezTo>
                            <a:pt x="2" y="10"/>
                            <a:pt x="2" y="12"/>
                            <a:pt x="1" y="14"/>
                          </a:cubicBezTo>
                          <a:cubicBezTo>
                            <a:pt x="2" y="14"/>
                            <a:pt x="2" y="14"/>
                            <a:pt x="2" y="14"/>
                          </a:cubicBezTo>
                          <a:cubicBezTo>
                            <a:pt x="3" y="13"/>
                            <a:pt x="3" y="13"/>
                            <a:pt x="3" y="12"/>
                          </a:cubicBezTo>
                          <a:cubicBezTo>
                            <a:pt x="3" y="11"/>
                            <a:pt x="2" y="11"/>
                            <a:pt x="2" y="12"/>
                          </a:cubicBezTo>
                          <a:cubicBezTo>
                            <a:pt x="1" y="13"/>
                            <a:pt x="1" y="13"/>
                            <a:pt x="1" y="14"/>
                          </a:cubicBezTo>
                          <a:cubicBezTo>
                            <a:pt x="1" y="15"/>
                            <a:pt x="2" y="15"/>
                            <a:pt x="2" y="14"/>
                          </a:cubicBezTo>
                          <a:cubicBezTo>
                            <a:pt x="3" y="12"/>
                            <a:pt x="3" y="10"/>
                            <a:pt x="3" y="8"/>
                          </a:cubicBezTo>
                          <a:cubicBezTo>
                            <a:pt x="3" y="8"/>
                            <a:pt x="2" y="7"/>
                            <a:pt x="2" y="8"/>
                          </a:cubicBezTo>
                          <a:cubicBezTo>
                            <a:pt x="1" y="8"/>
                            <a:pt x="1" y="9"/>
                            <a:pt x="0" y="10"/>
                          </a:cubicBezTo>
                          <a:cubicBezTo>
                            <a:pt x="0" y="10"/>
                            <a:pt x="1" y="10"/>
                            <a:pt x="1" y="10"/>
                          </a:cubicBezTo>
                          <a:cubicBezTo>
                            <a:pt x="2" y="7"/>
                            <a:pt x="8" y="6"/>
                            <a:pt x="5" y="2"/>
                          </a:cubicBezTo>
                          <a:cubicBezTo>
                            <a:pt x="5" y="2"/>
                            <a:pt x="5" y="2"/>
                            <a:pt x="5" y="3"/>
                          </a:cubicBezTo>
                          <a:cubicBezTo>
                            <a:pt x="8" y="3"/>
                            <a:pt x="11" y="2"/>
                            <a:pt x="14" y="1"/>
                          </a:cubicBezTo>
                          <a:cubicBezTo>
                            <a:pt x="13" y="1"/>
                            <a:pt x="13" y="1"/>
                            <a:pt x="13" y="1"/>
                          </a:cubicBezTo>
                          <a:cubicBezTo>
                            <a:pt x="13" y="2"/>
                            <a:pt x="13" y="2"/>
                            <a:pt x="14" y="3"/>
                          </a:cubicBezTo>
                          <a:cubicBezTo>
                            <a:pt x="14" y="2"/>
                            <a:pt x="14" y="2"/>
                            <a:pt x="14" y="1"/>
                          </a:cubicBezTo>
                          <a:cubicBezTo>
                            <a:pt x="11" y="3"/>
                            <a:pt x="8" y="5"/>
                            <a:pt x="8" y="8"/>
                          </a:cubicBezTo>
                          <a:cubicBezTo>
                            <a:pt x="7" y="9"/>
                            <a:pt x="8" y="9"/>
                            <a:pt x="8" y="9"/>
                          </a:cubicBezTo>
                          <a:cubicBezTo>
                            <a:pt x="9" y="9"/>
                            <a:pt x="10" y="9"/>
                            <a:pt x="11" y="9"/>
                          </a:cubicBezTo>
                          <a:cubicBezTo>
                            <a:pt x="11" y="9"/>
                            <a:pt x="11" y="8"/>
                            <a:pt x="10" y="8"/>
                          </a:cubicBezTo>
                          <a:cubicBezTo>
                            <a:pt x="9" y="11"/>
                            <a:pt x="7" y="14"/>
                            <a:pt x="10" y="16"/>
                          </a:cubicBezTo>
                          <a:cubicBezTo>
                            <a:pt x="11" y="17"/>
                            <a:pt x="12" y="16"/>
                            <a:pt x="11"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76"/>
                    <p:cNvSpPr/>
                    <p:nvPr/>
                  </p:nvSpPr>
                  <p:spPr bwMode="auto">
                    <a:xfrm>
                      <a:off x="911225" y="2327276"/>
                      <a:ext cx="77788" cy="98425"/>
                    </a:xfrm>
                    <a:custGeom>
                      <a:avLst/>
                      <a:gdLst>
                        <a:gd name="T0" fmla="*/ 21 w 73"/>
                        <a:gd name="T1" fmla="*/ 91 h 93"/>
                        <a:gd name="T2" fmla="*/ 18 w 73"/>
                        <a:gd name="T3" fmla="*/ 69 h 93"/>
                        <a:gd name="T4" fmla="*/ 7 w 73"/>
                        <a:gd name="T5" fmla="*/ 46 h 93"/>
                        <a:gd name="T6" fmla="*/ 39 w 73"/>
                        <a:gd name="T7" fmla="*/ 4 h 93"/>
                        <a:gd name="T8" fmla="*/ 65 w 73"/>
                        <a:gd name="T9" fmla="*/ 23 h 93"/>
                        <a:gd name="T10" fmla="*/ 61 w 73"/>
                        <a:gd name="T11" fmla="*/ 50 h 93"/>
                        <a:gd name="T12" fmla="*/ 50 w 73"/>
                        <a:gd name="T13" fmla="*/ 66 h 93"/>
                        <a:gd name="T14" fmla="*/ 44 w 73"/>
                        <a:gd name="T15" fmla="*/ 92 h 93"/>
                        <a:gd name="T16" fmla="*/ 45 w 73"/>
                        <a:gd name="T17" fmla="*/ 93 h 93"/>
                        <a:gd name="T18" fmla="*/ 53 w 73"/>
                        <a:gd name="T19" fmla="*/ 65 h 93"/>
                        <a:gd name="T20" fmla="*/ 67 w 73"/>
                        <a:gd name="T21" fmla="*/ 40 h 93"/>
                        <a:gd name="T22" fmla="*/ 42 w 73"/>
                        <a:gd name="T23" fmla="*/ 3 h 93"/>
                        <a:gd name="T24" fmla="*/ 5 w 73"/>
                        <a:gd name="T25" fmla="*/ 32 h 93"/>
                        <a:gd name="T26" fmla="*/ 10 w 73"/>
                        <a:gd name="T27" fmla="*/ 57 h 93"/>
                        <a:gd name="T28" fmla="*/ 17 w 73"/>
                        <a:gd name="T29" fmla="*/ 79 h 93"/>
                        <a:gd name="T30" fmla="*/ 20 w 73"/>
                        <a:gd name="T31" fmla="*/ 91 h 93"/>
                        <a:gd name="T32" fmla="*/ 21 w 73"/>
                        <a:gd name="T33" fmla="*/ 9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93">
                          <a:moveTo>
                            <a:pt x="21" y="91"/>
                          </a:moveTo>
                          <a:cubicBezTo>
                            <a:pt x="16" y="84"/>
                            <a:pt x="19" y="76"/>
                            <a:pt x="18" y="69"/>
                          </a:cubicBezTo>
                          <a:cubicBezTo>
                            <a:pt x="16" y="61"/>
                            <a:pt x="9" y="54"/>
                            <a:pt x="7" y="46"/>
                          </a:cubicBezTo>
                          <a:cubicBezTo>
                            <a:pt x="0" y="27"/>
                            <a:pt x="19" y="5"/>
                            <a:pt x="39" y="4"/>
                          </a:cubicBezTo>
                          <a:cubicBezTo>
                            <a:pt x="51" y="4"/>
                            <a:pt x="61" y="13"/>
                            <a:pt x="65" y="23"/>
                          </a:cubicBezTo>
                          <a:cubicBezTo>
                            <a:pt x="69" y="33"/>
                            <a:pt x="66" y="42"/>
                            <a:pt x="61" y="50"/>
                          </a:cubicBezTo>
                          <a:cubicBezTo>
                            <a:pt x="57" y="56"/>
                            <a:pt x="53" y="60"/>
                            <a:pt x="50" y="66"/>
                          </a:cubicBezTo>
                          <a:cubicBezTo>
                            <a:pt x="47" y="74"/>
                            <a:pt x="50" y="85"/>
                            <a:pt x="44" y="92"/>
                          </a:cubicBezTo>
                          <a:cubicBezTo>
                            <a:pt x="43" y="92"/>
                            <a:pt x="45" y="93"/>
                            <a:pt x="45" y="93"/>
                          </a:cubicBezTo>
                          <a:cubicBezTo>
                            <a:pt x="52" y="85"/>
                            <a:pt x="48" y="74"/>
                            <a:pt x="53" y="65"/>
                          </a:cubicBezTo>
                          <a:cubicBezTo>
                            <a:pt x="57" y="56"/>
                            <a:pt x="64" y="50"/>
                            <a:pt x="67" y="40"/>
                          </a:cubicBezTo>
                          <a:cubicBezTo>
                            <a:pt x="73" y="23"/>
                            <a:pt x="59" y="6"/>
                            <a:pt x="42" y="3"/>
                          </a:cubicBezTo>
                          <a:cubicBezTo>
                            <a:pt x="24" y="0"/>
                            <a:pt x="9" y="16"/>
                            <a:pt x="5" y="32"/>
                          </a:cubicBezTo>
                          <a:cubicBezTo>
                            <a:pt x="3" y="41"/>
                            <a:pt x="6" y="49"/>
                            <a:pt x="10" y="57"/>
                          </a:cubicBezTo>
                          <a:cubicBezTo>
                            <a:pt x="15" y="64"/>
                            <a:pt x="17" y="70"/>
                            <a:pt x="17" y="79"/>
                          </a:cubicBezTo>
                          <a:cubicBezTo>
                            <a:pt x="16" y="84"/>
                            <a:pt x="17" y="88"/>
                            <a:pt x="20" y="91"/>
                          </a:cubicBezTo>
                          <a:cubicBezTo>
                            <a:pt x="20" y="92"/>
                            <a:pt x="21" y="91"/>
                            <a:pt x="21"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77"/>
                    <p:cNvSpPr/>
                    <p:nvPr/>
                  </p:nvSpPr>
                  <p:spPr bwMode="auto">
                    <a:xfrm>
                      <a:off x="927100" y="2425701"/>
                      <a:ext cx="34925" cy="9525"/>
                    </a:xfrm>
                    <a:custGeom>
                      <a:avLst/>
                      <a:gdLst>
                        <a:gd name="T0" fmla="*/ 3 w 33"/>
                        <a:gd name="T1" fmla="*/ 2 h 9"/>
                        <a:gd name="T2" fmla="*/ 22 w 33"/>
                        <a:gd name="T3" fmla="*/ 2 h 9"/>
                        <a:gd name="T4" fmla="*/ 27 w 33"/>
                        <a:gd name="T5" fmla="*/ 2 h 9"/>
                        <a:gd name="T6" fmla="*/ 28 w 33"/>
                        <a:gd name="T7" fmla="*/ 5 h 9"/>
                        <a:gd name="T8" fmla="*/ 22 w 33"/>
                        <a:gd name="T9" fmla="*/ 5 h 9"/>
                        <a:gd name="T10" fmla="*/ 3 w 33"/>
                        <a:gd name="T11" fmla="*/ 0 h 9"/>
                        <a:gd name="T12" fmla="*/ 1 w 33"/>
                        <a:gd name="T13" fmla="*/ 0 h 9"/>
                        <a:gd name="T14" fmla="*/ 16 w 33"/>
                        <a:gd name="T15" fmla="*/ 6 h 9"/>
                        <a:gd name="T16" fmla="*/ 32 w 33"/>
                        <a:gd name="T17" fmla="*/ 2 h 9"/>
                        <a:gd name="T18" fmla="*/ 31 w 33"/>
                        <a:gd name="T19" fmla="*/ 1 h 9"/>
                        <a:gd name="T20" fmla="*/ 3 w 33"/>
                        <a:gd name="T21" fmla="*/ 1 h 9"/>
                        <a:gd name="T22" fmla="*/ 3 w 33"/>
                        <a:gd name="T23"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9">
                          <a:moveTo>
                            <a:pt x="3" y="2"/>
                          </a:moveTo>
                          <a:cubicBezTo>
                            <a:pt x="10" y="2"/>
                            <a:pt x="16" y="2"/>
                            <a:pt x="22" y="2"/>
                          </a:cubicBezTo>
                          <a:cubicBezTo>
                            <a:pt x="24" y="2"/>
                            <a:pt x="25" y="2"/>
                            <a:pt x="27" y="2"/>
                          </a:cubicBezTo>
                          <a:cubicBezTo>
                            <a:pt x="29" y="2"/>
                            <a:pt x="29" y="3"/>
                            <a:pt x="28" y="5"/>
                          </a:cubicBezTo>
                          <a:cubicBezTo>
                            <a:pt x="26" y="5"/>
                            <a:pt x="24" y="5"/>
                            <a:pt x="22" y="5"/>
                          </a:cubicBezTo>
                          <a:cubicBezTo>
                            <a:pt x="18" y="5"/>
                            <a:pt x="2" y="7"/>
                            <a:pt x="3" y="0"/>
                          </a:cubicBezTo>
                          <a:cubicBezTo>
                            <a:pt x="3" y="0"/>
                            <a:pt x="1" y="0"/>
                            <a:pt x="1" y="0"/>
                          </a:cubicBezTo>
                          <a:cubicBezTo>
                            <a:pt x="0" y="8"/>
                            <a:pt x="11" y="6"/>
                            <a:pt x="16" y="6"/>
                          </a:cubicBezTo>
                          <a:cubicBezTo>
                            <a:pt x="20" y="6"/>
                            <a:pt x="33" y="9"/>
                            <a:pt x="32" y="2"/>
                          </a:cubicBezTo>
                          <a:cubicBezTo>
                            <a:pt x="31" y="1"/>
                            <a:pt x="31" y="1"/>
                            <a:pt x="31" y="1"/>
                          </a:cubicBezTo>
                          <a:cubicBezTo>
                            <a:pt x="22" y="1"/>
                            <a:pt x="13" y="0"/>
                            <a:pt x="3" y="1"/>
                          </a:cubicBezTo>
                          <a:cubicBezTo>
                            <a:pt x="2" y="1"/>
                            <a:pt x="2" y="2"/>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78"/>
                    <p:cNvSpPr/>
                    <p:nvPr/>
                  </p:nvSpPr>
                  <p:spPr bwMode="auto">
                    <a:xfrm>
                      <a:off x="922338" y="2430463"/>
                      <a:ext cx="38100" cy="9525"/>
                    </a:xfrm>
                    <a:custGeom>
                      <a:avLst/>
                      <a:gdLst>
                        <a:gd name="T0" fmla="*/ 8 w 36"/>
                        <a:gd name="T1" fmla="*/ 4 h 9"/>
                        <a:gd name="T2" fmla="*/ 26 w 36"/>
                        <a:gd name="T3" fmla="*/ 3 h 9"/>
                        <a:gd name="T4" fmla="*/ 31 w 36"/>
                        <a:gd name="T5" fmla="*/ 5 h 9"/>
                        <a:gd name="T6" fmla="*/ 33 w 36"/>
                        <a:gd name="T7" fmla="*/ 6 h 9"/>
                        <a:gd name="T8" fmla="*/ 19 w 36"/>
                        <a:gd name="T9" fmla="*/ 6 h 9"/>
                        <a:gd name="T10" fmla="*/ 13 w 36"/>
                        <a:gd name="T11" fmla="*/ 7 h 9"/>
                        <a:gd name="T12" fmla="*/ 14 w 36"/>
                        <a:gd name="T13" fmla="*/ 8 h 9"/>
                        <a:gd name="T14" fmla="*/ 15 w 36"/>
                        <a:gd name="T15" fmla="*/ 8 h 9"/>
                        <a:gd name="T16" fmla="*/ 15 w 36"/>
                        <a:gd name="T17" fmla="*/ 6 h 9"/>
                        <a:gd name="T18" fmla="*/ 12 w 36"/>
                        <a:gd name="T19" fmla="*/ 5 h 9"/>
                        <a:gd name="T20" fmla="*/ 8 w 36"/>
                        <a:gd name="T21" fmla="*/ 1 h 9"/>
                        <a:gd name="T22" fmla="*/ 8 w 36"/>
                        <a:gd name="T23" fmla="*/ 0 h 9"/>
                        <a:gd name="T24" fmla="*/ 15 w 36"/>
                        <a:gd name="T25" fmla="*/ 8 h 9"/>
                        <a:gd name="T26" fmla="*/ 15 w 36"/>
                        <a:gd name="T27" fmla="*/ 6 h 9"/>
                        <a:gd name="T28" fmla="*/ 14 w 36"/>
                        <a:gd name="T29" fmla="*/ 8 h 9"/>
                        <a:gd name="T30" fmla="*/ 17 w 36"/>
                        <a:gd name="T31" fmla="*/ 8 h 9"/>
                        <a:gd name="T32" fmla="*/ 26 w 36"/>
                        <a:gd name="T33" fmla="*/ 8 h 9"/>
                        <a:gd name="T34" fmla="*/ 36 w 36"/>
                        <a:gd name="T35" fmla="*/ 6 h 9"/>
                        <a:gd name="T36" fmla="*/ 29 w 36"/>
                        <a:gd name="T37" fmla="*/ 2 h 9"/>
                        <a:gd name="T38" fmla="*/ 8 w 36"/>
                        <a:gd name="T39" fmla="*/ 3 h 9"/>
                        <a:gd name="T40" fmla="*/ 8 w 36"/>
                        <a:gd name="T41"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9">
                          <a:moveTo>
                            <a:pt x="8" y="4"/>
                          </a:moveTo>
                          <a:cubicBezTo>
                            <a:pt x="14" y="4"/>
                            <a:pt x="20" y="3"/>
                            <a:pt x="26" y="3"/>
                          </a:cubicBezTo>
                          <a:cubicBezTo>
                            <a:pt x="28" y="4"/>
                            <a:pt x="29" y="4"/>
                            <a:pt x="31" y="5"/>
                          </a:cubicBezTo>
                          <a:cubicBezTo>
                            <a:pt x="32" y="5"/>
                            <a:pt x="36" y="6"/>
                            <a:pt x="33" y="6"/>
                          </a:cubicBezTo>
                          <a:cubicBezTo>
                            <a:pt x="29" y="7"/>
                            <a:pt x="23" y="7"/>
                            <a:pt x="19" y="6"/>
                          </a:cubicBezTo>
                          <a:cubicBezTo>
                            <a:pt x="18" y="6"/>
                            <a:pt x="14" y="5"/>
                            <a:pt x="13" y="7"/>
                          </a:cubicBezTo>
                          <a:cubicBezTo>
                            <a:pt x="13" y="7"/>
                            <a:pt x="13" y="7"/>
                            <a:pt x="14" y="8"/>
                          </a:cubicBezTo>
                          <a:cubicBezTo>
                            <a:pt x="14" y="8"/>
                            <a:pt x="14" y="8"/>
                            <a:pt x="15" y="8"/>
                          </a:cubicBezTo>
                          <a:cubicBezTo>
                            <a:pt x="15" y="7"/>
                            <a:pt x="15" y="7"/>
                            <a:pt x="15" y="6"/>
                          </a:cubicBezTo>
                          <a:cubicBezTo>
                            <a:pt x="14" y="6"/>
                            <a:pt x="13" y="6"/>
                            <a:pt x="12" y="5"/>
                          </a:cubicBezTo>
                          <a:cubicBezTo>
                            <a:pt x="10" y="5"/>
                            <a:pt x="4" y="3"/>
                            <a:pt x="8" y="1"/>
                          </a:cubicBezTo>
                          <a:cubicBezTo>
                            <a:pt x="9" y="1"/>
                            <a:pt x="8" y="0"/>
                            <a:pt x="8" y="0"/>
                          </a:cubicBezTo>
                          <a:cubicBezTo>
                            <a:pt x="0" y="3"/>
                            <a:pt x="11" y="8"/>
                            <a:pt x="15" y="8"/>
                          </a:cubicBezTo>
                          <a:cubicBezTo>
                            <a:pt x="16" y="8"/>
                            <a:pt x="16" y="7"/>
                            <a:pt x="15" y="6"/>
                          </a:cubicBezTo>
                          <a:cubicBezTo>
                            <a:pt x="14" y="6"/>
                            <a:pt x="15" y="7"/>
                            <a:pt x="14" y="8"/>
                          </a:cubicBezTo>
                          <a:cubicBezTo>
                            <a:pt x="15" y="7"/>
                            <a:pt x="16" y="8"/>
                            <a:pt x="17" y="8"/>
                          </a:cubicBezTo>
                          <a:cubicBezTo>
                            <a:pt x="20" y="8"/>
                            <a:pt x="23" y="8"/>
                            <a:pt x="26" y="8"/>
                          </a:cubicBezTo>
                          <a:cubicBezTo>
                            <a:pt x="27" y="8"/>
                            <a:pt x="36" y="9"/>
                            <a:pt x="36" y="6"/>
                          </a:cubicBezTo>
                          <a:cubicBezTo>
                            <a:pt x="36" y="4"/>
                            <a:pt x="30" y="3"/>
                            <a:pt x="29" y="2"/>
                          </a:cubicBezTo>
                          <a:cubicBezTo>
                            <a:pt x="22" y="1"/>
                            <a:pt x="15" y="3"/>
                            <a:pt x="8" y="3"/>
                          </a:cubicBezTo>
                          <a:cubicBezTo>
                            <a:pt x="7" y="3"/>
                            <a:pt x="7" y="4"/>
                            <a:pt x="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79"/>
                    <p:cNvSpPr/>
                    <p:nvPr/>
                  </p:nvSpPr>
                  <p:spPr bwMode="auto">
                    <a:xfrm>
                      <a:off x="925513" y="2433638"/>
                      <a:ext cx="36513" cy="11113"/>
                    </a:xfrm>
                    <a:custGeom>
                      <a:avLst/>
                      <a:gdLst>
                        <a:gd name="T0" fmla="*/ 8 w 35"/>
                        <a:gd name="T1" fmla="*/ 4 h 11"/>
                        <a:gd name="T2" fmla="*/ 1 w 35"/>
                        <a:gd name="T3" fmla="*/ 3 h 11"/>
                        <a:gd name="T4" fmla="*/ 0 w 35"/>
                        <a:gd name="T5" fmla="*/ 4 h 11"/>
                        <a:gd name="T6" fmla="*/ 19 w 35"/>
                        <a:gd name="T7" fmla="*/ 11 h 11"/>
                        <a:gd name="T8" fmla="*/ 30 w 35"/>
                        <a:gd name="T9" fmla="*/ 1 h 11"/>
                        <a:gd name="T10" fmla="*/ 28 w 35"/>
                        <a:gd name="T11" fmla="*/ 2 h 11"/>
                        <a:gd name="T12" fmla="*/ 16 w 35"/>
                        <a:gd name="T13" fmla="*/ 9 h 11"/>
                        <a:gd name="T14" fmla="*/ 6 w 35"/>
                        <a:gd name="T15" fmla="*/ 8 h 11"/>
                        <a:gd name="T16" fmla="*/ 2 w 35"/>
                        <a:gd name="T17" fmla="*/ 6 h 11"/>
                        <a:gd name="T18" fmla="*/ 3 w 35"/>
                        <a:gd name="T19" fmla="*/ 5 h 11"/>
                        <a:gd name="T20" fmla="*/ 8 w 35"/>
                        <a:gd name="T21" fmla="*/ 5 h 11"/>
                        <a:gd name="T22" fmla="*/ 8 w 35"/>
                        <a:gd name="T23"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11">
                          <a:moveTo>
                            <a:pt x="8" y="4"/>
                          </a:moveTo>
                          <a:cubicBezTo>
                            <a:pt x="6" y="4"/>
                            <a:pt x="3" y="4"/>
                            <a:pt x="1" y="3"/>
                          </a:cubicBezTo>
                          <a:cubicBezTo>
                            <a:pt x="1" y="3"/>
                            <a:pt x="0" y="4"/>
                            <a:pt x="0" y="4"/>
                          </a:cubicBezTo>
                          <a:cubicBezTo>
                            <a:pt x="0" y="10"/>
                            <a:pt x="15" y="11"/>
                            <a:pt x="19" y="11"/>
                          </a:cubicBezTo>
                          <a:cubicBezTo>
                            <a:pt x="25" y="11"/>
                            <a:pt x="35" y="9"/>
                            <a:pt x="30" y="1"/>
                          </a:cubicBezTo>
                          <a:cubicBezTo>
                            <a:pt x="29" y="0"/>
                            <a:pt x="28" y="1"/>
                            <a:pt x="28" y="2"/>
                          </a:cubicBezTo>
                          <a:cubicBezTo>
                            <a:pt x="33" y="9"/>
                            <a:pt x="21" y="10"/>
                            <a:pt x="16" y="9"/>
                          </a:cubicBezTo>
                          <a:cubicBezTo>
                            <a:pt x="13" y="9"/>
                            <a:pt x="9" y="9"/>
                            <a:pt x="6" y="8"/>
                          </a:cubicBezTo>
                          <a:cubicBezTo>
                            <a:pt x="5" y="7"/>
                            <a:pt x="3" y="7"/>
                            <a:pt x="2" y="6"/>
                          </a:cubicBezTo>
                          <a:cubicBezTo>
                            <a:pt x="1" y="5"/>
                            <a:pt x="2" y="5"/>
                            <a:pt x="3" y="5"/>
                          </a:cubicBezTo>
                          <a:cubicBezTo>
                            <a:pt x="4" y="5"/>
                            <a:pt x="6" y="5"/>
                            <a:pt x="8" y="5"/>
                          </a:cubicBezTo>
                          <a:cubicBezTo>
                            <a:pt x="9" y="5"/>
                            <a:pt x="9" y="4"/>
                            <a:pt x="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80"/>
                    <p:cNvSpPr/>
                    <p:nvPr/>
                  </p:nvSpPr>
                  <p:spPr bwMode="auto">
                    <a:xfrm>
                      <a:off x="928688" y="2441576"/>
                      <a:ext cx="26988" cy="15875"/>
                    </a:xfrm>
                    <a:custGeom>
                      <a:avLst/>
                      <a:gdLst>
                        <a:gd name="T0" fmla="*/ 1 w 25"/>
                        <a:gd name="T1" fmla="*/ 5 h 15"/>
                        <a:gd name="T2" fmla="*/ 1 w 25"/>
                        <a:gd name="T3" fmla="*/ 3 h 15"/>
                        <a:gd name="T4" fmla="*/ 0 w 25"/>
                        <a:gd name="T5" fmla="*/ 3 h 15"/>
                        <a:gd name="T6" fmla="*/ 25 w 25"/>
                        <a:gd name="T7" fmla="*/ 2 h 15"/>
                        <a:gd name="T8" fmla="*/ 23 w 25"/>
                        <a:gd name="T9" fmla="*/ 1 h 15"/>
                        <a:gd name="T10" fmla="*/ 1 w 25"/>
                        <a:gd name="T11" fmla="*/ 2 h 15"/>
                        <a:gd name="T12" fmla="*/ 0 w 25"/>
                        <a:gd name="T13" fmla="*/ 3 h 15"/>
                        <a:gd name="T14" fmla="*/ 0 w 25"/>
                        <a:gd name="T15" fmla="*/ 5 h 15"/>
                        <a:gd name="T16" fmla="*/ 1 w 25"/>
                        <a:gd name="T17"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5">
                          <a:moveTo>
                            <a:pt x="1" y="5"/>
                          </a:moveTo>
                          <a:cubicBezTo>
                            <a:pt x="1" y="4"/>
                            <a:pt x="1" y="3"/>
                            <a:pt x="1" y="3"/>
                          </a:cubicBezTo>
                          <a:cubicBezTo>
                            <a:pt x="1" y="3"/>
                            <a:pt x="1" y="3"/>
                            <a:pt x="0" y="3"/>
                          </a:cubicBezTo>
                          <a:cubicBezTo>
                            <a:pt x="9" y="9"/>
                            <a:pt x="21" y="15"/>
                            <a:pt x="25" y="2"/>
                          </a:cubicBezTo>
                          <a:cubicBezTo>
                            <a:pt x="25" y="1"/>
                            <a:pt x="24" y="0"/>
                            <a:pt x="23" y="1"/>
                          </a:cubicBezTo>
                          <a:cubicBezTo>
                            <a:pt x="20" y="14"/>
                            <a:pt x="8" y="7"/>
                            <a:pt x="1" y="2"/>
                          </a:cubicBezTo>
                          <a:cubicBezTo>
                            <a:pt x="0" y="2"/>
                            <a:pt x="0" y="2"/>
                            <a:pt x="0" y="3"/>
                          </a:cubicBezTo>
                          <a:cubicBezTo>
                            <a:pt x="0" y="3"/>
                            <a:pt x="0" y="4"/>
                            <a:pt x="0" y="5"/>
                          </a:cubicBezTo>
                          <a:cubicBezTo>
                            <a:pt x="0" y="5"/>
                            <a:pt x="1"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81"/>
                    <p:cNvSpPr/>
                    <p:nvPr/>
                  </p:nvSpPr>
                  <p:spPr bwMode="auto">
                    <a:xfrm>
                      <a:off x="931863" y="2381251"/>
                      <a:ext cx="17463" cy="44450"/>
                    </a:xfrm>
                    <a:custGeom>
                      <a:avLst/>
                      <a:gdLst>
                        <a:gd name="T0" fmla="*/ 9 w 16"/>
                        <a:gd name="T1" fmla="*/ 40 h 41"/>
                        <a:gd name="T2" fmla="*/ 2 w 16"/>
                        <a:gd name="T3" fmla="*/ 1 h 41"/>
                        <a:gd name="T4" fmla="*/ 1 w 16"/>
                        <a:gd name="T5" fmla="*/ 2 h 41"/>
                        <a:gd name="T6" fmla="*/ 8 w 16"/>
                        <a:gd name="T7" fmla="*/ 40 h 41"/>
                        <a:gd name="T8" fmla="*/ 9 w 16"/>
                        <a:gd name="T9" fmla="*/ 40 h 41"/>
                      </a:gdLst>
                      <a:ahLst/>
                      <a:cxnLst>
                        <a:cxn ang="0">
                          <a:pos x="T0" y="T1"/>
                        </a:cxn>
                        <a:cxn ang="0">
                          <a:pos x="T2" y="T3"/>
                        </a:cxn>
                        <a:cxn ang="0">
                          <a:pos x="T4" y="T5"/>
                        </a:cxn>
                        <a:cxn ang="0">
                          <a:pos x="T6" y="T7"/>
                        </a:cxn>
                        <a:cxn ang="0">
                          <a:pos x="T8" y="T9"/>
                        </a:cxn>
                      </a:cxnLst>
                      <a:rect l="0" t="0" r="r" b="b"/>
                      <a:pathLst>
                        <a:path w="16" h="41">
                          <a:moveTo>
                            <a:pt x="9" y="40"/>
                          </a:moveTo>
                          <a:cubicBezTo>
                            <a:pt x="11" y="28"/>
                            <a:pt x="16" y="7"/>
                            <a:pt x="2" y="1"/>
                          </a:cubicBezTo>
                          <a:cubicBezTo>
                            <a:pt x="1" y="0"/>
                            <a:pt x="0" y="1"/>
                            <a:pt x="1" y="2"/>
                          </a:cubicBezTo>
                          <a:cubicBezTo>
                            <a:pt x="14" y="8"/>
                            <a:pt x="9" y="29"/>
                            <a:pt x="8" y="40"/>
                          </a:cubicBezTo>
                          <a:cubicBezTo>
                            <a:pt x="7" y="41"/>
                            <a:pt x="9" y="41"/>
                            <a:pt x="9"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82"/>
                    <p:cNvSpPr/>
                    <p:nvPr/>
                  </p:nvSpPr>
                  <p:spPr bwMode="auto">
                    <a:xfrm>
                      <a:off x="942975" y="2379663"/>
                      <a:ext cx="17463" cy="49213"/>
                    </a:xfrm>
                    <a:custGeom>
                      <a:avLst/>
                      <a:gdLst>
                        <a:gd name="T0" fmla="*/ 7 w 17"/>
                        <a:gd name="T1" fmla="*/ 44 h 46"/>
                        <a:gd name="T2" fmla="*/ 16 w 17"/>
                        <a:gd name="T3" fmla="*/ 2 h 46"/>
                        <a:gd name="T4" fmla="*/ 15 w 17"/>
                        <a:gd name="T5" fmla="*/ 1 h 46"/>
                        <a:gd name="T6" fmla="*/ 6 w 17"/>
                        <a:gd name="T7" fmla="*/ 45 h 46"/>
                        <a:gd name="T8" fmla="*/ 7 w 17"/>
                        <a:gd name="T9" fmla="*/ 44 h 46"/>
                      </a:gdLst>
                      <a:ahLst/>
                      <a:cxnLst>
                        <a:cxn ang="0">
                          <a:pos x="T0" y="T1"/>
                        </a:cxn>
                        <a:cxn ang="0">
                          <a:pos x="T2" y="T3"/>
                        </a:cxn>
                        <a:cxn ang="0">
                          <a:pos x="T4" y="T5"/>
                        </a:cxn>
                        <a:cxn ang="0">
                          <a:pos x="T6" y="T7"/>
                        </a:cxn>
                        <a:cxn ang="0">
                          <a:pos x="T8" y="T9"/>
                        </a:cxn>
                      </a:cxnLst>
                      <a:rect l="0" t="0" r="r" b="b"/>
                      <a:pathLst>
                        <a:path w="17" h="46">
                          <a:moveTo>
                            <a:pt x="7" y="44"/>
                          </a:moveTo>
                          <a:cubicBezTo>
                            <a:pt x="1" y="32"/>
                            <a:pt x="6" y="11"/>
                            <a:pt x="16" y="2"/>
                          </a:cubicBezTo>
                          <a:cubicBezTo>
                            <a:pt x="17" y="1"/>
                            <a:pt x="16" y="0"/>
                            <a:pt x="15" y="1"/>
                          </a:cubicBezTo>
                          <a:cubicBezTo>
                            <a:pt x="5" y="10"/>
                            <a:pt x="0" y="32"/>
                            <a:pt x="6" y="45"/>
                          </a:cubicBezTo>
                          <a:cubicBezTo>
                            <a:pt x="6" y="46"/>
                            <a:pt x="8" y="45"/>
                            <a:pt x="7"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83"/>
                    <p:cNvSpPr/>
                    <p:nvPr/>
                  </p:nvSpPr>
                  <p:spPr bwMode="auto">
                    <a:xfrm>
                      <a:off x="927100" y="2368551"/>
                      <a:ext cx="36513" cy="15875"/>
                    </a:xfrm>
                    <a:custGeom>
                      <a:avLst/>
                      <a:gdLst>
                        <a:gd name="T0" fmla="*/ 6 w 34"/>
                        <a:gd name="T1" fmla="*/ 14 h 16"/>
                        <a:gd name="T2" fmla="*/ 5 w 34"/>
                        <a:gd name="T3" fmla="*/ 5 h 16"/>
                        <a:gd name="T4" fmla="*/ 12 w 34"/>
                        <a:gd name="T5" fmla="*/ 5 h 16"/>
                        <a:gd name="T6" fmla="*/ 9 w 34"/>
                        <a:gd name="T7" fmla="*/ 7 h 16"/>
                        <a:gd name="T8" fmla="*/ 10 w 34"/>
                        <a:gd name="T9" fmla="*/ 4 h 16"/>
                        <a:gd name="T10" fmla="*/ 15 w 34"/>
                        <a:gd name="T11" fmla="*/ 5 h 16"/>
                        <a:gd name="T12" fmla="*/ 15 w 34"/>
                        <a:gd name="T13" fmla="*/ 7 h 16"/>
                        <a:gd name="T14" fmla="*/ 21 w 34"/>
                        <a:gd name="T15" fmla="*/ 4 h 16"/>
                        <a:gd name="T16" fmla="*/ 23 w 34"/>
                        <a:gd name="T17" fmla="*/ 7 h 16"/>
                        <a:gd name="T18" fmla="*/ 22 w 34"/>
                        <a:gd name="T19" fmla="*/ 7 h 16"/>
                        <a:gd name="T20" fmla="*/ 22 w 34"/>
                        <a:gd name="T21" fmla="*/ 4 h 16"/>
                        <a:gd name="T22" fmla="*/ 24 w 34"/>
                        <a:gd name="T23" fmla="*/ 3 h 16"/>
                        <a:gd name="T24" fmla="*/ 25 w 34"/>
                        <a:gd name="T25" fmla="*/ 3 h 16"/>
                        <a:gd name="T26" fmla="*/ 25 w 34"/>
                        <a:gd name="T27" fmla="*/ 7 h 16"/>
                        <a:gd name="T28" fmla="*/ 31 w 34"/>
                        <a:gd name="T29" fmla="*/ 8 h 16"/>
                        <a:gd name="T30" fmla="*/ 27 w 34"/>
                        <a:gd name="T31" fmla="*/ 12 h 16"/>
                        <a:gd name="T32" fmla="*/ 27 w 34"/>
                        <a:gd name="T33" fmla="*/ 14 h 16"/>
                        <a:gd name="T34" fmla="*/ 31 w 34"/>
                        <a:gd name="T35" fmla="*/ 4 h 16"/>
                        <a:gd name="T36" fmla="*/ 24 w 34"/>
                        <a:gd name="T37" fmla="*/ 7 h 16"/>
                        <a:gd name="T38" fmla="*/ 29 w 34"/>
                        <a:gd name="T39" fmla="*/ 7 h 16"/>
                        <a:gd name="T40" fmla="*/ 22 w 34"/>
                        <a:gd name="T41" fmla="*/ 2 h 16"/>
                        <a:gd name="T42" fmla="*/ 21 w 34"/>
                        <a:gd name="T43" fmla="*/ 10 h 16"/>
                        <a:gd name="T44" fmla="*/ 25 w 34"/>
                        <a:gd name="T45" fmla="*/ 6 h 16"/>
                        <a:gd name="T46" fmla="*/ 13 w 34"/>
                        <a:gd name="T47" fmla="*/ 9 h 16"/>
                        <a:gd name="T48" fmla="*/ 14 w 34"/>
                        <a:gd name="T49" fmla="*/ 10 h 16"/>
                        <a:gd name="T50" fmla="*/ 14 w 34"/>
                        <a:gd name="T51" fmla="*/ 3 h 16"/>
                        <a:gd name="T52" fmla="*/ 9 w 34"/>
                        <a:gd name="T53" fmla="*/ 10 h 16"/>
                        <a:gd name="T54" fmla="*/ 10 w 34"/>
                        <a:gd name="T55" fmla="*/ 10 h 16"/>
                        <a:gd name="T56" fmla="*/ 10 w 34"/>
                        <a:gd name="T57" fmla="*/ 2 h 16"/>
                        <a:gd name="T58" fmla="*/ 3 w 34"/>
                        <a:gd name="T59" fmla="*/ 5 h 16"/>
                        <a:gd name="T60" fmla="*/ 5 w 34"/>
                        <a:gd name="T61" fmla="*/ 15 h 16"/>
                        <a:gd name="T62" fmla="*/ 6 w 34"/>
                        <a:gd name="T6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 h="16">
                          <a:moveTo>
                            <a:pt x="6" y="14"/>
                          </a:moveTo>
                          <a:cubicBezTo>
                            <a:pt x="3" y="11"/>
                            <a:pt x="2" y="8"/>
                            <a:pt x="5" y="5"/>
                          </a:cubicBezTo>
                          <a:cubicBezTo>
                            <a:pt x="7" y="3"/>
                            <a:pt x="10" y="2"/>
                            <a:pt x="12" y="5"/>
                          </a:cubicBezTo>
                          <a:cubicBezTo>
                            <a:pt x="13" y="7"/>
                            <a:pt x="10" y="9"/>
                            <a:pt x="9" y="7"/>
                          </a:cubicBezTo>
                          <a:cubicBezTo>
                            <a:pt x="9" y="6"/>
                            <a:pt x="9" y="4"/>
                            <a:pt x="10" y="4"/>
                          </a:cubicBezTo>
                          <a:cubicBezTo>
                            <a:pt x="12" y="3"/>
                            <a:pt x="14" y="4"/>
                            <a:pt x="15" y="5"/>
                          </a:cubicBezTo>
                          <a:cubicBezTo>
                            <a:pt x="18" y="7"/>
                            <a:pt x="14" y="10"/>
                            <a:pt x="15" y="7"/>
                          </a:cubicBezTo>
                          <a:cubicBezTo>
                            <a:pt x="15" y="4"/>
                            <a:pt x="19" y="3"/>
                            <a:pt x="21" y="4"/>
                          </a:cubicBezTo>
                          <a:cubicBezTo>
                            <a:pt x="23" y="4"/>
                            <a:pt x="24" y="5"/>
                            <a:pt x="23" y="7"/>
                          </a:cubicBezTo>
                          <a:cubicBezTo>
                            <a:pt x="23" y="8"/>
                            <a:pt x="22" y="10"/>
                            <a:pt x="22" y="7"/>
                          </a:cubicBezTo>
                          <a:cubicBezTo>
                            <a:pt x="22" y="6"/>
                            <a:pt x="22" y="5"/>
                            <a:pt x="22" y="4"/>
                          </a:cubicBezTo>
                          <a:cubicBezTo>
                            <a:pt x="23" y="4"/>
                            <a:pt x="23" y="3"/>
                            <a:pt x="24" y="3"/>
                          </a:cubicBezTo>
                          <a:cubicBezTo>
                            <a:pt x="24" y="3"/>
                            <a:pt x="24" y="3"/>
                            <a:pt x="25" y="3"/>
                          </a:cubicBezTo>
                          <a:cubicBezTo>
                            <a:pt x="27" y="3"/>
                            <a:pt x="28" y="4"/>
                            <a:pt x="25" y="7"/>
                          </a:cubicBezTo>
                          <a:cubicBezTo>
                            <a:pt x="25" y="4"/>
                            <a:pt x="32" y="3"/>
                            <a:pt x="31" y="8"/>
                          </a:cubicBezTo>
                          <a:cubicBezTo>
                            <a:pt x="30" y="10"/>
                            <a:pt x="28" y="11"/>
                            <a:pt x="27" y="12"/>
                          </a:cubicBezTo>
                          <a:cubicBezTo>
                            <a:pt x="26" y="13"/>
                            <a:pt x="27" y="14"/>
                            <a:pt x="27" y="14"/>
                          </a:cubicBezTo>
                          <a:cubicBezTo>
                            <a:pt x="31" y="12"/>
                            <a:pt x="34" y="7"/>
                            <a:pt x="31" y="4"/>
                          </a:cubicBezTo>
                          <a:cubicBezTo>
                            <a:pt x="29" y="1"/>
                            <a:pt x="24" y="4"/>
                            <a:pt x="24" y="7"/>
                          </a:cubicBezTo>
                          <a:cubicBezTo>
                            <a:pt x="24" y="11"/>
                            <a:pt x="29" y="9"/>
                            <a:pt x="29" y="7"/>
                          </a:cubicBezTo>
                          <a:cubicBezTo>
                            <a:pt x="31" y="3"/>
                            <a:pt x="26" y="0"/>
                            <a:pt x="22" y="2"/>
                          </a:cubicBezTo>
                          <a:cubicBezTo>
                            <a:pt x="20" y="3"/>
                            <a:pt x="20" y="7"/>
                            <a:pt x="21" y="10"/>
                          </a:cubicBezTo>
                          <a:cubicBezTo>
                            <a:pt x="22" y="12"/>
                            <a:pt x="25" y="7"/>
                            <a:pt x="25" y="6"/>
                          </a:cubicBezTo>
                          <a:cubicBezTo>
                            <a:pt x="25" y="0"/>
                            <a:pt x="11" y="1"/>
                            <a:pt x="13" y="9"/>
                          </a:cubicBezTo>
                          <a:cubicBezTo>
                            <a:pt x="14" y="10"/>
                            <a:pt x="14" y="10"/>
                            <a:pt x="14" y="10"/>
                          </a:cubicBezTo>
                          <a:cubicBezTo>
                            <a:pt x="20" y="8"/>
                            <a:pt x="19" y="5"/>
                            <a:pt x="14" y="3"/>
                          </a:cubicBezTo>
                          <a:cubicBezTo>
                            <a:pt x="8" y="0"/>
                            <a:pt x="7" y="5"/>
                            <a:pt x="9" y="10"/>
                          </a:cubicBezTo>
                          <a:cubicBezTo>
                            <a:pt x="9" y="10"/>
                            <a:pt x="9" y="10"/>
                            <a:pt x="10" y="10"/>
                          </a:cubicBezTo>
                          <a:cubicBezTo>
                            <a:pt x="14" y="10"/>
                            <a:pt x="15" y="4"/>
                            <a:pt x="10" y="2"/>
                          </a:cubicBezTo>
                          <a:cubicBezTo>
                            <a:pt x="8" y="1"/>
                            <a:pt x="4" y="3"/>
                            <a:pt x="3" y="5"/>
                          </a:cubicBezTo>
                          <a:cubicBezTo>
                            <a:pt x="0" y="9"/>
                            <a:pt x="2" y="12"/>
                            <a:pt x="5" y="15"/>
                          </a:cubicBezTo>
                          <a:cubicBezTo>
                            <a:pt x="5" y="16"/>
                            <a:pt x="6" y="15"/>
                            <a:pt x="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93"/>
                    <p:cNvSpPr/>
                    <p:nvPr/>
                  </p:nvSpPr>
                  <p:spPr bwMode="auto">
                    <a:xfrm>
                      <a:off x="933450" y="2243138"/>
                      <a:ext cx="85725" cy="49213"/>
                    </a:xfrm>
                    <a:custGeom>
                      <a:avLst/>
                      <a:gdLst>
                        <a:gd name="T0" fmla="*/ 1 w 82"/>
                        <a:gd name="T1" fmla="*/ 46 h 47"/>
                        <a:gd name="T2" fmla="*/ 6 w 82"/>
                        <a:gd name="T3" fmla="*/ 40 h 47"/>
                        <a:gd name="T4" fmla="*/ 9 w 82"/>
                        <a:gd name="T5" fmla="*/ 37 h 47"/>
                        <a:gd name="T6" fmla="*/ 11 w 82"/>
                        <a:gd name="T7" fmla="*/ 44 h 47"/>
                        <a:gd name="T8" fmla="*/ 11 w 82"/>
                        <a:gd name="T9" fmla="*/ 44 h 47"/>
                        <a:gd name="T10" fmla="*/ 19 w 82"/>
                        <a:gd name="T11" fmla="*/ 34 h 47"/>
                        <a:gd name="T12" fmla="*/ 25 w 82"/>
                        <a:gd name="T13" fmla="*/ 32 h 47"/>
                        <a:gd name="T14" fmla="*/ 29 w 82"/>
                        <a:gd name="T15" fmla="*/ 42 h 47"/>
                        <a:gd name="T16" fmla="*/ 29 w 82"/>
                        <a:gd name="T17" fmla="*/ 43 h 47"/>
                        <a:gd name="T18" fmla="*/ 32 w 82"/>
                        <a:gd name="T19" fmla="*/ 37 h 47"/>
                        <a:gd name="T20" fmla="*/ 33 w 82"/>
                        <a:gd name="T21" fmla="*/ 33 h 47"/>
                        <a:gd name="T22" fmla="*/ 37 w 82"/>
                        <a:gd name="T23" fmla="*/ 34 h 47"/>
                        <a:gd name="T24" fmla="*/ 37 w 82"/>
                        <a:gd name="T25" fmla="*/ 34 h 47"/>
                        <a:gd name="T26" fmla="*/ 44 w 82"/>
                        <a:gd name="T27" fmla="*/ 30 h 47"/>
                        <a:gd name="T28" fmla="*/ 44 w 82"/>
                        <a:gd name="T29" fmla="*/ 30 h 47"/>
                        <a:gd name="T30" fmla="*/ 48 w 82"/>
                        <a:gd name="T31" fmla="*/ 24 h 47"/>
                        <a:gd name="T32" fmla="*/ 50 w 82"/>
                        <a:gd name="T33" fmla="*/ 18 h 47"/>
                        <a:gd name="T34" fmla="*/ 53 w 82"/>
                        <a:gd name="T35" fmla="*/ 20 h 47"/>
                        <a:gd name="T36" fmla="*/ 57 w 82"/>
                        <a:gd name="T37" fmla="*/ 40 h 47"/>
                        <a:gd name="T38" fmla="*/ 58 w 82"/>
                        <a:gd name="T39" fmla="*/ 40 h 47"/>
                        <a:gd name="T40" fmla="*/ 64 w 82"/>
                        <a:gd name="T41" fmla="*/ 19 h 47"/>
                        <a:gd name="T42" fmla="*/ 68 w 82"/>
                        <a:gd name="T43" fmla="*/ 9 h 47"/>
                        <a:gd name="T44" fmla="*/ 72 w 82"/>
                        <a:gd name="T45" fmla="*/ 15 h 47"/>
                        <a:gd name="T46" fmla="*/ 73 w 82"/>
                        <a:gd name="T47" fmla="*/ 15 h 47"/>
                        <a:gd name="T48" fmla="*/ 82 w 82"/>
                        <a:gd name="T49" fmla="*/ 1 h 47"/>
                        <a:gd name="T50" fmla="*/ 81 w 82"/>
                        <a:gd name="T51" fmla="*/ 1 h 47"/>
                        <a:gd name="T52" fmla="*/ 80 w 82"/>
                        <a:gd name="T53" fmla="*/ 1 h 47"/>
                        <a:gd name="T54" fmla="*/ 80 w 82"/>
                        <a:gd name="T55" fmla="*/ 2 h 47"/>
                        <a:gd name="T56" fmla="*/ 78 w 82"/>
                        <a:gd name="T57" fmla="*/ 7 h 47"/>
                        <a:gd name="T58" fmla="*/ 74 w 82"/>
                        <a:gd name="T59" fmla="*/ 12 h 47"/>
                        <a:gd name="T60" fmla="*/ 69 w 82"/>
                        <a:gd name="T61" fmla="*/ 6 h 47"/>
                        <a:gd name="T62" fmla="*/ 68 w 82"/>
                        <a:gd name="T63" fmla="*/ 6 h 47"/>
                        <a:gd name="T64" fmla="*/ 58 w 82"/>
                        <a:gd name="T65" fmla="*/ 36 h 47"/>
                        <a:gd name="T66" fmla="*/ 57 w 82"/>
                        <a:gd name="T67" fmla="*/ 35 h 47"/>
                        <a:gd name="T68" fmla="*/ 56 w 82"/>
                        <a:gd name="T69" fmla="*/ 28 h 47"/>
                        <a:gd name="T70" fmla="*/ 52 w 82"/>
                        <a:gd name="T71" fmla="*/ 15 h 47"/>
                        <a:gd name="T72" fmla="*/ 51 w 82"/>
                        <a:gd name="T73" fmla="*/ 15 h 47"/>
                        <a:gd name="T74" fmla="*/ 48 w 82"/>
                        <a:gd name="T75" fmla="*/ 22 h 47"/>
                        <a:gd name="T76" fmla="*/ 42 w 82"/>
                        <a:gd name="T77" fmla="*/ 28 h 47"/>
                        <a:gd name="T78" fmla="*/ 42 w 82"/>
                        <a:gd name="T79" fmla="*/ 28 h 47"/>
                        <a:gd name="T80" fmla="*/ 38 w 82"/>
                        <a:gd name="T81" fmla="*/ 32 h 47"/>
                        <a:gd name="T82" fmla="*/ 34 w 82"/>
                        <a:gd name="T83" fmla="*/ 29 h 47"/>
                        <a:gd name="T84" fmla="*/ 34 w 82"/>
                        <a:gd name="T85" fmla="*/ 29 h 47"/>
                        <a:gd name="T86" fmla="*/ 31 w 82"/>
                        <a:gd name="T87" fmla="*/ 39 h 47"/>
                        <a:gd name="T88" fmla="*/ 26 w 82"/>
                        <a:gd name="T89" fmla="*/ 34 h 47"/>
                        <a:gd name="T90" fmla="*/ 24 w 82"/>
                        <a:gd name="T91" fmla="*/ 27 h 47"/>
                        <a:gd name="T92" fmla="*/ 23 w 82"/>
                        <a:gd name="T93" fmla="*/ 27 h 47"/>
                        <a:gd name="T94" fmla="*/ 17 w 82"/>
                        <a:gd name="T95" fmla="*/ 36 h 47"/>
                        <a:gd name="T96" fmla="*/ 11 w 82"/>
                        <a:gd name="T97" fmla="*/ 42 h 47"/>
                        <a:gd name="T98" fmla="*/ 8 w 82"/>
                        <a:gd name="T99" fmla="*/ 36 h 47"/>
                        <a:gd name="T100" fmla="*/ 8 w 82"/>
                        <a:gd name="T101" fmla="*/ 36 h 47"/>
                        <a:gd name="T102" fmla="*/ 1 w 82"/>
                        <a:gd name="T103" fmla="*/ 47 h 47"/>
                        <a:gd name="T104" fmla="*/ 1 w 82"/>
                        <a:gd name="T105" fmla="*/ 47 h 47"/>
                        <a:gd name="T106" fmla="*/ 2 w 82"/>
                        <a:gd name="T107" fmla="*/ 47 h 47"/>
                        <a:gd name="T108" fmla="*/ 1 w 82"/>
                        <a:gd name="T109"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 h="47">
                          <a:moveTo>
                            <a:pt x="1" y="46"/>
                          </a:moveTo>
                          <a:cubicBezTo>
                            <a:pt x="3" y="46"/>
                            <a:pt x="5" y="42"/>
                            <a:pt x="6" y="40"/>
                          </a:cubicBezTo>
                          <a:cubicBezTo>
                            <a:pt x="6" y="40"/>
                            <a:pt x="8" y="36"/>
                            <a:pt x="9" y="37"/>
                          </a:cubicBezTo>
                          <a:cubicBezTo>
                            <a:pt x="10" y="39"/>
                            <a:pt x="10" y="42"/>
                            <a:pt x="11" y="44"/>
                          </a:cubicBezTo>
                          <a:cubicBezTo>
                            <a:pt x="11" y="44"/>
                            <a:pt x="11" y="44"/>
                            <a:pt x="11" y="44"/>
                          </a:cubicBezTo>
                          <a:cubicBezTo>
                            <a:pt x="15" y="41"/>
                            <a:pt x="17" y="38"/>
                            <a:pt x="19" y="34"/>
                          </a:cubicBezTo>
                          <a:cubicBezTo>
                            <a:pt x="21" y="31"/>
                            <a:pt x="23" y="26"/>
                            <a:pt x="25" y="32"/>
                          </a:cubicBezTo>
                          <a:cubicBezTo>
                            <a:pt x="26" y="35"/>
                            <a:pt x="27" y="39"/>
                            <a:pt x="29" y="42"/>
                          </a:cubicBezTo>
                          <a:cubicBezTo>
                            <a:pt x="29" y="43"/>
                            <a:pt x="29" y="43"/>
                            <a:pt x="29" y="43"/>
                          </a:cubicBezTo>
                          <a:cubicBezTo>
                            <a:pt x="31" y="41"/>
                            <a:pt x="32" y="39"/>
                            <a:pt x="32" y="37"/>
                          </a:cubicBezTo>
                          <a:cubicBezTo>
                            <a:pt x="32" y="35"/>
                            <a:pt x="33" y="34"/>
                            <a:pt x="33" y="33"/>
                          </a:cubicBezTo>
                          <a:cubicBezTo>
                            <a:pt x="34" y="29"/>
                            <a:pt x="36" y="32"/>
                            <a:pt x="37" y="34"/>
                          </a:cubicBezTo>
                          <a:cubicBezTo>
                            <a:pt x="37" y="34"/>
                            <a:pt x="37" y="34"/>
                            <a:pt x="37" y="34"/>
                          </a:cubicBezTo>
                          <a:cubicBezTo>
                            <a:pt x="39" y="32"/>
                            <a:pt x="41" y="27"/>
                            <a:pt x="44" y="30"/>
                          </a:cubicBezTo>
                          <a:cubicBezTo>
                            <a:pt x="44" y="30"/>
                            <a:pt x="44" y="30"/>
                            <a:pt x="44" y="30"/>
                          </a:cubicBezTo>
                          <a:cubicBezTo>
                            <a:pt x="46" y="28"/>
                            <a:pt x="47" y="26"/>
                            <a:pt x="48" y="24"/>
                          </a:cubicBezTo>
                          <a:cubicBezTo>
                            <a:pt x="49" y="22"/>
                            <a:pt x="49" y="20"/>
                            <a:pt x="50" y="18"/>
                          </a:cubicBezTo>
                          <a:cubicBezTo>
                            <a:pt x="52" y="15"/>
                            <a:pt x="52" y="18"/>
                            <a:pt x="53" y="20"/>
                          </a:cubicBezTo>
                          <a:cubicBezTo>
                            <a:pt x="55" y="26"/>
                            <a:pt x="56" y="33"/>
                            <a:pt x="57" y="40"/>
                          </a:cubicBezTo>
                          <a:cubicBezTo>
                            <a:pt x="57" y="40"/>
                            <a:pt x="58" y="40"/>
                            <a:pt x="58" y="40"/>
                          </a:cubicBezTo>
                          <a:cubicBezTo>
                            <a:pt x="60" y="33"/>
                            <a:pt x="62" y="26"/>
                            <a:pt x="64" y="19"/>
                          </a:cubicBezTo>
                          <a:cubicBezTo>
                            <a:pt x="65" y="16"/>
                            <a:pt x="66" y="12"/>
                            <a:pt x="68" y="9"/>
                          </a:cubicBezTo>
                          <a:cubicBezTo>
                            <a:pt x="68" y="8"/>
                            <a:pt x="72" y="14"/>
                            <a:pt x="72" y="15"/>
                          </a:cubicBezTo>
                          <a:cubicBezTo>
                            <a:pt x="72" y="15"/>
                            <a:pt x="73" y="15"/>
                            <a:pt x="73" y="15"/>
                          </a:cubicBezTo>
                          <a:cubicBezTo>
                            <a:pt x="77" y="11"/>
                            <a:pt x="80" y="6"/>
                            <a:pt x="82" y="1"/>
                          </a:cubicBezTo>
                          <a:cubicBezTo>
                            <a:pt x="82" y="1"/>
                            <a:pt x="81" y="0"/>
                            <a:pt x="81" y="1"/>
                          </a:cubicBezTo>
                          <a:cubicBezTo>
                            <a:pt x="81" y="1"/>
                            <a:pt x="80" y="1"/>
                            <a:pt x="80" y="1"/>
                          </a:cubicBezTo>
                          <a:cubicBezTo>
                            <a:pt x="80" y="1"/>
                            <a:pt x="80" y="2"/>
                            <a:pt x="80" y="2"/>
                          </a:cubicBezTo>
                          <a:cubicBezTo>
                            <a:pt x="80" y="2"/>
                            <a:pt x="79" y="6"/>
                            <a:pt x="78" y="7"/>
                          </a:cubicBezTo>
                          <a:cubicBezTo>
                            <a:pt x="77" y="8"/>
                            <a:pt x="76" y="10"/>
                            <a:pt x="74" y="12"/>
                          </a:cubicBezTo>
                          <a:cubicBezTo>
                            <a:pt x="71" y="16"/>
                            <a:pt x="70" y="9"/>
                            <a:pt x="69" y="6"/>
                          </a:cubicBezTo>
                          <a:cubicBezTo>
                            <a:pt x="69" y="6"/>
                            <a:pt x="68" y="6"/>
                            <a:pt x="68" y="6"/>
                          </a:cubicBezTo>
                          <a:cubicBezTo>
                            <a:pt x="64" y="16"/>
                            <a:pt x="61" y="26"/>
                            <a:pt x="58" y="36"/>
                          </a:cubicBezTo>
                          <a:cubicBezTo>
                            <a:pt x="57" y="40"/>
                            <a:pt x="58" y="37"/>
                            <a:pt x="57" y="35"/>
                          </a:cubicBezTo>
                          <a:cubicBezTo>
                            <a:pt x="57" y="32"/>
                            <a:pt x="56" y="30"/>
                            <a:pt x="56" y="28"/>
                          </a:cubicBezTo>
                          <a:cubicBezTo>
                            <a:pt x="55" y="23"/>
                            <a:pt x="54" y="19"/>
                            <a:pt x="52" y="15"/>
                          </a:cubicBezTo>
                          <a:cubicBezTo>
                            <a:pt x="52" y="15"/>
                            <a:pt x="51" y="15"/>
                            <a:pt x="51" y="15"/>
                          </a:cubicBezTo>
                          <a:cubicBezTo>
                            <a:pt x="50" y="17"/>
                            <a:pt x="49" y="20"/>
                            <a:pt x="48" y="22"/>
                          </a:cubicBezTo>
                          <a:cubicBezTo>
                            <a:pt x="47" y="25"/>
                            <a:pt x="45" y="30"/>
                            <a:pt x="42" y="28"/>
                          </a:cubicBezTo>
                          <a:cubicBezTo>
                            <a:pt x="42" y="27"/>
                            <a:pt x="42" y="27"/>
                            <a:pt x="42" y="28"/>
                          </a:cubicBezTo>
                          <a:cubicBezTo>
                            <a:pt x="40" y="29"/>
                            <a:pt x="39" y="31"/>
                            <a:pt x="38" y="32"/>
                          </a:cubicBezTo>
                          <a:cubicBezTo>
                            <a:pt x="37" y="33"/>
                            <a:pt x="35" y="29"/>
                            <a:pt x="34" y="29"/>
                          </a:cubicBezTo>
                          <a:cubicBezTo>
                            <a:pt x="34" y="28"/>
                            <a:pt x="34" y="29"/>
                            <a:pt x="34" y="29"/>
                          </a:cubicBezTo>
                          <a:cubicBezTo>
                            <a:pt x="32" y="32"/>
                            <a:pt x="32" y="36"/>
                            <a:pt x="31" y="39"/>
                          </a:cubicBezTo>
                          <a:cubicBezTo>
                            <a:pt x="29" y="44"/>
                            <a:pt x="27" y="35"/>
                            <a:pt x="26" y="34"/>
                          </a:cubicBezTo>
                          <a:cubicBezTo>
                            <a:pt x="26" y="31"/>
                            <a:pt x="25" y="29"/>
                            <a:pt x="24" y="27"/>
                          </a:cubicBezTo>
                          <a:cubicBezTo>
                            <a:pt x="23" y="27"/>
                            <a:pt x="23" y="26"/>
                            <a:pt x="23" y="27"/>
                          </a:cubicBezTo>
                          <a:cubicBezTo>
                            <a:pt x="20" y="29"/>
                            <a:pt x="19" y="33"/>
                            <a:pt x="17" y="36"/>
                          </a:cubicBezTo>
                          <a:cubicBezTo>
                            <a:pt x="17" y="37"/>
                            <a:pt x="12" y="44"/>
                            <a:pt x="11" y="42"/>
                          </a:cubicBezTo>
                          <a:cubicBezTo>
                            <a:pt x="11" y="39"/>
                            <a:pt x="10" y="38"/>
                            <a:pt x="8" y="36"/>
                          </a:cubicBezTo>
                          <a:cubicBezTo>
                            <a:pt x="8" y="35"/>
                            <a:pt x="8" y="35"/>
                            <a:pt x="8" y="36"/>
                          </a:cubicBezTo>
                          <a:cubicBezTo>
                            <a:pt x="6" y="39"/>
                            <a:pt x="3" y="43"/>
                            <a:pt x="1" y="47"/>
                          </a:cubicBezTo>
                          <a:cubicBezTo>
                            <a:pt x="0" y="47"/>
                            <a:pt x="1" y="47"/>
                            <a:pt x="1" y="47"/>
                          </a:cubicBezTo>
                          <a:cubicBezTo>
                            <a:pt x="1" y="47"/>
                            <a:pt x="1" y="47"/>
                            <a:pt x="2" y="47"/>
                          </a:cubicBezTo>
                          <a:cubicBezTo>
                            <a:pt x="2" y="47"/>
                            <a:pt x="2" y="46"/>
                            <a:pt x="1"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94"/>
                    <p:cNvSpPr/>
                    <p:nvPr/>
                  </p:nvSpPr>
                  <p:spPr bwMode="auto">
                    <a:xfrm>
                      <a:off x="919163" y="2254251"/>
                      <a:ext cx="119063" cy="52388"/>
                    </a:xfrm>
                    <a:custGeom>
                      <a:avLst/>
                      <a:gdLst>
                        <a:gd name="T0" fmla="*/ 2 w 113"/>
                        <a:gd name="T1" fmla="*/ 0 h 50"/>
                        <a:gd name="T2" fmla="*/ 4 w 113"/>
                        <a:gd name="T3" fmla="*/ 22 h 50"/>
                        <a:gd name="T4" fmla="*/ 6 w 113"/>
                        <a:gd name="T5" fmla="*/ 49 h 50"/>
                        <a:gd name="T6" fmla="*/ 7 w 113"/>
                        <a:gd name="T7" fmla="*/ 50 h 50"/>
                        <a:gd name="T8" fmla="*/ 34 w 113"/>
                        <a:gd name="T9" fmla="*/ 49 h 50"/>
                        <a:gd name="T10" fmla="*/ 60 w 113"/>
                        <a:gd name="T11" fmla="*/ 47 h 50"/>
                        <a:gd name="T12" fmla="*/ 112 w 113"/>
                        <a:gd name="T13" fmla="*/ 42 h 50"/>
                        <a:gd name="T14" fmla="*/ 113 w 113"/>
                        <a:gd name="T15" fmla="*/ 42 h 50"/>
                        <a:gd name="T16" fmla="*/ 111 w 113"/>
                        <a:gd name="T17" fmla="*/ 40 h 50"/>
                        <a:gd name="T18" fmla="*/ 110 w 113"/>
                        <a:gd name="T19" fmla="*/ 40 h 50"/>
                        <a:gd name="T20" fmla="*/ 106 w 113"/>
                        <a:gd name="T21" fmla="*/ 42 h 50"/>
                        <a:gd name="T22" fmla="*/ 96 w 113"/>
                        <a:gd name="T23" fmla="*/ 42 h 50"/>
                        <a:gd name="T24" fmla="*/ 78 w 113"/>
                        <a:gd name="T25" fmla="*/ 45 h 50"/>
                        <a:gd name="T26" fmla="*/ 38 w 113"/>
                        <a:gd name="T27" fmla="*/ 48 h 50"/>
                        <a:gd name="T28" fmla="*/ 19 w 113"/>
                        <a:gd name="T29" fmla="*/ 49 h 50"/>
                        <a:gd name="T30" fmla="*/ 9 w 113"/>
                        <a:gd name="T31" fmla="*/ 49 h 50"/>
                        <a:gd name="T32" fmla="*/ 7 w 113"/>
                        <a:gd name="T33" fmla="*/ 39 h 50"/>
                        <a:gd name="T34" fmla="*/ 5 w 113"/>
                        <a:gd name="T35" fmla="*/ 20 h 50"/>
                        <a:gd name="T36" fmla="*/ 3 w 113"/>
                        <a:gd name="T37" fmla="*/ 0 h 50"/>
                        <a:gd name="T38" fmla="*/ 2 w 113"/>
                        <a:gd name="T3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50">
                          <a:moveTo>
                            <a:pt x="2" y="0"/>
                          </a:moveTo>
                          <a:cubicBezTo>
                            <a:pt x="0" y="7"/>
                            <a:pt x="3" y="15"/>
                            <a:pt x="4" y="22"/>
                          </a:cubicBezTo>
                          <a:cubicBezTo>
                            <a:pt x="5" y="31"/>
                            <a:pt x="6" y="40"/>
                            <a:pt x="6" y="49"/>
                          </a:cubicBezTo>
                          <a:cubicBezTo>
                            <a:pt x="6" y="49"/>
                            <a:pt x="6" y="50"/>
                            <a:pt x="7" y="50"/>
                          </a:cubicBezTo>
                          <a:cubicBezTo>
                            <a:pt x="16" y="50"/>
                            <a:pt x="25" y="49"/>
                            <a:pt x="34" y="49"/>
                          </a:cubicBezTo>
                          <a:cubicBezTo>
                            <a:pt x="42" y="48"/>
                            <a:pt x="51" y="48"/>
                            <a:pt x="60" y="47"/>
                          </a:cubicBezTo>
                          <a:cubicBezTo>
                            <a:pt x="77" y="46"/>
                            <a:pt x="95" y="42"/>
                            <a:pt x="112" y="42"/>
                          </a:cubicBezTo>
                          <a:cubicBezTo>
                            <a:pt x="113" y="42"/>
                            <a:pt x="113" y="42"/>
                            <a:pt x="113" y="42"/>
                          </a:cubicBezTo>
                          <a:cubicBezTo>
                            <a:pt x="112" y="41"/>
                            <a:pt x="111" y="40"/>
                            <a:pt x="111" y="40"/>
                          </a:cubicBezTo>
                          <a:cubicBezTo>
                            <a:pt x="110" y="39"/>
                            <a:pt x="110" y="40"/>
                            <a:pt x="110" y="40"/>
                          </a:cubicBezTo>
                          <a:cubicBezTo>
                            <a:pt x="112" y="42"/>
                            <a:pt x="108" y="41"/>
                            <a:pt x="106" y="42"/>
                          </a:cubicBezTo>
                          <a:cubicBezTo>
                            <a:pt x="103" y="42"/>
                            <a:pt x="99" y="42"/>
                            <a:pt x="96" y="42"/>
                          </a:cubicBezTo>
                          <a:cubicBezTo>
                            <a:pt x="90" y="43"/>
                            <a:pt x="84" y="44"/>
                            <a:pt x="78" y="45"/>
                          </a:cubicBezTo>
                          <a:cubicBezTo>
                            <a:pt x="64" y="47"/>
                            <a:pt x="51" y="47"/>
                            <a:pt x="38" y="48"/>
                          </a:cubicBezTo>
                          <a:cubicBezTo>
                            <a:pt x="31" y="48"/>
                            <a:pt x="25" y="48"/>
                            <a:pt x="19" y="49"/>
                          </a:cubicBezTo>
                          <a:cubicBezTo>
                            <a:pt x="16" y="49"/>
                            <a:pt x="12" y="49"/>
                            <a:pt x="9" y="49"/>
                          </a:cubicBezTo>
                          <a:cubicBezTo>
                            <a:pt x="6" y="49"/>
                            <a:pt x="7" y="41"/>
                            <a:pt x="7" y="39"/>
                          </a:cubicBezTo>
                          <a:cubicBezTo>
                            <a:pt x="6" y="33"/>
                            <a:pt x="6" y="26"/>
                            <a:pt x="5" y="20"/>
                          </a:cubicBezTo>
                          <a:cubicBezTo>
                            <a:pt x="4" y="14"/>
                            <a:pt x="1" y="7"/>
                            <a:pt x="3" y="0"/>
                          </a:cubicBezTo>
                          <a:cubicBezTo>
                            <a:pt x="3"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95"/>
                    <p:cNvSpPr/>
                    <p:nvPr/>
                  </p:nvSpPr>
                  <p:spPr bwMode="auto">
                    <a:xfrm>
                      <a:off x="914400" y="2247901"/>
                      <a:ext cx="14288" cy="9525"/>
                    </a:xfrm>
                    <a:custGeom>
                      <a:avLst/>
                      <a:gdLst>
                        <a:gd name="T0" fmla="*/ 1 w 13"/>
                        <a:gd name="T1" fmla="*/ 9 h 9"/>
                        <a:gd name="T2" fmla="*/ 5 w 13"/>
                        <a:gd name="T3" fmla="*/ 1 h 9"/>
                        <a:gd name="T4" fmla="*/ 5 w 13"/>
                        <a:gd name="T5" fmla="*/ 1 h 9"/>
                        <a:gd name="T6" fmla="*/ 12 w 13"/>
                        <a:gd name="T7" fmla="*/ 9 h 9"/>
                        <a:gd name="T8" fmla="*/ 12 w 13"/>
                        <a:gd name="T9" fmla="*/ 8 h 9"/>
                        <a:gd name="T10" fmla="*/ 5 w 13"/>
                        <a:gd name="T11" fmla="*/ 0 h 9"/>
                        <a:gd name="T12" fmla="*/ 5 w 13"/>
                        <a:gd name="T13" fmla="*/ 0 h 9"/>
                        <a:gd name="T14" fmla="*/ 0 w 13"/>
                        <a:gd name="T15" fmla="*/ 8 h 9"/>
                        <a:gd name="T16" fmla="*/ 1 w 13"/>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9">
                          <a:moveTo>
                            <a:pt x="1" y="9"/>
                          </a:moveTo>
                          <a:cubicBezTo>
                            <a:pt x="2" y="6"/>
                            <a:pt x="4" y="3"/>
                            <a:pt x="5" y="1"/>
                          </a:cubicBezTo>
                          <a:cubicBezTo>
                            <a:pt x="5" y="1"/>
                            <a:pt x="5" y="1"/>
                            <a:pt x="5" y="1"/>
                          </a:cubicBezTo>
                          <a:cubicBezTo>
                            <a:pt x="8" y="3"/>
                            <a:pt x="10" y="6"/>
                            <a:pt x="12" y="9"/>
                          </a:cubicBezTo>
                          <a:cubicBezTo>
                            <a:pt x="12" y="9"/>
                            <a:pt x="13" y="9"/>
                            <a:pt x="12" y="8"/>
                          </a:cubicBezTo>
                          <a:cubicBezTo>
                            <a:pt x="10" y="5"/>
                            <a:pt x="8" y="2"/>
                            <a:pt x="5" y="0"/>
                          </a:cubicBezTo>
                          <a:cubicBezTo>
                            <a:pt x="5" y="0"/>
                            <a:pt x="5" y="0"/>
                            <a:pt x="5" y="0"/>
                          </a:cubicBezTo>
                          <a:cubicBezTo>
                            <a:pt x="3" y="3"/>
                            <a:pt x="1" y="5"/>
                            <a:pt x="0" y="8"/>
                          </a:cubicBezTo>
                          <a:cubicBezTo>
                            <a:pt x="0" y="9"/>
                            <a:pt x="1" y="9"/>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96"/>
                    <p:cNvSpPr/>
                    <p:nvPr/>
                  </p:nvSpPr>
                  <p:spPr bwMode="auto">
                    <a:xfrm>
                      <a:off x="938213" y="2225676"/>
                      <a:ext cx="74613" cy="41275"/>
                    </a:xfrm>
                    <a:custGeom>
                      <a:avLst/>
                      <a:gdLst>
                        <a:gd name="T0" fmla="*/ 1 w 70"/>
                        <a:gd name="T1" fmla="*/ 39 h 40"/>
                        <a:gd name="T2" fmla="*/ 35 w 70"/>
                        <a:gd name="T3" fmla="*/ 29 h 40"/>
                        <a:gd name="T4" fmla="*/ 52 w 70"/>
                        <a:gd name="T5" fmla="*/ 18 h 40"/>
                        <a:gd name="T6" fmla="*/ 70 w 70"/>
                        <a:gd name="T7" fmla="*/ 2 h 40"/>
                        <a:gd name="T8" fmla="*/ 70 w 70"/>
                        <a:gd name="T9" fmla="*/ 1 h 40"/>
                        <a:gd name="T10" fmla="*/ 62 w 70"/>
                        <a:gd name="T11" fmla="*/ 4 h 40"/>
                        <a:gd name="T12" fmla="*/ 63 w 70"/>
                        <a:gd name="T13" fmla="*/ 4 h 40"/>
                        <a:gd name="T14" fmla="*/ 68 w 70"/>
                        <a:gd name="T15" fmla="*/ 3 h 40"/>
                        <a:gd name="T16" fmla="*/ 67 w 70"/>
                        <a:gd name="T17" fmla="*/ 9 h 40"/>
                        <a:gd name="T18" fmla="*/ 68 w 70"/>
                        <a:gd name="T19" fmla="*/ 9 h 40"/>
                        <a:gd name="T20" fmla="*/ 69 w 70"/>
                        <a:gd name="T21" fmla="*/ 1 h 40"/>
                        <a:gd name="T22" fmla="*/ 69 w 70"/>
                        <a:gd name="T23" fmla="*/ 1 h 40"/>
                        <a:gd name="T24" fmla="*/ 64 w 70"/>
                        <a:gd name="T25" fmla="*/ 3 h 40"/>
                        <a:gd name="T26" fmla="*/ 64 w 70"/>
                        <a:gd name="T27" fmla="*/ 4 h 40"/>
                        <a:gd name="T28" fmla="*/ 68 w 70"/>
                        <a:gd name="T29" fmla="*/ 2 h 40"/>
                        <a:gd name="T30" fmla="*/ 62 w 70"/>
                        <a:gd name="T31" fmla="*/ 8 h 40"/>
                        <a:gd name="T32" fmla="*/ 43 w 70"/>
                        <a:gd name="T33" fmla="*/ 24 h 40"/>
                        <a:gd name="T34" fmla="*/ 21 w 70"/>
                        <a:gd name="T35" fmla="*/ 34 h 40"/>
                        <a:gd name="T36" fmla="*/ 1 w 70"/>
                        <a:gd name="T37" fmla="*/ 38 h 40"/>
                        <a:gd name="T38" fmla="*/ 1 w 70"/>
                        <a:gd name="T39"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40">
                          <a:moveTo>
                            <a:pt x="1" y="39"/>
                          </a:moveTo>
                          <a:cubicBezTo>
                            <a:pt x="13" y="40"/>
                            <a:pt x="25" y="33"/>
                            <a:pt x="35" y="29"/>
                          </a:cubicBezTo>
                          <a:cubicBezTo>
                            <a:pt x="41" y="26"/>
                            <a:pt x="47" y="22"/>
                            <a:pt x="52" y="18"/>
                          </a:cubicBezTo>
                          <a:cubicBezTo>
                            <a:pt x="59" y="13"/>
                            <a:pt x="64" y="7"/>
                            <a:pt x="70" y="2"/>
                          </a:cubicBezTo>
                          <a:cubicBezTo>
                            <a:pt x="70" y="2"/>
                            <a:pt x="70" y="1"/>
                            <a:pt x="70" y="1"/>
                          </a:cubicBezTo>
                          <a:cubicBezTo>
                            <a:pt x="67" y="2"/>
                            <a:pt x="65" y="3"/>
                            <a:pt x="62" y="4"/>
                          </a:cubicBezTo>
                          <a:cubicBezTo>
                            <a:pt x="62" y="4"/>
                            <a:pt x="62" y="5"/>
                            <a:pt x="63" y="4"/>
                          </a:cubicBezTo>
                          <a:cubicBezTo>
                            <a:pt x="63" y="4"/>
                            <a:pt x="68" y="2"/>
                            <a:pt x="68" y="3"/>
                          </a:cubicBezTo>
                          <a:cubicBezTo>
                            <a:pt x="68" y="5"/>
                            <a:pt x="67" y="7"/>
                            <a:pt x="67" y="9"/>
                          </a:cubicBezTo>
                          <a:cubicBezTo>
                            <a:pt x="67" y="9"/>
                            <a:pt x="68" y="9"/>
                            <a:pt x="68" y="9"/>
                          </a:cubicBezTo>
                          <a:cubicBezTo>
                            <a:pt x="68" y="6"/>
                            <a:pt x="69" y="4"/>
                            <a:pt x="69" y="1"/>
                          </a:cubicBezTo>
                          <a:cubicBezTo>
                            <a:pt x="69" y="1"/>
                            <a:pt x="69" y="0"/>
                            <a:pt x="69" y="1"/>
                          </a:cubicBezTo>
                          <a:cubicBezTo>
                            <a:pt x="67" y="1"/>
                            <a:pt x="66" y="2"/>
                            <a:pt x="64" y="3"/>
                          </a:cubicBezTo>
                          <a:cubicBezTo>
                            <a:pt x="64" y="3"/>
                            <a:pt x="64" y="4"/>
                            <a:pt x="64" y="4"/>
                          </a:cubicBezTo>
                          <a:cubicBezTo>
                            <a:pt x="66" y="3"/>
                            <a:pt x="67" y="3"/>
                            <a:pt x="68" y="2"/>
                          </a:cubicBezTo>
                          <a:cubicBezTo>
                            <a:pt x="66" y="4"/>
                            <a:pt x="64" y="6"/>
                            <a:pt x="62" y="8"/>
                          </a:cubicBezTo>
                          <a:cubicBezTo>
                            <a:pt x="56" y="14"/>
                            <a:pt x="50" y="19"/>
                            <a:pt x="43" y="24"/>
                          </a:cubicBezTo>
                          <a:cubicBezTo>
                            <a:pt x="36" y="28"/>
                            <a:pt x="28" y="31"/>
                            <a:pt x="21" y="34"/>
                          </a:cubicBezTo>
                          <a:cubicBezTo>
                            <a:pt x="15" y="36"/>
                            <a:pt x="8" y="39"/>
                            <a:pt x="1" y="38"/>
                          </a:cubicBezTo>
                          <a:cubicBezTo>
                            <a:pt x="0" y="38"/>
                            <a:pt x="0" y="39"/>
                            <a:pt x="1"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200"/>
                    <p:cNvSpPr/>
                    <p:nvPr/>
                  </p:nvSpPr>
                  <p:spPr bwMode="auto">
                    <a:xfrm>
                      <a:off x="911225" y="2563813"/>
                      <a:ext cx="92075" cy="104775"/>
                    </a:xfrm>
                    <a:custGeom>
                      <a:avLst/>
                      <a:gdLst>
                        <a:gd name="T0" fmla="*/ 3 w 87"/>
                        <a:gd name="T1" fmla="*/ 8 h 98"/>
                        <a:gd name="T2" fmla="*/ 3 w 87"/>
                        <a:gd name="T3" fmla="*/ 95 h 98"/>
                        <a:gd name="T4" fmla="*/ 5 w 87"/>
                        <a:gd name="T5" fmla="*/ 97 h 98"/>
                        <a:gd name="T6" fmla="*/ 76 w 87"/>
                        <a:gd name="T7" fmla="*/ 93 h 98"/>
                        <a:gd name="T8" fmla="*/ 78 w 87"/>
                        <a:gd name="T9" fmla="*/ 92 h 98"/>
                        <a:gd name="T10" fmla="*/ 80 w 87"/>
                        <a:gd name="T11" fmla="*/ 39 h 98"/>
                        <a:gd name="T12" fmla="*/ 78 w 87"/>
                        <a:gd name="T13" fmla="*/ 6 h 98"/>
                        <a:gd name="T14" fmla="*/ 51 w 87"/>
                        <a:gd name="T15" fmla="*/ 4 h 98"/>
                        <a:gd name="T16" fmla="*/ 2 w 87"/>
                        <a:gd name="T17" fmla="*/ 7 h 98"/>
                        <a:gd name="T18" fmla="*/ 2 w 87"/>
                        <a:gd name="T19" fmla="*/ 10 h 98"/>
                        <a:gd name="T20" fmla="*/ 65 w 87"/>
                        <a:gd name="T21" fmla="*/ 6 h 98"/>
                        <a:gd name="T22" fmla="*/ 76 w 87"/>
                        <a:gd name="T23" fmla="*/ 87 h 98"/>
                        <a:gd name="T24" fmla="*/ 47 w 87"/>
                        <a:gd name="T25" fmla="*/ 91 h 98"/>
                        <a:gd name="T26" fmla="*/ 6 w 87"/>
                        <a:gd name="T27" fmla="*/ 89 h 98"/>
                        <a:gd name="T28" fmla="*/ 6 w 87"/>
                        <a:gd name="T29" fmla="*/ 8 h 98"/>
                        <a:gd name="T30" fmla="*/ 3 w 87"/>
                        <a:gd name="T31" fmla="*/ 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 h="98">
                          <a:moveTo>
                            <a:pt x="3" y="8"/>
                          </a:moveTo>
                          <a:cubicBezTo>
                            <a:pt x="3" y="37"/>
                            <a:pt x="3" y="66"/>
                            <a:pt x="3" y="95"/>
                          </a:cubicBezTo>
                          <a:cubicBezTo>
                            <a:pt x="3" y="96"/>
                            <a:pt x="4" y="97"/>
                            <a:pt x="5" y="97"/>
                          </a:cubicBezTo>
                          <a:cubicBezTo>
                            <a:pt x="28" y="97"/>
                            <a:pt x="52" y="90"/>
                            <a:pt x="76" y="93"/>
                          </a:cubicBezTo>
                          <a:cubicBezTo>
                            <a:pt x="77" y="93"/>
                            <a:pt x="78" y="93"/>
                            <a:pt x="78" y="92"/>
                          </a:cubicBezTo>
                          <a:cubicBezTo>
                            <a:pt x="80" y="74"/>
                            <a:pt x="80" y="56"/>
                            <a:pt x="80" y="39"/>
                          </a:cubicBezTo>
                          <a:cubicBezTo>
                            <a:pt x="80" y="32"/>
                            <a:pt x="83" y="11"/>
                            <a:pt x="78" y="6"/>
                          </a:cubicBezTo>
                          <a:cubicBezTo>
                            <a:pt x="71" y="0"/>
                            <a:pt x="58" y="3"/>
                            <a:pt x="51" y="4"/>
                          </a:cubicBezTo>
                          <a:cubicBezTo>
                            <a:pt x="35" y="6"/>
                            <a:pt x="18" y="7"/>
                            <a:pt x="2" y="7"/>
                          </a:cubicBezTo>
                          <a:cubicBezTo>
                            <a:pt x="0" y="7"/>
                            <a:pt x="0" y="10"/>
                            <a:pt x="2" y="10"/>
                          </a:cubicBezTo>
                          <a:cubicBezTo>
                            <a:pt x="23" y="10"/>
                            <a:pt x="44" y="7"/>
                            <a:pt x="65" y="6"/>
                          </a:cubicBezTo>
                          <a:cubicBezTo>
                            <a:pt x="87" y="5"/>
                            <a:pt x="76" y="75"/>
                            <a:pt x="76" y="87"/>
                          </a:cubicBezTo>
                          <a:cubicBezTo>
                            <a:pt x="75" y="91"/>
                            <a:pt x="51" y="90"/>
                            <a:pt x="47" y="91"/>
                          </a:cubicBezTo>
                          <a:cubicBezTo>
                            <a:pt x="42" y="91"/>
                            <a:pt x="6" y="98"/>
                            <a:pt x="6" y="89"/>
                          </a:cubicBezTo>
                          <a:cubicBezTo>
                            <a:pt x="5" y="62"/>
                            <a:pt x="6" y="35"/>
                            <a:pt x="6" y="8"/>
                          </a:cubicBezTo>
                          <a:cubicBezTo>
                            <a:pt x="6" y="6"/>
                            <a:pt x="3" y="6"/>
                            <a:pt x="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201"/>
                    <p:cNvSpPr/>
                    <p:nvPr/>
                  </p:nvSpPr>
                  <p:spPr bwMode="auto">
                    <a:xfrm>
                      <a:off x="919163" y="2576513"/>
                      <a:ext cx="66675" cy="71438"/>
                    </a:xfrm>
                    <a:custGeom>
                      <a:avLst/>
                      <a:gdLst>
                        <a:gd name="T0" fmla="*/ 6 w 63"/>
                        <a:gd name="T1" fmla="*/ 5 h 68"/>
                        <a:gd name="T2" fmla="*/ 6 w 63"/>
                        <a:gd name="T3" fmla="*/ 4 h 68"/>
                        <a:gd name="T4" fmla="*/ 4 w 63"/>
                        <a:gd name="T5" fmla="*/ 4 h 68"/>
                        <a:gd name="T6" fmla="*/ 2 w 63"/>
                        <a:gd name="T7" fmla="*/ 62 h 68"/>
                        <a:gd name="T8" fmla="*/ 3 w 63"/>
                        <a:gd name="T9" fmla="*/ 63 h 68"/>
                        <a:gd name="T10" fmla="*/ 29 w 63"/>
                        <a:gd name="T11" fmla="*/ 63 h 68"/>
                        <a:gd name="T12" fmla="*/ 59 w 63"/>
                        <a:gd name="T13" fmla="*/ 66 h 68"/>
                        <a:gd name="T14" fmla="*/ 60 w 63"/>
                        <a:gd name="T15" fmla="*/ 65 h 68"/>
                        <a:gd name="T16" fmla="*/ 60 w 63"/>
                        <a:gd name="T17" fmla="*/ 22 h 68"/>
                        <a:gd name="T18" fmla="*/ 60 w 63"/>
                        <a:gd name="T19" fmla="*/ 3 h 68"/>
                        <a:gd name="T20" fmla="*/ 46 w 63"/>
                        <a:gd name="T21" fmla="*/ 1 h 68"/>
                        <a:gd name="T22" fmla="*/ 2 w 63"/>
                        <a:gd name="T23" fmla="*/ 2 h 68"/>
                        <a:gd name="T24" fmla="*/ 2 w 63"/>
                        <a:gd name="T25" fmla="*/ 5 h 68"/>
                        <a:gd name="T26" fmla="*/ 3 w 63"/>
                        <a:gd name="T27" fmla="*/ 5 h 68"/>
                        <a:gd name="T28" fmla="*/ 3 w 63"/>
                        <a:gd name="T29" fmla="*/ 2 h 68"/>
                        <a:gd name="T30" fmla="*/ 2 w 63"/>
                        <a:gd name="T31" fmla="*/ 2 h 68"/>
                        <a:gd name="T32" fmla="*/ 2 w 63"/>
                        <a:gd name="T33" fmla="*/ 5 h 68"/>
                        <a:gd name="T34" fmla="*/ 50 w 63"/>
                        <a:gd name="T35" fmla="*/ 4 h 68"/>
                        <a:gd name="T36" fmla="*/ 57 w 63"/>
                        <a:gd name="T37" fmla="*/ 22 h 68"/>
                        <a:gd name="T38" fmla="*/ 58 w 63"/>
                        <a:gd name="T39" fmla="*/ 55 h 68"/>
                        <a:gd name="T40" fmla="*/ 38 w 63"/>
                        <a:gd name="T41" fmla="*/ 61 h 68"/>
                        <a:gd name="T42" fmla="*/ 12 w 63"/>
                        <a:gd name="T43" fmla="*/ 60 h 68"/>
                        <a:gd name="T44" fmla="*/ 4 w 63"/>
                        <a:gd name="T45" fmla="*/ 38 h 68"/>
                        <a:gd name="T46" fmla="*/ 6 w 63"/>
                        <a:gd name="T47" fmla="*/ 4 h 68"/>
                        <a:gd name="T48" fmla="*/ 4 w 63"/>
                        <a:gd name="T49" fmla="*/ 4 h 68"/>
                        <a:gd name="T50" fmla="*/ 4 w 63"/>
                        <a:gd name="T51" fmla="*/ 5 h 68"/>
                        <a:gd name="T52" fmla="*/ 6 w 63"/>
                        <a:gd name="T5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 h="68">
                          <a:moveTo>
                            <a:pt x="6" y="5"/>
                          </a:moveTo>
                          <a:cubicBezTo>
                            <a:pt x="6" y="5"/>
                            <a:pt x="6" y="5"/>
                            <a:pt x="6" y="4"/>
                          </a:cubicBezTo>
                          <a:cubicBezTo>
                            <a:pt x="6" y="2"/>
                            <a:pt x="4" y="2"/>
                            <a:pt x="4" y="4"/>
                          </a:cubicBezTo>
                          <a:cubicBezTo>
                            <a:pt x="3" y="24"/>
                            <a:pt x="0" y="43"/>
                            <a:pt x="2" y="62"/>
                          </a:cubicBezTo>
                          <a:cubicBezTo>
                            <a:pt x="2" y="63"/>
                            <a:pt x="2" y="63"/>
                            <a:pt x="3" y="63"/>
                          </a:cubicBezTo>
                          <a:cubicBezTo>
                            <a:pt x="12" y="63"/>
                            <a:pt x="20" y="62"/>
                            <a:pt x="29" y="63"/>
                          </a:cubicBezTo>
                          <a:cubicBezTo>
                            <a:pt x="39" y="63"/>
                            <a:pt x="49" y="66"/>
                            <a:pt x="59" y="66"/>
                          </a:cubicBezTo>
                          <a:cubicBezTo>
                            <a:pt x="59" y="66"/>
                            <a:pt x="60" y="66"/>
                            <a:pt x="60" y="65"/>
                          </a:cubicBezTo>
                          <a:cubicBezTo>
                            <a:pt x="61" y="50"/>
                            <a:pt x="61" y="36"/>
                            <a:pt x="60" y="22"/>
                          </a:cubicBezTo>
                          <a:cubicBezTo>
                            <a:pt x="60" y="18"/>
                            <a:pt x="63" y="6"/>
                            <a:pt x="60" y="3"/>
                          </a:cubicBezTo>
                          <a:cubicBezTo>
                            <a:pt x="57" y="0"/>
                            <a:pt x="50" y="1"/>
                            <a:pt x="46" y="1"/>
                          </a:cubicBezTo>
                          <a:cubicBezTo>
                            <a:pt x="32" y="1"/>
                            <a:pt x="17" y="1"/>
                            <a:pt x="2" y="2"/>
                          </a:cubicBezTo>
                          <a:cubicBezTo>
                            <a:pt x="1" y="2"/>
                            <a:pt x="0" y="5"/>
                            <a:pt x="2" y="5"/>
                          </a:cubicBezTo>
                          <a:cubicBezTo>
                            <a:pt x="3" y="5"/>
                            <a:pt x="3" y="5"/>
                            <a:pt x="3" y="5"/>
                          </a:cubicBezTo>
                          <a:cubicBezTo>
                            <a:pt x="5" y="5"/>
                            <a:pt x="5" y="2"/>
                            <a:pt x="3" y="2"/>
                          </a:cubicBezTo>
                          <a:cubicBezTo>
                            <a:pt x="3" y="2"/>
                            <a:pt x="3" y="2"/>
                            <a:pt x="2" y="2"/>
                          </a:cubicBezTo>
                          <a:cubicBezTo>
                            <a:pt x="2" y="3"/>
                            <a:pt x="2" y="4"/>
                            <a:pt x="2" y="5"/>
                          </a:cubicBezTo>
                          <a:cubicBezTo>
                            <a:pt x="18" y="4"/>
                            <a:pt x="34" y="4"/>
                            <a:pt x="50" y="4"/>
                          </a:cubicBezTo>
                          <a:cubicBezTo>
                            <a:pt x="60" y="4"/>
                            <a:pt x="57" y="15"/>
                            <a:pt x="57" y="22"/>
                          </a:cubicBezTo>
                          <a:cubicBezTo>
                            <a:pt x="57" y="33"/>
                            <a:pt x="58" y="44"/>
                            <a:pt x="58" y="55"/>
                          </a:cubicBezTo>
                          <a:cubicBezTo>
                            <a:pt x="57" y="68"/>
                            <a:pt x="47" y="62"/>
                            <a:pt x="38" y="61"/>
                          </a:cubicBezTo>
                          <a:cubicBezTo>
                            <a:pt x="29" y="60"/>
                            <a:pt x="20" y="59"/>
                            <a:pt x="12" y="60"/>
                          </a:cubicBezTo>
                          <a:cubicBezTo>
                            <a:pt x="0" y="61"/>
                            <a:pt x="4" y="45"/>
                            <a:pt x="4" y="38"/>
                          </a:cubicBezTo>
                          <a:cubicBezTo>
                            <a:pt x="5" y="27"/>
                            <a:pt x="6" y="16"/>
                            <a:pt x="6" y="4"/>
                          </a:cubicBezTo>
                          <a:cubicBezTo>
                            <a:pt x="6" y="4"/>
                            <a:pt x="5" y="4"/>
                            <a:pt x="4" y="4"/>
                          </a:cubicBezTo>
                          <a:cubicBezTo>
                            <a:pt x="4" y="5"/>
                            <a:pt x="4" y="5"/>
                            <a:pt x="4" y="5"/>
                          </a:cubicBezTo>
                          <a:cubicBezTo>
                            <a:pt x="4" y="7"/>
                            <a:pt x="6" y="7"/>
                            <a:pt x="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202"/>
                    <p:cNvSpPr/>
                    <p:nvPr/>
                  </p:nvSpPr>
                  <p:spPr bwMode="auto">
                    <a:xfrm>
                      <a:off x="944563" y="2646363"/>
                      <a:ext cx="15875" cy="14288"/>
                    </a:xfrm>
                    <a:custGeom>
                      <a:avLst/>
                      <a:gdLst>
                        <a:gd name="T0" fmla="*/ 8 w 15"/>
                        <a:gd name="T1" fmla="*/ 10 h 13"/>
                        <a:gd name="T2" fmla="*/ 3 w 15"/>
                        <a:gd name="T3" fmla="*/ 7 h 13"/>
                        <a:gd name="T4" fmla="*/ 5 w 15"/>
                        <a:gd name="T5" fmla="*/ 3 h 13"/>
                        <a:gd name="T6" fmla="*/ 9 w 15"/>
                        <a:gd name="T7" fmla="*/ 3 h 13"/>
                        <a:gd name="T8" fmla="*/ 11 w 15"/>
                        <a:gd name="T9" fmla="*/ 6 h 13"/>
                        <a:gd name="T10" fmla="*/ 5 w 15"/>
                        <a:gd name="T11" fmla="*/ 10 h 13"/>
                        <a:gd name="T12" fmla="*/ 5 w 15"/>
                        <a:gd name="T13" fmla="*/ 12 h 13"/>
                        <a:gd name="T14" fmla="*/ 14 w 15"/>
                        <a:gd name="T15" fmla="*/ 6 h 13"/>
                        <a:gd name="T16" fmla="*/ 12 w 15"/>
                        <a:gd name="T17" fmla="*/ 1 h 13"/>
                        <a:gd name="T18" fmla="*/ 6 w 15"/>
                        <a:gd name="T19" fmla="*/ 0 h 13"/>
                        <a:gd name="T20" fmla="*/ 0 w 15"/>
                        <a:gd name="T21" fmla="*/ 7 h 13"/>
                        <a:gd name="T22" fmla="*/ 8 w 15"/>
                        <a:gd name="T23" fmla="*/ 12 h 13"/>
                        <a:gd name="T24" fmla="*/ 8 w 15"/>
                        <a:gd name="T25"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3">
                          <a:moveTo>
                            <a:pt x="8" y="10"/>
                          </a:moveTo>
                          <a:cubicBezTo>
                            <a:pt x="6" y="10"/>
                            <a:pt x="4" y="9"/>
                            <a:pt x="3" y="7"/>
                          </a:cubicBezTo>
                          <a:cubicBezTo>
                            <a:pt x="3" y="5"/>
                            <a:pt x="4" y="4"/>
                            <a:pt x="5" y="3"/>
                          </a:cubicBezTo>
                          <a:cubicBezTo>
                            <a:pt x="7" y="3"/>
                            <a:pt x="8" y="2"/>
                            <a:pt x="9" y="3"/>
                          </a:cubicBezTo>
                          <a:cubicBezTo>
                            <a:pt x="11" y="3"/>
                            <a:pt x="11" y="5"/>
                            <a:pt x="11" y="6"/>
                          </a:cubicBezTo>
                          <a:cubicBezTo>
                            <a:pt x="12" y="9"/>
                            <a:pt x="8" y="10"/>
                            <a:pt x="5" y="10"/>
                          </a:cubicBezTo>
                          <a:cubicBezTo>
                            <a:pt x="3" y="10"/>
                            <a:pt x="3" y="13"/>
                            <a:pt x="5" y="12"/>
                          </a:cubicBezTo>
                          <a:cubicBezTo>
                            <a:pt x="9" y="12"/>
                            <a:pt x="14" y="11"/>
                            <a:pt x="14" y="6"/>
                          </a:cubicBezTo>
                          <a:cubicBezTo>
                            <a:pt x="15" y="4"/>
                            <a:pt x="14" y="2"/>
                            <a:pt x="12" y="1"/>
                          </a:cubicBezTo>
                          <a:cubicBezTo>
                            <a:pt x="10" y="0"/>
                            <a:pt x="8" y="0"/>
                            <a:pt x="6" y="0"/>
                          </a:cubicBezTo>
                          <a:cubicBezTo>
                            <a:pt x="3" y="1"/>
                            <a:pt x="0" y="4"/>
                            <a:pt x="0" y="7"/>
                          </a:cubicBezTo>
                          <a:cubicBezTo>
                            <a:pt x="1" y="11"/>
                            <a:pt x="5" y="13"/>
                            <a:pt x="8" y="12"/>
                          </a:cubicBezTo>
                          <a:cubicBezTo>
                            <a:pt x="10" y="12"/>
                            <a:pt x="10" y="10"/>
                            <a:pt x="8"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203"/>
                    <p:cNvSpPr/>
                    <p:nvPr/>
                  </p:nvSpPr>
                  <p:spPr bwMode="auto">
                    <a:xfrm>
                      <a:off x="981075" y="2128838"/>
                      <a:ext cx="60325" cy="49213"/>
                    </a:xfrm>
                    <a:custGeom>
                      <a:avLst/>
                      <a:gdLst>
                        <a:gd name="T0" fmla="*/ 7 w 57"/>
                        <a:gd name="T1" fmla="*/ 29 h 46"/>
                        <a:gd name="T2" fmla="*/ 5 w 57"/>
                        <a:gd name="T3" fmla="*/ 13 h 46"/>
                        <a:gd name="T4" fmla="*/ 9 w 57"/>
                        <a:gd name="T5" fmla="*/ 5 h 46"/>
                        <a:gd name="T6" fmla="*/ 18 w 57"/>
                        <a:gd name="T7" fmla="*/ 5 h 46"/>
                        <a:gd name="T8" fmla="*/ 37 w 57"/>
                        <a:gd name="T9" fmla="*/ 7 h 46"/>
                        <a:gd name="T10" fmla="*/ 46 w 57"/>
                        <a:gd name="T11" fmla="*/ 7 h 46"/>
                        <a:gd name="T12" fmla="*/ 51 w 57"/>
                        <a:gd name="T13" fmla="*/ 18 h 46"/>
                        <a:gd name="T14" fmla="*/ 49 w 57"/>
                        <a:gd name="T15" fmla="*/ 30 h 46"/>
                        <a:gd name="T16" fmla="*/ 42 w 57"/>
                        <a:gd name="T17" fmla="*/ 31 h 46"/>
                        <a:gd name="T18" fmla="*/ 43 w 57"/>
                        <a:gd name="T19" fmla="*/ 45 h 46"/>
                        <a:gd name="T20" fmla="*/ 45 w 57"/>
                        <a:gd name="T21" fmla="*/ 43 h 46"/>
                        <a:gd name="T22" fmla="*/ 36 w 57"/>
                        <a:gd name="T23" fmla="*/ 31 h 46"/>
                        <a:gd name="T24" fmla="*/ 34 w 57"/>
                        <a:gd name="T25" fmla="*/ 30 h 46"/>
                        <a:gd name="T26" fmla="*/ 6 w 57"/>
                        <a:gd name="T27" fmla="*/ 29 h 46"/>
                        <a:gd name="T28" fmla="*/ 5 w 57"/>
                        <a:gd name="T29" fmla="*/ 32 h 46"/>
                        <a:gd name="T30" fmla="*/ 27 w 57"/>
                        <a:gd name="T31" fmla="*/ 32 h 46"/>
                        <a:gd name="T32" fmla="*/ 43 w 57"/>
                        <a:gd name="T33" fmla="*/ 45 h 46"/>
                        <a:gd name="T34" fmla="*/ 45 w 57"/>
                        <a:gd name="T35" fmla="*/ 43 h 46"/>
                        <a:gd name="T36" fmla="*/ 53 w 57"/>
                        <a:gd name="T37" fmla="*/ 33 h 46"/>
                        <a:gd name="T38" fmla="*/ 54 w 57"/>
                        <a:gd name="T39" fmla="*/ 31 h 46"/>
                        <a:gd name="T40" fmla="*/ 52 w 57"/>
                        <a:gd name="T41" fmla="*/ 5 h 46"/>
                        <a:gd name="T42" fmla="*/ 44 w 57"/>
                        <a:gd name="T43" fmla="*/ 4 h 46"/>
                        <a:gd name="T44" fmla="*/ 21 w 57"/>
                        <a:gd name="T45" fmla="*/ 2 h 46"/>
                        <a:gd name="T46" fmla="*/ 2 w 57"/>
                        <a:gd name="T47" fmla="*/ 6 h 46"/>
                        <a:gd name="T48" fmla="*/ 4 w 57"/>
                        <a:gd name="T49" fmla="*/ 31 h 46"/>
                        <a:gd name="T50" fmla="*/ 7 w 57"/>
                        <a:gd name="T51" fmla="*/ 2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7" h="46">
                          <a:moveTo>
                            <a:pt x="7" y="29"/>
                          </a:moveTo>
                          <a:cubicBezTo>
                            <a:pt x="4" y="24"/>
                            <a:pt x="5" y="18"/>
                            <a:pt x="5" y="13"/>
                          </a:cubicBezTo>
                          <a:cubicBezTo>
                            <a:pt x="5" y="10"/>
                            <a:pt x="4" y="6"/>
                            <a:pt x="9" y="5"/>
                          </a:cubicBezTo>
                          <a:cubicBezTo>
                            <a:pt x="12" y="5"/>
                            <a:pt x="15" y="5"/>
                            <a:pt x="18" y="5"/>
                          </a:cubicBezTo>
                          <a:cubicBezTo>
                            <a:pt x="24" y="5"/>
                            <a:pt x="31" y="6"/>
                            <a:pt x="37" y="7"/>
                          </a:cubicBezTo>
                          <a:cubicBezTo>
                            <a:pt x="40" y="7"/>
                            <a:pt x="43" y="7"/>
                            <a:pt x="46" y="7"/>
                          </a:cubicBezTo>
                          <a:cubicBezTo>
                            <a:pt x="53" y="7"/>
                            <a:pt x="52" y="15"/>
                            <a:pt x="51" y="18"/>
                          </a:cubicBezTo>
                          <a:cubicBezTo>
                            <a:pt x="51" y="21"/>
                            <a:pt x="53" y="30"/>
                            <a:pt x="49" y="30"/>
                          </a:cubicBezTo>
                          <a:cubicBezTo>
                            <a:pt x="48" y="30"/>
                            <a:pt x="43" y="30"/>
                            <a:pt x="42" y="31"/>
                          </a:cubicBezTo>
                          <a:cubicBezTo>
                            <a:pt x="37" y="36"/>
                            <a:pt x="40" y="41"/>
                            <a:pt x="43" y="45"/>
                          </a:cubicBezTo>
                          <a:cubicBezTo>
                            <a:pt x="44" y="44"/>
                            <a:pt x="44" y="43"/>
                            <a:pt x="45" y="43"/>
                          </a:cubicBezTo>
                          <a:cubicBezTo>
                            <a:pt x="40" y="40"/>
                            <a:pt x="37" y="36"/>
                            <a:pt x="36" y="31"/>
                          </a:cubicBezTo>
                          <a:cubicBezTo>
                            <a:pt x="35" y="30"/>
                            <a:pt x="35" y="30"/>
                            <a:pt x="34" y="30"/>
                          </a:cubicBezTo>
                          <a:cubicBezTo>
                            <a:pt x="25" y="29"/>
                            <a:pt x="15" y="32"/>
                            <a:pt x="6" y="29"/>
                          </a:cubicBezTo>
                          <a:cubicBezTo>
                            <a:pt x="4" y="28"/>
                            <a:pt x="3" y="31"/>
                            <a:pt x="5" y="32"/>
                          </a:cubicBezTo>
                          <a:cubicBezTo>
                            <a:pt x="12" y="34"/>
                            <a:pt x="20" y="33"/>
                            <a:pt x="27" y="32"/>
                          </a:cubicBezTo>
                          <a:cubicBezTo>
                            <a:pt x="34" y="32"/>
                            <a:pt x="38" y="41"/>
                            <a:pt x="43" y="45"/>
                          </a:cubicBezTo>
                          <a:cubicBezTo>
                            <a:pt x="45" y="46"/>
                            <a:pt x="46" y="44"/>
                            <a:pt x="45" y="43"/>
                          </a:cubicBezTo>
                          <a:cubicBezTo>
                            <a:pt x="36" y="32"/>
                            <a:pt x="49" y="33"/>
                            <a:pt x="53" y="33"/>
                          </a:cubicBezTo>
                          <a:cubicBezTo>
                            <a:pt x="54" y="33"/>
                            <a:pt x="54" y="32"/>
                            <a:pt x="54" y="31"/>
                          </a:cubicBezTo>
                          <a:cubicBezTo>
                            <a:pt x="54" y="24"/>
                            <a:pt x="57" y="12"/>
                            <a:pt x="52" y="5"/>
                          </a:cubicBezTo>
                          <a:cubicBezTo>
                            <a:pt x="50" y="4"/>
                            <a:pt x="45" y="4"/>
                            <a:pt x="44" y="4"/>
                          </a:cubicBezTo>
                          <a:cubicBezTo>
                            <a:pt x="36" y="4"/>
                            <a:pt x="29" y="3"/>
                            <a:pt x="21" y="2"/>
                          </a:cubicBezTo>
                          <a:cubicBezTo>
                            <a:pt x="17" y="2"/>
                            <a:pt x="3" y="0"/>
                            <a:pt x="2" y="6"/>
                          </a:cubicBezTo>
                          <a:cubicBezTo>
                            <a:pt x="0" y="13"/>
                            <a:pt x="1" y="24"/>
                            <a:pt x="4" y="31"/>
                          </a:cubicBezTo>
                          <a:cubicBezTo>
                            <a:pt x="5" y="32"/>
                            <a:pt x="8" y="31"/>
                            <a:pt x="7"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204"/>
                    <p:cNvSpPr/>
                    <p:nvPr/>
                  </p:nvSpPr>
                  <p:spPr bwMode="auto">
                    <a:xfrm>
                      <a:off x="1030288" y="2227263"/>
                      <a:ext cx="30163" cy="36513"/>
                    </a:xfrm>
                    <a:custGeom>
                      <a:avLst/>
                      <a:gdLst>
                        <a:gd name="T0" fmla="*/ 26 w 28"/>
                        <a:gd name="T1" fmla="*/ 3 h 34"/>
                        <a:gd name="T2" fmla="*/ 8 w 28"/>
                        <a:gd name="T3" fmla="*/ 3 h 34"/>
                        <a:gd name="T4" fmla="*/ 3 w 28"/>
                        <a:gd name="T5" fmla="*/ 12 h 34"/>
                        <a:gd name="T6" fmla="*/ 17 w 28"/>
                        <a:gd name="T7" fmla="*/ 19 h 34"/>
                        <a:gd name="T8" fmla="*/ 13 w 28"/>
                        <a:gd name="T9" fmla="*/ 30 h 34"/>
                        <a:gd name="T10" fmla="*/ 3 w 28"/>
                        <a:gd name="T11" fmla="*/ 19 h 34"/>
                        <a:gd name="T12" fmla="*/ 0 w 28"/>
                        <a:gd name="T13" fmla="*/ 19 h 34"/>
                        <a:gd name="T14" fmla="*/ 11 w 28"/>
                        <a:gd name="T15" fmla="*/ 33 h 34"/>
                        <a:gd name="T16" fmla="*/ 24 w 28"/>
                        <a:gd name="T17" fmla="*/ 24 h 34"/>
                        <a:gd name="T18" fmla="*/ 11 w 28"/>
                        <a:gd name="T19" fmla="*/ 13 h 34"/>
                        <a:gd name="T20" fmla="*/ 6 w 28"/>
                        <a:gd name="T21" fmla="*/ 12 h 34"/>
                        <a:gd name="T22" fmla="*/ 13 w 28"/>
                        <a:gd name="T23" fmla="*/ 4 h 34"/>
                        <a:gd name="T24" fmla="*/ 26 w 28"/>
                        <a:gd name="T25" fmla="*/ 6 h 34"/>
                        <a:gd name="T26" fmla="*/ 26 w 28"/>
                        <a:gd name="T27"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34">
                          <a:moveTo>
                            <a:pt x="26" y="3"/>
                          </a:moveTo>
                          <a:cubicBezTo>
                            <a:pt x="20" y="2"/>
                            <a:pt x="14" y="0"/>
                            <a:pt x="8" y="3"/>
                          </a:cubicBezTo>
                          <a:cubicBezTo>
                            <a:pt x="4" y="4"/>
                            <a:pt x="0" y="8"/>
                            <a:pt x="3" y="12"/>
                          </a:cubicBezTo>
                          <a:cubicBezTo>
                            <a:pt x="6" y="16"/>
                            <a:pt x="13" y="16"/>
                            <a:pt x="17" y="19"/>
                          </a:cubicBezTo>
                          <a:cubicBezTo>
                            <a:pt x="24" y="23"/>
                            <a:pt x="20" y="30"/>
                            <a:pt x="13" y="30"/>
                          </a:cubicBezTo>
                          <a:cubicBezTo>
                            <a:pt x="6" y="31"/>
                            <a:pt x="3" y="25"/>
                            <a:pt x="3" y="19"/>
                          </a:cubicBezTo>
                          <a:cubicBezTo>
                            <a:pt x="3" y="17"/>
                            <a:pt x="0" y="17"/>
                            <a:pt x="0" y="19"/>
                          </a:cubicBezTo>
                          <a:cubicBezTo>
                            <a:pt x="0" y="26"/>
                            <a:pt x="4" y="32"/>
                            <a:pt x="11" y="33"/>
                          </a:cubicBezTo>
                          <a:cubicBezTo>
                            <a:pt x="17" y="34"/>
                            <a:pt x="24" y="30"/>
                            <a:pt x="24" y="24"/>
                          </a:cubicBezTo>
                          <a:cubicBezTo>
                            <a:pt x="23" y="17"/>
                            <a:pt x="16" y="15"/>
                            <a:pt x="11" y="13"/>
                          </a:cubicBezTo>
                          <a:cubicBezTo>
                            <a:pt x="9" y="13"/>
                            <a:pt x="8" y="12"/>
                            <a:pt x="6" y="12"/>
                          </a:cubicBezTo>
                          <a:cubicBezTo>
                            <a:pt x="1" y="8"/>
                            <a:pt x="10" y="5"/>
                            <a:pt x="13" y="4"/>
                          </a:cubicBezTo>
                          <a:cubicBezTo>
                            <a:pt x="17" y="4"/>
                            <a:pt x="22" y="5"/>
                            <a:pt x="26" y="6"/>
                          </a:cubicBezTo>
                          <a:cubicBezTo>
                            <a:pt x="28" y="6"/>
                            <a:pt x="28" y="3"/>
                            <a:pt x="2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205"/>
                    <p:cNvSpPr/>
                    <p:nvPr/>
                  </p:nvSpPr>
                  <p:spPr bwMode="auto">
                    <a:xfrm>
                      <a:off x="1041400" y="2224088"/>
                      <a:ext cx="11113" cy="7938"/>
                    </a:xfrm>
                    <a:custGeom>
                      <a:avLst/>
                      <a:gdLst>
                        <a:gd name="T0" fmla="*/ 5 w 11"/>
                        <a:gd name="T1" fmla="*/ 6 h 8"/>
                        <a:gd name="T2" fmla="*/ 4 w 11"/>
                        <a:gd name="T3" fmla="*/ 2 h 8"/>
                        <a:gd name="T4" fmla="*/ 2 w 11"/>
                        <a:gd name="T5" fmla="*/ 3 h 8"/>
                        <a:gd name="T6" fmla="*/ 9 w 11"/>
                        <a:gd name="T7" fmla="*/ 3 h 8"/>
                        <a:gd name="T8" fmla="*/ 8 w 11"/>
                        <a:gd name="T9" fmla="*/ 2 h 8"/>
                        <a:gd name="T10" fmla="*/ 7 w 11"/>
                        <a:gd name="T11" fmla="*/ 5 h 8"/>
                        <a:gd name="T12" fmla="*/ 9 w 11"/>
                        <a:gd name="T13" fmla="*/ 5 h 8"/>
                        <a:gd name="T14" fmla="*/ 2 w 11"/>
                        <a:gd name="T15" fmla="*/ 2 h 8"/>
                        <a:gd name="T16" fmla="*/ 2 w 11"/>
                        <a:gd name="T17" fmla="*/ 5 h 8"/>
                        <a:gd name="T18" fmla="*/ 6 w 11"/>
                        <a:gd name="T19" fmla="*/ 5 h 8"/>
                        <a:gd name="T20" fmla="*/ 6 w 11"/>
                        <a:gd name="T21" fmla="*/ 2 h 8"/>
                        <a:gd name="T22" fmla="*/ 2 w 11"/>
                        <a:gd name="T23" fmla="*/ 2 h 8"/>
                        <a:gd name="T24" fmla="*/ 2 w 11"/>
                        <a:gd name="T25" fmla="*/ 5 h 8"/>
                        <a:gd name="T26" fmla="*/ 7 w 11"/>
                        <a:gd name="T27" fmla="*/ 7 h 8"/>
                        <a:gd name="T28" fmla="*/ 10 w 11"/>
                        <a:gd name="T29" fmla="*/ 6 h 8"/>
                        <a:gd name="T30" fmla="*/ 10 w 11"/>
                        <a:gd name="T31" fmla="*/ 2 h 8"/>
                        <a:gd name="T32" fmla="*/ 9 w 11"/>
                        <a:gd name="T33" fmla="*/ 0 h 8"/>
                        <a:gd name="T34" fmla="*/ 2 w 11"/>
                        <a:gd name="T35" fmla="*/ 0 h 8"/>
                        <a:gd name="T36" fmla="*/ 1 w 11"/>
                        <a:gd name="T37" fmla="*/ 2 h 8"/>
                        <a:gd name="T38" fmla="*/ 2 w 11"/>
                        <a:gd name="T39" fmla="*/ 6 h 8"/>
                        <a:gd name="T40" fmla="*/ 5 w 11"/>
                        <a:gd name="T41"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8">
                          <a:moveTo>
                            <a:pt x="5" y="6"/>
                          </a:moveTo>
                          <a:cubicBezTo>
                            <a:pt x="4" y="4"/>
                            <a:pt x="4" y="3"/>
                            <a:pt x="4" y="2"/>
                          </a:cubicBezTo>
                          <a:cubicBezTo>
                            <a:pt x="3" y="2"/>
                            <a:pt x="3" y="3"/>
                            <a:pt x="2" y="3"/>
                          </a:cubicBezTo>
                          <a:cubicBezTo>
                            <a:pt x="5" y="3"/>
                            <a:pt x="7" y="3"/>
                            <a:pt x="9" y="3"/>
                          </a:cubicBezTo>
                          <a:cubicBezTo>
                            <a:pt x="9" y="3"/>
                            <a:pt x="8" y="2"/>
                            <a:pt x="8" y="2"/>
                          </a:cubicBezTo>
                          <a:cubicBezTo>
                            <a:pt x="7" y="3"/>
                            <a:pt x="7" y="4"/>
                            <a:pt x="7" y="5"/>
                          </a:cubicBezTo>
                          <a:cubicBezTo>
                            <a:pt x="8" y="5"/>
                            <a:pt x="8" y="5"/>
                            <a:pt x="9" y="5"/>
                          </a:cubicBezTo>
                          <a:cubicBezTo>
                            <a:pt x="7" y="3"/>
                            <a:pt x="5" y="2"/>
                            <a:pt x="2" y="2"/>
                          </a:cubicBezTo>
                          <a:cubicBezTo>
                            <a:pt x="1" y="2"/>
                            <a:pt x="0" y="5"/>
                            <a:pt x="2" y="5"/>
                          </a:cubicBezTo>
                          <a:cubicBezTo>
                            <a:pt x="4" y="5"/>
                            <a:pt x="5" y="5"/>
                            <a:pt x="6" y="5"/>
                          </a:cubicBezTo>
                          <a:cubicBezTo>
                            <a:pt x="8" y="5"/>
                            <a:pt x="8" y="2"/>
                            <a:pt x="6" y="2"/>
                          </a:cubicBezTo>
                          <a:cubicBezTo>
                            <a:pt x="5" y="2"/>
                            <a:pt x="4" y="2"/>
                            <a:pt x="2" y="2"/>
                          </a:cubicBezTo>
                          <a:cubicBezTo>
                            <a:pt x="2" y="3"/>
                            <a:pt x="2" y="4"/>
                            <a:pt x="2" y="5"/>
                          </a:cubicBezTo>
                          <a:cubicBezTo>
                            <a:pt x="4" y="5"/>
                            <a:pt x="6" y="5"/>
                            <a:pt x="7" y="7"/>
                          </a:cubicBezTo>
                          <a:cubicBezTo>
                            <a:pt x="8" y="7"/>
                            <a:pt x="9" y="7"/>
                            <a:pt x="10" y="6"/>
                          </a:cubicBezTo>
                          <a:cubicBezTo>
                            <a:pt x="10" y="5"/>
                            <a:pt x="10" y="3"/>
                            <a:pt x="10" y="2"/>
                          </a:cubicBezTo>
                          <a:cubicBezTo>
                            <a:pt x="11" y="1"/>
                            <a:pt x="10" y="1"/>
                            <a:pt x="9" y="0"/>
                          </a:cubicBezTo>
                          <a:cubicBezTo>
                            <a:pt x="7" y="0"/>
                            <a:pt x="5" y="0"/>
                            <a:pt x="2" y="0"/>
                          </a:cubicBezTo>
                          <a:cubicBezTo>
                            <a:pt x="2" y="0"/>
                            <a:pt x="1" y="1"/>
                            <a:pt x="1" y="2"/>
                          </a:cubicBezTo>
                          <a:cubicBezTo>
                            <a:pt x="1" y="3"/>
                            <a:pt x="1" y="5"/>
                            <a:pt x="2" y="6"/>
                          </a:cubicBezTo>
                          <a:cubicBezTo>
                            <a:pt x="2" y="8"/>
                            <a:pt x="5" y="7"/>
                            <a:pt x="5"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408"/>
                    <p:cNvSpPr/>
                    <p:nvPr/>
                  </p:nvSpPr>
                  <p:spPr bwMode="auto">
                    <a:xfrm>
                      <a:off x="1012825" y="2757488"/>
                      <a:ext cx="14288" cy="36513"/>
                    </a:xfrm>
                    <a:custGeom>
                      <a:avLst/>
                      <a:gdLst>
                        <a:gd name="T0" fmla="*/ 2 w 14"/>
                        <a:gd name="T1" fmla="*/ 2 h 34"/>
                        <a:gd name="T2" fmla="*/ 2 w 14"/>
                        <a:gd name="T3" fmla="*/ 0 h 34"/>
                        <a:gd name="T4" fmla="*/ 0 w 14"/>
                        <a:gd name="T5" fmla="*/ 1 h 34"/>
                        <a:gd name="T6" fmla="*/ 13 w 14"/>
                        <a:gd name="T7" fmla="*/ 33 h 34"/>
                        <a:gd name="T8" fmla="*/ 14 w 14"/>
                        <a:gd name="T9" fmla="*/ 33 h 34"/>
                        <a:gd name="T10" fmla="*/ 2 w 14"/>
                        <a:gd name="T11" fmla="*/ 0 h 34"/>
                        <a:gd name="T12" fmla="*/ 0 w 14"/>
                        <a:gd name="T13" fmla="*/ 0 h 34"/>
                        <a:gd name="T14" fmla="*/ 0 w 14"/>
                        <a:gd name="T15" fmla="*/ 2 h 34"/>
                        <a:gd name="T16" fmla="*/ 2 w 14"/>
                        <a:gd name="T17"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34">
                          <a:moveTo>
                            <a:pt x="2" y="2"/>
                          </a:moveTo>
                          <a:cubicBezTo>
                            <a:pt x="2" y="1"/>
                            <a:pt x="2" y="1"/>
                            <a:pt x="2" y="0"/>
                          </a:cubicBezTo>
                          <a:cubicBezTo>
                            <a:pt x="1" y="0"/>
                            <a:pt x="1" y="0"/>
                            <a:pt x="0" y="1"/>
                          </a:cubicBezTo>
                          <a:cubicBezTo>
                            <a:pt x="5" y="11"/>
                            <a:pt x="9" y="22"/>
                            <a:pt x="13" y="33"/>
                          </a:cubicBezTo>
                          <a:cubicBezTo>
                            <a:pt x="13" y="34"/>
                            <a:pt x="14" y="33"/>
                            <a:pt x="14" y="33"/>
                          </a:cubicBezTo>
                          <a:cubicBezTo>
                            <a:pt x="11" y="22"/>
                            <a:pt x="6" y="11"/>
                            <a:pt x="2" y="0"/>
                          </a:cubicBezTo>
                          <a:cubicBezTo>
                            <a:pt x="1" y="0"/>
                            <a:pt x="0" y="0"/>
                            <a:pt x="0" y="0"/>
                          </a:cubicBezTo>
                          <a:cubicBezTo>
                            <a:pt x="0" y="1"/>
                            <a:pt x="0" y="1"/>
                            <a:pt x="0" y="2"/>
                          </a:cubicBezTo>
                          <a:cubicBezTo>
                            <a:pt x="0" y="3"/>
                            <a:pt x="2" y="3"/>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09"/>
                    <p:cNvSpPr/>
                    <p:nvPr/>
                  </p:nvSpPr>
                  <p:spPr bwMode="auto">
                    <a:xfrm>
                      <a:off x="1033463" y="2754313"/>
                      <a:ext cx="39688" cy="41275"/>
                    </a:xfrm>
                    <a:custGeom>
                      <a:avLst/>
                      <a:gdLst>
                        <a:gd name="T0" fmla="*/ 1 w 37"/>
                        <a:gd name="T1" fmla="*/ 34 h 38"/>
                        <a:gd name="T2" fmla="*/ 3 w 37"/>
                        <a:gd name="T3" fmla="*/ 32 h 38"/>
                        <a:gd name="T4" fmla="*/ 4 w 37"/>
                        <a:gd name="T5" fmla="*/ 27 h 38"/>
                        <a:gd name="T6" fmla="*/ 8 w 37"/>
                        <a:gd name="T7" fmla="*/ 18 h 38"/>
                        <a:gd name="T8" fmla="*/ 12 w 37"/>
                        <a:gd name="T9" fmla="*/ 8 h 38"/>
                        <a:gd name="T10" fmla="*/ 26 w 37"/>
                        <a:gd name="T11" fmla="*/ 9 h 38"/>
                        <a:gd name="T12" fmla="*/ 32 w 37"/>
                        <a:gd name="T13" fmla="*/ 23 h 38"/>
                        <a:gd name="T14" fmla="*/ 36 w 37"/>
                        <a:gd name="T15" fmla="*/ 34 h 38"/>
                        <a:gd name="T16" fmla="*/ 23 w 37"/>
                        <a:gd name="T17" fmla="*/ 36 h 38"/>
                        <a:gd name="T18" fmla="*/ 19 w 37"/>
                        <a:gd name="T19" fmla="*/ 26 h 38"/>
                        <a:gd name="T20" fmla="*/ 18 w 37"/>
                        <a:gd name="T21" fmla="*/ 33 h 38"/>
                        <a:gd name="T22" fmla="*/ 13 w 37"/>
                        <a:gd name="T23" fmla="*/ 36 h 38"/>
                        <a:gd name="T24" fmla="*/ 0 w 37"/>
                        <a:gd name="T25" fmla="*/ 36 h 38"/>
                        <a:gd name="T26" fmla="*/ 0 w 37"/>
                        <a:gd name="T27" fmla="*/ 38 h 38"/>
                        <a:gd name="T28" fmla="*/ 19 w 37"/>
                        <a:gd name="T29" fmla="*/ 37 h 38"/>
                        <a:gd name="T30" fmla="*/ 19 w 37"/>
                        <a:gd name="T31" fmla="*/ 37 h 38"/>
                        <a:gd name="T32" fmla="*/ 19 w 37"/>
                        <a:gd name="T33" fmla="*/ 33 h 38"/>
                        <a:gd name="T34" fmla="*/ 19 w 37"/>
                        <a:gd name="T35" fmla="*/ 31 h 38"/>
                        <a:gd name="T36" fmla="*/ 21 w 37"/>
                        <a:gd name="T37" fmla="*/ 29 h 38"/>
                        <a:gd name="T38" fmla="*/ 22 w 37"/>
                        <a:gd name="T39" fmla="*/ 37 h 38"/>
                        <a:gd name="T40" fmla="*/ 23 w 37"/>
                        <a:gd name="T41" fmla="*/ 37 h 38"/>
                        <a:gd name="T42" fmla="*/ 36 w 37"/>
                        <a:gd name="T43" fmla="*/ 37 h 38"/>
                        <a:gd name="T44" fmla="*/ 37 w 37"/>
                        <a:gd name="T45" fmla="*/ 36 h 38"/>
                        <a:gd name="T46" fmla="*/ 31 w 37"/>
                        <a:gd name="T47" fmla="*/ 14 h 38"/>
                        <a:gd name="T48" fmla="*/ 23 w 37"/>
                        <a:gd name="T49" fmla="*/ 2 h 38"/>
                        <a:gd name="T50" fmla="*/ 11 w 37"/>
                        <a:gd name="T51" fmla="*/ 7 h 38"/>
                        <a:gd name="T52" fmla="*/ 0 w 37"/>
                        <a:gd name="T53" fmla="*/ 36 h 38"/>
                        <a:gd name="T54" fmla="*/ 1 w 37"/>
                        <a:gd name="T55" fmla="*/ 36 h 38"/>
                        <a:gd name="T56" fmla="*/ 3 w 37"/>
                        <a:gd name="T57" fmla="*/ 34 h 38"/>
                        <a:gd name="T58" fmla="*/ 1 w 37"/>
                        <a:gd name="T59"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38">
                          <a:moveTo>
                            <a:pt x="1" y="34"/>
                          </a:moveTo>
                          <a:cubicBezTo>
                            <a:pt x="2" y="35"/>
                            <a:pt x="3" y="34"/>
                            <a:pt x="3" y="32"/>
                          </a:cubicBezTo>
                          <a:cubicBezTo>
                            <a:pt x="3" y="30"/>
                            <a:pt x="4" y="29"/>
                            <a:pt x="4" y="27"/>
                          </a:cubicBezTo>
                          <a:cubicBezTo>
                            <a:pt x="5" y="24"/>
                            <a:pt x="7" y="21"/>
                            <a:pt x="8" y="18"/>
                          </a:cubicBezTo>
                          <a:cubicBezTo>
                            <a:pt x="9" y="15"/>
                            <a:pt x="11" y="11"/>
                            <a:pt x="12" y="8"/>
                          </a:cubicBezTo>
                          <a:cubicBezTo>
                            <a:pt x="16" y="0"/>
                            <a:pt x="23" y="3"/>
                            <a:pt x="26" y="9"/>
                          </a:cubicBezTo>
                          <a:cubicBezTo>
                            <a:pt x="29" y="13"/>
                            <a:pt x="30" y="18"/>
                            <a:pt x="32" y="23"/>
                          </a:cubicBezTo>
                          <a:cubicBezTo>
                            <a:pt x="34" y="27"/>
                            <a:pt x="35" y="30"/>
                            <a:pt x="36" y="34"/>
                          </a:cubicBezTo>
                          <a:cubicBezTo>
                            <a:pt x="36" y="37"/>
                            <a:pt x="23" y="36"/>
                            <a:pt x="23" y="36"/>
                          </a:cubicBezTo>
                          <a:cubicBezTo>
                            <a:pt x="23" y="34"/>
                            <a:pt x="23" y="24"/>
                            <a:pt x="19" y="26"/>
                          </a:cubicBezTo>
                          <a:cubicBezTo>
                            <a:pt x="17" y="27"/>
                            <a:pt x="18" y="31"/>
                            <a:pt x="18" y="33"/>
                          </a:cubicBezTo>
                          <a:cubicBezTo>
                            <a:pt x="18" y="36"/>
                            <a:pt x="17" y="36"/>
                            <a:pt x="13" y="36"/>
                          </a:cubicBezTo>
                          <a:cubicBezTo>
                            <a:pt x="9" y="36"/>
                            <a:pt x="5" y="36"/>
                            <a:pt x="0" y="36"/>
                          </a:cubicBezTo>
                          <a:cubicBezTo>
                            <a:pt x="0" y="36"/>
                            <a:pt x="0" y="38"/>
                            <a:pt x="0" y="38"/>
                          </a:cubicBezTo>
                          <a:cubicBezTo>
                            <a:pt x="6" y="37"/>
                            <a:pt x="13" y="38"/>
                            <a:pt x="19" y="37"/>
                          </a:cubicBezTo>
                          <a:cubicBezTo>
                            <a:pt x="19" y="37"/>
                            <a:pt x="19" y="37"/>
                            <a:pt x="19" y="37"/>
                          </a:cubicBezTo>
                          <a:cubicBezTo>
                            <a:pt x="19" y="35"/>
                            <a:pt x="19" y="34"/>
                            <a:pt x="19" y="33"/>
                          </a:cubicBezTo>
                          <a:cubicBezTo>
                            <a:pt x="19" y="32"/>
                            <a:pt x="19" y="32"/>
                            <a:pt x="19" y="31"/>
                          </a:cubicBezTo>
                          <a:cubicBezTo>
                            <a:pt x="19" y="30"/>
                            <a:pt x="19" y="29"/>
                            <a:pt x="21" y="29"/>
                          </a:cubicBezTo>
                          <a:cubicBezTo>
                            <a:pt x="22" y="31"/>
                            <a:pt x="21" y="34"/>
                            <a:pt x="22" y="37"/>
                          </a:cubicBezTo>
                          <a:cubicBezTo>
                            <a:pt x="22" y="37"/>
                            <a:pt x="22" y="37"/>
                            <a:pt x="23" y="37"/>
                          </a:cubicBezTo>
                          <a:cubicBezTo>
                            <a:pt x="27" y="37"/>
                            <a:pt x="32" y="37"/>
                            <a:pt x="36" y="37"/>
                          </a:cubicBezTo>
                          <a:cubicBezTo>
                            <a:pt x="37" y="37"/>
                            <a:pt x="37" y="37"/>
                            <a:pt x="37" y="36"/>
                          </a:cubicBezTo>
                          <a:cubicBezTo>
                            <a:pt x="37" y="28"/>
                            <a:pt x="33" y="21"/>
                            <a:pt x="31" y="14"/>
                          </a:cubicBezTo>
                          <a:cubicBezTo>
                            <a:pt x="29" y="11"/>
                            <a:pt x="27" y="4"/>
                            <a:pt x="23" y="2"/>
                          </a:cubicBezTo>
                          <a:cubicBezTo>
                            <a:pt x="18" y="0"/>
                            <a:pt x="14" y="3"/>
                            <a:pt x="11" y="7"/>
                          </a:cubicBezTo>
                          <a:cubicBezTo>
                            <a:pt x="6" y="15"/>
                            <a:pt x="2" y="27"/>
                            <a:pt x="0" y="36"/>
                          </a:cubicBezTo>
                          <a:cubicBezTo>
                            <a:pt x="0" y="37"/>
                            <a:pt x="1" y="37"/>
                            <a:pt x="1" y="36"/>
                          </a:cubicBezTo>
                          <a:cubicBezTo>
                            <a:pt x="2" y="36"/>
                            <a:pt x="2" y="35"/>
                            <a:pt x="3" y="34"/>
                          </a:cubicBezTo>
                          <a:cubicBezTo>
                            <a:pt x="3" y="34"/>
                            <a:pt x="2" y="33"/>
                            <a:pt x="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10"/>
                    <p:cNvSpPr/>
                    <p:nvPr/>
                  </p:nvSpPr>
                  <p:spPr bwMode="auto">
                    <a:xfrm>
                      <a:off x="1023938" y="2757488"/>
                      <a:ext cx="4763" cy="9525"/>
                    </a:xfrm>
                    <a:custGeom>
                      <a:avLst/>
                      <a:gdLst>
                        <a:gd name="T0" fmla="*/ 4 w 5"/>
                        <a:gd name="T1" fmla="*/ 0 h 9"/>
                        <a:gd name="T2" fmla="*/ 1 w 5"/>
                        <a:gd name="T3" fmla="*/ 4 h 9"/>
                        <a:gd name="T4" fmla="*/ 3 w 5"/>
                        <a:gd name="T5" fmla="*/ 8 h 9"/>
                        <a:gd name="T6" fmla="*/ 4 w 5"/>
                        <a:gd name="T7" fmla="*/ 8 h 9"/>
                        <a:gd name="T8" fmla="*/ 2 w 5"/>
                        <a:gd name="T9" fmla="*/ 5 h 9"/>
                        <a:gd name="T10" fmla="*/ 4 w 5"/>
                        <a:gd name="T11" fmla="*/ 1 h 9"/>
                        <a:gd name="T12" fmla="*/ 4 w 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4" y="0"/>
                          </a:moveTo>
                          <a:cubicBezTo>
                            <a:pt x="3" y="1"/>
                            <a:pt x="1" y="2"/>
                            <a:pt x="1" y="4"/>
                          </a:cubicBezTo>
                          <a:cubicBezTo>
                            <a:pt x="0" y="6"/>
                            <a:pt x="3" y="7"/>
                            <a:pt x="3" y="8"/>
                          </a:cubicBezTo>
                          <a:cubicBezTo>
                            <a:pt x="3" y="9"/>
                            <a:pt x="5" y="9"/>
                            <a:pt x="4" y="8"/>
                          </a:cubicBezTo>
                          <a:cubicBezTo>
                            <a:pt x="4" y="6"/>
                            <a:pt x="2" y="6"/>
                            <a:pt x="2" y="5"/>
                          </a:cubicBezTo>
                          <a:cubicBezTo>
                            <a:pt x="2" y="4"/>
                            <a:pt x="4" y="2"/>
                            <a:pt x="4" y="1"/>
                          </a:cubicBezTo>
                          <a:cubicBezTo>
                            <a:pt x="5" y="1"/>
                            <a:pt x="4"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11"/>
                    <p:cNvSpPr/>
                    <p:nvPr/>
                  </p:nvSpPr>
                  <p:spPr bwMode="auto">
                    <a:xfrm>
                      <a:off x="1027113" y="2757488"/>
                      <a:ext cx="4763" cy="9525"/>
                    </a:xfrm>
                    <a:custGeom>
                      <a:avLst/>
                      <a:gdLst>
                        <a:gd name="T0" fmla="*/ 1 w 5"/>
                        <a:gd name="T1" fmla="*/ 1 h 9"/>
                        <a:gd name="T2" fmla="*/ 3 w 5"/>
                        <a:gd name="T3" fmla="*/ 4 h 9"/>
                        <a:gd name="T4" fmla="*/ 1 w 5"/>
                        <a:gd name="T5" fmla="*/ 8 h 9"/>
                        <a:gd name="T6" fmla="*/ 1 w 5"/>
                        <a:gd name="T7" fmla="*/ 9 h 9"/>
                        <a:gd name="T8" fmla="*/ 5 w 5"/>
                        <a:gd name="T9" fmla="*/ 5 h 9"/>
                        <a:gd name="T10" fmla="*/ 2 w 5"/>
                        <a:gd name="T11" fmla="*/ 0 h 9"/>
                        <a:gd name="T12" fmla="*/ 1 w 5"/>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1" y="1"/>
                          </a:moveTo>
                          <a:cubicBezTo>
                            <a:pt x="2" y="2"/>
                            <a:pt x="3" y="3"/>
                            <a:pt x="3" y="4"/>
                          </a:cubicBezTo>
                          <a:cubicBezTo>
                            <a:pt x="4" y="5"/>
                            <a:pt x="1" y="7"/>
                            <a:pt x="1" y="8"/>
                          </a:cubicBezTo>
                          <a:cubicBezTo>
                            <a:pt x="0" y="8"/>
                            <a:pt x="1" y="9"/>
                            <a:pt x="1" y="9"/>
                          </a:cubicBezTo>
                          <a:cubicBezTo>
                            <a:pt x="3" y="8"/>
                            <a:pt x="5" y="6"/>
                            <a:pt x="5" y="5"/>
                          </a:cubicBezTo>
                          <a:cubicBezTo>
                            <a:pt x="5" y="3"/>
                            <a:pt x="3" y="1"/>
                            <a:pt x="2" y="0"/>
                          </a:cubicBez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12"/>
                    <p:cNvSpPr/>
                    <p:nvPr/>
                  </p:nvSpPr>
                  <p:spPr bwMode="auto">
                    <a:xfrm>
                      <a:off x="1023938" y="2763838"/>
                      <a:ext cx="4763" cy="26988"/>
                    </a:xfrm>
                    <a:custGeom>
                      <a:avLst/>
                      <a:gdLst>
                        <a:gd name="T0" fmla="*/ 3 w 4"/>
                        <a:gd name="T1" fmla="*/ 1 h 25"/>
                        <a:gd name="T2" fmla="*/ 0 w 4"/>
                        <a:gd name="T3" fmla="*/ 8 h 25"/>
                        <a:gd name="T4" fmla="*/ 1 w 4"/>
                        <a:gd name="T5" fmla="*/ 24 h 25"/>
                        <a:gd name="T6" fmla="*/ 3 w 4"/>
                        <a:gd name="T7" fmla="*/ 24 h 25"/>
                        <a:gd name="T8" fmla="*/ 1 w 4"/>
                        <a:gd name="T9" fmla="*/ 13 h 25"/>
                        <a:gd name="T10" fmla="*/ 4 w 4"/>
                        <a:gd name="T11" fmla="*/ 2 h 25"/>
                        <a:gd name="T12" fmla="*/ 3 w 4"/>
                        <a:gd name="T13" fmla="*/ 1 h 25"/>
                      </a:gdLst>
                      <a:ahLst/>
                      <a:cxnLst>
                        <a:cxn ang="0">
                          <a:pos x="T0" y="T1"/>
                        </a:cxn>
                        <a:cxn ang="0">
                          <a:pos x="T2" y="T3"/>
                        </a:cxn>
                        <a:cxn ang="0">
                          <a:pos x="T4" y="T5"/>
                        </a:cxn>
                        <a:cxn ang="0">
                          <a:pos x="T6" y="T7"/>
                        </a:cxn>
                        <a:cxn ang="0">
                          <a:pos x="T8" y="T9"/>
                        </a:cxn>
                        <a:cxn ang="0">
                          <a:pos x="T10" y="T11"/>
                        </a:cxn>
                        <a:cxn ang="0">
                          <a:pos x="T12" y="T13"/>
                        </a:cxn>
                      </a:cxnLst>
                      <a:rect l="0" t="0" r="r" b="b"/>
                      <a:pathLst>
                        <a:path w="4" h="25">
                          <a:moveTo>
                            <a:pt x="3" y="1"/>
                          </a:moveTo>
                          <a:cubicBezTo>
                            <a:pt x="0" y="4"/>
                            <a:pt x="0" y="4"/>
                            <a:pt x="0" y="8"/>
                          </a:cubicBezTo>
                          <a:cubicBezTo>
                            <a:pt x="0" y="14"/>
                            <a:pt x="1" y="19"/>
                            <a:pt x="1" y="24"/>
                          </a:cubicBezTo>
                          <a:cubicBezTo>
                            <a:pt x="1" y="25"/>
                            <a:pt x="3" y="25"/>
                            <a:pt x="3" y="24"/>
                          </a:cubicBezTo>
                          <a:cubicBezTo>
                            <a:pt x="3" y="20"/>
                            <a:pt x="2" y="17"/>
                            <a:pt x="1" y="13"/>
                          </a:cubicBezTo>
                          <a:cubicBezTo>
                            <a:pt x="1" y="8"/>
                            <a:pt x="1" y="5"/>
                            <a:pt x="4" y="2"/>
                          </a:cubicBezTo>
                          <a:cubicBezTo>
                            <a:pt x="4" y="1"/>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13"/>
                    <p:cNvSpPr/>
                    <p:nvPr/>
                  </p:nvSpPr>
                  <p:spPr bwMode="auto">
                    <a:xfrm>
                      <a:off x="1028700" y="2763838"/>
                      <a:ext cx="4763" cy="30163"/>
                    </a:xfrm>
                    <a:custGeom>
                      <a:avLst/>
                      <a:gdLst>
                        <a:gd name="T0" fmla="*/ 0 w 4"/>
                        <a:gd name="T1" fmla="*/ 2 h 29"/>
                        <a:gd name="T2" fmla="*/ 2 w 4"/>
                        <a:gd name="T3" fmla="*/ 15 h 29"/>
                        <a:gd name="T4" fmla="*/ 2 w 4"/>
                        <a:gd name="T5" fmla="*/ 28 h 29"/>
                        <a:gd name="T6" fmla="*/ 3 w 4"/>
                        <a:gd name="T7" fmla="*/ 28 h 29"/>
                        <a:gd name="T8" fmla="*/ 4 w 4"/>
                        <a:gd name="T9" fmla="*/ 11 h 29"/>
                        <a:gd name="T10" fmla="*/ 1 w 4"/>
                        <a:gd name="T11" fmla="*/ 1 h 29"/>
                        <a:gd name="T12" fmla="*/ 0 w 4"/>
                        <a:gd name="T13" fmla="*/ 2 h 29"/>
                      </a:gdLst>
                      <a:ahLst/>
                      <a:cxnLst>
                        <a:cxn ang="0">
                          <a:pos x="T0" y="T1"/>
                        </a:cxn>
                        <a:cxn ang="0">
                          <a:pos x="T2" y="T3"/>
                        </a:cxn>
                        <a:cxn ang="0">
                          <a:pos x="T4" y="T5"/>
                        </a:cxn>
                        <a:cxn ang="0">
                          <a:pos x="T6" y="T7"/>
                        </a:cxn>
                        <a:cxn ang="0">
                          <a:pos x="T8" y="T9"/>
                        </a:cxn>
                        <a:cxn ang="0">
                          <a:pos x="T10" y="T11"/>
                        </a:cxn>
                        <a:cxn ang="0">
                          <a:pos x="T12" y="T13"/>
                        </a:cxn>
                      </a:cxnLst>
                      <a:rect l="0" t="0" r="r" b="b"/>
                      <a:pathLst>
                        <a:path w="4" h="29">
                          <a:moveTo>
                            <a:pt x="0" y="2"/>
                          </a:moveTo>
                          <a:cubicBezTo>
                            <a:pt x="3" y="5"/>
                            <a:pt x="2" y="11"/>
                            <a:pt x="2" y="15"/>
                          </a:cubicBezTo>
                          <a:cubicBezTo>
                            <a:pt x="2" y="19"/>
                            <a:pt x="2" y="24"/>
                            <a:pt x="2" y="28"/>
                          </a:cubicBezTo>
                          <a:cubicBezTo>
                            <a:pt x="2" y="29"/>
                            <a:pt x="3" y="29"/>
                            <a:pt x="3" y="28"/>
                          </a:cubicBezTo>
                          <a:cubicBezTo>
                            <a:pt x="3" y="23"/>
                            <a:pt x="3" y="17"/>
                            <a:pt x="4" y="11"/>
                          </a:cubicBezTo>
                          <a:cubicBezTo>
                            <a:pt x="4" y="8"/>
                            <a:pt x="4" y="4"/>
                            <a:pt x="1" y="1"/>
                          </a:cubicBezTo>
                          <a:cubicBezTo>
                            <a:pt x="1"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414"/>
                    <p:cNvSpPr/>
                    <p:nvPr/>
                  </p:nvSpPr>
                  <p:spPr bwMode="auto">
                    <a:xfrm>
                      <a:off x="1025525" y="2767013"/>
                      <a:ext cx="4763" cy="4763"/>
                    </a:xfrm>
                    <a:custGeom>
                      <a:avLst/>
                      <a:gdLst>
                        <a:gd name="T0" fmla="*/ 0 w 5"/>
                        <a:gd name="T1" fmla="*/ 4 h 4"/>
                        <a:gd name="T2" fmla="*/ 5 w 5"/>
                        <a:gd name="T3" fmla="*/ 0 h 4"/>
                        <a:gd name="T4" fmla="*/ 4 w 5"/>
                        <a:gd name="T5" fmla="*/ 0 h 4"/>
                        <a:gd name="T6" fmla="*/ 0 w 5"/>
                        <a:gd name="T7" fmla="*/ 3 h 4"/>
                        <a:gd name="T8" fmla="*/ 0 w 5"/>
                        <a:gd name="T9" fmla="*/ 4 h 4"/>
                      </a:gdLst>
                      <a:ahLst/>
                      <a:cxnLst>
                        <a:cxn ang="0">
                          <a:pos x="T0" y="T1"/>
                        </a:cxn>
                        <a:cxn ang="0">
                          <a:pos x="T2" y="T3"/>
                        </a:cxn>
                        <a:cxn ang="0">
                          <a:pos x="T4" y="T5"/>
                        </a:cxn>
                        <a:cxn ang="0">
                          <a:pos x="T6" y="T7"/>
                        </a:cxn>
                        <a:cxn ang="0">
                          <a:pos x="T8" y="T9"/>
                        </a:cxn>
                      </a:cxnLst>
                      <a:rect l="0" t="0" r="r" b="b"/>
                      <a:pathLst>
                        <a:path w="5" h="4">
                          <a:moveTo>
                            <a:pt x="0" y="4"/>
                          </a:moveTo>
                          <a:cubicBezTo>
                            <a:pt x="2" y="2"/>
                            <a:pt x="3" y="1"/>
                            <a:pt x="5" y="0"/>
                          </a:cubicBezTo>
                          <a:cubicBezTo>
                            <a:pt x="5" y="0"/>
                            <a:pt x="4" y="0"/>
                            <a:pt x="4" y="0"/>
                          </a:cubicBezTo>
                          <a:cubicBezTo>
                            <a:pt x="3" y="1"/>
                            <a:pt x="1" y="2"/>
                            <a:pt x="0" y="3"/>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415"/>
                    <p:cNvSpPr/>
                    <p:nvPr/>
                  </p:nvSpPr>
                  <p:spPr bwMode="auto">
                    <a:xfrm>
                      <a:off x="1023938" y="2768601"/>
                      <a:ext cx="7938" cy="6350"/>
                    </a:xfrm>
                    <a:custGeom>
                      <a:avLst/>
                      <a:gdLst>
                        <a:gd name="T0" fmla="*/ 1 w 7"/>
                        <a:gd name="T1" fmla="*/ 5 h 6"/>
                        <a:gd name="T2" fmla="*/ 6 w 7"/>
                        <a:gd name="T3" fmla="*/ 1 h 6"/>
                        <a:gd name="T4" fmla="*/ 6 w 7"/>
                        <a:gd name="T5" fmla="*/ 0 h 6"/>
                        <a:gd name="T6" fmla="*/ 1 w 7"/>
                        <a:gd name="T7" fmla="*/ 5 h 6"/>
                        <a:gd name="T8" fmla="*/ 1 w 7"/>
                        <a:gd name="T9" fmla="*/ 5 h 6"/>
                      </a:gdLst>
                      <a:ahLst/>
                      <a:cxnLst>
                        <a:cxn ang="0">
                          <a:pos x="T0" y="T1"/>
                        </a:cxn>
                        <a:cxn ang="0">
                          <a:pos x="T2" y="T3"/>
                        </a:cxn>
                        <a:cxn ang="0">
                          <a:pos x="T4" y="T5"/>
                        </a:cxn>
                        <a:cxn ang="0">
                          <a:pos x="T6" y="T7"/>
                        </a:cxn>
                        <a:cxn ang="0">
                          <a:pos x="T8" y="T9"/>
                        </a:cxn>
                      </a:cxnLst>
                      <a:rect l="0" t="0" r="r" b="b"/>
                      <a:pathLst>
                        <a:path w="7" h="6">
                          <a:moveTo>
                            <a:pt x="1" y="5"/>
                          </a:moveTo>
                          <a:cubicBezTo>
                            <a:pt x="3" y="4"/>
                            <a:pt x="4" y="2"/>
                            <a:pt x="6" y="1"/>
                          </a:cubicBezTo>
                          <a:cubicBezTo>
                            <a:pt x="7" y="0"/>
                            <a:pt x="6" y="0"/>
                            <a:pt x="6" y="0"/>
                          </a:cubicBezTo>
                          <a:cubicBezTo>
                            <a:pt x="4" y="2"/>
                            <a:pt x="2" y="3"/>
                            <a:pt x="1" y="5"/>
                          </a:cubicBezTo>
                          <a:cubicBezTo>
                            <a:pt x="0" y="5"/>
                            <a:pt x="0" y="6"/>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416"/>
                    <p:cNvSpPr/>
                    <p:nvPr/>
                  </p:nvSpPr>
                  <p:spPr bwMode="auto">
                    <a:xfrm>
                      <a:off x="1025525" y="2770188"/>
                      <a:ext cx="6350" cy="6350"/>
                    </a:xfrm>
                    <a:custGeom>
                      <a:avLst/>
                      <a:gdLst>
                        <a:gd name="T0" fmla="*/ 1 w 7"/>
                        <a:gd name="T1" fmla="*/ 6 h 6"/>
                        <a:gd name="T2" fmla="*/ 6 w 7"/>
                        <a:gd name="T3" fmla="*/ 1 h 6"/>
                        <a:gd name="T4" fmla="*/ 6 w 7"/>
                        <a:gd name="T5" fmla="*/ 0 h 6"/>
                        <a:gd name="T6" fmla="*/ 0 w 7"/>
                        <a:gd name="T7" fmla="*/ 5 h 6"/>
                        <a:gd name="T8" fmla="*/ 1 w 7"/>
                        <a:gd name="T9" fmla="*/ 6 h 6"/>
                      </a:gdLst>
                      <a:ahLst/>
                      <a:cxnLst>
                        <a:cxn ang="0">
                          <a:pos x="T0" y="T1"/>
                        </a:cxn>
                        <a:cxn ang="0">
                          <a:pos x="T2" y="T3"/>
                        </a:cxn>
                        <a:cxn ang="0">
                          <a:pos x="T4" y="T5"/>
                        </a:cxn>
                        <a:cxn ang="0">
                          <a:pos x="T6" y="T7"/>
                        </a:cxn>
                        <a:cxn ang="0">
                          <a:pos x="T8" y="T9"/>
                        </a:cxn>
                      </a:cxnLst>
                      <a:rect l="0" t="0" r="r" b="b"/>
                      <a:pathLst>
                        <a:path w="7" h="6">
                          <a:moveTo>
                            <a:pt x="1" y="6"/>
                          </a:moveTo>
                          <a:cubicBezTo>
                            <a:pt x="3" y="4"/>
                            <a:pt x="4" y="3"/>
                            <a:pt x="6" y="1"/>
                          </a:cubicBezTo>
                          <a:cubicBezTo>
                            <a:pt x="7" y="1"/>
                            <a:pt x="6" y="0"/>
                            <a:pt x="6" y="0"/>
                          </a:cubicBezTo>
                          <a:cubicBezTo>
                            <a:pt x="4" y="2"/>
                            <a:pt x="2" y="3"/>
                            <a:pt x="0" y="5"/>
                          </a:cubicBezTo>
                          <a:cubicBezTo>
                            <a:pt x="0" y="5"/>
                            <a:pt x="0"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417"/>
                    <p:cNvSpPr/>
                    <p:nvPr/>
                  </p:nvSpPr>
                  <p:spPr bwMode="auto">
                    <a:xfrm>
                      <a:off x="1025525" y="2771776"/>
                      <a:ext cx="6350" cy="6350"/>
                    </a:xfrm>
                    <a:custGeom>
                      <a:avLst/>
                      <a:gdLst>
                        <a:gd name="T0" fmla="*/ 2 w 7"/>
                        <a:gd name="T1" fmla="*/ 5 h 6"/>
                        <a:gd name="T2" fmla="*/ 6 w 7"/>
                        <a:gd name="T3" fmla="*/ 1 h 6"/>
                        <a:gd name="T4" fmla="*/ 6 w 7"/>
                        <a:gd name="T5" fmla="*/ 0 h 6"/>
                        <a:gd name="T6" fmla="*/ 1 w 7"/>
                        <a:gd name="T7" fmla="*/ 5 h 6"/>
                        <a:gd name="T8" fmla="*/ 2 w 7"/>
                        <a:gd name="T9" fmla="*/ 5 h 6"/>
                      </a:gdLst>
                      <a:ahLst/>
                      <a:cxnLst>
                        <a:cxn ang="0">
                          <a:pos x="T0" y="T1"/>
                        </a:cxn>
                        <a:cxn ang="0">
                          <a:pos x="T2" y="T3"/>
                        </a:cxn>
                        <a:cxn ang="0">
                          <a:pos x="T4" y="T5"/>
                        </a:cxn>
                        <a:cxn ang="0">
                          <a:pos x="T6" y="T7"/>
                        </a:cxn>
                        <a:cxn ang="0">
                          <a:pos x="T8" y="T9"/>
                        </a:cxn>
                      </a:cxnLst>
                      <a:rect l="0" t="0" r="r" b="b"/>
                      <a:pathLst>
                        <a:path w="7" h="6">
                          <a:moveTo>
                            <a:pt x="2" y="5"/>
                          </a:moveTo>
                          <a:cubicBezTo>
                            <a:pt x="3" y="4"/>
                            <a:pt x="5" y="2"/>
                            <a:pt x="6" y="1"/>
                          </a:cubicBezTo>
                          <a:cubicBezTo>
                            <a:pt x="7" y="0"/>
                            <a:pt x="6" y="0"/>
                            <a:pt x="6" y="0"/>
                          </a:cubicBezTo>
                          <a:cubicBezTo>
                            <a:pt x="4" y="1"/>
                            <a:pt x="2" y="3"/>
                            <a:pt x="1" y="5"/>
                          </a:cubicBezTo>
                          <a:cubicBezTo>
                            <a:pt x="0" y="5"/>
                            <a:pt x="1"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418"/>
                    <p:cNvSpPr/>
                    <p:nvPr/>
                  </p:nvSpPr>
                  <p:spPr bwMode="auto">
                    <a:xfrm>
                      <a:off x="1027113" y="2773363"/>
                      <a:ext cx="4763" cy="6350"/>
                    </a:xfrm>
                    <a:custGeom>
                      <a:avLst/>
                      <a:gdLst>
                        <a:gd name="T0" fmla="*/ 1 w 5"/>
                        <a:gd name="T1" fmla="*/ 5 h 6"/>
                        <a:gd name="T2" fmla="*/ 4 w 5"/>
                        <a:gd name="T3" fmla="*/ 1 h 6"/>
                        <a:gd name="T4" fmla="*/ 4 w 5"/>
                        <a:gd name="T5" fmla="*/ 1 h 6"/>
                        <a:gd name="T6" fmla="*/ 0 w 5"/>
                        <a:gd name="T7" fmla="*/ 5 h 6"/>
                        <a:gd name="T8" fmla="*/ 1 w 5"/>
                        <a:gd name="T9" fmla="*/ 5 h 6"/>
                      </a:gdLst>
                      <a:ahLst/>
                      <a:cxnLst>
                        <a:cxn ang="0">
                          <a:pos x="T0" y="T1"/>
                        </a:cxn>
                        <a:cxn ang="0">
                          <a:pos x="T2" y="T3"/>
                        </a:cxn>
                        <a:cxn ang="0">
                          <a:pos x="T4" y="T5"/>
                        </a:cxn>
                        <a:cxn ang="0">
                          <a:pos x="T6" y="T7"/>
                        </a:cxn>
                        <a:cxn ang="0">
                          <a:pos x="T8" y="T9"/>
                        </a:cxn>
                      </a:cxnLst>
                      <a:rect l="0" t="0" r="r" b="b"/>
                      <a:pathLst>
                        <a:path w="5" h="6">
                          <a:moveTo>
                            <a:pt x="1" y="5"/>
                          </a:moveTo>
                          <a:cubicBezTo>
                            <a:pt x="2" y="4"/>
                            <a:pt x="3" y="2"/>
                            <a:pt x="4" y="1"/>
                          </a:cubicBezTo>
                          <a:cubicBezTo>
                            <a:pt x="5" y="1"/>
                            <a:pt x="4" y="0"/>
                            <a:pt x="4" y="1"/>
                          </a:cubicBezTo>
                          <a:cubicBezTo>
                            <a:pt x="2" y="2"/>
                            <a:pt x="1" y="3"/>
                            <a:pt x="0" y="5"/>
                          </a:cubicBezTo>
                          <a:cubicBezTo>
                            <a:pt x="0" y="5"/>
                            <a:pt x="1" y="6"/>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419"/>
                    <p:cNvSpPr/>
                    <p:nvPr/>
                  </p:nvSpPr>
                  <p:spPr bwMode="auto">
                    <a:xfrm>
                      <a:off x="1025525" y="2776538"/>
                      <a:ext cx="6350" cy="4763"/>
                    </a:xfrm>
                    <a:custGeom>
                      <a:avLst/>
                      <a:gdLst>
                        <a:gd name="T0" fmla="*/ 1 w 5"/>
                        <a:gd name="T1" fmla="*/ 4 h 5"/>
                        <a:gd name="T2" fmla="*/ 5 w 5"/>
                        <a:gd name="T3" fmla="*/ 1 h 5"/>
                        <a:gd name="T4" fmla="*/ 4 w 5"/>
                        <a:gd name="T5" fmla="*/ 1 h 5"/>
                        <a:gd name="T6" fmla="*/ 4 w 5"/>
                        <a:gd name="T7" fmla="*/ 1 h 5"/>
                        <a:gd name="T8" fmla="*/ 5 w 5"/>
                        <a:gd name="T9" fmla="*/ 1 h 5"/>
                        <a:gd name="T10" fmla="*/ 5 w 5"/>
                        <a:gd name="T11" fmla="*/ 1 h 5"/>
                        <a:gd name="T12" fmla="*/ 4 w 5"/>
                        <a:gd name="T13" fmla="*/ 1 h 5"/>
                        <a:gd name="T14" fmla="*/ 1 w 5"/>
                        <a:gd name="T15" fmla="*/ 4 h 5"/>
                        <a:gd name="T16" fmla="*/ 1 w 5"/>
                        <a:gd name="T1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
                          <a:moveTo>
                            <a:pt x="1" y="4"/>
                          </a:moveTo>
                          <a:cubicBezTo>
                            <a:pt x="3" y="4"/>
                            <a:pt x="4" y="2"/>
                            <a:pt x="5" y="1"/>
                          </a:cubicBezTo>
                          <a:cubicBezTo>
                            <a:pt x="5" y="1"/>
                            <a:pt x="4" y="0"/>
                            <a:pt x="4" y="1"/>
                          </a:cubicBezTo>
                          <a:cubicBezTo>
                            <a:pt x="4" y="1"/>
                            <a:pt x="4" y="1"/>
                            <a:pt x="4" y="1"/>
                          </a:cubicBezTo>
                          <a:cubicBezTo>
                            <a:pt x="3" y="1"/>
                            <a:pt x="4" y="2"/>
                            <a:pt x="5" y="1"/>
                          </a:cubicBezTo>
                          <a:cubicBezTo>
                            <a:pt x="5" y="1"/>
                            <a:pt x="5" y="1"/>
                            <a:pt x="5" y="1"/>
                          </a:cubicBezTo>
                          <a:cubicBezTo>
                            <a:pt x="4" y="1"/>
                            <a:pt x="4" y="1"/>
                            <a:pt x="4" y="1"/>
                          </a:cubicBezTo>
                          <a:cubicBezTo>
                            <a:pt x="3" y="2"/>
                            <a:pt x="2" y="3"/>
                            <a:pt x="1" y="4"/>
                          </a:cubicBezTo>
                          <a:cubicBezTo>
                            <a:pt x="0" y="4"/>
                            <a:pt x="1" y="5"/>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420"/>
                    <p:cNvSpPr/>
                    <p:nvPr/>
                  </p:nvSpPr>
                  <p:spPr bwMode="auto">
                    <a:xfrm>
                      <a:off x="1025525" y="2778126"/>
                      <a:ext cx="6350" cy="4763"/>
                    </a:xfrm>
                    <a:custGeom>
                      <a:avLst/>
                      <a:gdLst>
                        <a:gd name="T0" fmla="*/ 1 w 5"/>
                        <a:gd name="T1" fmla="*/ 3 h 4"/>
                        <a:gd name="T2" fmla="*/ 1 w 5"/>
                        <a:gd name="T3" fmla="*/ 3 h 4"/>
                        <a:gd name="T4" fmla="*/ 1 w 5"/>
                        <a:gd name="T5" fmla="*/ 4 h 4"/>
                        <a:gd name="T6" fmla="*/ 5 w 5"/>
                        <a:gd name="T7" fmla="*/ 1 h 4"/>
                        <a:gd name="T8" fmla="*/ 4 w 5"/>
                        <a:gd name="T9" fmla="*/ 0 h 4"/>
                        <a:gd name="T10" fmla="*/ 1 w 5"/>
                        <a:gd name="T11" fmla="*/ 3 h 4"/>
                        <a:gd name="T12" fmla="*/ 1 w 5"/>
                        <a:gd name="T13" fmla="*/ 3 h 4"/>
                        <a:gd name="T14" fmla="*/ 2 w 5"/>
                        <a:gd name="T15" fmla="*/ 3 h 4"/>
                        <a:gd name="T16" fmla="*/ 1 w 5"/>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1" y="3"/>
                          </a:moveTo>
                          <a:cubicBezTo>
                            <a:pt x="1" y="3"/>
                            <a:pt x="1" y="3"/>
                            <a:pt x="1" y="3"/>
                          </a:cubicBezTo>
                          <a:cubicBezTo>
                            <a:pt x="0" y="3"/>
                            <a:pt x="1" y="4"/>
                            <a:pt x="1" y="4"/>
                          </a:cubicBezTo>
                          <a:cubicBezTo>
                            <a:pt x="2" y="3"/>
                            <a:pt x="4" y="2"/>
                            <a:pt x="5" y="1"/>
                          </a:cubicBezTo>
                          <a:cubicBezTo>
                            <a:pt x="5" y="0"/>
                            <a:pt x="5" y="0"/>
                            <a:pt x="4" y="0"/>
                          </a:cubicBezTo>
                          <a:cubicBezTo>
                            <a:pt x="3" y="1"/>
                            <a:pt x="2" y="2"/>
                            <a:pt x="1" y="3"/>
                          </a:cubicBezTo>
                          <a:cubicBezTo>
                            <a:pt x="1" y="3"/>
                            <a:pt x="1" y="3"/>
                            <a:pt x="1" y="3"/>
                          </a:cubicBezTo>
                          <a:cubicBezTo>
                            <a:pt x="1" y="3"/>
                            <a:pt x="2" y="3"/>
                            <a:pt x="2" y="3"/>
                          </a:cubicBezTo>
                          <a:cubicBezTo>
                            <a:pt x="2" y="3"/>
                            <a:pt x="1" y="2"/>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421"/>
                    <p:cNvSpPr/>
                    <p:nvPr/>
                  </p:nvSpPr>
                  <p:spPr bwMode="auto">
                    <a:xfrm>
                      <a:off x="1025525" y="2779713"/>
                      <a:ext cx="6350" cy="4763"/>
                    </a:xfrm>
                    <a:custGeom>
                      <a:avLst/>
                      <a:gdLst>
                        <a:gd name="T0" fmla="*/ 1 w 5"/>
                        <a:gd name="T1" fmla="*/ 4 h 4"/>
                        <a:gd name="T2" fmla="*/ 4 w 5"/>
                        <a:gd name="T3" fmla="*/ 1 h 4"/>
                        <a:gd name="T4" fmla="*/ 4 w 5"/>
                        <a:gd name="T5" fmla="*/ 0 h 4"/>
                        <a:gd name="T6" fmla="*/ 1 w 5"/>
                        <a:gd name="T7" fmla="*/ 3 h 4"/>
                        <a:gd name="T8" fmla="*/ 1 w 5"/>
                        <a:gd name="T9" fmla="*/ 4 h 4"/>
                      </a:gdLst>
                      <a:ahLst/>
                      <a:cxnLst>
                        <a:cxn ang="0">
                          <a:pos x="T0" y="T1"/>
                        </a:cxn>
                        <a:cxn ang="0">
                          <a:pos x="T2" y="T3"/>
                        </a:cxn>
                        <a:cxn ang="0">
                          <a:pos x="T4" y="T5"/>
                        </a:cxn>
                        <a:cxn ang="0">
                          <a:pos x="T6" y="T7"/>
                        </a:cxn>
                        <a:cxn ang="0">
                          <a:pos x="T8" y="T9"/>
                        </a:cxn>
                      </a:cxnLst>
                      <a:rect l="0" t="0" r="r" b="b"/>
                      <a:pathLst>
                        <a:path w="5" h="4">
                          <a:moveTo>
                            <a:pt x="1" y="4"/>
                          </a:moveTo>
                          <a:cubicBezTo>
                            <a:pt x="2" y="3"/>
                            <a:pt x="3" y="2"/>
                            <a:pt x="4" y="1"/>
                          </a:cubicBezTo>
                          <a:cubicBezTo>
                            <a:pt x="5" y="0"/>
                            <a:pt x="4" y="0"/>
                            <a:pt x="4" y="0"/>
                          </a:cubicBezTo>
                          <a:cubicBezTo>
                            <a:pt x="3" y="1"/>
                            <a:pt x="2" y="2"/>
                            <a:pt x="1" y="3"/>
                          </a:cubicBezTo>
                          <a:cubicBezTo>
                            <a:pt x="0"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422"/>
                    <p:cNvSpPr/>
                    <p:nvPr/>
                  </p:nvSpPr>
                  <p:spPr bwMode="auto">
                    <a:xfrm>
                      <a:off x="1027113" y="2781301"/>
                      <a:ext cx="4763" cy="6350"/>
                    </a:xfrm>
                    <a:custGeom>
                      <a:avLst/>
                      <a:gdLst>
                        <a:gd name="T0" fmla="*/ 1 w 5"/>
                        <a:gd name="T1" fmla="*/ 4 h 5"/>
                        <a:gd name="T2" fmla="*/ 4 w 5"/>
                        <a:gd name="T3" fmla="*/ 1 h 5"/>
                        <a:gd name="T4" fmla="*/ 4 w 5"/>
                        <a:gd name="T5" fmla="*/ 0 h 5"/>
                        <a:gd name="T6" fmla="*/ 0 w 5"/>
                        <a:gd name="T7" fmla="*/ 4 h 5"/>
                        <a:gd name="T8" fmla="*/ 1 w 5"/>
                        <a:gd name="T9" fmla="*/ 4 h 5"/>
                      </a:gdLst>
                      <a:ahLst/>
                      <a:cxnLst>
                        <a:cxn ang="0">
                          <a:pos x="T0" y="T1"/>
                        </a:cxn>
                        <a:cxn ang="0">
                          <a:pos x="T2" y="T3"/>
                        </a:cxn>
                        <a:cxn ang="0">
                          <a:pos x="T4" y="T5"/>
                        </a:cxn>
                        <a:cxn ang="0">
                          <a:pos x="T6" y="T7"/>
                        </a:cxn>
                        <a:cxn ang="0">
                          <a:pos x="T8" y="T9"/>
                        </a:cxn>
                      </a:cxnLst>
                      <a:rect l="0" t="0" r="r" b="b"/>
                      <a:pathLst>
                        <a:path w="5" h="5">
                          <a:moveTo>
                            <a:pt x="1" y="4"/>
                          </a:moveTo>
                          <a:cubicBezTo>
                            <a:pt x="2" y="3"/>
                            <a:pt x="3" y="2"/>
                            <a:pt x="4" y="1"/>
                          </a:cubicBezTo>
                          <a:cubicBezTo>
                            <a:pt x="5" y="1"/>
                            <a:pt x="4" y="0"/>
                            <a:pt x="4" y="0"/>
                          </a:cubicBezTo>
                          <a:cubicBezTo>
                            <a:pt x="2" y="2"/>
                            <a:pt x="1" y="3"/>
                            <a:pt x="0" y="4"/>
                          </a:cubicBezTo>
                          <a:cubicBezTo>
                            <a:pt x="0" y="4"/>
                            <a:pt x="1" y="5"/>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423"/>
                    <p:cNvSpPr/>
                    <p:nvPr/>
                  </p:nvSpPr>
                  <p:spPr bwMode="auto">
                    <a:xfrm>
                      <a:off x="1027113" y="2784476"/>
                      <a:ext cx="4763" cy="6350"/>
                    </a:xfrm>
                    <a:custGeom>
                      <a:avLst/>
                      <a:gdLst>
                        <a:gd name="T0" fmla="*/ 1 w 5"/>
                        <a:gd name="T1" fmla="*/ 4 h 5"/>
                        <a:gd name="T2" fmla="*/ 4 w 5"/>
                        <a:gd name="T3" fmla="*/ 1 h 5"/>
                        <a:gd name="T4" fmla="*/ 4 w 5"/>
                        <a:gd name="T5" fmla="*/ 0 h 5"/>
                        <a:gd name="T6" fmla="*/ 0 w 5"/>
                        <a:gd name="T7" fmla="*/ 4 h 5"/>
                        <a:gd name="T8" fmla="*/ 1 w 5"/>
                        <a:gd name="T9" fmla="*/ 4 h 5"/>
                      </a:gdLst>
                      <a:ahLst/>
                      <a:cxnLst>
                        <a:cxn ang="0">
                          <a:pos x="T0" y="T1"/>
                        </a:cxn>
                        <a:cxn ang="0">
                          <a:pos x="T2" y="T3"/>
                        </a:cxn>
                        <a:cxn ang="0">
                          <a:pos x="T4" y="T5"/>
                        </a:cxn>
                        <a:cxn ang="0">
                          <a:pos x="T6" y="T7"/>
                        </a:cxn>
                        <a:cxn ang="0">
                          <a:pos x="T8" y="T9"/>
                        </a:cxn>
                      </a:cxnLst>
                      <a:rect l="0" t="0" r="r" b="b"/>
                      <a:pathLst>
                        <a:path w="5" h="5">
                          <a:moveTo>
                            <a:pt x="1" y="4"/>
                          </a:moveTo>
                          <a:cubicBezTo>
                            <a:pt x="2" y="3"/>
                            <a:pt x="3" y="2"/>
                            <a:pt x="4" y="1"/>
                          </a:cubicBezTo>
                          <a:cubicBezTo>
                            <a:pt x="5" y="0"/>
                            <a:pt x="4" y="0"/>
                            <a:pt x="4" y="0"/>
                          </a:cubicBezTo>
                          <a:cubicBezTo>
                            <a:pt x="3" y="1"/>
                            <a:pt x="1" y="3"/>
                            <a:pt x="0" y="4"/>
                          </a:cubicBezTo>
                          <a:cubicBezTo>
                            <a:pt x="0" y="4"/>
                            <a:pt x="1" y="5"/>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424"/>
                    <p:cNvSpPr/>
                    <p:nvPr/>
                  </p:nvSpPr>
                  <p:spPr bwMode="auto">
                    <a:xfrm>
                      <a:off x="1027113" y="2787651"/>
                      <a:ext cx="4763" cy="4763"/>
                    </a:xfrm>
                    <a:custGeom>
                      <a:avLst/>
                      <a:gdLst>
                        <a:gd name="T0" fmla="*/ 1 w 5"/>
                        <a:gd name="T1" fmla="*/ 4 h 5"/>
                        <a:gd name="T2" fmla="*/ 4 w 5"/>
                        <a:gd name="T3" fmla="*/ 1 h 5"/>
                        <a:gd name="T4" fmla="*/ 4 w 5"/>
                        <a:gd name="T5" fmla="*/ 0 h 5"/>
                        <a:gd name="T6" fmla="*/ 0 w 5"/>
                        <a:gd name="T7" fmla="*/ 4 h 5"/>
                        <a:gd name="T8" fmla="*/ 1 w 5"/>
                        <a:gd name="T9" fmla="*/ 4 h 5"/>
                      </a:gdLst>
                      <a:ahLst/>
                      <a:cxnLst>
                        <a:cxn ang="0">
                          <a:pos x="T0" y="T1"/>
                        </a:cxn>
                        <a:cxn ang="0">
                          <a:pos x="T2" y="T3"/>
                        </a:cxn>
                        <a:cxn ang="0">
                          <a:pos x="T4" y="T5"/>
                        </a:cxn>
                        <a:cxn ang="0">
                          <a:pos x="T6" y="T7"/>
                        </a:cxn>
                        <a:cxn ang="0">
                          <a:pos x="T8" y="T9"/>
                        </a:cxn>
                      </a:cxnLst>
                      <a:rect l="0" t="0" r="r" b="b"/>
                      <a:pathLst>
                        <a:path w="5" h="5">
                          <a:moveTo>
                            <a:pt x="1" y="4"/>
                          </a:moveTo>
                          <a:cubicBezTo>
                            <a:pt x="1" y="3"/>
                            <a:pt x="3" y="2"/>
                            <a:pt x="4" y="1"/>
                          </a:cubicBezTo>
                          <a:cubicBezTo>
                            <a:pt x="5" y="0"/>
                            <a:pt x="4" y="0"/>
                            <a:pt x="4" y="0"/>
                          </a:cubicBezTo>
                          <a:cubicBezTo>
                            <a:pt x="3" y="1"/>
                            <a:pt x="0" y="2"/>
                            <a:pt x="0" y="4"/>
                          </a:cubicBezTo>
                          <a:cubicBezTo>
                            <a:pt x="0" y="5"/>
                            <a:pt x="1" y="5"/>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425"/>
                    <p:cNvSpPr/>
                    <p:nvPr/>
                  </p:nvSpPr>
                  <p:spPr bwMode="auto">
                    <a:xfrm>
                      <a:off x="1028700" y="2789238"/>
                      <a:ext cx="3175" cy="4763"/>
                    </a:xfrm>
                    <a:custGeom>
                      <a:avLst/>
                      <a:gdLst>
                        <a:gd name="T0" fmla="*/ 1 w 4"/>
                        <a:gd name="T1" fmla="*/ 4 h 4"/>
                        <a:gd name="T2" fmla="*/ 3 w 4"/>
                        <a:gd name="T3" fmla="*/ 1 h 4"/>
                        <a:gd name="T4" fmla="*/ 3 w 4"/>
                        <a:gd name="T5" fmla="*/ 1 h 4"/>
                        <a:gd name="T6" fmla="*/ 0 w 4"/>
                        <a:gd name="T7" fmla="*/ 3 h 4"/>
                        <a:gd name="T8" fmla="*/ 1 w 4"/>
                        <a:gd name="T9" fmla="*/ 4 h 4"/>
                      </a:gdLst>
                      <a:ahLst/>
                      <a:cxnLst>
                        <a:cxn ang="0">
                          <a:pos x="T0" y="T1"/>
                        </a:cxn>
                        <a:cxn ang="0">
                          <a:pos x="T2" y="T3"/>
                        </a:cxn>
                        <a:cxn ang="0">
                          <a:pos x="T4" y="T5"/>
                        </a:cxn>
                        <a:cxn ang="0">
                          <a:pos x="T6" y="T7"/>
                        </a:cxn>
                        <a:cxn ang="0">
                          <a:pos x="T8" y="T9"/>
                        </a:cxn>
                      </a:cxnLst>
                      <a:rect l="0" t="0" r="r" b="b"/>
                      <a:pathLst>
                        <a:path w="4" h="4">
                          <a:moveTo>
                            <a:pt x="1" y="4"/>
                          </a:moveTo>
                          <a:cubicBezTo>
                            <a:pt x="2" y="3"/>
                            <a:pt x="3" y="2"/>
                            <a:pt x="3" y="1"/>
                          </a:cubicBezTo>
                          <a:cubicBezTo>
                            <a:pt x="4" y="1"/>
                            <a:pt x="3" y="0"/>
                            <a:pt x="3" y="1"/>
                          </a:cubicBezTo>
                          <a:cubicBezTo>
                            <a:pt x="2" y="2"/>
                            <a:pt x="1" y="3"/>
                            <a:pt x="0" y="3"/>
                          </a:cubicBezTo>
                          <a:cubicBezTo>
                            <a:pt x="0" y="4"/>
                            <a:pt x="0"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426"/>
                    <p:cNvSpPr/>
                    <p:nvPr/>
                  </p:nvSpPr>
                  <p:spPr bwMode="auto">
                    <a:xfrm>
                      <a:off x="1025525" y="2759076"/>
                      <a:ext cx="3175" cy="4763"/>
                    </a:xfrm>
                    <a:custGeom>
                      <a:avLst/>
                      <a:gdLst>
                        <a:gd name="T0" fmla="*/ 1 w 4"/>
                        <a:gd name="T1" fmla="*/ 3 h 4"/>
                        <a:gd name="T2" fmla="*/ 1 w 4"/>
                        <a:gd name="T3" fmla="*/ 3 h 4"/>
                        <a:gd name="T4" fmla="*/ 1 w 4"/>
                        <a:gd name="T5" fmla="*/ 4 h 4"/>
                        <a:gd name="T6" fmla="*/ 4 w 4"/>
                        <a:gd name="T7" fmla="*/ 0 h 4"/>
                        <a:gd name="T8" fmla="*/ 3 w 4"/>
                        <a:gd name="T9" fmla="*/ 0 h 4"/>
                        <a:gd name="T10" fmla="*/ 1 w 4"/>
                        <a:gd name="T11" fmla="*/ 3 h 4"/>
                        <a:gd name="T12" fmla="*/ 1 w 4"/>
                        <a:gd name="T13" fmla="*/ 4 h 4"/>
                        <a:gd name="T14" fmla="*/ 1 w 4"/>
                        <a:gd name="T15" fmla="*/ 4 h 4"/>
                        <a:gd name="T16" fmla="*/ 1 w 4"/>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1" y="3"/>
                          </a:moveTo>
                          <a:cubicBezTo>
                            <a:pt x="1" y="3"/>
                            <a:pt x="1" y="3"/>
                            <a:pt x="1" y="3"/>
                          </a:cubicBezTo>
                          <a:cubicBezTo>
                            <a:pt x="1" y="3"/>
                            <a:pt x="1" y="4"/>
                            <a:pt x="1" y="4"/>
                          </a:cubicBezTo>
                          <a:cubicBezTo>
                            <a:pt x="2" y="3"/>
                            <a:pt x="3" y="2"/>
                            <a:pt x="4" y="0"/>
                          </a:cubicBezTo>
                          <a:cubicBezTo>
                            <a:pt x="4" y="0"/>
                            <a:pt x="4" y="0"/>
                            <a:pt x="3" y="0"/>
                          </a:cubicBezTo>
                          <a:cubicBezTo>
                            <a:pt x="2" y="1"/>
                            <a:pt x="1" y="2"/>
                            <a:pt x="1" y="3"/>
                          </a:cubicBezTo>
                          <a:cubicBezTo>
                            <a:pt x="0" y="4"/>
                            <a:pt x="1" y="4"/>
                            <a:pt x="1" y="4"/>
                          </a:cubicBezTo>
                          <a:cubicBezTo>
                            <a:pt x="1" y="4"/>
                            <a:pt x="1" y="4"/>
                            <a:pt x="1" y="4"/>
                          </a:cubicBezTo>
                          <a:cubicBezTo>
                            <a:pt x="2"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427"/>
                    <p:cNvSpPr/>
                    <p:nvPr/>
                  </p:nvSpPr>
                  <p:spPr bwMode="auto">
                    <a:xfrm>
                      <a:off x="1025525" y="2760663"/>
                      <a:ext cx="4763" cy="3175"/>
                    </a:xfrm>
                    <a:custGeom>
                      <a:avLst/>
                      <a:gdLst>
                        <a:gd name="T0" fmla="*/ 1 w 4"/>
                        <a:gd name="T1" fmla="*/ 4 h 4"/>
                        <a:gd name="T2" fmla="*/ 4 w 4"/>
                        <a:gd name="T3" fmla="*/ 1 h 4"/>
                        <a:gd name="T4" fmla="*/ 3 w 4"/>
                        <a:gd name="T5" fmla="*/ 0 h 4"/>
                        <a:gd name="T6" fmla="*/ 0 w 4"/>
                        <a:gd name="T7" fmla="*/ 3 h 4"/>
                        <a:gd name="T8" fmla="*/ 1 w 4"/>
                        <a:gd name="T9" fmla="*/ 4 h 4"/>
                      </a:gdLst>
                      <a:ahLst/>
                      <a:cxnLst>
                        <a:cxn ang="0">
                          <a:pos x="T0" y="T1"/>
                        </a:cxn>
                        <a:cxn ang="0">
                          <a:pos x="T2" y="T3"/>
                        </a:cxn>
                        <a:cxn ang="0">
                          <a:pos x="T4" y="T5"/>
                        </a:cxn>
                        <a:cxn ang="0">
                          <a:pos x="T6" y="T7"/>
                        </a:cxn>
                        <a:cxn ang="0">
                          <a:pos x="T8" y="T9"/>
                        </a:cxn>
                      </a:cxnLst>
                      <a:rect l="0" t="0" r="r" b="b"/>
                      <a:pathLst>
                        <a:path w="4" h="4">
                          <a:moveTo>
                            <a:pt x="1" y="4"/>
                          </a:moveTo>
                          <a:cubicBezTo>
                            <a:pt x="2" y="3"/>
                            <a:pt x="3" y="2"/>
                            <a:pt x="4" y="1"/>
                          </a:cubicBezTo>
                          <a:cubicBezTo>
                            <a:pt x="4" y="0"/>
                            <a:pt x="3" y="0"/>
                            <a:pt x="3" y="0"/>
                          </a:cubicBezTo>
                          <a:cubicBezTo>
                            <a:pt x="2" y="1"/>
                            <a:pt x="1" y="2"/>
                            <a:pt x="0" y="3"/>
                          </a:cubicBezTo>
                          <a:cubicBezTo>
                            <a:pt x="0"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428"/>
                    <p:cNvSpPr/>
                    <p:nvPr/>
                  </p:nvSpPr>
                  <p:spPr bwMode="auto">
                    <a:xfrm>
                      <a:off x="1025525" y="2760663"/>
                      <a:ext cx="4763" cy="3175"/>
                    </a:xfrm>
                    <a:custGeom>
                      <a:avLst/>
                      <a:gdLst>
                        <a:gd name="T0" fmla="*/ 1 w 5"/>
                        <a:gd name="T1" fmla="*/ 1 h 4"/>
                        <a:gd name="T2" fmla="*/ 4 w 5"/>
                        <a:gd name="T3" fmla="*/ 3 h 4"/>
                        <a:gd name="T4" fmla="*/ 4 w 5"/>
                        <a:gd name="T5" fmla="*/ 3 h 4"/>
                        <a:gd name="T6" fmla="*/ 0 w 5"/>
                        <a:gd name="T7" fmla="*/ 0 h 4"/>
                        <a:gd name="T8" fmla="*/ 1 w 5"/>
                        <a:gd name="T9" fmla="*/ 1 h 4"/>
                      </a:gdLst>
                      <a:ahLst/>
                      <a:cxnLst>
                        <a:cxn ang="0">
                          <a:pos x="T0" y="T1"/>
                        </a:cxn>
                        <a:cxn ang="0">
                          <a:pos x="T2" y="T3"/>
                        </a:cxn>
                        <a:cxn ang="0">
                          <a:pos x="T4" y="T5"/>
                        </a:cxn>
                        <a:cxn ang="0">
                          <a:pos x="T6" y="T7"/>
                        </a:cxn>
                        <a:cxn ang="0">
                          <a:pos x="T8" y="T9"/>
                        </a:cxn>
                      </a:cxnLst>
                      <a:rect l="0" t="0" r="r" b="b"/>
                      <a:pathLst>
                        <a:path w="5" h="4">
                          <a:moveTo>
                            <a:pt x="1" y="1"/>
                          </a:moveTo>
                          <a:cubicBezTo>
                            <a:pt x="1" y="1"/>
                            <a:pt x="3" y="3"/>
                            <a:pt x="4" y="3"/>
                          </a:cubicBezTo>
                          <a:cubicBezTo>
                            <a:pt x="4" y="4"/>
                            <a:pt x="5" y="3"/>
                            <a:pt x="4" y="3"/>
                          </a:cubicBezTo>
                          <a:cubicBezTo>
                            <a:pt x="4" y="2"/>
                            <a:pt x="2" y="0"/>
                            <a:pt x="0" y="0"/>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429"/>
                    <p:cNvSpPr/>
                    <p:nvPr/>
                  </p:nvSpPr>
                  <p:spPr bwMode="auto">
                    <a:xfrm>
                      <a:off x="1025525" y="2759076"/>
                      <a:ext cx="6350" cy="4763"/>
                    </a:xfrm>
                    <a:custGeom>
                      <a:avLst/>
                      <a:gdLst>
                        <a:gd name="T0" fmla="*/ 1 w 5"/>
                        <a:gd name="T1" fmla="*/ 1 h 4"/>
                        <a:gd name="T2" fmla="*/ 3 w 5"/>
                        <a:gd name="T3" fmla="*/ 4 h 4"/>
                        <a:gd name="T4" fmla="*/ 4 w 5"/>
                        <a:gd name="T5" fmla="*/ 3 h 4"/>
                        <a:gd name="T6" fmla="*/ 1 w 5"/>
                        <a:gd name="T7" fmla="*/ 0 h 4"/>
                        <a:gd name="T8" fmla="*/ 1 w 5"/>
                        <a:gd name="T9" fmla="*/ 1 h 4"/>
                      </a:gdLst>
                      <a:ahLst/>
                      <a:cxnLst>
                        <a:cxn ang="0">
                          <a:pos x="T0" y="T1"/>
                        </a:cxn>
                        <a:cxn ang="0">
                          <a:pos x="T2" y="T3"/>
                        </a:cxn>
                        <a:cxn ang="0">
                          <a:pos x="T4" y="T5"/>
                        </a:cxn>
                        <a:cxn ang="0">
                          <a:pos x="T6" y="T7"/>
                        </a:cxn>
                        <a:cxn ang="0">
                          <a:pos x="T8" y="T9"/>
                        </a:cxn>
                      </a:cxnLst>
                      <a:rect l="0" t="0" r="r" b="b"/>
                      <a:pathLst>
                        <a:path w="5" h="4">
                          <a:moveTo>
                            <a:pt x="1" y="1"/>
                          </a:moveTo>
                          <a:cubicBezTo>
                            <a:pt x="2" y="1"/>
                            <a:pt x="3" y="2"/>
                            <a:pt x="3" y="4"/>
                          </a:cubicBezTo>
                          <a:cubicBezTo>
                            <a:pt x="4" y="4"/>
                            <a:pt x="5" y="4"/>
                            <a:pt x="4" y="3"/>
                          </a:cubicBezTo>
                          <a:cubicBezTo>
                            <a:pt x="3" y="2"/>
                            <a:pt x="3" y="0"/>
                            <a:pt x="1" y="0"/>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430"/>
                    <p:cNvSpPr/>
                    <p:nvPr/>
                  </p:nvSpPr>
                  <p:spPr bwMode="auto">
                    <a:xfrm>
                      <a:off x="1008063" y="2717801"/>
                      <a:ext cx="44450" cy="38100"/>
                    </a:xfrm>
                    <a:custGeom>
                      <a:avLst/>
                      <a:gdLst>
                        <a:gd name="T0" fmla="*/ 37 w 42"/>
                        <a:gd name="T1" fmla="*/ 20 h 36"/>
                        <a:gd name="T2" fmla="*/ 16 w 42"/>
                        <a:gd name="T3" fmla="*/ 2 h 36"/>
                        <a:gd name="T4" fmla="*/ 2 w 42"/>
                        <a:gd name="T5" fmla="*/ 21 h 36"/>
                        <a:gd name="T6" fmla="*/ 24 w 42"/>
                        <a:gd name="T7" fmla="*/ 34 h 36"/>
                        <a:gd name="T8" fmla="*/ 37 w 42"/>
                        <a:gd name="T9" fmla="*/ 18 h 36"/>
                        <a:gd name="T10" fmla="*/ 36 w 42"/>
                        <a:gd name="T11" fmla="*/ 19 h 36"/>
                        <a:gd name="T12" fmla="*/ 23 w 42"/>
                        <a:gd name="T13" fmla="*/ 33 h 36"/>
                        <a:gd name="T14" fmla="*/ 4 w 42"/>
                        <a:gd name="T15" fmla="*/ 22 h 36"/>
                        <a:gd name="T16" fmla="*/ 15 w 42"/>
                        <a:gd name="T17" fmla="*/ 4 h 36"/>
                        <a:gd name="T18" fmla="*/ 36 w 42"/>
                        <a:gd name="T19" fmla="*/ 20 h 36"/>
                        <a:gd name="T20" fmla="*/ 37 w 42"/>
                        <a:gd name="T2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36">
                          <a:moveTo>
                            <a:pt x="37" y="20"/>
                          </a:moveTo>
                          <a:cubicBezTo>
                            <a:pt x="37" y="9"/>
                            <a:pt x="27" y="1"/>
                            <a:pt x="16" y="2"/>
                          </a:cubicBezTo>
                          <a:cubicBezTo>
                            <a:pt x="8" y="3"/>
                            <a:pt x="0" y="13"/>
                            <a:pt x="2" y="21"/>
                          </a:cubicBezTo>
                          <a:cubicBezTo>
                            <a:pt x="5" y="30"/>
                            <a:pt x="14" y="36"/>
                            <a:pt x="24" y="34"/>
                          </a:cubicBezTo>
                          <a:cubicBezTo>
                            <a:pt x="28" y="33"/>
                            <a:pt x="42" y="24"/>
                            <a:pt x="37" y="18"/>
                          </a:cubicBezTo>
                          <a:cubicBezTo>
                            <a:pt x="37" y="17"/>
                            <a:pt x="36" y="18"/>
                            <a:pt x="36" y="19"/>
                          </a:cubicBezTo>
                          <a:cubicBezTo>
                            <a:pt x="40" y="24"/>
                            <a:pt x="27" y="32"/>
                            <a:pt x="23" y="33"/>
                          </a:cubicBezTo>
                          <a:cubicBezTo>
                            <a:pt x="16" y="35"/>
                            <a:pt x="7" y="29"/>
                            <a:pt x="4" y="22"/>
                          </a:cubicBezTo>
                          <a:cubicBezTo>
                            <a:pt x="1" y="15"/>
                            <a:pt x="8" y="7"/>
                            <a:pt x="15" y="4"/>
                          </a:cubicBezTo>
                          <a:cubicBezTo>
                            <a:pt x="25" y="0"/>
                            <a:pt x="35" y="10"/>
                            <a:pt x="36" y="20"/>
                          </a:cubicBezTo>
                          <a:cubicBezTo>
                            <a:pt x="36" y="21"/>
                            <a:pt x="37" y="21"/>
                            <a:pt x="37"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431"/>
                    <p:cNvSpPr/>
                    <p:nvPr/>
                  </p:nvSpPr>
                  <p:spPr bwMode="auto">
                    <a:xfrm>
                      <a:off x="1017588" y="2735263"/>
                      <a:ext cx="1588" cy="3175"/>
                    </a:xfrm>
                    <a:custGeom>
                      <a:avLst/>
                      <a:gdLst>
                        <a:gd name="T0" fmla="*/ 1 w 2"/>
                        <a:gd name="T1" fmla="*/ 1 h 4"/>
                        <a:gd name="T2" fmla="*/ 1 w 2"/>
                        <a:gd name="T3" fmla="*/ 0 h 4"/>
                        <a:gd name="T4" fmla="*/ 1 w 2"/>
                        <a:gd name="T5" fmla="*/ 0 h 4"/>
                        <a:gd name="T6" fmla="*/ 1 w 2"/>
                        <a:gd name="T7" fmla="*/ 3 h 4"/>
                        <a:gd name="T8" fmla="*/ 2 w 2"/>
                        <a:gd name="T9" fmla="*/ 3 h 4"/>
                        <a:gd name="T10" fmla="*/ 1 w 2"/>
                        <a:gd name="T11" fmla="*/ 0 h 4"/>
                        <a:gd name="T12" fmla="*/ 1 w 2"/>
                        <a:gd name="T13" fmla="*/ 0 h 4"/>
                        <a:gd name="T14" fmla="*/ 1 w 2"/>
                        <a:gd name="T15" fmla="*/ 1 h 4"/>
                        <a:gd name="T16" fmla="*/ 1 w 2"/>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1" y="1"/>
                          </a:moveTo>
                          <a:cubicBezTo>
                            <a:pt x="1" y="1"/>
                            <a:pt x="1" y="0"/>
                            <a:pt x="1" y="0"/>
                          </a:cubicBezTo>
                          <a:cubicBezTo>
                            <a:pt x="1" y="0"/>
                            <a:pt x="1" y="0"/>
                            <a:pt x="1" y="0"/>
                          </a:cubicBezTo>
                          <a:cubicBezTo>
                            <a:pt x="1" y="1"/>
                            <a:pt x="0" y="2"/>
                            <a:pt x="1" y="3"/>
                          </a:cubicBezTo>
                          <a:cubicBezTo>
                            <a:pt x="1" y="4"/>
                            <a:pt x="2" y="4"/>
                            <a:pt x="2" y="3"/>
                          </a:cubicBezTo>
                          <a:cubicBezTo>
                            <a:pt x="1" y="2"/>
                            <a:pt x="1" y="1"/>
                            <a:pt x="1" y="0"/>
                          </a:cubicBezTo>
                          <a:cubicBezTo>
                            <a:pt x="1" y="0"/>
                            <a:pt x="1" y="0"/>
                            <a:pt x="1" y="0"/>
                          </a:cubicBezTo>
                          <a:cubicBezTo>
                            <a:pt x="1" y="0"/>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432"/>
                    <p:cNvSpPr/>
                    <p:nvPr/>
                  </p:nvSpPr>
                  <p:spPr bwMode="auto">
                    <a:xfrm>
                      <a:off x="1017588" y="2738438"/>
                      <a:ext cx="7938" cy="0"/>
                    </a:xfrm>
                    <a:custGeom>
                      <a:avLst/>
                      <a:gdLst>
                        <a:gd name="T0" fmla="*/ 1 w 7"/>
                        <a:gd name="T1" fmla="*/ 1 h 1"/>
                        <a:gd name="T2" fmla="*/ 7 w 7"/>
                        <a:gd name="T3" fmla="*/ 1 h 1"/>
                        <a:gd name="T4" fmla="*/ 7 w 7"/>
                        <a:gd name="T5" fmla="*/ 0 h 1"/>
                        <a:gd name="T6" fmla="*/ 1 w 7"/>
                        <a:gd name="T7" fmla="*/ 0 h 1"/>
                        <a:gd name="T8" fmla="*/ 1 w 7"/>
                        <a:gd name="T9" fmla="*/ 1 h 1"/>
                      </a:gdLst>
                      <a:ahLst/>
                      <a:cxnLst>
                        <a:cxn ang="0">
                          <a:pos x="T0" y="T1"/>
                        </a:cxn>
                        <a:cxn ang="0">
                          <a:pos x="T2" y="T3"/>
                        </a:cxn>
                        <a:cxn ang="0">
                          <a:pos x="T4" y="T5"/>
                        </a:cxn>
                        <a:cxn ang="0">
                          <a:pos x="T6" y="T7"/>
                        </a:cxn>
                        <a:cxn ang="0">
                          <a:pos x="T8" y="T9"/>
                        </a:cxn>
                      </a:cxnLst>
                      <a:rect l="0" t="0" r="r" b="b"/>
                      <a:pathLst>
                        <a:path w="7" h="1">
                          <a:moveTo>
                            <a:pt x="1" y="1"/>
                          </a:moveTo>
                          <a:cubicBezTo>
                            <a:pt x="3" y="1"/>
                            <a:pt x="5" y="1"/>
                            <a:pt x="7" y="1"/>
                          </a:cubicBezTo>
                          <a:cubicBezTo>
                            <a:pt x="7" y="1"/>
                            <a:pt x="7" y="0"/>
                            <a:pt x="7" y="0"/>
                          </a:cubicBezTo>
                          <a:cubicBezTo>
                            <a:pt x="5" y="0"/>
                            <a:pt x="3" y="0"/>
                            <a:pt x="1" y="0"/>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433"/>
                    <p:cNvSpPr/>
                    <p:nvPr/>
                  </p:nvSpPr>
                  <p:spPr bwMode="auto">
                    <a:xfrm>
                      <a:off x="1017588" y="2733676"/>
                      <a:ext cx="9525" cy="4763"/>
                    </a:xfrm>
                    <a:custGeom>
                      <a:avLst/>
                      <a:gdLst>
                        <a:gd name="T0" fmla="*/ 1 w 9"/>
                        <a:gd name="T1" fmla="*/ 1 h 5"/>
                        <a:gd name="T2" fmla="*/ 6 w 9"/>
                        <a:gd name="T3" fmla="*/ 1 h 5"/>
                        <a:gd name="T4" fmla="*/ 8 w 9"/>
                        <a:gd name="T5" fmla="*/ 2 h 5"/>
                        <a:gd name="T6" fmla="*/ 8 w 9"/>
                        <a:gd name="T7" fmla="*/ 5 h 5"/>
                        <a:gd name="T8" fmla="*/ 8 w 9"/>
                        <a:gd name="T9" fmla="*/ 4 h 5"/>
                        <a:gd name="T10" fmla="*/ 7 w 9"/>
                        <a:gd name="T11" fmla="*/ 4 h 5"/>
                        <a:gd name="T12" fmla="*/ 7 w 9"/>
                        <a:gd name="T13" fmla="*/ 5 h 5"/>
                        <a:gd name="T14" fmla="*/ 8 w 9"/>
                        <a:gd name="T15" fmla="*/ 5 h 5"/>
                        <a:gd name="T16" fmla="*/ 9 w 9"/>
                        <a:gd name="T17" fmla="*/ 5 h 5"/>
                        <a:gd name="T18" fmla="*/ 9 w 9"/>
                        <a:gd name="T19" fmla="*/ 1 h 5"/>
                        <a:gd name="T20" fmla="*/ 7 w 9"/>
                        <a:gd name="T21" fmla="*/ 0 h 5"/>
                        <a:gd name="T22" fmla="*/ 1 w 9"/>
                        <a:gd name="T23" fmla="*/ 1 h 5"/>
                        <a:gd name="T24" fmla="*/ 1 w 9"/>
                        <a:gd name="T25"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5">
                          <a:moveTo>
                            <a:pt x="1" y="1"/>
                          </a:moveTo>
                          <a:cubicBezTo>
                            <a:pt x="2" y="1"/>
                            <a:pt x="4" y="1"/>
                            <a:pt x="6" y="1"/>
                          </a:cubicBezTo>
                          <a:cubicBezTo>
                            <a:pt x="6" y="1"/>
                            <a:pt x="8" y="1"/>
                            <a:pt x="8" y="2"/>
                          </a:cubicBezTo>
                          <a:cubicBezTo>
                            <a:pt x="8" y="3"/>
                            <a:pt x="8" y="4"/>
                            <a:pt x="8" y="5"/>
                          </a:cubicBezTo>
                          <a:cubicBezTo>
                            <a:pt x="8" y="5"/>
                            <a:pt x="8" y="4"/>
                            <a:pt x="8" y="4"/>
                          </a:cubicBezTo>
                          <a:cubicBezTo>
                            <a:pt x="8" y="4"/>
                            <a:pt x="7" y="4"/>
                            <a:pt x="7" y="4"/>
                          </a:cubicBezTo>
                          <a:cubicBezTo>
                            <a:pt x="6" y="4"/>
                            <a:pt x="6" y="5"/>
                            <a:pt x="7" y="5"/>
                          </a:cubicBezTo>
                          <a:cubicBezTo>
                            <a:pt x="7" y="5"/>
                            <a:pt x="8" y="5"/>
                            <a:pt x="8" y="5"/>
                          </a:cubicBezTo>
                          <a:cubicBezTo>
                            <a:pt x="9" y="5"/>
                            <a:pt x="9" y="5"/>
                            <a:pt x="9" y="5"/>
                          </a:cubicBezTo>
                          <a:cubicBezTo>
                            <a:pt x="9" y="4"/>
                            <a:pt x="9" y="2"/>
                            <a:pt x="9" y="1"/>
                          </a:cubicBezTo>
                          <a:cubicBezTo>
                            <a:pt x="8" y="1"/>
                            <a:pt x="7" y="1"/>
                            <a:pt x="7" y="0"/>
                          </a:cubicBezTo>
                          <a:cubicBezTo>
                            <a:pt x="5" y="0"/>
                            <a:pt x="2" y="0"/>
                            <a:pt x="1" y="1"/>
                          </a:cubicBezTo>
                          <a:cubicBezTo>
                            <a:pt x="0" y="1"/>
                            <a:pt x="1"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434"/>
                    <p:cNvSpPr/>
                    <p:nvPr/>
                  </p:nvSpPr>
                  <p:spPr bwMode="auto">
                    <a:xfrm>
                      <a:off x="1025525" y="2735263"/>
                      <a:ext cx="4763" cy="3175"/>
                    </a:xfrm>
                    <a:custGeom>
                      <a:avLst/>
                      <a:gdLst>
                        <a:gd name="T0" fmla="*/ 1 w 4"/>
                        <a:gd name="T1" fmla="*/ 1 h 2"/>
                        <a:gd name="T2" fmla="*/ 3 w 4"/>
                        <a:gd name="T3" fmla="*/ 1 h 2"/>
                        <a:gd name="T4" fmla="*/ 3 w 4"/>
                        <a:gd name="T5" fmla="*/ 0 h 2"/>
                        <a:gd name="T6" fmla="*/ 1 w 4"/>
                        <a:gd name="T7" fmla="*/ 0 h 2"/>
                        <a:gd name="T8" fmla="*/ 1 w 4"/>
                        <a:gd name="T9" fmla="*/ 1 h 2"/>
                      </a:gdLst>
                      <a:ahLst/>
                      <a:cxnLst>
                        <a:cxn ang="0">
                          <a:pos x="T0" y="T1"/>
                        </a:cxn>
                        <a:cxn ang="0">
                          <a:pos x="T2" y="T3"/>
                        </a:cxn>
                        <a:cxn ang="0">
                          <a:pos x="T4" y="T5"/>
                        </a:cxn>
                        <a:cxn ang="0">
                          <a:pos x="T6" y="T7"/>
                        </a:cxn>
                        <a:cxn ang="0">
                          <a:pos x="T8" y="T9"/>
                        </a:cxn>
                      </a:cxnLst>
                      <a:rect l="0" t="0" r="r" b="b"/>
                      <a:pathLst>
                        <a:path w="4" h="2">
                          <a:moveTo>
                            <a:pt x="1" y="1"/>
                          </a:moveTo>
                          <a:cubicBezTo>
                            <a:pt x="2" y="1"/>
                            <a:pt x="2" y="1"/>
                            <a:pt x="3" y="1"/>
                          </a:cubicBezTo>
                          <a:cubicBezTo>
                            <a:pt x="4" y="1"/>
                            <a:pt x="4" y="0"/>
                            <a:pt x="3" y="0"/>
                          </a:cubicBezTo>
                          <a:cubicBezTo>
                            <a:pt x="2" y="0"/>
                            <a:pt x="1" y="0"/>
                            <a:pt x="1" y="0"/>
                          </a:cubicBezTo>
                          <a:cubicBezTo>
                            <a:pt x="0" y="1"/>
                            <a:pt x="0"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435"/>
                    <p:cNvSpPr/>
                    <p:nvPr/>
                  </p:nvSpPr>
                  <p:spPr bwMode="auto">
                    <a:xfrm>
                      <a:off x="1028700" y="2733676"/>
                      <a:ext cx="9525" cy="6350"/>
                    </a:xfrm>
                    <a:custGeom>
                      <a:avLst/>
                      <a:gdLst>
                        <a:gd name="T0" fmla="*/ 2 w 9"/>
                        <a:gd name="T1" fmla="*/ 5 h 6"/>
                        <a:gd name="T2" fmla="*/ 1 w 9"/>
                        <a:gd name="T3" fmla="*/ 1 h 6"/>
                        <a:gd name="T4" fmla="*/ 1 w 9"/>
                        <a:gd name="T5" fmla="*/ 2 h 6"/>
                        <a:gd name="T6" fmla="*/ 5 w 9"/>
                        <a:gd name="T7" fmla="*/ 2 h 6"/>
                        <a:gd name="T8" fmla="*/ 9 w 9"/>
                        <a:gd name="T9" fmla="*/ 1 h 6"/>
                        <a:gd name="T10" fmla="*/ 8 w 9"/>
                        <a:gd name="T11" fmla="*/ 1 h 6"/>
                        <a:gd name="T12" fmla="*/ 8 w 9"/>
                        <a:gd name="T13" fmla="*/ 4 h 6"/>
                        <a:gd name="T14" fmla="*/ 9 w 9"/>
                        <a:gd name="T15" fmla="*/ 4 h 6"/>
                        <a:gd name="T16" fmla="*/ 1 w 9"/>
                        <a:gd name="T17" fmla="*/ 4 h 6"/>
                        <a:gd name="T18" fmla="*/ 1 w 9"/>
                        <a:gd name="T19" fmla="*/ 5 h 6"/>
                        <a:gd name="T20" fmla="*/ 9 w 9"/>
                        <a:gd name="T21" fmla="*/ 5 h 6"/>
                        <a:gd name="T22" fmla="*/ 9 w 9"/>
                        <a:gd name="T23" fmla="*/ 4 h 6"/>
                        <a:gd name="T24" fmla="*/ 9 w 9"/>
                        <a:gd name="T25" fmla="*/ 1 h 6"/>
                        <a:gd name="T26" fmla="*/ 9 w 9"/>
                        <a:gd name="T27" fmla="*/ 0 h 6"/>
                        <a:gd name="T28" fmla="*/ 5 w 9"/>
                        <a:gd name="T29" fmla="*/ 1 h 6"/>
                        <a:gd name="T30" fmla="*/ 1 w 9"/>
                        <a:gd name="T31" fmla="*/ 1 h 6"/>
                        <a:gd name="T32" fmla="*/ 0 w 9"/>
                        <a:gd name="T33" fmla="*/ 1 h 6"/>
                        <a:gd name="T34" fmla="*/ 1 w 9"/>
                        <a:gd name="T35" fmla="*/ 5 h 6"/>
                        <a:gd name="T36" fmla="*/ 2 w 9"/>
                        <a:gd name="T3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6">
                          <a:moveTo>
                            <a:pt x="2" y="5"/>
                          </a:moveTo>
                          <a:cubicBezTo>
                            <a:pt x="2" y="4"/>
                            <a:pt x="1" y="2"/>
                            <a:pt x="1" y="1"/>
                          </a:cubicBezTo>
                          <a:cubicBezTo>
                            <a:pt x="1" y="1"/>
                            <a:pt x="1" y="1"/>
                            <a:pt x="1" y="2"/>
                          </a:cubicBezTo>
                          <a:cubicBezTo>
                            <a:pt x="2" y="2"/>
                            <a:pt x="3" y="2"/>
                            <a:pt x="5" y="2"/>
                          </a:cubicBezTo>
                          <a:cubicBezTo>
                            <a:pt x="6" y="2"/>
                            <a:pt x="7" y="1"/>
                            <a:pt x="9" y="1"/>
                          </a:cubicBezTo>
                          <a:cubicBezTo>
                            <a:pt x="9" y="1"/>
                            <a:pt x="9" y="1"/>
                            <a:pt x="8" y="1"/>
                          </a:cubicBezTo>
                          <a:cubicBezTo>
                            <a:pt x="8" y="2"/>
                            <a:pt x="8" y="3"/>
                            <a:pt x="8" y="4"/>
                          </a:cubicBezTo>
                          <a:cubicBezTo>
                            <a:pt x="8" y="4"/>
                            <a:pt x="9" y="4"/>
                            <a:pt x="9" y="4"/>
                          </a:cubicBezTo>
                          <a:cubicBezTo>
                            <a:pt x="6" y="4"/>
                            <a:pt x="4" y="5"/>
                            <a:pt x="1" y="4"/>
                          </a:cubicBezTo>
                          <a:cubicBezTo>
                            <a:pt x="0" y="4"/>
                            <a:pt x="0" y="5"/>
                            <a:pt x="1" y="5"/>
                          </a:cubicBezTo>
                          <a:cubicBezTo>
                            <a:pt x="4" y="6"/>
                            <a:pt x="6" y="5"/>
                            <a:pt x="9" y="5"/>
                          </a:cubicBezTo>
                          <a:cubicBezTo>
                            <a:pt x="9" y="4"/>
                            <a:pt x="9" y="4"/>
                            <a:pt x="9" y="4"/>
                          </a:cubicBezTo>
                          <a:cubicBezTo>
                            <a:pt x="9" y="3"/>
                            <a:pt x="9" y="2"/>
                            <a:pt x="9" y="1"/>
                          </a:cubicBezTo>
                          <a:cubicBezTo>
                            <a:pt x="9" y="0"/>
                            <a:pt x="9" y="0"/>
                            <a:pt x="9" y="0"/>
                          </a:cubicBezTo>
                          <a:cubicBezTo>
                            <a:pt x="8" y="0"/>
                            <a:pt x="6" y="1"/>
                            <a:pt x="5" y="1"/>
                          </a:cubicBezTo>
                          <a:cubicBezTo>
                            <a:pt x="4" y="1"/>
                            <a:pt x="2" y="1"/>
                            <a:pt x="1" y="1"/>
                          </a:cubicBezTo>
                          <a:cubicBezTo>
                            <a:pt x="1" y="1"/>
                            <a:pt x="0" y="1"/>
                            <a:pt x="0" y="1"/>
                          </a:cubicBezTo>
                          <a:cubicBezTo>
                            <a:pt x="0" y="2"/>
                            <a:pt x="1" y="4"/>
                            <a:pt x="1" y="5"/>
                          </a:cubicBezTo>
                          <a:cubicBezTo>
                            <a:pt x="1" y="6"/>
                            <a:pt x="2"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436"/>
                    <p:cNvSpPr/>
                    <p:nvPr/>
                  </p:nvSpPr>
                  <p:spPr bwMode="auto">
                    <a:xfrm>
                      <a:off x="1038225" y="2732088"/>
                      <a:ext cx="9525" cy="4763"/>
                    </a:xfrm>
                    <a:custGeom>
                      <a:avLst/>
                      <a:gdLst>
                        <a:gd name="T0" fmla="*/ 1 w 9"/>
                        <a:gd name="T1" fmla="*/ 5 h 5"/>
                        <a:gd name="T2" fmla="*/ 4 w 9"/>
                        <a:gd name="T3" fmla="*/ 4 h 5"/>
                        <a:gd name="T4" fmla="*/ 8 w 9"/>
                        <a:gd name="T5" fmla="*/ 1 h 5"/>
                        <a:gd name="T6" fmla="*/ 8 w 9"/>
                        <a:gd name="T7" fmla="*/ 1 h 5"/>
                        <a:gd name="T8" fmla="*/ 4 w 9"/>
                        <a:gd name="T9" fmla="*/ 3 h 5"/>
                        <a:gd name="T10" fmla="*/ 1 w 9"/>
                        <a:gd name="T11" fmla="*/ 4 h 5"/>
                        <a:gd name="T12" fmla="*/ 1 w 9"/>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9" h="5">
                          <a:moveTo>
                            <a:pt x="1" y="5"/>
                          </a:moveTo>
                          <a:cubicBezTo>
                            <a:pt x="2" y="5"/>
                            <a:pt x="3" y="4"/>
                            <a:pt x="4" y="4"/>
                          </a:cubicBezTo>
                          <a:cubicBezTo>
                            <a:pt x="5" y="3"/>
                            <a:pt x="7" y="2"/>
                            <a:pt x="8" y="1"/>
                          </a:cubicBezTo>
                          <a:cubicBezTo>
                            <a:pt x="9" y="1"/>
                            <a:pt x="8" y="0"/>
                            <a:pt x="8" y="1"/>
                          </a:cubicBezTo>
                          <a:cubicBezTo>
                            <a:pt x="6" y="1"/>
                            <a:pt x="5" y="2"/>
                            <a:pt x="4" y="3"/>
                          </a:cubicBezTo>
                          <a:cubicBezTo>
                            <a:pt x="3" y="3"/>
                            <a:pt x="2" y="4"/>
                            <a:pt x="1" y="4"/>
                          </a:cubicBezTo>
                          <a:cubicBezTo>
                            <a:pt x="0" y="4"/>
                            <a:pt x="0"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437"/>
                    <p:cNvSpPr/>
                    <p:nvPr/>
                  </p:nvSpPr>
                  <p:spPr bwMode="auto">
                    <a:xfrm>
                      <a:off x="1009650" y="2735263"/>
                      <a:ext cx="9525" cy="1588"/>
                    </a:xfrm>
                    <a:custGeom>
                      <a:avLst/>
                      <a:gdLst>
                        <a:gd name="T0" fmla="*/ 7 w 8"/>
                        <a:gd name="T1" fmla="*/ 1 h 2"/>
                        <a:gd name="T2" fmla="*/ 1 w 8"/>
                        <a:gd name="T3" fmla="*/ 0 h 2"/>
                        <a:gd name="T4" fmla="*/ 1 w 8"/>
                        <a:gd name="T5" fmla="*/ 1 h 2"/>
                        <a:gd name="T6" fmla="*/ 7 w 8"/>
                        <a:gd name="T7" fmla="*/ 2 h 2"/>
                        <a:gd name="T8" fmla="*/ 7 w 8"/>
                        <a:gd name="T9" fmla="*/ 1 h 2"/>
                      </a:gdLst>
                      <a:ahLst/>
                      <a:cxnLst>
                        <a:cxn ang="0">
                          <a:pos x="T0" y="T1"/>
                        </a:cxn>
                        <a:cxn ang="0">
                          <a:pos x="T2" y="T3"/>
                        </a:cxn>
                        <a:cxn ang="0">
                          <a:pos x="T4" y="T5"/>
                        </a:cxn>
                        <a:cxn ang="0">
                          <a:pos x="T6" y="T7"/>
                        </a:cxn>
                        <a:cxn ang="0">
                          <a:pos x="T8" y="T9"/>
                        </a:cxn>
                      </a:cxnLst>
                      <a:rect l="0" t="0" r="r" b="b"/>
                      <a:pathLst>
                        <a:path w="8" h="2">
                          <a:moveTo>
                            <a:pt x="7" y="1"/>
                          </a:moveTo>
                          <a:cubicBezTo>
                            <a:pt x="5" y="1"/>
                            <a:pt x="3" y="0"/>
                            <a:pt x="1" y="0"/>
                          </a:cubicBezTo>
                          <a:cubicBezTo>
                            <a:pt x="0" y="0"/>
                            <a:pt x="0" y="0"/>
                            <a:pt x="1" y="1"/>
                          </a:cubicBezTo>
                          <a:cubicBezTo>
                            <a:pt x="3" y="1"/>
                            <a:pt x="5" y="2"/>
                            <a:pt x="7" y="2"/>
                          </a:cubicBezTo>
                          <a:cubicBezTo>
                            <a:pt x="8" y="2"/>
                            <a:pt x="8" y="1"/>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438"/>
                    <p:cNvSpPr/>
                    <p:nvPr/>
                  </p:nvSpPr>
                  <p:spPr bwMode="auto">
                    <a:xfrm>
                      <a:off x="1017588" y="2684463"/>
                      <a:ext cx="23813" cy="28575"/>
                    </a:xfrm>
                    <a:custGeom>
                      <a:avLst/>
                      <a:gdLst>
                        <a:gd name="T0" fmla="*/ 13 w 23"/>
                        <a:gd name="T1" fmla="*/ 13 h 27"/>
                        <a:gd name="T2" fmla="*/ 10 w 23"/>
                        <a:gd name="T3" fmla="*/ 2 h 27"/>
                        <a:gd name="T4" fmla="*/ 20 w 23"/>
                        <a:gd name="T5" fmla="*/ 11 h 27"/>
                        <a:gd name="T6" fmla="*/ 11 w 23"/>
                        <a:gd name="T7" fmla="*/ 27 h 27"/>
                        <a:gd name="T8" fmla="*/ 12 w 23"/>
                        <a:gd name="T9" fmla="*/ 27 h 27"/>
                        <a:gd name="T10" fmla="*/ 21 w 23"/>
                        <a:gd name="T11" fmla="*/ 8 h 27"/>
                        <a:gd name="T12" fmla="*/ 11 w 23"/>
                        <a:gd name="T13" fmla="*/ 1 h 27"/>
                        <a:gd name="T14" fmla="*/ 13 w 23"/>
                        <a:gd name="T15" fmla="*/ 14 h 27"/>
                        <a:gd name="T16" fmla="*/ 13 w 23"/>
                        <a:gd name="T17"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7">
                          <a:moveTo>
                            <a:pt x="13" y="13"/>
                          </a:moveTo>
                          <a:cubicBezTo>
                            <a:pt x="5" y="16"/>
                            <a:pt x="2" y="4"/>
                            <a:pt x="10" y="2"/>
                          </a:cubicBezTo>
                          <a:cubicBezTo>
                            <a:pt x="16" y="0"/>
                            <a:pt x="21" y="6"/>
                            <a:pt x="20" y="11"/>
                          </a:cubicBezTo>
                          <a:cubicBezTo>
                            <a:pt x="18" y="18"/>
                            <a:pt x="10" y="19"/>
                            <a:pt x="11" y="27"/>
                          </a:cubicBezTo>
                          <a:cubicBezTo>
                            <a:pt x="11" y="27"/>
                            <a:pt x="12" y="27"/>
                            <a:pt x="12" y="27"/>
                          </a:cubicBezTo>
                          <a:cubicBezTo>
                            <a:pt x="10" y="19"/>
                            <a:pt x="23" y="16"/>
                            <a:pt x="21" y="8"/>
                          </a:cubicBezTo>
                          <a:cubicBezTo>
                            <a:pt x="20" y="3"/>
                            <a:pt x="16" y="0"/>
                            <a:pt x="11" y="1"/>
                          </a:cubicBezTo>
                          <a:cubicBezTo>
                            <a:pt x="0" y="1"/>
                            <a:pt x="4" y="17"/>
                            <a:pt x="13" y="14"/>
                          </a:cubicBezTo>
                          <a:cubicBezTo>
                            <a:pt x="14" y="13"/>
                            <a:pt x="14" y="13"/>
                            <a:pt x="13"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439"/>
                    <p:cNvSpPr/>
                    <p:nvPr/>
                  </p:nvSpPr>
                  <p:spPr bwMode="auto">
                    <a:xfrm>
                      <a:off x="1025525" y="2713038"/>
                      <a:ext cx="9525" cy="6350"/>
                    </a:xfrm>
                    <a:custGeom>
                      <a:avLst/>
                      <a:gdLst>
                        <a:gd name="T0" fmla="*/ 7 w 9"/>
                        <a:gd name="T1" fmla="*/ 1 h 6"/>
                        <a:gd name="T2" fmla="*/ 2 w 9"/>
                        <a:gd name="T3" fmla="*/ 4 h 6"/>
                        <a:gd name="T4" fmla="*/ 8 w 9"/>
                        <a:gd name="T5" fmla="*/ 1 h 6"/>
                        <a:gd name="T6" fmla="*/ 7 w 9"/>
                        <a:gd name="T7" fmla="*/ 1 h 6"/>
                        <a:gd name="T8" fmla="*/ 4 w 9"/>
                        <a:gd name="T9" fmla="*/ 4 h 6"/>
                        <a:gd name="T10" fmla="*/ 3 w 9"/>
                        <a:gd name="T11" fmla="*/ 2 h 6"/>
                        <a:gd name="T12" fmla="*/ 6 w 9"/>
                        <a:gd name="T13" fmla="*/ 2 h 6"/>
                        <a:gd name="T14" fmla="*/ 7 w 9"/>
                        <a:gd name="T15" fmla="*/ 1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7" y="1"/>
                          </a:moveTo>
                          <a:cubicBezTo>
                            <a:pt x="5" y="0"/>
                            <a:pt x="0" y="1"/>
                            <a:pt x="2" y="4"/>
                          </a:cubicBezTo>
                          <a:cubicBezTo>
                            <a:pt x="4" y="6"/>
                            <a:pt x="9" y="4"/>
                            <a:pt x="8" y="1"/>
                          </a:cubicBezTo>
                          <a:cubicBezTo>
                            <a:pt x="8" y="0"/>
                            <a:pt x="7" y="1"/>
                            <a:pt x="7" y="1"/>
                          </a:cubicBezTo>
                          <a:cubicBezTo>
                            <a:pt x="8" y="3"/>
                            <a:pt x="5" y="4"/>
                            <a:pt x="4" y="4"/>
                          </a:cubicBezTo>
                          <a:cubicBezTo>
                            <a:pt x="3" y="3"/>
                            <a:pt x="2" y="2"/>
                            <a:pt x="3" y="2"/>
                          </a:cubicBezTo>
                          <a:cubicBezTo>
                            <a:pt x="4" y="2"/>
                            <a:pt x="5" y="1"/>
                            <a:pt x="6" y="2"/>
                          </a:cubicBezTo>
                          <a:cubicBezTo>
                            <a:pt x="6" y="2"/>
                            <a:pt x="7" y="2"/>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440"/>
                    <p:cNvSpPr/>
                    <p:nvPr/>
                  </p:nvSpPr>
                  <p:spPr bwMode="auto">
                    <a:xfrm>
                      <a:off x="1019175" y="2735263"/>
                      <a:ext cx="1588" cy="0"/>
                    </a:xfrm>
                    <a:custGeom>
                      <a:avLst/>
                      <a:gdLst>
                        <a:gd name="T0" fmla="*/ 0 w 1"/>
                        <a:gd name="T1" fmla="*/ 1 h 1"/>
                        <a:gd name="T2" fmla="*/ 1 w 1"/>
                        <a:gd name="T3" fmla="*/ 0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0"/>
                            <a:pt x="1" y="0"/>
                            <a:pt x="1" y="0"/>
                          </a:cubicBezTo>
                          <a:cubicBezTo>
                            <a:pt x="1" y="0"/>
                            <a:pt x="1" y="0"/>
                            <a:pt x="1" y="0"/>
                          </a:cubicBezTo>
                          <a:cubicBezTo>
                            <a:pt x="0" y="0"/>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441"/>
                    <p:cNvSpPr/>
                    <p:nvPr/>
                  </p:nvSpPr>
                  <p:spPr bwMode="auto">
                    <a:xfrm>
                      <a:off x="1019175" y="2735263"/>
                      <a:ext cx="1588" cy="3175"/>
                    </a:xfrm>
                    <a:custGeom>
                      <a:avLst/>
                      <a:gdLst>
                        <a:gd name="T0" fmla="*/ 0 w 2"/>
                        <a:gd name="T1" fmla="*/ 1 h 2"/>
                        <a:gd name="T2" fmla="*/ 2 w 2"/>
                        <a:gd name="T3" fmla="*/ 0 h 2"/>
                        <a:gd name="T4" fmla="*/ 2 w 2"/>
                        <a:gd name="T5" fmla="*/ 0 h 2"/>
                        <a:gd name="T6" fmla="*/ 0 w 2"/>
                        <a:gd name="T7" fmla="*/ 1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1" y="1"/>
                            <a:pt x="1" y="1"/>
                            <a:pt x="2" y="0"/>
                          </a:cubicBezTo>
                          <a:cubicBezTo>
                            <a:pt x="2" y="0"/>
                            <a:pt x="2" y="0"/>
                            <a:pt x="2" y="0"/>
                          </a:cubicBezTo>
                          <a:cubicBezTo>
                            <a:pt x="1" y="0"/>
                            <a:pt x="0" y="1"/>
                            <a:pt x="0" y="1"/>
                          </a:cubicBezTo>
                          <a:cubicBezTo>
                            <a:pt x="0" y="1"/>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442"/>
                    <p:cNvSpPr/>
                    <p:nvPr/>
                  </p:nvSpPr>
                  <p:spPr bwMode="auto">
                    <a:xfrm>
                      <a:off x="1017588" y="2735263"/>
                      <a:ext cx="4763" cy="3175"/>
                    </a:xfrm>
                    <a:custGeom>
                      <a:avLst/>
                      <a:gdLst>
                        <a:gd name="T0" fmla="*/ 1 w 4"/>
                        <a:gd name="T1" fmla="*/ 3 h 3"/>
                        <a:gd name="T2" fmla="*/ 4 w 4"/>
                        <a:gd name="T3" fmla="*/ 0 h 3"/>
                        <a:gd name="T4" fmla="*/ 4 w 4"/>
                        <a:gd name="T5" fmla="*/ 0 h 3"/>
                        <a:gd name="T6" fmla="*/ 1 w 4"/>
                        <a:gd name="T7" fmla="*/ 3 h 3"/>
                        <a:gd name="T8" fmla="*/ 1 w 4"/>
                        <a:gd name="T9" fmla="*/ 3 h 3"/>
                      </a:gdLst>
                      <a:ahLst/>
                      <a:cxnLst>
                        <a:cxn ang="0">
                          <a:pos x="T0" y="T1"/>
                        </a:cxn>
                        <a:cxn ang="0">
                          <a:pos x="T2" y="T3"/>
                        </a:cxn>
                        <a:cxn ang="0">
                          <a:pos x="T4" y="T5"/>
                        </a:cxn>
                        <a:cxn ang="0">
                          <a:pos x="T6" y="T7"/>
                        </a:cxn>
                        <a:cxn ang="0">
                          <a:pos x="T8" y="T9"/>
                        </a:cxn>
                      </a:cxnLst>
                      <a:rect l="0" t="0" r="r" b="b"/>
                      <a:pathLst>
                        <a:path w="4" h="3">
                          <a:moveTo>
                            <a:pt x="1" y="3"/>
                          </a:moveTo>
                          <a:cubicBezTo>
                            <a:pt x="2" y="2"/>
                            <a:pt x="3" y="1"/>
                            <a:pt x="4" y="0"/>
                          </a:cubicBezTo>
                          <a:cubicBezTo>
                            <a:pt x="4" y="0"/>
                            <a:pt x="4" y="0"/>
                            <a:pt x="4" y="0"/>
                          </a:cubicBezTo>
                          <a:cubicBezTo>
                            <a:pt x="3" y="1"/>
                            <a:pt x="2" y="2"/>
                            <a:pt x="1"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443"/>
                    <p:cNvSpPr/>
                    <p:nvPr/>
                  </p:nvSpPr>
                  <p:spPr bwMode="auto">
                    <a:xfrm>
                      <a:off x="1019175" y="2735263"/>
                      <a:ext cx="3175" cy="3175"/>
                    </a:xfrm>
                    <a:custGeom>
                      <a:avLst/>
                      <a:gdLst>
                        <a:gd name="T0" fmla="*/ 0 w 4"/>
                        <a:gd name="T1" fmla="*/ 4 h 4"/>
                        <a:gd name="T2" fmla="*/ 4 w 4"/>
                        <a:gd name="T3" fmla="*/ 1 h 4"/>
                        <a:gd name="T4" fmla="*/ 4 w 4"/>
                        <a:gd name="T5" fmla="*/ 0 h 4"/>
                        <a:gd name="T6" fmla="*/ 0 w 4"/>
                        <a:gd name="T7" fmla="*/ 3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cubicBezTo>
                            <a:pt x="1" y="3"/>
                            <a:pt x="3" y="2"/>
                            <a:pt x="4" y="1"/>
                          </a:cubicBezTo>
                          <a:cubicBezTo>
                            <a:pt x="4" y="1"/>
                            <a:pt x="4" y="0"/>
                            <a:pt x="4" y="0"/>
                          </a:cubicBezTo>
                          <a:cubicBezTo>
                            <a:pt x="2" y="1"/>
                            <a:pt x="1" y="2"/>
                            <a:pt x="0" y="3"/>
                          </a:cubicBezTo>
                          <a:cubicBezTo>
                            <a:pt x="0" y="3"/>
                            <a:pt x="0"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444"/>
                    <p:cNvSpPr/>
                    <p:nvPr/>
                  </p:nvSpPr>
                  <p:spPr bwMode="auto">
                    <a:xfrm>
                      <a:off x="1020763" y="2735263"/>
                      <a:ext cx="3175" cy="3175"/>
                    </a:xfrm>
                    <a:custGeom>
                      <a:avLst/>
                      <a:gdLst>
                        <a:gd name="T0" fmla="*/ 0 w 3"/>
                        <a:gd name="T1" fmla="*/ 3 h 4"/>
                        <a:gd name="T2" fmla="*/ 3 w 3"/>
                        <a:gd name="T3" fmla="*/ 0 h 4"/>
                        <a:gd name="T4" fmla="*/ 3 w 3"/>
                        <a:gd name="T5" fmla="*/ 0 h 4"/>
                        <a:gd name="T6" fmla="*/ 0 w 3"/>
                        <a:gd name="T7" fmla="*/ 3 h 4"/>
                        <a:gd name="T8" fmla="*/ 0 w 3"/>
                        <a:gd name="T9" fmla="*/ 3 h 4"/>
                      </a:gdLst>
                      <a:ahLst/>
                      <a:cxnLst>
                        <a:cxn ang="0">
                          <a:pos x="T0" y="T1"/>
                        </a:cxn>
                        <a:cxn ang="0">
                          <a:pos x="T2" y="T3"/>
                        </a:cxn>
                        <a:cxn ang="0">
                          <a:pos x="T4" y="T5"/>
                        </a:cxn>
                        <a:cxn ang="0">
                          <a:pos x="T6" y="T7"/>
                        </a:cxn>
                        <a:cxn ang="0">
                          <a:pos x="T8" y="T9"/>
                        </a:cxn>
                      </a:cxnLst>
                      <a:rect l="0" t="0" r="r" b="b"/>
                      <a:pathLst>
                        <a:path w="3" h="4">
                          <a:moveTo>
                            <a:pt x="0" y="3"/>
                          </a:moveTo>
                          <a:cubicBezTo>
                            <a:pt x="1" y="2"/>
                            <a:pt x="2" y="1"/>
                            <a:pt x="3" y="0"/>
                          </a:cubicBezTo>
                          <a:cubicBezTo>
                            <a:pt x="3" y="0"/>
                            <a:pt x="3" y="0"/>
                            <a:pt x="3" y="0"/>
                          </a:cubicBezTo>
                          <a:cubicBezTo>
                            <a:pt x="2" y="1"/>
                            <a:pt x="0" y="2"/>
                            <a:pt x="0" y="3"/>
                          </a:cubicBezTo>
                          <a:cubicBezTo>
                            <a:pt x="0" y="3"/>
                            <a:pt x="0" y="4"/>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445"/>
                    <p:cNvSpPr/>
                    <p:nvPr/>
                  </p:nvSpPr>
                  <p:spPr bwMode="auto">
                    <a:xfrm>
                      <a:off x="1020763" y="2735263"/>
                      <a:ext cx="4763" cy="3175"/>
                    </a:xfrm>
                    <a:custGeom>
                      <a:avLst/>
                      <a:gdLst>
                        <a:gd name="T0" fmla="*/ 1 w 4"/>
                        <a:gd name="T1" fmla="*/ 4 h 4"/>
                        <a:gd name="T2" fmla="*/ 4 w 4"/>
                        <a:gd name="T3" fmla="*/ 0 h 4"/>
                        <a:gd name="T4" fmla="*/ 4 w 4"/>
                        <a:gd name="T5" fmla="*/ 0 h 4"/>
                        <a:gd name="T6" fmla="*/ 1 w 4"/>
                        <a:gd name="T7" fmla="*/ 3 h 4"/>
                        <a:gd name="T8" fmla="*/ 1 w 4"/>
                        <a:gd name="T9" fmla="*/ 4 h 4"/>
                      </a:gdLst>
                      <a:ahLst/>
                      <a:cxnLst>
                        <a:cxn ang="0">
                          <a:pos x="T0" y="T1"/>
                        </a:cxn>
                        <a:cxn ang="0">
                          <a:pos x="T2" y="T3"/>
                        </a:cxn>
                        <a:cxn ang="0">
                          <a:pos x="T4" y="T5"/>
                        </a:cxn>
                        <a:cxn ang="0">
                          <a:pos x="T6" y="T7"/>
                        </a:cxn>
                        <a:cxn ang="0">
                          <a:pos x="T8" y="T9"/>
                        </a:cxn>
                      </a:cxnLst>
                      <a:rect l="0" t="0" r="r" b="b"/>
                      <a:pathLst>
                        <a:path w="4" h="4">
                          <a:moveTo>
                            <a:pt x="1" y="4"/>
                          </a:moveTo>
                          <a:cubicBezTo>
                            <a:pt x="2" y="3"/>
                            <a:pt x="3" y="1"/>
                            <a:pt x="4" y="0"/>
                          </a:cubicBezTo>
                          <a:cubicBezTo>
                            <a:pt x="4" y="0"/>
                            <a:pt x="4" y="0"/>
                            <a:pt x="4" y="0"/>
                          </a:cubicBezTo>
                          <a:cubicBezTo>
                            <a:pt x="3" y="1"/>
                            <a:pt x="2" y="2"/>
                            <a:pt x="1" y="3"/>
                          </a:cubicBezTo>
                          <a:cubicBezTo>
                            <a:pt x="0" y="3"/>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446"/>
                    <p:cNvSpPr/>
                    <p:nvPr/>
                  </p:nvSpPr>
                  <p:spPr bwMode="auto">
                    <a:xfrm>
                      <a:off x="1022350" y="2735263"/>
                      <a:ext cx="3175" cy="3175"/>
                    </a:xfrm>
                    <a:custGeom>
                      <a:avLst/>
                      <a:gdLst>
                        <a:gd name="T0" fmla="*/ 1 w 4"/>
                        <a:gd name="T1" fmla="*/ 4 h 4"/>
                        <a:gd name="T2" fmla="*/ 4 w 4"/>
                        <a:gd name="T3" fmla="*/ 1 h 4"/>
                        <a:gd name="T4" fmla="*/ 3 w 4"/>
                        <a:gd name="T5" fmla="*/ 1 h 4"/>
                        <a:gd name="T6" fmla="*/ 1 w 4"/>
                        <a:gd name="T7" fmla="*/ 3 h 4"/>
                        <a:gd name="T8" fmla="*/ 1 w 4"/>
                        <a:gd name="T9" fmla="*/ 4 h 4"/>
                      </a:gdLst>
                      <a:ahLst/>
                      <a:cxnLst>
                        <a:cxn ang="0">
                          <a:pos x="T0" y="T1"/>
                        </a:cxn>
                        <a:cxn ang="0">
                          <a:pos x="T2" y="T3"/>
                        </a:cxn>
                        <a:cxn ang="0">
                          <a:pos x="T4" y="T5"/>
                        </a:cxn>
                        <a:cxn ang="0">
                          <a:pos x="T6" y="T7"/>
                        </a:cxn>
                        <a:cxn ang="0">
                          <a:pos x="T8" y="T9"/>
                        </a:cxn>
                      </a:cxnLst>
                      <a:rect l="0" t="0" r="r" b="b"/>
                      <a:pathLst>
                        <a:path w="4" h="4">
                          <a:moveTo>
                            <a:pt x="1" y="4"/>
                          </a:moveTo>
                          <a:cubicBezTo>
                            <a:pt x="2" y="3"/>
                            <a:pt x="3" y="2"/>
                            <a:pt x="4" y="1"/>
                          </a:cubicBezTo>
                          <a:cubicBezTo>
                            <a:pt x="4" y="1"/>
                            <a:pt x="4" y="0"/>
                            <a:pt x="3" y="1"/>
                          </a:cubicBezTo>
                          <a:cubicBezTo>
                            <a:pt x="3" y="2"/>
                            <a:pt x="2" y="3"/>
                            <a:pt x="1" y="3"/>
                          </a:cubicBezTo>
                          <a:cubicBezTo>
                            <a:pt x="0" y="3"/>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447"/>
                    <p:cNvSpPr/>
                    <p:nvPr/>
                  </p:nvSpPr>
                  <p:spPr bwMode="auto">
                    <a:xfrm>
                      <a:off x="1023938" y="2735263"/>
                      <a:ext cx="1588" cy="3175"/>
                    </a:xfrm>
                    <a:custGeom>
                      <a:avLst/>
                      <a:gdLst>
                        <a:gd name="T0" fmla="*/ 0 w 2"/>
                        <a:gd name="T1" fmla="*/ 2 h 3"/>
                        <a:gd name="T2" fmla="*/ 2 w 2"/>
                        <a:gd name="T3" fmla="*/ 1 h 3"/>
                        <a:gd name="T4" fmla="*/ 2 w 2"/>
                        <a:gd name="T5" fmla="*/ 0 h 3"/>
                        <a:gd name="T6" fmla="*/ 0 w 2"/>
                        <a:gd name="T7" fmla="*/ 2 h 3"/>
                        <a:gd name="T8" fmla="*/ 0 w 2"/>
                        <a:gd name="T9" fmla="*/ 2 h 3"/>
                      </a:gdLst>
                      <a:ahLst/>
                      <a:cxnLst>
                        <a:cxn ang="0">
                          <a:pos x="T0" y="T1"/>
                        </a:cxn>
                        <a:cxn ang="0">
                          <a:pos x="T2" y="T3"/>
                        </a:cxn>
                        <a:cxn ang="0">
                          <a:pos x="T4" y="T5"/>
                        </a:cxn>
                        <a:cxn ang="0">
                          <a:pos x="T6" y="T7"/>
                        </a:cxn>
                        <a:cxn ang="0">
                          <a:pos x="T8" y="T9"/>
                        </a:cxn>
                      </a:cxnLst>
                      <a:rect l="0" t="0" r="r" b="b"/>
                      <a:pathLst>
                        <a:path w="2" h="3">
                          <a:moveTo>
                            <a:pt x="0" y="2"/>
                          </a:moveTo>
                          <a:cubicBezTo>
                            <a:pt x="1" y="2"/>
                            <a:pt x="2" y="1"/>
                            <a:pt x="2" y="1"/>
                          </a:cubicBezTo>
                          <a:cubicBezTo>
                            <a:pt x="2" y="0"/>
                            <a:pt x="2" y="0"/>
                            <a:pt x="2" y="0"/>
                          </a:cubicBezTo>
                          <a:cubicBezTo>
                            <a:pt x="1" y="1"/>
                            <a:pt x="1" y="1"/>
                            <a:pt x="0" y="2"/>
                          </a:cubicBezTo>
                          <a:cubicBezTo>
                            <a:pt x="0" y="2"/>
                            <a:pt x="0" y="3"/>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448"/>
                    <p:cNvSpPr/>
                    <p:nvPr/>
                  </p:nvSpPr>
                  <p:spPr bwMode="auto">
                    <a:xfrm>
                      <a:off x="1028700" y="2735263"/>
                      <a:ext cx="3175" cy="1588"/>
                    </a:xfrm>
                    <a:custGeom>
                      <a:avLst/>
                      <a:gdLst>
                        <a:gd name="T0" fmla="*/ 1 w 3"/>
                        <a:gd name="T1" fmla="*/ 2 h 2"/>
                        <a:gd name="T2" fmla="*/ 3 w 3"/>
                        <a:gd name="T3" fmla="*/ 0 h 2"/>
                        <a:gd name="T4" fmla="*/ 2 w 3"/>
                        <a:gd name="T5" fmla="*/ 0 h 2"/>
                        <a:gd name="T6" fmla="*/ 1 w 3"/>
                        <a:gd name="T7" fmla="*/ 1 h 2"/>
                        <a:gd name="T8" fmla="*/ 1 w 3"/>
                        <a:gd name="T9" fmla="*/ 2 h 2"/>
                      </a:gdLst>
                      <a:ahLst/>
                      <a:cxnLst>
                        <a:cxn ang="0">
                          <a:pos x="T0" y="T1"/>
                        </a:cxn>
                        <a:cxn ang="0">
                          <a:pos x="T2" y="T3"/>
                        </a:cxn>
                        <a:cxn ang="0">
                          <a:pos x="T4" y="T5"/>
                        </a:cxn>
                        <a:cxn ang="0">
                          <a:pos x="T6" y="T7"/>
                        </a:cxn>
                        <a:cxn ang="0">
                          <a:pos x="T8" y="T9"/>
                        </a:cxn>
                      </a:cxnLst>
                      <a:rect l="0" t="0" r="r" b="b"/>
                      <a:pathLst>
                        <a:path w="3" h="2">
                          <a:moveTo>
                            <a:pt x="1" y="2"/>
                          </a:moveTo>
                          <a:cubicBezTo>
                            <a:pt x="1" y="1"/>
                            <a:pt x="2" y="1"/>
                            <a:pt x="3" y="0"/>
                          </a:cubicBezTo>
                          <a:cubicBezTo>
                            <a:pt x="3" y="0"/>
                            <a:pt x="3" y="0"/>
                            <a:pt x="2" y="0"/>
                          </a:cubicBezTo>
                          <a:cubicBezTo>
                            <a:pt x="2" y="0"/>
                            <a:pt x="1" y="1"/>
                            <a:pt x="1" y="1"/>
                          </a:cubicBezTo>
                          <a:cubicBezTo>
                            <a:pt x="0" y="1"/>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449"/>
                    <p:cNvSpPr/>
                    <p:nvPr/>
                  </p:nvSpPr>
                  <p:spPr bwMode="auto">
                    <a:xfrm>
                      <a:off x="1028700" y="2735263"/>
                      <a:ext cx="3175" cy="3175"/>
                    </a:xfrm>
                    <a:custGeom>
                      <a:avLst/>
                      <a:gdLst>
                        <a:gd name="T0" fmla="*/ 1 w 3"/>
                        <a:gd name="T1" fmla="*/ 2 h 2"/>
                        <a:gd name="T2" fmla="*/ 3 w 3"/>
                        <a:gd name="T3" fmla="*/ 0 h 2"/>
                        <a:gd name="T4" fmla="*/ 3 w 3"/>
                        <a:gd name="T5" fmla="*/ 0 h 2"/>
                        <a:gd name="T6" fmla="*/ 3 w 3"/>
                        <a:gd name="T7" fmla="*/ 0 h 2"/>
                        <a:gd name="T8" fmla="*/ 3 w 3"/>
                        <a:gd name="T9" fmla="*/ 0 h 2"/>
                        <a:gd name="T10" fmla="*/ 3 w 3"/>
                        <a:gd name="T11" fmla="*/ 0 h 2"/>
                        <a:gd name="T12" fmla="*/ 3 w 3"/>
                        <a:gd name="T13" fmla="*/ 0 h 2"/>
                        <a:gd name="T14" fmla="*/ 0 w 3"/>
                        <a:gd name="T15" fmla="*/ 2 h 2"/>
                        <a:gd name="T16" fmla="*/ 1 w 3"/>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2">
                          <a:moveTo>
                            <a:pt x="1" y="2"/>
                          </a:moveTo>
                          <a:cubicBezTo>
                            <a:pt x="1" y="1"/>
                            <a:pt x="2" y="1"/>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2" y="0"/>
                            <a:pt x="1" y="1"/>
                            <a:pt x="0" y="2"/>
                          </a:cubicBezTo>
                          <a:cubicBezTo>
                            <a:pt x="0" y="2"/>
                            <a:pt x="0"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450"/>
                    <p:cNvSpPr/>
                    <p:nvPr/>
                  </p:nvSpPr>
                  <p:spPr bwMode="auto">
                    <a:xfrm>
                      <a:off x="1030288" y="2735263"/>
                      <a:ext cx="4763" cy="3175"/>
                    </a:xfrm>
                    <a:custGeom>
                      <a:avLst/>
                      <a:gdLst>
                        <a:gd name="T0" fmla="*/ 0 w 4"/>
                        <a:gd name="T1" fmla="*/ 4 h 4"/>
                        <a:gd name="T2" fmla="*/ 4 w 4"/>
                        <a:gd name="T3" fmla="*/ 1 h 4"/>
                        <a:gd name="T4" fmla="*/ 3 w 4"/>
                        <a:gd name="T5" fmla="*/ 1 h 4"/>
                        <a:gd name="T6" fmla="*/ 0 w 4"/>
                        <a:gd name="T7" fmla="*/ 3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cubicBezTo>
                            <a:pt x="1" y="3"/>
                            <a:pt x="2" y="2"/>
                            <a:pt x="4" y="1"/>
                          </a:cubicBezTo>
                          <a:cubicBezTo>
                            <a:pt x="4" y="1"/>
                            <a:pt x="4" y="0"/>
                            <a:pt x="3" y="1"/>
                          </a:cubicBezTo>
                          <a:cubicBezTo>
                            <a:pt x="2" y="1"/>
                            <a:pt x="1" y="2"/>
                            <a:pt x="0" y="3"/>
                          </a:cubicBezTo>
                          <a:cubicBezTo>
                            <a:pt x="0" y="3"/>
                            <a:pt x="0"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451"/>
                    <p:cNvSpPr/>
                    <p:nvPr/>
                  </p:nvSpPr>
                  <p:spPr bwMode="auto">
                    <a:xfrm>
                      <a:off x="1031875" y="2735263"/>
                      <a:ext cx="3175" cy="3175"/>
                    </a:xfrm>
                    <a:custGeom>
                      <a:avLst/>
                      <a:gdLst>
                        <a:gd name="T0" fmla="*/ 0 w 4"/>
                        <a:gd name="T1" fmla="*/ 3 h 3"/>
                        <a:gd name="T2" fmla="*/ 2 w 4"/>
                        <a:gd name="T3" fmla="*/ 2 h 3"/>
                        <a:gd name="T4" fmla="*/ 4 w 4"/>
                        <a:gd name="T5" fmla="*/ 0 h 3"/>
                        <a:gd name="T6" fmla="*/ 3 w 4"/>
                        <a:gd name="T7" fmla="*/ 0 h 3"/>
                        <a:gd name="T8" fmla="*/ 2 w 4"/>
                        <a:gd name="T9" fmla="*/ 1 h 3"/>
                        <a:gd name="T10" fmla="*/ 0 w 4"/>
                        <a:gd name="T11" fmla="*/ 2 h 3"/>
                        <a:gd name="T12" fmla="*/ 0 w 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0" y="3"/>
                          </a:moveTo>
                          <a:cubicBezTo>
                            <a:pt x="1" y="3"/>
                            <a:pt x="1" y="2"/>
                            <a:pt x="2" y="2"/>
                          </a:cubicBezTo>
                          <a:cubicBezTo>
                            <a:pt x="2" y="1"/>
                            <a:pt x="3" y="1"/>
                            <a:pt x="4" y="0"/>
                          </a:cubicBezTo>
                          <a:cubicBezTo>
                            <a:pt x="4" y="0"/>
                            <a:pt x="3" y="0"/>
                            <a:pt x="3" y="0"/>
                          </a:cubicBezTo>
                          <a:cubicBezTo>
                            <a:pt x="3" y="0"/>
                            <a:pt x="2" y="0"/>
                            <a:pt x="2" y="1"/>
                          </a:cubicBezTo>
                          <a:cubicBezTo>
                            <a:pt x="2" y="1"/>
                            <a:pt x="0" y="2"/>
                            <a:pt x="0" y="2"/>
                          </a:cubicBezTo>
                          <a:cubicBezTo>
                            <a:pt x="0" y="2"/>
                            <a:pt x="0"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452"/>
                    <p:cNvSpPr/>
                    <p:nvPr/>
                  </p:nvSpPr>
                  <p:spPr bwMode="auto">
                    <a:xfrm>
                      <a:off x="1031875" y="2735263"/>
                      <a:ext cx="4763" cy="3175"/>
                    </a:xfrm>
                    <a:custGeom>
                      <a:avLst/>
                      <a:gdLst>
                        <a:gd name="T0" fmla="*/ 1 w 5"/>
                        <a:gd name="T1" fmla="*/ 3 h 3"/>
                        <a:gd name="T2" fmla="*/ 5 w 5"/>
                        <a:gd name="T3" fmla="*/ 0 h 3"/>
                        <a:gd name="T4" fmla="*/ 4 w 5"/>
                        <a:gd name="T5" fmla="*/ 0 h 3"/>
                        <a:gd name="T6" fmla="*/ 1 w 5"/>
                        <a:gd name="T7" fmla="*/ 3 h 3"/>
                        <a:gd name="T8" fmla="*/ 1 w 5"/>
                        <a:gd name="T9" fmla="*/ 3 h 3"/>
                      </a:gdLst>
                      <a:ahLst/>
                      <a:cxnLst>
                        <a:cxn ang="0">
                          <a:pos x="T0" y="T1"/>
                        </a:cxn>
                        <a:cxn ang="0">
                          <a:pos x="T2" y="T3"/>
                        </a:cxn>
                        <a:cxn ang="0">
                          <a:pos x="T4" y="T5"/>
                        </a:cxn>
                        <a:cxn ang="0">
                          <a:pos x="T6" y="T7"/>
                        </a:cxn>
                        <a:cxn ang="0">
                          <a:pos x="T8" y="T9"/>
                        </a:cxn>
                      </a:cxnLst>
                      <a:rect l="0" t="0" r="r" b="b"/>
                      <a:pathLst>
                        <a:path w="5" h="3">
                          <a:moveTo>
                            <a:pt x="1" y="3"/>
                          </a:moveTo>
                          <a:cubicBezTo>
                            <a:pt x="2" y="3"/>
                            <a:pt x="3" y="1"/>
                            <a:pt x="5" y="0"/>
                          </a:cubicBezTo>
                          <a:cubicBezTo>
                            <a:pt x="5" y="0"/>
                            <a:pt x="4" y="0"/>
                            <a:pt x="4" y="0"/>
                          </a:cubicBezTo>
                          <a:cubicBezTo>
                            <a:pt x="3" y="1"/>
                            <a:pt x="2" y="2"/>
                            <a:pt x="1"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453"/>
                    <p:cNvSpPr/>
                    <p:nvPr/>
                  </p:nvSpPr>
                  <p:spPr bwMode="auto">
                    <a:xfrm>
                      <a:off x="1033463" y="2735263"/>
                      <a:ext cx="4763" cy="3175"/>
                    </a:xfrm>
                    <a:custGeom>
                      <a:avLst/>
                      <a:gdLst>
                        <a:gd name="T0" fmla="*/ 0 w 4"/>
                        <a:gd name="T1" fmla="*/ 4 h 4"/>
                        <a:gd name="T2" fmla="*/ 3 w 4"/>
                        <a:gd name="T3" fmla="*/ 1 h 4"/>
                        <a:gd name="T4" fmla="*/ 3 w 4"/>
                        <a:gd name="T5" fmla="*/ 1 h 4"/>
                        <a:gd name="T6" fmla="*/ 0 w 4"/>
                        <a:gd name="T7" fmla="*/ 4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cubicBezTo>
                            <a:pt x="1" y="3"/>
                            <a:pt x="3" y="2"/>
                            <a:pt x="3" y="1"/>
                          </a:cubicBezTo>
                          <a:cubicBezTo>
                            <a:pt x="4" y="1"/>
                            <a:pt x="3" y="0"/>
                            <a:pt x="3" y="1"/>
                          </a:cubicBezTo>
                          <a:cubicBezTo>
                            <a:pt x="2" y="2"/>
                            <a:pt x="1" y="3"/>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454"/>
                    <p:cNvSpPr/>
                    <p:nvPr/>
                  </p:nvSpPr>
                  <p:spPr bwMode="auto">
                    <a:xfrm>
                      <a:off x="1035050" y="2735263"/>
                      <a:ext cx="3175" cy="3175"/>
                    </a:xfrm>
                    <a:custGeom>
                      <a:avLst/>
                      <a:gdLst>
                        <a:gd name="T0" fmla="*/ 0 w 3"/>
                        <a:gd name="T1" fmla="*/ 3 h 3"/>
                        <a:gd name="T2" fmla="*/ 3 w 3"/>
                        <a:gd name="T3" fmla="*/ 0 h 3"/>
                        <a:gd name="T4" fmla="*/ 3 w 3"/>
                        <a:gd name="T5" fmla="*/ 0 h 3"/>
                        <a:gd name="T6" fmla="*/ 0 w 3"/>
                        <a:gd name="T7" fmla="*/ 3 h 3"/>
                        <a:gd name="T8" fmla="*/ 0 w 3"/>
                        <a:gd name="T9" fmla="*/ 3 h 3"/>
                      </a:gdLst>
                      <a:ahLst/>
                      <a:cxnLst>
                        <a:cxn ang="0">
                          <a:pos x="T0" y="T1"/>
                        </a:cxn>
                        <a:cxn ang="0">
                          <a:pos x="T2" y="T3"/>
                        </a:cxn>
                        <a:cxn ang="0">
                          <a:pos x="T4" y="T5"/>
                        </a:cxn>
                        <a:cxn ang="0">
                          <a:pos x="T6" y="T7"/>
                        </a:cxn>
                        <a:cxn ang="0">
                          <a:pos x="T8" y="T9"/>
                        </a:cxn>
                      </a:cxnLst>
                      <a:rect l="0" t="0" r="r" b="b"/>
                      <a:pathLst>
                        <a:path w="3" h="3">
                          <a:moveTo>
                            <a:pt x="0" y="3"/>
                          </a:moveTo>
                          <a:cubicBezTo>
                            <a:pt x="1" y="2"/>
                            <a:pt x="2" y="1"/>
                            <a:pt x="3" y="0"/>
                          </a:cubicBezTo>
                          <a:cubicBezTo>
                            <a:pt x="3" y="0"/>
                            <a:pt x="3" y="0"/>
                            <a:pt x="3" y="0"/>
                          </a:cubicBezTo>
                          <a:cubicBezTo>
                            <a:pt x="2" y="1"/>
                            <a:pt x="1" y="2"/>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455"/>
                    <p:cNvSpPr/>
                    <p:nvPr/>
                  </p:nvSpPr>
                  <p:spPr bwMode="auto">
                    <a:xfrm>
                      <a:off x="1035050" y="2735263"/>
                      <a:ext cx="3175" cy="3175"/>
                    </a:xfrm>
                    <a:custGeom>
                      <a:avLst/>
                      <a:gdLst>
                        <a:gd name="T0" fmla="*/ 1 w 3"/>
                        <a:gd name="T1" fmla="*/ 3 h 3"/>
                        <a:gd name="T2" fmla="*/ 3 w 3"/>
                        <a:gd name="T3" fmla="*/ 0 h 3"/>
                        <a:gd name="T4" fmla="*/ 3 w 3"/>
                        <a:gd name="T5" fmla="*/ 0 h 3"/>
                        <a:gd name="T6" fmla="*/ 1 w 3"/>
                        <a:gd name="T7" fmla="*/ 2 h 3"/>
                        <a:gd name="T8" fmla="*/ 1 w 3"/>
                        <a:gd name="T9" fmla="*/ 3 h 3"/>
                      </a:gdLst>
                      <a:ahLst/>
                      <a:cxnLst>
                        <a:cxn ang="0">
                          <a:pos x="T0" y="T1"/>
                        </a:cxn>
                        <a:cxn ang="0">
                          <a:pos x="T2" y="T3"/>
                        </a:cxn>
                        <a:cxn ang="0">
                          <a:pos x="T4" y="T5"/>
                        </a:cxn>
                        <a:cxn ang="0">
                          <a:pos x="T6" y="T7"/>
                        </a:cxn>
                        <a:cxn ang="0">
                          <a:pos x="T8" y="T9"/>
                        </a:cxn>
                      </a:cxnLst>
                      <a:rect l="0" t="0" r="r" b="b"/>
                      <a:pathLst>
                        <a:path w="3" h="3">
                          <a:moveTo>
                            <a:pt x="1" y="3"/>
                          </a:moveTo>
                          <a:cubicBezTo>
                            <a:pt x="2" y="2"/>
                            <a:pt x="2" y="1"/>
                            <a:pt x="3" y="0"/>
                          </a:cubicBezTo>
                          <a:cubicBezTo>
                            <a:pt x="3" y="0"/>
                            <a:pt x="3" y="0"/>
                            <a:pt x="3" y="0"/>
                          </a:cubicBezTo>
                          <a:cubicBezTo>
                            <a:pt x="2" y="1"/>
                            <a:pt x="1" y="2"/>
                            <a:pt x="1" y="2"/>
                          </a:cubicBezTo>
                          <a:cubicBezTo>
                            <a:pt x="0" y="2"/>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476"/>
                    <p:cNvSpPr>
                      <a:spLocks noEditPoints="1"/>
                    </p:cNvSpPr>
                    <p:nvPr/>
                  </p:nvSpPr>
                  <p:spPr bwMode="auto">
                    <a:xfrm>
                      <a:off x="869950" y="2209801"/>
                      <a:ext cx="49213" cy="69850"/>
                    </a:xfrm>
                    <a:custGeom>
                      <a:avLst/>
                      <a:gdLst>
                        <a:gd name="T0" fmla="*/ 8 w 47"/>
                        <a:gd name="T1" fmla="*/ 40 h 66"/>
                        <a:gd name="T2" fmla="*/ 8 w 47"/>
                        <a:gd name="T3" fmla="*/ 40 h 66"/>
                        <a:gd name="T4" fmla="*/ 23 w 47"/>
                        <a:gd name="T5" fmla="*/ 65 h 66"/>
                        <a:gd name="T6" fmla="*/ 30 w 47"/>
                        <a:gd name="T7" fmla="*/ 2 h 66"/>
                        <a:gd name="T8" fmla="*/ 30 w 47"/>
                        <a:gd name="T9" fmla="*/ 2 h 66"/>
                        <a:gd name="T10" fmla="*/ 34 w 47"/>
                        <a:gd name="T11" fmla="*/ 3 h 66"/>
                        <a:gd name="T12" fmla="*/ 41 w 47"/>
                        <a:gd name="T13" fmla="*/ 8 h 66"/>
                        <a:gd name="T14" fmla="*/ 45 w 47"/>
                        <a:gd name="T15" fmla="*/ 17 h 66"/>
                        <a:gd name="T16" fmla="*/ 43 w 47"/>
                        <a:gd name="T17" fmla="*/ 31 h 66"/>
                        <a:gd name="T18" fmla="*/ 39 w 47"/>
                        <a:gd name="T19" fmla="*/ 37 h 66"/>
                        <a:gd name="T20" fmla="*/ 32 w 47"/>
                        <a:gd name="T21" fmla="*/ 44 h 66"/>
                        <a:gd name="T22" fmla="*/ 29 w 47"/>
                        <a:gd name="T23" fmla="*/ 52 h 66"/>
                        <a:gd name="T24" fmla="*/ 29 w 47"/>
                        <a:gd name="T25" fmla="*/ 60 h 66"/>
                        <a:gd name="T26" fmla="*/ 28 w 47"/>
                        <a:gd name="T27" fmla="*/ 63 h 66"/>
                        <a:gd name="T28" fmla="*/ 26 w 47"/>
                        <a:gd name="T29" fmla="*/ 64 h 66"/>
                        <a:gd name="T30" fmla="*/ 19 w 47"/>
                        <a:gd name="T31" fmla="*/ 65 h 66"/>
                        <a:gd name="T32" fmla="*/ 16 w 47"/>
                        <a:gd name="T33" fmla="*/ 53 h 66"/>
                        <a:gd name="T34" fmla="*/ 15 w 47"/>
                        <a:gd name="T35" fmla="*/ 49 h 66"/>
                        <a:gd name="T36" fmla="*/ 10 w 47"/>
                        <a:gd name="T37" fmla="*/ 42 h 66"/>
                        <a:gd name="T38" fmla="*/ 8 w 47"/>
                        <a:gd name="T39" fmla="*/ 40 h 66"/>
                        <a:gd name="T40" fmla="*/ 8 w 47"/>
                        <a:gd name="T41" fmla="*/ 40 h 66"/>
                        <a:gd name="T42" fmla="*/ 3 w 47"/>
                        <a:gd name="T43" fmla="*/ 32 h 66"/>
                        <a:gd name="T44" fmla="*/ 2 w 47"/>
                        <a:gd name="T45" fmla="*/ 23 h 66"/>
                        <a:gd name="T46" fmla="*/ 6 w 47"/>
                        <a:gd name="T47" fmla="*/ 13 h 66"/>
                        <a:gd name="T48" fmla="*/ 18 w 47"/>
                        <a:gd name="T49" fmla="*/ 3 h 66"/>
                        <a:gd name="T50" fmla="*/ 30 w 47"/>
                        <a:gd name="T51" fmla="*/ 2 h 66"/>
                        <a:gd name="T52" fmla="*/ 12 w 47"/>
                        <a:gd name="T53" fmla="*/ 6 h 66"/>
                        <a:gd name="T54" fmla="*/ 0 w 47"/>
                        <a:gd name="T55" fmla="*/ 26 h 66"/>
                        <a:gd name="T56" fmla="*/ 3 w 47"/>
                        <a:gd name="T57" fmla="*/ 35 h 66"/>
                        <a:gd name="T58" fmla="*/ 12 w 47"/>
                        <a:gd name="T59" fmla="*/ 47 h 66"/>
                        <a:gd name="T60" fmla="*/ 14 w 47"/>
                        <a:gd name="T61" fmla="*/ 50 h 66"/>
                        <a:gd name="T62" fmla="*/ 15 w 47"/>
                        <a:gd name="T63" fmla="*/ 64 h 66"/>
                        <a:gd name="T64" fmla="*/ 14 w 47"/>
                        <a:gd name="T65" fmla="*/ 64 h 66"/>
                        <a:gd name="T66" fmla="*/ 15 w 47"/>
                        <a:gd name="T67" fmla="*/ 65 h 66"/>
                        <a:gd name="T68" fmla="*/ 16 w 47"/>
                        <a:gd name="T69" fmla="*/ 65 h 66"/>
                        <a:gd name="T70" fmla="*/ 24 w 47"/>
                        <a:gd name="T71" fmla="*/ 66 h 66"/>
                        <a:gd name="T72" fmla="*/ 30 w 47"/>
                        <a:gd name="T73" fmla="*/ 59 h 66"/>
                        <a:gd name="T74" fmla="*/ 30 w 47"/>
                        <a:gd name="T75" fmla="*/ 52 h 66"/>
                        <a:gd name="T76" fmla="*/ 34 w 47"/>
                        <a:gd name="T77" fmla="*/ 43 h 66"/>
                        <a:gd name="T78" fmla="*/ 40 w 47"/>
                        <a:gd name="T79" fmla="*/ 37 h 66"/>
                        <a:gd name="T80" fmla="*/ 46 w 47"/>
                        <a:gd name="T81" fmla="*/ 25 h 66"/>
                        <a:gd name="T82" fmla="*/ 34 w 47"/>
                        <a:gd name="T83" fmla="*/ 1 h 66"/>
                        <a:gd name="T84" fmla="*/ 27 w 47"/>
                        <a:gd name="T8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7" h="66">
                          <a:moveTo>
                            <a:pt x="8" y="40"/>
                          </a:moveTo>
                          <a:cubicBezTo>
                            <a:pt x="8" y="40"/>
                            <a:pt x="8" y="40"/>
                            <a:pt x="8" y="40"/>
                          </a:cubicBezTo>
                          <a:cubicBezTo>
                            <a:pt x="8" y="40"/>
                            <a:pt x="8" y="40"/>
                            <a:pt x="8" y="40"/>
                          </a:cubicBezTo>
                          <a:cubicBezTo>
                            <a:pt x="8" y="40"/>
                            <a:pt x="8" y="40"/>
                            <a:pt x="8" y="40"/>
                          </a:cubicBezTo>
                          <a:moveTo>
                            <a:pt x="23" y="65"/>
                          </a:moveTo>
                          <a:cubicBezTo>
                            <a:pt x="23" y="65"/>
                            <a:pt x="23" y="65"/>
                            <a:pt x="23" y="65"/>
                          </a:cubicBezTo>
                          <a:cubicBezTo>
                            <a:pt x="23" y="65"/>
                            <a:pt x="23" y="65"/>
                            <a:pt x="23" y="65"/>
                          </a:cubicBezTo>
                          <a:moveTo>
                            <a:pt x="30" y="2"/>
                          </a:moveTo>
                          <a:cubicBezTo>
                            <a:pt x="30" y="2"/>
                            <a:pt x="30" y="2"/>
                            <a:pt x="30" y="2"/>
                          </a:cubicBezTo>
                          <a:cubicBezTo>
                            <a:pt x="30" y="2"/>
                            <a:pt x="30" y="2"/>
                            <a:pt x="30" y="2"/>
                          </a:cubicBezTo>
                          <a:moveTo>
                            <a:pt x="30" y="2"/>
                          </a:moveTo>
                          <a:cubicBezTo>
                            <a:pt x="32" y="2"/>
                            <a:pt x="33" y="2"/>
                            <a:pt x="34" y="3"/>
                          </a:cubicBezTo>
                          <a:cubicBezTo>
                            <a:pt x="36" y="3"/>
                            <a:pt x="37" y="4"/>
                            <a:pt x="38" y="5"/>
                          </a:cubicBezTo>
                          <a:cubicBezTo>
                            <a:pt x="39" y="6"/>
                            <a:pt x="40" y="6"/>
                            <a:pt x="41" y="8"/>
                          </a:cubicBezTo>
                          <a:cubicBezTo>
                            <a:pt x="42" y="9"/>
                            <a:pt x="42" y="10"/>
                            <a:pt x="43" y="12"/>
                          </a:cubicBezTo>
                          <a:cubicBezTo>
                            <a:pt x="44" y="14"/>
                            <a:pt x="44" y="15"/>
                            <a:pt x="45" y="17"/>
                          </a:cubicBezTo>
                          <a:cubicBezTo>
                            <a:pt x="45" y="20"/>
                            <a:pt x="45" y="22"/>
                            <a:pt x="45" y="25"/>
                          </a:cubicBezTo>
                          <a:cubicBezTo>
                            <a:pt x="44" y="27"/>
                            <a:pt x="44" y="29"/>
                            <a:pt x="43" y="31"/>
                          </a:cubicBezTo>
                          <a:cubicBezTo>
                            <a:pt x="42" y="32"/>
                            <a:pt x="41" y="34"/>
                            <a:pt x="40" y="35"/>
                          </a:cubicBezTo>
                          <a:cubicBezTo>
                            <a:pt x="40" y="36"/>
                            <a:pt x="39" y="37"/>
                            <a:pt x="39" y="37"/>
                          </a:cubicBezTo>
                          <a:cubicBezTo>
                            <a:pt x="38" y="38"/>
                            <a:pt x="37" y="39"/>
                            <a:pt x="36" y="39"/>
                          </a:cubicBezTo>
                          <a:cubicBezTo>
                            <a:pt x="35" y="41"/>
                            <a:pt x="34" y="42"/>
                            <a:pt x="32" y="44"/>
                          </a:cubicBezTo>
                          <a:cubicBezTo>
                            <a:pt x="31" y="46"/>
                            <a:pt x="30" y="48"/>
                            <a:pt x="30" y="50"/>
                          </a:cubicBezTo>
                          <a:cubicBezTo>
                            <a:pt x="29" y="50"/>
                            <a:pt x="29" y="51"/>
                            <a:pt x="29" y="52"/>
                          </a:cubicBezTo>
                          <a:cubicBezTo>
                            <a:pt x="29" y="53"/>
                            <a:pt x="29" y="54"/>
                            <a:pt x="29" y="55"/>
                          </a:cubicBezTo>
                          <a:cubicBezTo>
                            <a:pt x="29" y="57"/>
                            <a:pt x="29" y="58"/>
                            <a:pt x="29" y="60"/>
                          </a:cubicBezTo>
                          <a:cubicBezTo>
                            <a:pt x="29" y="61"/>
                            <a:pt x="29" y="61"/>
                            <a:pt x="29" y="62"/>
                          </a:cubicBezTo>
                          <a:cubicBezTo>
                            <a:pt x="29" y="62"/>
                            <a:pt x="28" y="62"/>
                            <a:pt x="28" y="63"/>
                          </a:cubicBezTo>
                          <a:cubicBezTo>
                            <a:pt x="28" y="63"/>
                            <a:pt x="28" y="63"/>
                            <a:pt x="27" y="63"/>
                          </a:cubicBezTo>
                          <a:cubicBezTo>
                            <a:pt x="27" y="64"/>
                            <a:pt x="26" y="64"/>
                            <a:pt x="26" y="64"/>
                          </a:cubicBezTo>
                          <a:cubicBezTo>
                            <a:pt x="25" y="64"/>
                            <a:pt x="24" y="65"/>
                            <a:pt x="23" y="65"/>
                          </a:cubicBezTo>
                          <a:cubicBezTo>
                            <a:pt x="22" y="65"/>
                            <a:pt x="20" y="65"/>
                            <a:pt x="19" y="65"/>
                          </a:cubicBezTo>
                          <a:cubicBezTo>
                            <a:pt x="18" y="65"/>
                            <a:pt x="17" y="64"/>
                            <a:pt x="16" y="64"/>
                          </a:cubicBezTo>
                          <a:cubicBezTo>
                            <a:pt x="16" y="60"/>
                            <a:pt x="17" y="56"/>
                            <a:pt x="16" y="53"/>
                          </a:cubicBezTo>
                          <a:cubicBezTo>
                            <a:pt x="16" y="52"/>
                            <a:pt x="16" y="51"/>
                            <a:pt x="15" y="50"/>
                          </a:cubicBezTo>
                          <a:cubicBezTo>
                            <a:pt x="15" y="49"/>
                            <a:pt x="15" y="49"/>
                            <a:pt x="15" y="49"/>
                          </a:cubicBezTo>
                          <a:cubicBezTo>
                            <a:pt x="15" y="48"/>
                            <a:pt x="14" y="48"/>
                            <a:pt x="14" y="47"/>
                          </a:cubicBezTo>
                          <a:cubicBezTo>
                            <a:pt x="13" y="46"/>
                            <a:pt x="11" y="44"/>
                            <a:pt x="10" y="42"/>
                          </a:cubicBezTo>
                          <a:cubicBezTo>
                            <a:pt x="9" y="42"/>
                            <a:pt x="9" y="41"/>
                            <a:pt x="8" y="40"/>
                          </a:cubicBezTo>
                          <a:cubicBezTo>
                            <a:pt x="8" y="40"/>
                            <a:pt x="8" y="40"/>
                            <a:pt x="8" y="40"/>
                          </a:cubicBezTo>
                          <a:cubicBezTo>
                            <a:pt x="8" y="40"/>
                            <a:pt x="8" y="40"/>
                            <a:pt x="8" y="40"/>
                          </a:cubicBezTo>
                          <a:cubicBezTo>
                            <a:pt x="8" y="40"/>
                            <a:pt x="8" y="40"/>
                            <a:pt x="8" y="40"/>
                          </a:cubicBezTo>
                          <a:cubicBezTo>
                            <a:pt x="8" y="40"/>
                            <a:pt x="8" y="40"/>
                            <a:pt x="8" y="40"/>
                          </a:cubicBezTo>
                          <a:cubicBezTo>
                            <a:pt x="6" y="38"/>
                            <a:pt x="4" y="35"/>
                            <a:pt x="3" y="32"/>
                          </a:cubicBezTo>
                          <a:cubicBezTo>
                            <a:pt x="2" y="30"/>
                            <a:pt x="2" y="29"/>
                            <a:pt x="2" y="27"/>
                          </a:cubicBezTo>
                          <a:cubicBezTo>
                            <a:pt x="1" y="26"/>
                            <a:pt x="1" y="24"/>
                            <a:pt x="2" y="23"/>
                          </a:cubicBezTo>
                          <a:cubicBezTo>
                            <a:pt x="2" y="21"/>
                            <a:pt x="2" y="20"/>
                            <a:pt x="3" y="18"/>
                          </a:cubicBezTo>
                          <a:cubicBezTo>
                            <a:pt x="4" y="16"/>
                            <a:pt x="5" y="14"/>
                            <a:pt x="6" y="13"/>
                          </a:cubicBezTo>
                          <a:cubicBezTo>
                            <a:pt x="8" y="11"/>
                            <a:pt x="10" y="9"/>
                            <a:pt x="12" y="7"/>
                          </a:cubicBezTo>
                          <a:cubicBezTo>
                            <a:pt x="14" y="6"/>
                            <a:pt x="16" y="4"/>
                            <a:pt x="18" y="3"/>
                          </a:cubicBezTo>
                          <a:cubicBezTo>
                            <a:pt x="21" y="3"/>
                            <a:pt x="23" y="2"/>
                            <a:pt x="25" y="2"/>
                          </a:cubicBezTo>
                          <a:cubicBezTo>
                            <a:pt x="27" y="1"/>
                            <a:pt x="28" y="1"/>
                            <a:pt x="30" y="2"/>
                          </a:cubicBezTo>
                          <a:moveTo>
                            <a:pt x="27" y="0"/>
                          </a:moveTo>
                          <a:cubicBezTo>
                            <a:pt x="21" y="1"/>
                            <a:pt x="16" y="3"/>
                            <a:pt x="12" y="6"/>
                          </a:cubicBezTo>
                          <a:cubicBezTo>
                            <a:pt x="7" y="9"/>
                            <a:pt x="4" y="13"/>
                            <a:pt x="2" y="18"/>
                          </a:cubicBezTo>
                          <a:cubicBezTo>
                            <a:pt x="1" y="21"/>
                            <a:pt x="0" y="23"/>
                            <a:pt x="0" y="26"/>
                          </a:cubicBezTo>
                          <a:cubicBezTo>
                            <a:pt x="0" y="27"/>
                            <a:pt x="1" y="29"/>
                            <a:pt x="1" y="30"/>
                          </a:cubicBezTo>
                          <a:cubicBezTo>
                            <a:pt x="1" y="32"/>
                            <a:pt x="2" y="33"/>
                            <a:pt x="3" y="35"/>
                          </a:cubicBezTo>
                          <a:cubicBezTo>
                            <a:pt x="6" y="39"/>
                            <a:pt x="9" y="43"/>
                            <a:pt x="12" y="47"/>
                          </a:cubicBezTo>
                          <a:cubicBezTo>
                            <a:pt x="12" y="47"/>
                            <a:pt x="12" y="47"/>
                            <a:pt x="12" y="47"/>
                          </a:cubicBezTo>
                          <a:cubicBezTo>
                            <a:pt x="13" y="48"/>
                            <a:pt x="13" y="48"/>
                            <a:pt x="14" y="49"/>
                          </a:cubicBezTo>
                          <a:cubicBezTo>
                            <a:pt x="14" y="49"/>
                            <a:pt x="14" y="50"/>
                            <a:pt x="14" y="50"/>
                          </a:cubicBezTo>
                          <a:cubicBezTo>
                            <a:pt x="15" y="51"/>
                            <a:pt x="15" y="52"/>
                            <a:pt x="15" y="53"/>
                          </a:cubicBezTo>
                          <a:cubicBezTo>
                            <a:pt x="16" y="57"/>
                            <a:pt x="15" y="60"/>
                            <a:pt x="15" y="64"/>
                          </a:cubicBezTo>
                          <a:cubicBezTo>
                            <a:pt x="15" y="64"/>
                            <a:pt x="15" y="64"/>
                            <a:pt x="15" y="64"/>
                          </a:cubicBezTo>
                          <a:cubicBezTo>
                            <a:pt x="15" y="64"/>
                            <a:pt x="14" y="64"/>
                            <a:pt x="14" y="64"/>
                          </a:cubicBezTo>
                          <a:cubicBezTo>
                            <a:pt x="14" y="64"/>
                            <a:pt x="14" y="65"/>
                            <a:pt x="15" y="65"/>
                          </a:cubicBezTo>
                          <a:cubicBezTo>
                            <a:pt x="15" y="65"/>
                            <a:pt x="15" y="65"/>
                            <a:pt x="15" y="65"/>
                          </a:cubicBezTo>
                          <a:cubicBezTo>
                            <a:pt x="15" y="65"/>
                            <a:pt x="15" y="65"/>
                            <a:pt x="16" y="65"/>
                          </a:cubicBezTo>
                          <a:cubicBezTo>
                            <a:pt x="16" y="65"/>
                            <a:pt x="16" y="65"/>
                            <a:pt x="16" y="65"/>
                          </a:cubicBezTo>
                          <a:cubicBezTo>
                            <a:pt x="17" y="66"/>
                            <a:pt x="18" y="66"/>
                            <a:pt x="19" y="66"/>
                          </a:cubicBezTo>
                          <a:cubicBezTo>
                            <a:pt x="21" y="66"/>
                            <a:pt x="22" y="66"/>
                            <a:pt x="24" y="66"/>
                          </a:cubicBezTo>
                          <a:cubicBezTo>
                            <a:pt x="26" y="66"/>
                            <a:pt x="27" y="65"/>
                            <a:pt x="28" y="64"/>
                          </a:cubicBezTo>
                          <a:cubicBezTo>
                            <a:pt x="30" y="63"/>
                            <a:pt x="30" y="61"/>
                            <a:pt x="30" y="59"/>
                          </a:cubicBezTo>
                          <a:cubicBezTo>
                            <a:pt x="30" y="58"/>
                            <a:pt x="30" y="57"/>
                            <a:pt x="30" y="55"/>
                          </a:cubicBezTo>
                          <a:cubicBezTo>
                            <a:pt x="30" y="54"/>
                            <a:pt x="30" y="53"/>
                            <a:pt x="30" y="52"/>
                          </a:cubicBezTo>
                          <a:cubicBezTo>
                            <a:pt x="30" y="51"/>
                            <a:pt x="31" y="49"/>
                            <a:pt x="31" y="48"/>
                          </a:cubicBezTo>
                          <a:cubicBezTo>
                            <a:pt x="32" y="46"/>
                            <a:pt x="33" y="45"/>
                            <a:pt x="34" y="43"/>
                          </a:cubicBezTo>
                          <a:cubicBezTo>
                            <a:pt x="36" y="42"/>
                            <a:pt x="37" y="40"/>
                            <a:pt x="38" y="39"/>
                          </a:cubicBezTo>
                          <a:cubicBezTo>
                            <a:pt x="39" y="38"/>
                            <a:pt x="40" y="38"/>
                            <a:pt x="40" y="37"/>
                          </a:cubicBezTo>
                          <a:cubicBezTo>
                            <a:pt x="41" y="36"/>
                            <a:pt x="42" y="36"/>
                            <a:pt x="42" y="35"/>
                          </a:cubicBezTo>
                          <a:cubicBezTo>
                            <a:pt x="44" y="32"/>
                            <a:pt x="45" y="28"/>
                            <a:pt x="46" y="25"/>
                          </a:cubicBezTo>
                          <a:cubicBezTo>
                            <a:pt x="47" y="18"/>
                            <a:pt x="45" y="11"/>
                            <a:pt x="41" y="6"/>
                          </a:cubicBezTo>
                          <a:cubicBezTo>
                            <a:pt x="39" y="4"/>
                            <a:pt x="37" y="2"/>
                            <a:pt x="34" y="1"/>
                          </a:cubicBezTo>
                          <a:cubicBezTo>
                            <a:pt x="32" y="1"/>
                            <a:pt x="30" y="0"/>
                            <a:pt x="28" y="0"/>
                          </a:cubicBezTo>
                          <a:cubicBezTo>
                            <a:pt x="27" y="0"/>
                            <a:pt x="27" y="0"/>
                            <a:pt x="2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477"/>
                    <p:cNvSpPr/>
                    <p:nvPr/>
                  </p:nvSpPr>
                  <p:spPr bwMode="auto">
                    <a:xfrm>
                      <a:off x="884238" y="2260601"/>
                      <a:ext cx="15875" cy="6350"/>
                    </a:xfrm>
                    <a:custGeom>
                      <a:avLst/>
                      <a:gdLst>
                        <a:gd name="T0" fmla="*/ 4 w 15"/>
                        <a:gd name="T1" fmla="*/ 0 h 5"/>
                        <a:gd name="T2" fmla="*/ 0 w 15"/>
                        <a:gd name="T3" fmla="*/ 2 h 5"/>
                        <a:gd name="T4" fmla="*/ 0 w 15"/>
                        <a:gd name="T5" fmla="*/ 3 h 5"/>
                        <a:gd name="T6" fmla="*/ 1 w 15"/>
                        <a:gd name="T7" fmla="*/ 3 h 5"/>
                        <a:gd name="T8" fmla="*/ 1 w 15"/>
                        <a:gd name="T9" fmla="*/ 2 h 5"/>
                        <a:gd name="T10" fmla="*/ 6 w 15"/>
                        <a:gd name="T11" fmla="*/ 1 h 5"/>
                        <a:gd name="T12" fmla="*/ 9 w 15"/>
                        <a:gd name="T13" fmla="*/ 1 h 5"/>
                        <a:gd name="T14" fmla="*/ 11 w 15"/>
                        <a:gd name="T15" fmla="*/ 2 h 5"/>
                        <a:gd name="T16" fmla="*/ 12 w 15"/>
                        <a:gd name="T17" fmla="*/ 2 h 5"/>
                        <a:gd name="T18" fmla="*/ 13 w 15"/>
                        <a:gd name="T19" fmla="*/ 3 h 5"/>
                        <a:gd name="T20" fmla="*/ 14 w 15"/>
                        <a:gd name="T21" fmla="*/ 4 h 5"/>
                        <a:gd name="T22" fmla="*/ 14 w 15"/>
                        <a:gd name="T23" fmla="*/ 4 h 5"/>
                        <a:gd name="T24" fmla="*/ 15 w 15"/>
                        <a:gd name="T25" fmla="*/ 5 h 5"/>
                        <a:gd name="T26" fmla="*/ 15 w 15"/>
                        <a:gd name="T27" fmla="*/ 4 h 5"/>
                        <a:gd name="T28" fmla="*/ 13 w 15"/>
                        <a:gd name="T29" fmla="*/ 2 h 5"/>
                        <a:gd name="T30" fmla="*/ 11 w 15"/>
                        <a:gd name="T31" fmla="*/ 0 h 5"/>
                        <a:gd name="T32" fmla="*/ 8 w 15"/>
                        <a:gd name="T33" fmla="*/ 0 h 5"/>
                        <a:gd name="T34" fmla="*/ 4 w 15"/>
                        <a:gd name="T3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 h="5">
                          <a:moveTo>
                            <a:pt x="4" y="0"/>
                          </a:moveTo>
                          <a:cubicBezTo>
                            <a:pt x="3" y="1"/>
                            <a:pt x="1" y="1"/>
                            <a:pt x="0" y="2"/>
                          </a:cubicBezTo>
                          <a:cubicBezTo>
                            <a:pt x="0" y="2"/>
                            <a:pt x="0" y="2"/>
                            <a:pt x="0" y="3"/>
                          </a:cubicBezTo>
                          <a:cubicBezTo>
                            <a:pt x="0" y="3"/>
                            <a:pt x="0" y="3"/>
                            <a:pt x="1" y="3"/>
                          </a:cubicBezTo>
                          <a:cubicBezTo>
                            <a:pt x="1" y="3"/>
                            <a:pt x="1" y="3"/>
                            <a:pt x="1" y="2"/>
                          </a:cubicBezTo>
                          <a:cubicBezTo>
                            <a:pt x="3" y="2"/>
                            <a:pt x="4" y="1"/>
                            <a:pt x="6" y="1"/>
                          </a:cubicBezTo>
                          <a:cubicBezTo>
                            <a:pt x="7" y="1"/>
                            <a:pt x="8" y="1"/>
                            <a:pt x="9" y="1"/>
                          </a:cubicBezTo>
                          <a:cubicBezTo>
                            <a:pt x="10" y="1"/>
                            <a:pt x="11" y="1"/>
                            <a:pt x="11" y="2"/>
                          </a:cubicBezTo>
                          <a:cubicBezTo>
                            <a:pt x="12" y="2"/>
                            <a:pt x="12" y="2"/>
                            <a:pt x="12" y="2"/>
                          </a:cubicBezTo>
                          <a:cubicBezTo>
                            <a:pt x="13" y="3"/>
                            <a:pt x="13" y="3"/>
                            <a:pt x="13" y="3"/>
                          </a:cubicBezTo>
                          <a:cubicBezTo>
                            <a:pt x="13" y="3"/>
                            <a:pt x="14" y="4"/>
                            <a:pt x="14" y="4"/>
                          </a:cubicBezTo>
                          <a:cubicBezTo>
                            <a:pt x="14" y="4"/>
                            <a:pt x="14" y="4"/>
                            <a:pt x="14" y="4"/>
                          </a:cubicBezTo>
                          <a:cubicBezTo>
                            <a:pt x="14" y="5"/>
                            <a:pt x="14" y="5"/>
                            <a:pt x="15" y="5"/>
                          </a:cubicBezTo>
                          <a:cubicBezTo>
                            <a:pt x="15" y="5"/>
                            <a:pt x="15" y="4"/>
                            <a:pt x="15" y="4"/>
                          </a:cubicBezTo>
                          <a:cubicBezTo>
                            <a:pt x="15" y="3"/>
                            <a:pt x="14" y="2"/>
                            <a:pt x="13" y="2"/>
                          </a:cubicBezTo>
                          <a:cubicBezTo>
                            <a:pt x="13" y="1"/>
                            <a:pt x="12" y="1"/>
                            <a:pt x="11" y="0"/>
                          </a:cubicBezTo>
                          <a:cubicBezTo>
                            <a:pt x="10" y="0"/>
                            <a:pt x="9" y="0"/>
                            <a:pt x="8" y="0"/>
                          </a:cubicBezTo>
                          <a:cubicBezTo>
                            <a:pt x="7" y="0"/>
                            <a:pt x="5" y="0"/>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478"/>
                    <p:cNvSpPr/>
                    <p:nvPr/>
                  </p:nvSpPr>
                  <p:spPr bwMode="auto">
                    <a:xfrm>
                      <a:off x="885825" y="2263776"/>
                      <a:ext cx="14288" cy="3175"/>
                    </a:xfrm>
                    <a:custGeom>
                      <a:avLst/>
                      <a:gdLst>
                        <a:gd name="T0" fmla="*/ 5 w 14"/>
                        <a:gd name="T1" fmla="*/ 0 h 4"/>
                        <a:gd name="T2" fmla="*/ 3 w 14"/>
                        <a:gd name="T3" fmla="*/ 0 h 4"/>
                        <a:gd name="T4" fmla="*/ 1 w 14"/>
                        <a:gd name="T5" fmla="*/ 0 h 4"/>
                        <a:gd name="T6" fmla="*/ 0 w 14"/>
                        <a:gd name="T7" fmla="*/ 1 h 4"/>
                        <a:gd name="T8" fmla="*/ 1 w 14"/>
                        <a:gd name="T9" fmla="*/ 1 h 4"/>
                        <a:gd name="T10" fmla="*/ 3 w 14"/>
                        <a:gd name="T11" fmla="*/ 1 h 4"/>
                        <a:gd name="T12" fmla="*/ 5 w 14"/>
                        <a:gd name="T13" fmla="*/ 1 h 4"/>
                        <a:gd name="T14" fmla="*/ 10 w 14"/>
                        <a:gd name="T15" fmla="*/ 1 h 4"/>
                        <a:gd name="T16" fmla="*/ 12 w 14"/>
                        <a:gd name="T17" fmla="*/ 2 h 4"/>
                        <a:gd name="T18" fmla="*/ 12 w 14"/>
                        <a:gd name="T19" fmla="*/ 2 h 4"/>
                        <a:gd name="T20" fmla="*/ 13 w 14"/>
                        <a:gd name="T21" fmla="*/ 3 h 4"/>
                        <a:gd name="T22" fmla="*/ 13 w 14"/>
                        <a:gd name="T23" fmla="*/ 3 h 4"/>
                        <a:gd name="T24" fmla="*/ 13 w 14"/>
                        <a:gd name="T25" fmla="*/ 3 h 4"/>
                        <a:gd name="T26" fmla="*/ 13 w 14"/>
                        <a:gd name="T27" fmla="*/ 3 h 4"/>
                        <a:gd name="T28" fmla="*/ 13 w 14"/>
                        <a:gd name="T29" fmla="*/ 4 h 4"/>
                        <a:gd name="T30" fmla="*/ 14 w 14"/>
                        <a:gd name="T31" fmla="*/ 3 h 4"/>
                        <a:gd name="T32" fmla="*/ 13 w 14"/>
                        <a:gd name="T33" fmla="*/ 1 h 4"/>
                        <a:gd name="T34" fmla="*/ 11 w 14"/>
                        <a:gd name="T35" fmla="*/ 1 h 4"/>
                        <a:gd name="T36" fmla="*/ 7 w 14"/>
                        <a:gd name="T37" fmla="*/ 0 h 4"/>
                        <a:gd name="T38" fmla="*/ 5 w 14"/>
                        <a:gd name="T3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4">
                          <a:moveTo>
                            <a:pt x="5" y="0"/>
                          </a:moveTo>
                          <a:cubicBezTo>
                            <a:pt x="4" y="0"/>
                            <a:pt x="4" y="0"/>
                            <a:pt x="3" y="0"/>
                          </a:cubicBezTo>
                          <a:cubicBezTo>
                            <a:pt x="2" y="0"/>
                            <a:pt x="2" y="0"/>
                            <a:pt x="1" y="0"/>
                          </a:cubicBezTo>
                          <a:cubicBezTo>
                            <a:pt x="1" y="0"/>
                            <a:pt x="0" y="1"/>
                            <a:pt x="0" y="1"/>
                          </a:cubicBezTo>
                          <a:cubicBezTo>
                            <a:pt x="0" y="1"/>
                            <a:pt x="1" y="1"/>
                            <a:pt x="1" y="1"/>
                          </a:cubicBezTo>
                          <a:cubicBezTo>
                            <a:pt x="2" y="2"/>
                            <a:pt x="2" y="1"/>
                            <a:pt x="3" y="1"/>
                          </a:cubicBezTo>
                          <a:cubicBezTo>
                            <a:pt x="3" y="1"/>
                            <a:pt x="4" y="1"/>
                            <a:pt x="5" y="1"/>
                          </a:cubicBezTo>
                          <a:cubicBezTo>
                            <a:pt x="7" y="1"/>
                            <a:pt x="8" y="1"/>
                            <a:pt x="10" y="1"/>
                          </a:cubicBezTo>
                          <a:cubicBezTo>
                            <a:pt x="10" y="2"/>
                            <a:pt x="11" y="2"/>
                            <a:pt x="12" y="2"/>
                          </a:cubicBezTo>
                          <a:cubicBezTo>
                            <a:pt x="12" y="2"/>
                            <a:pt x="12" y="2"/>
                            <a:pt x="12" y="2"/>
                          </a:cubicBezTo>
                          <a:cubicBezTo>
                            <a:pt x="12" y="2"/>
                            <a:pt x="13" y="2"/>
                            <a:pt x="13" y="3"/>
                          </a:cubicBezTo>
                          <a:cubicBezTo>
                            <a:pt x="13" y="3"/>
                            <a:pt x="13" y="3"/>
                            <a:pt x="13" y="3"/>
                          </a:cubicBezTo>
                          <a:cubicBezTo>
                            <a:pt x="13" y="3"/>
                            <a:pt x="13" y="3"/>
                            <a:pt x="13" y="3"/>
                          </a:cubicBezTo>
                          <a:cubicBezTo>
                            <a:pt x="13" y="3"/>
                            <a:pt x="13" y="3"/>
                            <a:pt x="13" y="3"/>
                          </a:cubicBezTo>
                          <a:cubicBezTo>
                            <a:pt x="13" y="4"/>
                            <a:pt x="13" y="4"/>
                            <a:pt x="13" y="4"/>
                          </a:cubicBezTo>
                          <a:cubicBezTo>
                            <a:pt x="14" y="4"/>
                            <a:pt x="14" y="4"/>
                            <a:pt x="14" y="3"/>
                          </a:cubicBezTo>
                          <a:cubicBezTo>
                            <a:pt x="14" y="3"/>
                            <a:pt x="14" y="2"/>
                            <a:pt x="13" y="1"/>
                          </a:cubicBezTo>
                          <a:cubicBezTo>
                            <a:pt x="13" y="1"/>
                            <a:pt x="12" y="1"/>
                            <a:pt x="11" y="1"/>
                          </a:cubicBezTo>
                          <a:cubicBezTo>
                            <a:pt x="10" y="0"/>
                            <a:pt x="9" y="0"/>
                            <a:pt x="7" y="0"/>
                          </a:cubicBezTo>
                          <a:cubicBezTo>
                            <a:pt x="7" y="0"/>
                            <a:pt x="6" y="0"/>
                            <a:pt x="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479"/>
                    <p:cNvSpPr/>
                    <p:nvPr/>
                  </p:nvSpPr>
                  <p:spPr bwMode="auto">
                    <a:xfrm>
                      <a:off x="885825" y="2266951"/>
                      <a:ext cx="15875" cy="3175"/>
                    </a:xfrm>
                    <a:custGeom>
                      <a:avLst/>
                      <a:gdLst>
                        <a:gd name="T0" fmla="*/ 1 w 14"/>
                        <a:gd name="T1" fmla="*/ 2 h 3"/>
                        <a:gd name="T2" fmla="*/ 1 w 14"/>
                        <a:gd name="T3" fmla="*/ 2 h 3"/>
                        <a:gd name="T4" fmla="*/ 0 w 14"/>
                        <a:gd name="T5" fmla="*/ 2 h 3"/>
                        <a:gd name="T6" fmla="*/ 1 w 14"/>
                        <a:gd name="T7" fmla="*/ 3 h 3"/>
                        <a:gd name="T8" fmla="*/ 8 w 14"/>
                        <a:gd name="T9" fmla="*/ 1 h 3"/>
                        <a:gd name="T10" fmla="*/ 12 w 14"/>
                        <a:gd name="T11" fmla="*/ 1 h 3"/>
                        <a:gd name="T12" fmla="*/ 13 w 14"/>
                        <a:gd name="T13" fmla="*/ 1 h 3"/>
                        <a:gd name="T14" fmla="*/ 14 w 14"/>
                        <a:gd name="T15" fmla="*/ 1 h 3"/>
                        <a:gd name="T16" fmla="*/ 13 w 14"/>
                        <a:gd name="T17" fmla="*/ 0 h 3"/>
                        <a:gd name="T18" fmla="*/ 11 w 14"/>
                        <a:gd name="T19" fmla="*/ 0 h 3"/>
                        <a:gd name="T20" fmla="*/ 1 w 14"/>
                        <a:gd name="T2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3">
                          <a:moveTo>
                            <a:pt x="1" y="2"/>
                          </a:moveTo>
                          <a:cubicBezTo>
                            <a:pt x="1" y="2"/>
                            <a:pt x="1" y="2"/>
                            <a:pt x="1" y="2"/>
                          </a:cubicBezTo>
                          <a:cubicBezTo>
                            <a:pt x="0" y="2"/>
                            <a:pt x="0" y="2"/>
                            <a:pt x="0" y="2"/>
                          </a:cubicBezTo>
                          <a:cubicBezTo>
                            <a:pt x="0" y="2"/>
                            <a:pt x="0" y="3"/>
                            <a:pt x="1" y="3"/>
                          </a:cubicBezTo>
                          <a:cubicBezTo>
                            <a:pt x="3" y="2"/>
                            <a:pt x="6" y="2"/>
                            <a:pt x="8" y="1"/>
                          </a:cubicBezTo>
                          <a:cubicBezTo>
                            <a:pt x="10" y="1"/>
                            <a:pt x="11" y="1"/>
                            <a:pt x="12" y="1"/>
                          </a:cubicBezTo>
                          <a:cubicBezTo>
                            <a:pt x="12" y="1"/>
                            <a:pt x="13" y="1"/>
                            <a:pt x="13" y="1"/>
                          </a:cubicBezTo>
                          <a:cubicBezTo>
                            <a:pt x="13" y="2"/>
                            <a:pt x="14" y="1"/>
                            <a:pt x="14" y="1"/>
                          </a:cubicBezTo>
                          <a:cubicBezTo>
                            <a:pt x="14" y="1"/>
                            <a:pt x="14" y="0"/>
                            <a:pt x="13" y="0"/>
                          </a:cubicBezTo>
                          <a:cubicBezTo>
                            <a:pt x="12" y="0"/>
                            <a:pt x="11" y="0"/>
                            <a:pt x="11" y="0"/>
                          </a:cubicBezTo>
                          <a:cubicBezTo>
                            <a:pt x="7" y="0"/>
                            <a:pt x="4" y="1"/>
                            <a:pt x="1"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480"/>
                    <p:cNvSpPr>
                      <a:spLocks noEditPoints="1"/>
                    </p:cNvSpPr>
                    <p:nvPr/>
                  </p:nvSpPr>
                  <p:spPr bwMode="auto">
                    <a:xfrm>
                      <a:off x="885825" y="2268538"/>
                      <a:ext cx="15875" cy="4763"/>
                    </a:xfrm>
                    <a:custGeom>
                      <a:avLst/>
                      <a:gdLst>
                        <a:gd name="T0" fmla="*/ 3 w 14"/>
                        <a:gd name="T1" fmla="*/ 3 h 4"/>
                        <a:gd name="T2" fmla="*/ 3 w 14"/>
                        <a:gd name="T3" fmla="*/ 3 h 4"/>
                        <a:gd name="T4" fmla="*/ 3 w 14"/>
                        <a:gd name="T5" fmla="*/ 3 h 4"/>
                        <a:gd name="T6" fmla="*/ 9 w 14"/>
                        <a:gd name="T7" fmla="*/ 0 h 4"/>
                        <a:gd name="T8" fmla="*/ 2 w 14"/>
                        <a:gd name="T9" fmla="*/ 2 h 4"/>
                        <a:gd name="T10" fmla="*/ 1 w 14"/>
                        <a:gd name="T11" fmla="*/ 2 h 4"/>
                        <a:gd name="T12" fmla="*/ 1 w 14"/>
                        <a:gd name="T13" fmla="*/ 3 h 4"/>
                        <a:gd name="T14" fmla="*/ 1 w 14"/>
                        <a:gd name="T15" fmla="*/ 3 h 4"/>
                        <a:gd name="T16" fmla="*/ 3 w 14"/>
                        <a:gd name="T17" fmla="*/ 3 h 4"/>
                        <a:gd name="T18" fmla="*/ 8 w 14"/>
                        <a:gd name="T19" fmla="*/ 1 h 4"/>
                        <a:gd name="T20" fmla="*/ 10 w 14"/>
                        <a:gd name="T21" fmla="*/ 1 h 4"/>
                        <a:gd name="T22" fmla="*/ 11 w 14"/>
                        <a:gd name="T23" fmla="*/ 2 h 4"/>
                        <a:gd name="T24" fmla="*/ 12 w 14"/>
                        <a:gd name="T25" fmla="*/ 2 h 4"/>
                        <a:gd name="T26" fmla="*/ 12 w 14"/>
                        <a:gd name="T27" fmla="*/ 2 h 4"/>
                        <a:gd name="T28" fmla="*/ 13 w 14"/>
                        <a:gd name="T29" fmla="*/ 3 h 4"/>
                        <a:gd name="T30" fmla="*/ 13 w 14"/>
                        <a:gd name="T31" fmla="*/ 3 h 4"/>
                        <a:gd name="T32" fmla="*/ 14 w 14"/>
                        <a:gd name="T33" fmla="*/ 2 h 4"/>
                        <a:gd name="T34" fmla="*/ 11 w 14"/>
                        <a:gd name="T35" fmla="*/ 0 h 4"/>
                        <a:gd name="T36" fmla="*/ 9 w 14"/>
                        <a:gd name="T37" fmla="*/ 0 h 4"/>
                        <a:gd name="T38" fmla="*/ 9 w 14"/>
                        <a:gd name="T3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4">
                          <a:moveTo>
                            <a:pt x="3" y="3"/>
                          </a:moveTo>
                          <a:cubicBezTo>
                            <a:pt x="3" y="3"/>
                            <a:pt x="3" y="3"/>
                            <a:pt x="3" y="3"/>
                          </a:cubicBezTo>
                          <a:cubicBezTo>
                            <a:pt x="3" y="3"/>
                            <a:pt x="3" y="3"/>
                            <a:pt x="3" y="3"/>
                          </a:cubicBezTo>
                          <a:moveTo>
                            <a:pt x="9" y="0"/>
                          </a:moveTo>
                          <a:cubicBezTo>
                            <a:pt x="6" y="0"/>
                            <a:pt x="4" y="1"/>
                            <a:pt x="2" y="2"/>
                          </a:cubicBezTo>
                          <a:cubicBezTo>
                            <a:pt x="2" y="2"/>
                            <a:pt x="1" y="2"/>
                            <a:pt x="1" y="2"/>
                          </a:cubicBezTo>
                          <a:cubicBezTo>
                            <a:pt x="0" y="3"/>
                            <a:pt x="0" y="3"/>
                            <a:pt x="1" y="3"/>
                          </a:cubicBezTo>
                          <a:cubicBezTo>
                            <a:pt x="1" y="4"/>
                            <a:pt x="1" y="4"/>
                            <a:pt x="1" y="3"/>
                          </a:cubicBezTo>
                          <a:cubicBezTo>
                            <a:pt x="2" y="3"/>
                            <a:pt x="2" y="3"/>
                            <a:pt x="3" y="3"/>
                          </a:cubicBezTo>
                          <a:cubicBezTo>
                            <a:pt x="5" y="2"/>
                            <a:pt x="6" y="2"/>
                            <a:pt x="8" y="1"/>
                          </a:cubicBezTo>
                          <a:cubicBezTo>
                            <a:pt x="9" y="1"/>
                            <a:pt x="9" y="1"/>
                            <a:pt x="10" y="1"/>
                          </a:cubicBezTo>
                          <a:cubicBezTo>
                            <a:pt x="10" y="1"/>
                            <a:pt x="11" y="1"/>
                            <a:pt x="11" y="2"/>
                          </a:cubicBezTo>
                          <a:cubicBezTo>
                            <a:pt x="11" y="2"/>
                            <a:pt x="12" y="2"/>
                            <a:pt x="12" y="2"/>
                          </a:cubicBezTo>
                          <a:cubicBezTo>
                            <a:pt x="12" y="2"/>
                            <a:pt x="12" y="2"/>
                            <a:pt x="12" y="2"/>
                          </a:cubicBezTo>
                          <a:cubicBezTo>
                            <a:pt x="12" y="2"/>
                            <a:pt x="12" y="3"/>
                            <a:pt x="13" y="3"/>
                          </a:cubicBezTo>
                          <a:cubicBezTo>
                            <a:pt x="13" y="3"/>
                            <a:pt x="13" y="3"/>
                            <a:pt x="13" y="3"/>
                          </a:cubicBezTo>
                          <a:cubicBezTo>
                            <a:pt x="14" y="3"/>
                            <a:pt x="14" y="3"/>
                            <a:pt x="14" y="2"/>
                          </a:cubicBezTo>
                          <a:cubicBezTo>
                            <a:pt x="13" y="1"/>
                            <a:pt x="12" y="1"/>
                            <a:pt x="11" y="0"/>
                          </a:cubicBezTo>
                          <a:cubicBezTo>
                            <a:pt x="11" y="0"/>
                            <a:pt x="10" y="0"/>
                            <a:pt x="9" y="0"/>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481"/>
                    <p:cNvSpPr>
                      <a:spLocks noEditPoints="1"/>
                    </p:cNvSpPr>
                    <p:nvPr/>
                  </p:nvSpPr>
                  <p:spPr bwMode="auto">
                    <a:xfrm>
                      <a:off x="885825" y="2273301"/>
                      <a:ext cx="14288" cy="1588"/>
                    </a:xfrm>
                    <a:custGeom>
                      <a:avLst/>
                      <a:gdLst>
                        <a:gd name="T0" fmla="*/ 3 w 13"/>
                        <a:gd name="T1" fmla="*/ 2 h 2"/>
                        <a:gd name="T2" fmla="*/ 3 w 13"/>
                        <a:gd name="T3" fmla="*/ 2 h 2"/>
                        <a:gd name="T4" fmla="*/ 3 w 13"/>
                        <a:gd name="T5" fmla="*/ 2 h 2"/>
                        <a:gd name="T6" fmla="*/ 12 w 13"/>
                        <a:gd name="T7" fmla="*/ 0 h 2"/>
                        <a:gd name="T8" fmla="*/ 11 w 13"/>
                        <a:gd name="T9" fmla="*/ 0 h 2"/>
                        <a:gd name="T10" fmla="*/ 6 w 13"/>
                        <a:gd name="T11" fmla="*/ 0 h 2"/>
                        <a:gd name="T12" fmla="*/ 0 w 13"/>
                        <a:gd name="T13" fmla="*/ 1 h 2"/>
                        <a:gd name="T14" fmla="*/ 0 w 13"/>
                        <a:gd name="T15" fmla="*/ 2 h 2"/>
                        <a:gd name="T16" fmla="*/ 1 w 13"/>
                        <a:gd name="T17" fmla="*/ 2 h 2"/>
                        <a:gd name="T18" fmla="*/ 3 w 13"/>
                        <a:gd name="T19" fmla="*/ 2 h 2"/>
                        <a:gd name="T20" fmla="*/ 7 w 13"/>
                        <a:gd name="T21" fmla="*/ 1 h 2"/>
                        <a:gd name="T22" fmla="*/ 13 w 13"/>
                        <a:gd name="T23" fmla="*/ 1 h 2"/>
                        <a:gd name="T24" fmla="*/ 13 w 13"/>
                        <a:gd name="T25" fmla="*/ 0 h 2"/>
                        <a:gd name="T26" fmla="*/ 12 w 13"/>
                        <a:gd name="T27" fmla="*/ 0 h 2"/>
                        <a:gd name="T28" fmla="*/ 12 w 13"/>
                        <a:gd name="T2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2">
                          <a:moveTo>
                            <a:pt x="3" y="2"/>
                          </a:moveTo>
                          <a:cubicBezTo>
                            <a:pt x="3" y="2"/>
                            <a:pt x="3" y="2"/>
                            <a:pt x="3" y="2"/>
                          </a:cubicBezTo>
                          <a:cubicBezTo>
                            <a:pt x="3" y="2"/>
                            <a:pt x="3" y="2"/>
                            <a:pt x="3" y="2"/>
                          </a:cubicBezTo>
                          <a:moveTo>
                            <a:pt x="12" y="0"/>
                          </a:moveTo>
                          <a:cubicBezTo>
                            <a:pt x="12" y="0"/>
                            <a:pt x="12" y="0"/>
                            <a:pt x="11" y="0"/>
                          </a:cubicBezTo>
                          <a:cubicBezTo>
                            <a:pt x="10" y="0"/>
                            <a:pt x="8" y="0"/>
                            <a:pt x="6" y="0"/>
                          </a:cubicBezTo>
                          <a:cubicBezTo>
                            <a:pt x="4" y="0"/>
                            <a:pt x="2" y="0"/>
                            <a:pt x="0" y="1"/>
                          </a:cubicBezTo>
                          <a:cubicBezTo>
                            <a:pt x="0" y="1"/>
                            <a:pt x="0" y="1"/>
                            <a:pt x="0" y="2"/>
                          </a:cubicBezTo>
                          <a:cubicBezTo>
                            <a:pt x="0" y="2"/>
                            <a:pt x="0" y="2"/>
                            <a:pt x="1" y="2"/>
                          </a:cubicBezTo>
                          <a:cubicBezTo>
                            <a:pt x="1" y="2"/>
                            <a:pt x="2" y="2"/>
                            <a:pt x="3" y="2"/>
                          </a:cubicBezTo>
                          <a:cubicBezTo>
                            <a:pt x="4" y="1"/>
                            <a:pt x="6" y="1"/>
                            <a:pt x="7" y="1"/>
                          </a:cubicBezTo>
                          <a:cubicBezTo>
                            <a:pt x="9" y="2"/>
                            <a:pt x="11" y="2"/>
                            <a:pt x="13" y="1"/>
                          </a:cubicBezTo>
                          <a:cubicBezTo>
                            <a:pt x="13" y="1"/>
                            <a:pt x="13" y="1"/>
                            <a:pt x="13" y="0"/>
                          </a:cubicBezTo>
                          <a:cubicBezTo>
                            <a:pt x="13" y="0"/>
                            <a:pt x="13" y="0"/>
                            <a:pt x="12" y="0"/>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482"/>
                    <p:cNvSpPr/>
                    <p:nvPr/>
                  </p:nvSpPr>
                  <p:spPr bwMode="auto">
                    <a:xfrm>
                      <a:off x="885825" y="2273301"/>
                      <a:ext cx="15875" cy="3175"/>
                    </a:xfrm>
                    <a:custGeom>
                      <a:avLst/>
                      <a:gdLst>
                        <a:gd name="T0" fmla="*/ 13 w 14"/>
                        <a:gd name="T1" fmla="*/ 0 h 3"/>
                        <a:gd name="T2" fmla="*/ 12 w 14"/>
                        <a:gd name="T3" fmla="*/ 0 h 3"/>
                        <a:gd name="T4" fmla="*/ 11 w 14"/>
                        <a:gd name="T5" fmla="*/ 1 h 3"/>
                        <a:gd name="T6" fmla="*/ 9 w 14"/>
                        <a:gd name="T7" fmla="*/ 1 h 3"/>
                        <a:gd name="T8" fmla="*/ 5 w 14"/>
                        <a:gd name="T9" fmla="*/ 1 h 3"/>
                        <a:gd name="T10" fmla="*/ 1 w 14"/>
                        <a:gd name="T11" fmla="*/ 1 h 3"/>
                        <a:gd name="T12" fmla="*/ 0 w 14"/>
                        <a:gd name="T13" fmla="*/ 2 h 3"/>
                        <a:gd name="T14" fmla="*/ 1 w 14"/>
                        <a:gd name="T15" fmla="*/ 3 h 3"/>
                        <a:gd name="T16" fmla="*/ 5 w 14"/>
                        <a:gd name="T17" fmla="*/ 3 h 3"/>
                        <a:gd name="T18" fmla="*/ 7 w 14"/>
                        <a:gd name="T19" fmla="*/ 3 h 3"/>
                        <a:gd name="T20" fmla="*/ 11 w 14"/>
                        <a:gd name="T21" fmla="*/ 2 h 3"/>
                        <a:gd name="T22" fmla="*/ 14 w 14"/>
                        <a:gd name="T23" fmla="*/ 1 h 3"/>
                        <a:gd name="T24" fmla="*/ 14 w 14"/>
                        <a:gd name="T25" fmla="*/ 0 h 3"/>
                        <a:gd name="T26" fmla="*/ 13 w 14"/>
                        <a:gd name="T27" fmla="*/ 0 h 3"/>
                        <a:gd name="T28" fmla="*/ 13 w 14"/>
                        <a:gd name="T2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3">
                          <a:moveTo>
                            <a:pt x="13" y="0"/>
                          </a:moveTo>
                          <a:cubicBezTo>
                            <a:pt x="13" y="0"/>
                            <a:pt x="12" y="0"/>
                            <a:pt x="12" y="0"/>
                          </a:cubicBezTo>
                          <a:cubicBezTo>
                            <a:pt x="12" y="0"/>
                            <a:pt x="12" y="1"/>
                            <a:pt x="11" y="1"/>
                          </a:cubicBezTo>
                          <a:cubicBezTo>
                            <a:pt x="10" y="1"/>
                            <a:pt x="10" y="1"/>
                            <a:pt x="9" y="1"/>
                          </a:cubicBezTo>
                          <a:cubicBezTo>
                            <a:pt x="8" y="1"/>
                            <a:pt x="6" y="1"/>
                            <a:pt x="5" y="1"/>
                          </a:cubicBezTo>
                          <a:cubicBezTo>
                            <a:pt x="3" y="1"/>
                            <a:pt x="2" y="1"/>
                            <a:pt x="1" y="1"/>
                          </a:cubicBezTo>
                          <a:cubicBezTo>
                            <a:pt x="0" y="1"/>
                            <a:pt x="0" y="2"/>
                            <a:pt x="0" y="2"/>
                          </a:cubicBezTo>
                          <a:cubicBezTo>
                            <a:pt x="0" y="2"/>
                            <a:pt x="0" y="3"/>
                            <a:pt x="1" y="3"/>
                          </a:cubicBezTo>
                          <a:cubicBezTo>
                            <a:pt x="2" y="2"/>
                            <a:pt x="3" y="2"/>
                            <a:pt x="5" y="3"/>
                          </a:cubicBezTo>
                          <a:cubicBezTo>
                            <a:pt x="6" y="3"/>
                            <a:pt x="6" y="3"/>
                            <a:pt x="7" y="3"/>
                          </a:cubicBezTo>
                          <a:cubicBezTo>
                            <a:pt x="8" y="3"/>
                            <a:pt x="9" y="2"/>
                            <a:pt x="11" y="2"/>
                          </a:cubicBezTo>
                          <a:cubicBezTo>
                            <a:pt x="12" y="2"/>
                            <a:pt x="13" y="1"/>
                            <a:pt x="14" y="1"/>
                          </a:cubicBezTo>
                          <a:cubicBezTo>
                            <a:pt x="14" y="0"/>
                            <a:pt x="14" y="0"/>
                            <a:pt x="14" y="0"/>
                          </a:cubicBezTo>
                          <a:cubicBezTo>
                            <a:pt x="13" y="0"/>
                            <a:pt x="13" y="0"/>
                            <a:pt x="13" y="0"/>
                          </a:cubicBezTo>
                          <a:cubicBezTo>
                            <a:pt x="13" y="0"/>
                            <a:pt x="13" y="0"/>
                            <a:pt x="1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483"/>
                    <p:cNvSpPr>
                      <a:spLocks noEditPoints="1"/>
                    </p:cNvSpPr>
                    <p:nvPr/>
                  </p:nvSpPr>
                  <p:spPr bwMode="auto">
                    <a:xfrm>
                      <a:off x="879475" y="2232026"/>
                      <a:ext cx="28575" cy="30163"/>
                    </a:xfrm>
                    <a:custGeom>
                      <a:avLst/>
                      <a:gdLst>
                        <a:gd name="T0" fmla="*/ 6 w 26"/>
                        <a:gd name="T1" fmla="*/ 9 h 28"/>
                        <a:gd name="T2" fmla="*/ 6 w 26"/>
                        <a:gd name="T3" fmla="*/ 9 h 28"/>
                        <a:gd name="T4" fmla="*/ 13 w 26"/>
                        <a:gd name="T5" fmla="*/ 3 h 28"/>
                        <a:gd name="T6" fmla="*/ 14 w 26"/>
                        <a:gd name="T7" fmla="*/ 3 h 28"/>
                        <a:gd name="T8" fmla="*/ 13 w 26"/>
                        <a:gd name="T9" fmla="*/ 4 h 28"/>
                        <a:gd name="T10" fmla="*/ 13 w 26"/>
                        <a:gd name="T11" fmla="*/ 3 h 28"/>
                        <a:gd name="T12" fmla="*/ 13 w 26"/>
                        <a:gd name="T13" fmla="*/ 2 h 28"/>
                        <a:gd name="T14" fmla="*/ 10 w 26"/>
                        <a:gd name="T15" fmla="*/ 1 h 28"/>
                        <a:gd name="T16" fmla="*/ 10 w 26"/>
                        <a:gd name="T17" fmla="*/ 2 h 28"/>
                        <a:gd name="T18" fmla="*/ 9 w 26"/>
                        <a:gd name="T19" fmla="*/ 2 h 28"/>
                        <a:gd name="T20" fmla="*/ 9 w 26"/>
                        <a:gd name="T21" fmla="*/ 1 h 28"/>
                        <a:gd name="T22" fmla="*/ 9 w 26"/>
                        <a:gd name="T23" fmla="*/ 0 h 28"/>
                        <a:gd name="T24" fmla="*/ 5 w 26"/>
                        <a:gd name="T25" fmla="*/ 2 h 28"/>
                        <a:gd name="T26" fmla="*/ 1 w 26"/>
                        <a:gd name="T27" fmla="*/ 5 h 28"/>
                        <a:gd name="T28" fmla="*/ 8 w 26"/>
                        <a:gd name="T29" fmla="*/ 10 h 28"/>
                        <a:gd name="T30" fmla="*/ 11 w 26"/>
                        <a:gd name="T31" fmla="*/ 16 h 28"/>
                        <a:gd name="T32" fmla="*/ 12 w 26"/>
                        <a:gd name="T33" fmla="*/ 26 h 28"/>
                        <a:gd name="T34" fmla="*/ 8 w 26"/>
                        <a:gd name="T35" fmla="*/ 9 h 28"/>
                        <a:gd name="T36" fmla="*/ 2 w 26"/>
                        <a:gd name="T37" fmla="*/ 6 h 28"/>
                        <a:gd name="T38" fmla="*/ 2 w 26"/>
                        <a:gd name="T39" fmla="*/ 4 h 28"/>
                        <a:gd name="T40" fmla="*/ 2 w 26"/>
                        <a:gd name="T41" fmla="*/ 3 h 28"/>
                        <a:gd name="T42" fmla="*/ 4 w 26"/>
                        <a:gd name="T43" fmla="*/ 3 h 28"/>
                        <a:gd name="T44" fmla="*/ 6 w 26"/>
                        <a:gd name="T45" fmla="*/ 6 h 28"/>
                        <a:gd name="T46" fmla="*/ 6 w 26"/>
                        <a:gd name="T47" fmla="*/ 2 h 28"/>
                        <a:gd name="T48" fmla="*/ 8 w 26"/>
                        <a:gd name="T49" fmla="*/ 1 h 28"/>
                        <a:gd name="T50" fmla="*/ 11 w 26"/>
                        <a:gd name="T51" fmla="*/ 3 h 28"/>
                        <a:gd name="T52" fmla="*/ 12 w 26"/>
                        <a:gd name="T53" fmla="*/ 2 h 28"/>
                        <a:gd name="T54" fmla="*/ 12 w 26"/>
                        <a:gd name="T55" fmla="*/ 5 h 28"/>
                        <a:gd name="T56" fmla="*/ 14 w 26"/>
                        <a:gd name="T57" fmla="*/ 2 h 28"/>
                        <a:gd name="T58" fmla="*/ 15 w 26"/>
                        <a:gd name="T59" fmla="*/ 3 h 28"/>
                        <a:gd name="T60" fmla="*/ 17 w 26"/>
                        <a:gd name="T61" fmla="*/ 3 h 28"/>
                        <a:gd name="T62" fmla="*/ 17 w 26"/>
                        <a:gd name="T63" fmla="*/ 1 h 28"/>
                        <a:gd name="T64" fmla="*/ 19 w 26"/>
                        <a:gd name="T65" fmla="*/ 1 h 28"/>
                        <a:gd name="T66" fmla="*/ 18 w 26"/>
                        <a:gd name="T67" fmla="*/ 4 h 28"/>
                        <a:gd name="T68" fmla="*/ 21 w 26"/>
                        <a:gd name="T69" fmla="*/ 2 h 28"/>
                        <a:gd name="T70" fmla="*/ 21 w 26"/>
                        <a:gd name="T71" fmla="*/ 2 h 28"/>
                        <a:gd name="T72" fmla="*/ 23 w 26"/>
                        <a:gd name="T73" fmla="*/ 2 h 28"/>
                        <a:gd name="T74" fmla="*/ 24 w 26"/>
                        <a:gd name="T75" fmla="*/ 3 h 28"/>
                        <a:gd name="T76" fmla="*/ 25 w 26"/>
                        <a:gd name="T77" fmla="*/ 4 h 28"/>
                        <a:gd name="T78" fmla="*/ 24 w 26"/>
                        <a:gd name="T79" fmla="*/ 6 h 28"/>
                        <a:gd name="T80" fmla="*/ 18 w 26"/>
                        <a:gd name="T81" fmla="*/ 10 h 28"/>
                        <a:gd name="T82" fmla="*/ 15 w 26"/>
                        <a:gd name="T83" fmla="*/ 28 h 28"/>
                        <a:gd name="T84" fmla="*/ 16 w 26"/>
                        <a:gd name="T85" fmla="*/ 26 h 28"/>
                        <a:gd name="T86" fmla="*/ 19 w 26"/>
                        <a:gd name="T87" fmla="*/ 11 h 28"/>
                        <a:gd name="T88" fmla="*/ 25 w 26"/>
                        <a:gd name="T89" fmla="*/ 6 h 28"/>
                        <a:gd name="T90" fmla="*/ 22 w 26"/>
                        <a:gd name="T91" fmla="*/ 1 h 28"/>
                        <a:gd name="T92" fmla="*/ 20 w 26"/>
                        <a:gd name="T93" fmla="*/ 1 h 28"/>
                        <a:gd name="T94" fmla="*/ 13 w 26"/>
                        <a:gd name="T95" fmla="*/ 1 h 28"/>
                        <a:gd name="T96" fmla="*/ 10 w 26"/>
                        <a:gd name="T9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 h="28">
                          <a:moveTo>
                            <a:pt x="6" y="9"/>
                          </a:moveTo>
                          <a:cubicBezTo>
                            <a:pt x="6" y="9"/>
                            <a:pt x="6" y="9"/>
                            <a:pt x="6" y="9"/>
                          </a:cubicBezTo>
                          <a:cubicBezTo>
                            <a:pt x="6" y="9"/>
                            <a:pt x="6" y="9"/>
                            <a:pt x="6" y="9"/>
                          </a:cubicBezTo>
                          <a:moveTo>
                            <a:pt x="6" y="9"/>
                          </a:moveTo>
                          <a:cubicBezTo>
                            <a:pt x="6" y="9"/>
                            <a:pt x="6" y="9"/>
                            <a:pt x="6" y="9"/>
                          </a:cubicBezTo>
                          <a:cubicBezTo>
                            <a:pt x="6" y="9"/>
                            <a:pt x="6" y="9"/>
                            <a:pt x="6" y="9"/>
                          </a:cubicBezTo>
                          <a:moveTo>
                            <a:pt x="13" y="2"/>
                          </a:moveTo>
                          <a:cubicBezTo>
                            <a:pt x="13" y="2"/>
                            <a:pt x="13" y="2"/>
                            <a:pt x="13" y="3"/>
                          </a:cubicBezTo>
                          <a:cubicBezTo>
                            <a:pt x="13" y="3"/>
                            <a:pt x="13" y="3"/>
                            <a:pt x="13" y="3"/>
                          </a:cubicBezTo>
                          <a:cubicBezTo>
                            <a:pt x="13" y="3"/>
                            <a:pt x="14" y="3"/>
                            <a:pt x="14" y="3"/>
                          </a:cubicBezTo>
                          <a:cubicBezTo>
                            <a:pt x="14" y="3"/>
                            <a:pt x="14" y="3"/>
                            <a:pt x="14" y="3"/>
                          </a:cubicBezTo>
                          <a:cubicBezTo>
                            <a:pt x="14" y="3"/>
                            <a:pt x="14" y="3"/>
                            <a:pt x="14" y="3"/>
                          </a:cubicBezTo>
                          <a:cubicBezTo>
                            <a:pt x="14" y="3"/>
                            <a:pt x="13" y="3"/>
                            <a:pt x="13" y="3"/>
                          </a:cubicBezTo>
                          <a:cubicBezTo>
                            <a:pt x="13" y="3"/>
                            <a:pt x="13" y="3"/>
                            <a:pt x="13" y="3"/>
                          </a:cubicBezTo>
                          <a:cubicBezTo>
                            <a:pt x="13" y="4"/>
                            <a:pt x="13" y="4"/>
                            <a:pt x="13" y="4"/>
                          </a:cubicBezTo>
                          <a:cubicBezTo>
                            <a:pt x="13" y="4"/>
                            <a:pt x="13" y="4"/>
                            <a:pt x="13" y="4"/>
                          </a:cubicBezTo>
                          <a:cubicBezTo>
                            <a:pt x="13" y="4"/>
                            <a:pt x="13" y="4"/>
                            <a:pt x="13" y="4"/>
                          </a:cubicBezTo>
                          <a:cubicBezTo>
                            <a:pt x="13" y="3"/>
                            <a:pt x="13" y="3"/>
                            <a:pt x="13" y="3"/>
                          </a:cubicBezTo>
                          <a:cubicBezTo>
                            <a:pt x="13" y="3"/>
                            <a:pt x="13" y="3"/>
                            <a:pt x="13" y="3"/>
                          </a:cubicBezTo>
                          <a:cubicBezTo>
                            <a:pt x="13" y="3"/>
                            <a:pt x="13" y="3"/>
                            <a:pt x="13" y="3"/>
                          </a:cubicBezTo>
                          <a:cubicBezTo>
                            <a:pt x="13" y="2"/>
                            <a:pt x="13" y="2"/>
                            <a:pt x="13" y="2"/>
                          </a:cubicBezTo>
                          <a:moveTo>
                            <a:pt x="9" y="1"/>
                          </a:moveTo>
                          <a:cubicBezTo>
                            <a:pt x="10" y="1"/>
                            <a:pt x="10" y="1"/>
                            <a:pt x="10" y="1"/>
                          </a:cubicBezTo>
                          <a:cubicBezTo>
                            <a:pt x="10" y="1"/>
                            <a:pt x="10" y="1"/>
                            <a:pt x="10" y="1"/>
                          </a:cubicBezTo>
                          <a:cubicBezTo>
                            <a:pt x="10" y="1"/>
                            <a:pt x="10" y="1"/>
                            <a:pt x="10" y="2"/>
                          </a:cubicBezTo>
                          <a:cubicBezTo>
                            <a:pt x="10" y="2"/>
                            <a:pt x="10" y="2"/>
                            <a:pt x="10" y="2"/>
                          </a:cubicBezTo>
                          <a:cubicBezTo>
                            <a:pt x="10" y="2"/>
                            <a:pt x="10" y="2"/>
                            <a:pt x="10" y="2"/>
                          </a:cubicBezTo>
                          <a:cubicBezTo>
                            <a:pt x="10" y="2"/>
                            <a:pt x="10" y="2"/>
                            <a:pt x="10" y="2"/>
                          </a:cubicBezTo>
                          <a:cubicBezTo>
                            <a:pt x="10" y="2"/>
                            <a:pt x="10" y="2"/>
                            <a:pt x="10" y="2"/>
                          </a:cubicBezTo>
                          <a:cubicBezTo>
                            <a:pt x="10" y="2"/>
                            <a:pt x="9" y="2"/>
                            <a:pt x="9" y="2"/>
                          </a:cubicBezTo>
                          <a:cubicBezTo>
                            <a:pt x="9" y="2"/>
                            <a:pt x="9" y="2"/>
                            <a:pt x="9" y="2"/>
                          </a:cubicBezTo>
                          <a:cubicBezTo>
                            <a:pt x="9" y="2"/>
                            <a:pt x="9" y="2"/>
                            <a:pt x="9" y="2"/>
                          </a:cubicBezTo>
                          <a:cubicBezTo>
                            <a:pt x="9" y="2"/>
                            <a:pt x="9" y="2"/>
                            <a:pt x="9" y="1"/>
                          </a:cubicBezTo>
                          <a:cubicBezTo>
                            <a:pt x="9" y="1"/>
                            <a:pt x="9" y="1"/>
                            <a:pt x="9" y="1"/>
                          </a:cubicBezTo>
                          <a:cubicBezTo>
                            <a:pt x="9" y="1"/>
                            <a:pt x="9" y="1"/>
                            <a:pt x="9" y="1"/>
                          </a:cubicBezTo>
                          <a:moveTo>
                            <a:pt x="9" y="0"/>
                          </a:moveTo>
                          <a:cubicBezTo>
                            <a:pt x="9" y="0"/>
                            <a:pt x="9" y="0"/>
                            <a:pt x="9" y="0"/>
                          </a:cubicBezTo>
                          <a:cubicBezTo>
                            <a:pt x="8" y="0"/>
                            <a:pt x="7" y="1"/>
                            <a:pt x="6" y="1"/>
                          </a:cubicBezTo>
                          <a:cubicBezTo>
                            <a:pt x="6" y="1"/>
                            <a:pt x="5" y="2"/>
                            <a:pt x="5" y="2"/>
                          </a:cubicBezTo>
                          <a:cubicBezTo>
                            <a:pt x="4" y="2"/>
                            <a:pt x="3" y="2"/>
                            <a:pt x="2" y="2"/>
                          </a:cubicBezTo>
                          <a:cubicBezTo>
                            <a:pt x="2" y="2"/>
                            <a:pt x="1" y="3"/>
                            <a:pt x="1" y="3"/>
                          </a:cubicBezTo>
                          <a:cubicBezTo>
                            <a:pt x="0" y="4"/>
                            <a:pt x="0" y="5"/>
                            <a:pt x="1" y="5"/>
                          </a:cubicBezTo>
                          <a:cubicBezTo>
                            <a:pt x="1" y="6"/>
                            <a:pt x="2" y="7"/>
                            <a:pt x="2" y="7"/>
                          </a:cubicBezTo>
                          <a:cubicBezTo>
                            <a:pt x="3" y="8"/>
                            <a:pt x="5" y="9"/>
                            <a:pt x="6" y="9"/>
                          </a:cubicBezTo>
                          <a:cubicBezTo>
                            <a:pt x="7" y="9"/>
                            <a:pt x="7" y="10"/>
                            <a:pt x="8" y="10"/>
                          </a:cubicBezTo>
                          <a:cubicBezTo>
                            <a:pt x="8" y="10"/>
                            <a:pt x="9" y="11"/>
                            <a:pt x="9" y="11"/>
                          </a:cubicBezTo>
                          <a:cubicBezTo>
                            <a:pt x="9" y="12"/>
                            <a:pt x="10" y="12"/>
                            <a:pt x="10" y="13"/>
                          </a:cubicBezTo>
                          <a:cubicBezTo>
                            <a:pt x="11" y="14"/>
                            <a:pt x="11" y="15"/>
                            <a:pt x="11" y="16"/>
                          </a:cubicBezTo>
                          <a:cubicBezTo>
                            <a:pt x="11" y="20"/>
                            <a:pt x="11" y="23"/>
                            <a:pt x="10" y="26"/>
                          </a:cubicBezTo>
                          <a:cubicBezTo>
                            <a:pt x="10" y="27"/>
                            <a:pt x="11" y="27"/>
                            <a:pt x="11" y="27"/>
                          </a:cubicBezTo>
                          <a:cubicBezTo>
                            <a:pt x="11" y="27"/>
                            <a:pt x="12" y="27"/>
                            <a:pt x="12" y="26"/>
                          </a:cubicBezTo>
                          <a:cubicBezTo>
                            <a:pt x="12" y="24"/>
                            <a:pt x="12" y="21"/>
                            <a:pt x="12" y="19"/>
                          </a:cubicBezTo>
                          <a:cubicBezTo>
                            <a:pt x="12" y="16"/>
                            <a:pt x="12" y="14"/>
                            <a:pt x="11" y="11"/>
                          </a:cubicBezTo>
                          <a:cubicBezTo>
                            <a:pt x="10" y="10"/>
                            <a:pt x="9" y="10"/>
                            <a:pt x="8" y="9"/>
                          </a:cubicBezTo>
                          <a:cubicBezTo>
                            <a:pt x="7" y="8"/>
                            <a:pt x="6" y="8"/>
                            <a:pt x="5" y="7"/>
                          </a:cubicBezTo>
                          <a:cubicBezTo>
                            <a:pt x="4" y="7"/>
                            <a:pt x="4" y="7"/>
                            <a:pt x="3" y="6"/>
                          </a:cubicBezTo>
                          <a:cubicBezTo>
                            <a:pt x="3" y="6"/>
                            <a:pt x="2" y="6"/>
                            <a:pt x="2" y="6"/>
                          </a:cubicBezTo>
                          <a:cubicBezTo>
                            <a:pt x="2" y="5"/>
                            <a:pt x="2" y="5"/>
                            <a:pt x="2" y="5"/>
                          </a:cubicBezTo>
                          <a:cubicBezTo>
                            <a:pt x="2" y="5"/>
                            <a:pt x="2" y="5"/>
                            <a:pt x="2" y="5"/>
                          </a:cubicBezTo>
                          <a:cubicBezTo>
                            <a:pt x="2" y="4"/>
                            <a:pt x="2" y="4"/>
                            <a:pt x="2" y="4"/>
                          </a:cubicBezTo>
                          <a:cubicBezTo>
                            <a:pt x="2" y="4"/>
                            <a:pt x="2" y="4"/>
                            <a:pt x="2" y="4"/>
                          </a:cubicBezTo>
                          <a:cubicBezTo>
                            <a:pt x="2" y="4"/>
                            <a:pt x="2" y="4"/>
                            <a:pt x="2" y="4"/>
                          </a:cubicBezTo>
                          <a:cubicBezTo>
                            <a:pt x="2" y="4"/>
                            <a:pt x="2" y="4"/>
                            <a:pt x="2" y="3"/>
                          </a:cubicBezTo>
                          <a:cubicBezTo>
                            <a:pt x="2" y="3"/>
                            <a:pt x="3" y="3"/>
                            <a:pt x="3" y="3"/>
                          </a:cubicBezTo>
                          <a:cubicBezTo>
                            <a:pt x="3" y="3"/>
                            <a:pt x="3" y="3"/>
                            <a:pt x="4" y="3"/>
                          </a:cubicBezTo>
                          <a:cubicBezTo>
                            <a:pt x="4" y="3"/>
                            <a:pt x="4" y="3"/>
                            <a:pt x="4" y="3"/>
                          </a:cubicBezTo>
                          <a:cubicBezTo>
                            <a:pt x="5" y="3"/>
                            <a:pt x="5" y="3"/>
                            <a:pt x="5" y="3"/>
                          </a:cubicBezTo>
                          <a:cubicBezTo>
                            <a:pt x="5" y="3"/>
                            <a:pt x="5" y="3"/>
                            <a:pt x="5" y="3"/>
                          </a:cubicBezTo>
                          <a:cubicBezTo>
                            <a:pt x="5" y="4"/>
                            <a:pt x="5" y="5"/>
                            <a:pt x="6" y="6"/>
                          </a:cubicBezTo>
                          <a:cubicBezTo>
                            <a:pt x="6" y="6"/>
                            <a:pt x="6" y="6"/>
                            <a:pt x="6" y="6"/>
                          </a:cubicBezTo>
                          <a:cubicBezTo>
                            <a:pt x="7" y="5"/>
                            <a:pt x="7" y="4"/>
                            <a:pt x="7" y="3"/>
                          </a:cubicBezTo>
                          <a:cubicBezTo>
                            <a:pt x="7" y="3"/>
                            <a:pt x="7" y="3"/>
                            <a:pt x="6" y="2"/>
                          </a:cubicBezTo>
                          <a:cubicBezTo>
                            <a:pt x="6" y="2"/>
                            <a:pt x="7" y="2"/>
                            <a:pt x="7" y="2"/>
                          </a:cubicBezTo>
                          <a:cubicBezTo>
                            <a:pt x="7" y="2"/>
                            <a:pt x="7" y="2"/>
                            <a:pt x="8" y="1"/>
                          </a:cubicBezTo>
                          <a:cubicBezTo>
                            <a:pt x="8" y="1"/>
                            <a:pt x="8" y="1"/>
                            <a:pt x="8" y="1"/>
                          </a:cubicBezTo>
                          <a:cubicBezTo>
                            <a:pt x="8" y="2"/>
                            <a:pt x="8" y="2"/>
                            <a:pt x="8" y="3"/>
                          </a:cubicBezTo>
                          <a:cubicBezTo>
                            <a:pt x="8" y="3"/>
                            <a:pt x="9" y="3"/>
                            <a:pt x="9" y="3"/>
                          </a:cubicBezTo>
                          <a:cubicBezTo>
                            <a:pt x="10" y="3"/>
                            <a:pt x="10" y="3"/>
                            <a:pt x="11" y="3"/>
                          </a:cubicBezTo>
                          <a:cubicBezTo>
                            <a:pt x="11" y="2"/>
                            <a:pt x="11" y="2"/>
                            <a:pt x="11" y="1"/>
                          </a:cubicBezTo>
                          <a:cubicBezTo>
                            <a:pt x="11" y="1"/>
                            <a:pt x="11" y="1"/>
                            <a:pt x="11" y="1"/>
                          </a:cubicBezTo>
                          <a:cubicBezTo>
                            <a:pt x="12" y="1"/>
                            <a:pt x="12" y="1"/>
                            <a:pt x="12" y="2"/>
                          </a:cubicBezTo>
                          <a:cubicBezTo>
                            <a:pt x="12" y="2"/>
                            <a:pt x="12" y="2"/>
                            <a:pt x="12" y="3"/>
                          </a:cubicBezTo>
                          <a:cubicBezTo>
                            <a:pt x="11" y="3"/>
                            <a:pt x="11" y="4"/>
                            <a:pt x="12" y="5"/>
                          </a:cubicBezTo>
                          <a:cubicBezTo>
                            <a:pt x="12" y="5"/>
                            <a:pt x="12" y="5"/>
                            <a:pt x="12" y="5"/>
                          </a:cubicBezTo>
                          <a:cubicBezTo>
                            <a:pt x="13" y="5"/>
                            <a:pt x="14" y="5"/>
                            <a:pt x="14" y="4"/>
                          </a:cubicBezTo>
                          <a:cubicBezTo>
                            <a:pt x="15" y="4"/>
                            <a:pt x="15" y="3"/>
                            <a:pt x="15" y="3"/>
                          </a:cubicBezTo>
                          <a:cubicBezTo>
                            <a:pt x="15" y="2"/>
                            <a:pt x="14" y="2"/>
                            <a:pt x="14" y="2"/>
                          </a:cubicBezTo>
                          <a:cubicBezTo>
                            <a:pt x="14" y="2"/>
                            <a:pt x="14" y="2"/>
                            <a:pt x="15" y="2"/>
                          </a:cubicBezTo>
                          <a:cubicBezTo>
                            <a:pt x="15" y="2"/>
                            <a:pt x="15" y="2"/>
                            <a:pt x="15" y="2"/>
                          </a:cubicBezTo>
                          <a:cubicBezTo>
                            <a:pt x="15" y="2"/>
                            <a:pt x="15" y="3"/>
                            <a:pt x="15" y="3"/>
                          </a:cubicBezTo>
                          <a:cubicBezTo>
                            <a:pt x="15" y="4"/>
                            <a:pt x="15" y="4"/>
                            <a:pt x="16" y="4"/>
                          </a:cubicBezTo>
                          <a:cubicBezTo>
                            <a:pt x="16" y="4"/>
                            <a:pt x="16" y="4"/>
                            <a:pt x="16" y="4"/>
                          </a:cubicBezTo>
                          <a:cubicBezTo>
                            <a:pt x="16" y="3"/>
                            <a:pt x="17" y="3"/>
                            <a:pt x="17" y="3"/>
                          </a:cubicBezTo>
                          <a:cubicBezTo>
                            <a:pt x="17" y="2"/>
                            <a:pt x="17" y="2"/>
                            <a:pt x="17" y="2"/>
                          </a:cubicBezTo>
                          <a:cubicBezTo>
                            <a:pt x="17" y="2"/>
                            <a:pt x="17" y="2"/>
                            <a:pt x="17" y="1"/>
                          </a:cubicBezTo>
                          <a:cubicBezTo>
                            <a:pt x="17" y="1"/>
                            <a:pt x="17" y="1"/>
                            <a:pt x="17" y="1"/>
                          </a:cubicBezTo>
                          <a:cubicBezTo>
                            <a:pt x="17" y="1"/>
                            <a:pt x="17" y="1"/>
                            <a:pt x="17" y="1"/>
                          </a:cubicBezTo>
                          <a:cubicBezTo>
                            <a:pt x="17" y="1"/>
                            <a:pt x="18" y="1"/>
                            <a:pt x="18" y="1"/>
                          </a:cubicBezTo>
                          <a:cubicBezTo>
                            <a:pt x="18" y="1"/>
                            <a:pt x="18" y="1"/>
                            <a:pt x="19" y="1"/>
                          </a:cubicBezTo>
                          <a:cubicBezTo>
                            <a:pt x="19" y="1"/>
                            <a:pt x="19" y="1"/>
                            <a:pt x="19" y="1"/>
                          </a:cubicBezTo>
                          <a:cubicBezTo>
                            <a:pt x="18" y="2"/>
                            <a:pt x="18" y="2"/>
                            <a:pt x="18" y="3"/>
                          </a:cubicBezTo>
                          <a:cubicBezTo>
                            <a:pt x="18" y="3"/>
                            <a:pt x="18" y="3"/>
                            <a:pt x="18" y="4"/>
                          </a:cubicBezTo>
                          <a:cubicBezTo>
                            <a:pt x="18" y="4"/>
                            <a:pt x="19" y="4"/>
                            <a:pt x="19" y="4"/>
                          </a:cubicBezTo>
                          <a:cubicBezTo>
                            <a:pt x="20" y="4"/>
                            <a:pt x="20" y="3"/>
                            <a:pt x="21" y="2"/>
                          </a:cubicBezTo>
                          <a:cubicBezTo>
                            <a:pt x="21" y="2"/>
                            <a:pt x="21" y="2"/>
                            <a:pt x="21" y="2"/>
                          </a:cubicBezTo>
                          <a:cubicBezTo>
                            <a:pt x="21" y="2"/>
                            <a:pt x="21" y="2"/>
                            <a:pt x="21" y="2"/>
                          </a:cubicBezTo>
                          <a:cubicBezTo>
                            <a:pt x="21" y="2"/>
                            <a:pt x="21" y="2"/>
                            <a:pt x="21" y="2"/>
                          </a:cubicBezTo>
                          <a:cubicBezTo>
                            <a:pt x="21" y="2"/>
                            <a:pt x="21" y="2"/>
                            <a:pt x="21" y="2"/>
                          </a:cubicBezTo>
                          <a:cubicBezTo>
                            <a:pt x="21" y="3"/>
                            <a:pt x="21" y="3"/>
                            <a:pt x="22" y="4"/>
                          </a:cubicBezTo>
                          <a:cubicBezTo>
                            <a:pt x="22" y="4"/>
                            <a:pt x="22" y="4"/>
                            <a:pt x="22" y="4"/>
                          </a:cubicBezTo>
                          <a:cubicBezTo>
                            <a:pt x="23" y="4"/>
                            <a:pt x="23" y="3"/>
                            <a:pt x="23" y="2"/>
                          </a:cubicBezTo>
                          <a:cubicBezTo>
                            <a:pt x="23" y="2"/>
                            <a:pt x="23" y="2"/>
                            <a:pt x="23" y="2"/>
                          </a:cubicBezTo>
                          <a:cubicBezTo>
                            <a:pt x="23" y="2"/>
                            <a:pt x="24" y="2"/>
                            <a:pt x="24" y="3"/>
                          </a:cubicBezTo>
                          <a:cubicBezTo>
                            <a:pt x="24" y="3"/>
                            <a:pt x="24" y="3"/>
                            <a:pt x="24" y="3"/>
                          </a:cubicBezTo>
                          <a:cubicBezTo>
                            <a:pt x="24" y="3"/>
                            <a:pt x="24" y="3"/>
                            <a:pt x="24" y="3"/>
                          </a:cubicBezTo>
                          <a:cubicBezTo>
                            <a:pt x="24" y="3"/>
                            <a:pt x="24" y="3"/>
                            <a:pt x="25" y="3"/>
                          </a:cubicBezTo>
                          <a:cubicBezTo>
                            <a:pt x="25" y="3"/>
                            <a:pt x="25" y="4"/>
                            <a:pt x="25" y="4"/>
                          </a:cubicBezTo>
                          <a:cubicBezTo>
                            <a:pt x="25" y="4"/>
                            <a:pt x="25" y="4"/>
                            <a:pt x="25" y="4"/>
                          </a:cubicBezTo>
                          <a:cubicBezTo>
                            <a:pt x="25" y="4"/>
                            <a:pt x="25" y="4"/>
                            <a:pt x="24" y="5"/>
                          </a:cubicBezTo>
                          <a:cubicBezTo>
                            <a:pt x="24" y="5"/>
                            <a:pt x="24" y="5"/>
                            <a:pt x="24" y="6"/>
                          </a:cubicBezTo>
                          <a:cubicBezTo>
                            <a:pt x="23" y="6"/>
                            <a:pt x="23" y="7"/>
                            <a:pt x="23" y="7"/>
                          </a:cubicBezTo>
                          <a:cubicBezTo>
                            <a:pt x="22" y="8"/>
                            <a:pt x="21" y="8"/>
                            <a:pt x="20" y="9"/>
                          </a:cubicBezTo>
                          <a:cubicBezTo>
                            <a:pt x="19" y="9"/>
                            <a:pt x="19" y="9"/>
                            <a:pt x="18" y="10"/>
                          </a:cubicBezTo>
                          <a:cubicBezTo>
                            <a:pt x="18" y="10"/>
                            <a:pt x="17" y="11"/>
                            <a:pt x="17" y="12"/>
                          </a:cubicBezTo>
                          <a:cubicBezTo>
                            <a:pt x="15" y="14"/>
                            <a:pt x="15" y="18"/>
                            <a:pt x="15" y="21"/>
                          </a:cubicBezTo>
                          <a:cubicBezTo>
                            <a:pt x="15" y="23"/>
                            <a:pt x="15" y="25"/>
                            <a:pt x="15" y="28"/>
                          </a:cubicBezTo>
                          <a:cubicBezTo>
                            <a:pt x="15" y="28"/>
                            <a:pt x="16" y="28"/>
                            <a:pt x="16" y="28"/>
                          </a:cubicBezTo>
                          <a:cubicBezTo>
                            <a:pt x="16" y="28"/>
                            <a:pt x="17" y="28"/>
                            <a:pt x="17" y="28"/>
                          </a:cubicBezTo>
                          <a:cubicBezTo>
                            <a:pt x="16" y="27"/>
                            <a:pt x="16" y="26"/>
                            <a:pt x="16" y="26"/>
                          </a:cubicBezTo>
                          <a:cubicBezTo>
                            <a:pt x="16" y="23"/>
                            <a:pt x="16" y="20"/>
                            <a:pt x="16" y="18"/>
                          </a:cubicBezTo>
                          <a:cubicBezTo>
                            <a:pt x="16" y="16"/>
                            <a:pt x="17" y="15"/>
                            <a:pt x="17" y="13"/>
                          </a:cubicBezTo>
                          <a:cubicBezTo>
                            <a:pt x="18" y="12"/>
                            <a:pt x="18" y="12"/>
                            <a:pt x="19" y="11"/>
                          </a:cubicBezTo>
                          <a:cubicBezTo>
                            <a:pt x="19" y="11"/>
                            <a:pt x="19" y="10"/>
                            <a:pt x="20" y="10"/>
                          </a:cubicBezTo>
                          <a:cubicBezTo>
                            <a:pt x="21" y="9"/>
                            <a:pt x="22" y="9"/>
                            <a:pt x="23" y="8"/>
                          </a:cubicBezTo>
                          <a:cubicBezTo>
                            <a:pt x="24" y="8"/>
                            <a:pt x="25" y="7"/>
                            <a:pt x="25" y="6"/>
                          </a:cubicBezTo>
                          <a:cubicBezTo>
                            <a:pt x="26" y="5"/>
                            <a:pt x="26" y="4"/>
                            <a:pt x="26" y="3"/>
                          </a:cubicBezTo>
                          <a:cubicBezTo>
                            <a:pt x="26" y="3"/>
                            <a:pt x="25" y="2"/>
                            <a:pt x="25" y="2"/>
                          </a:cubicBezTo>
                          <a:cubicBezTo>
                            <a:pt x="24" y="1"/>
                            <a:pt x="23" y="1"/>
                            <a:pt x="22" y="1"/>
                          </a:cubicBezTo>
                          <a:cubicBezTo>
                            <a:pt x="22" y="1"/>
                            <a:pt x="22" y="1"/>
                            <a:pt x="21" y="1"/>
                          </a:cubicBezTo>
                          <a:cubicBezTo>
                            <a:pt x="21" y="1"/>
                            <a:pt x="20" y="1"/>
                            <a:pt x="20" y="1"/>
                          </a:cubicBezTo>
                          <a:cubicBezTo>
                            <a:pt x="20" y="1"/>
                            <a:pt x="20" y="1"/>
                            <a:pt x="20" y="1"/>
                          </a:cubicBezTo>
                          <a:cubicBezTo>
                            <a:pt x="19" y="0"/>
                            <a:pt x="18" y="0"/>
                            <a:pt x="17" y="0"/>
                          </a:cubicBezTo>
                          <a:cubicBezTo>
                            <a:pt x="16" y="0"/>
                            <a:pt x="16" y="0"/>
                            <a:pt x="15" y="1"/>
                          </a:cubicBezTo>
                          <a:cubicBezTo>
                            <a:pt x="15" y="0"/>
                            <a:pt x="14" y="1"/>
                            <a:pt x="13" y="1"/>
                          </a:cubicBezTo>
                          <a:cubicBezTo>
                            <a:pt x="13" y="1"/>
                            <a:pt x="13" y="0"/>
                            <a:pt x="12" y="0"/>
                          </a:cubicBezTo>
                          <a:cubicBezTo>
                            <a:pt x="12" y="0"/>
                            <a:pt x="11" y="0"/>
                            <a:pt x="11" y="0"/>
                          </a:cubicBezTo>
                          <a:cubicBezTo>
                            <a:pt x="10" y="0"/>
                            <a:pt x="10" y="0"/>
                            <a:pt x="10" y="0"/>
                          </a:cubicBezTo>
                          <a:cubicBezTo>
                            <a:pt x="10" y="0"/>
                            <a:pt x="9" y="0"/>
                            <a:pt x="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484"/>
                    <p:cNvSpPr/>
                    <p:nvPr/>
                  </p:nvSpPr>
                  <p:spPr bwMode="auto">
                    <a:xfrm>
                      <a:off x="896938" y="2190751"/>
                      <a:ext cx="1588" cy="11113"/>
                    </a:xfrm>
                    <a:custGeom>
                      <a:avLst/>
                      <a:gdLst>
                        <a:gd name="T0" fmla="*/ 0 w 1"/>
                        <a:gd name="T1" fmla="*/ 1 h 11"/>
                        <a:gd name="T2" fmla="*/ 0 w 1"/>
                        <a:gd name="T3" fmla="*/ 11 h 11"/>
                        <a:gd name="T4" fmla="*/ 1 w 1"/>
                        <a:gd name="T5" fmla="*/ 11 h 11"/>
                        <a:gd name="T6" fmla="*/ 1 w 1"/>
                        <a:gd name="T7" fmla="*/ 11 h 11"/>
                        <a:gd name="T8" fmla="*/ 1 w 1"/>
                        <a:gd name="T9" fmla="*/ 1 h 11"/>
                        <a:gd name="T10" fmla="*/ 0 w 1"/>
                        <a:gd name="T11" fmla="*/ 0 h 11"/>
                        <a:gd name="T12" fmla="*/ 0 w 1"/>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1" h="11">
                          <a:moveTo>
                            <a:pt x="0" y="1"/>
                          </a:moveTo>
                          <a:cubicBezTo>
                            <a:pt x="0" y="4"/>
                            <a:pt x="0" y="7"/>
                            <a:pt x="0" y="11"/>
                          </a:cubicBezTo>
                          <a:cubicBezTo>
                            <a:pt x="0" y="11"/>
                            <a:pt x="0" y="11"/>
                            <a:pt x="1" y="11"/>
                          </a:cubicBezTo>
                          <a:cubicBezTo>
                            <a:pt x="1" y="11"/>
                            <a:pt x="1" y="11"/>
                            <a:pt x="1" y="11"/>
                          </a:cubicBezTo>
                          <a:cubicBezTo>
                            <a:pt x="1" y="7"/>
                            <a:pt x="1" y="4"/>
                            <a:pt x="1" y="1"/>
                          </a:cubicBezTo>
                          <a:cubicBezTo>
                            <a:pt x="1" y="0"/>
                            <a:pt x="1" y="0"/>
                            <a:pt x="0" y="0"/>
                          </a:cubicBezTo>
                          <a:cubicBezTo>
                            <a:pt x="0" y="0"/>
                            <a:pt x="0" y="0"/>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485"/>
                    <p:cNvSpPr/>
                    <p:nvPr/>
                  </p:nvSpPr>
                  <p:spPr bwMode="auto">
                    <a:xfrm>
                      <a:off x="912813" y="2197101"/>
                      <a:ext cx="9525" cy="7938"/>
                    </a:xfrm>
                    <a:custGeom>
                      <a:avLst/>
                      <a:gdLst>
                        <a:gd name="T0" fmla="*/ 8 w 9"/>
                        <a:gd name="T1" fmla="*/ 0 h 8"/>
                        <a:gd name="T2" fmla="*/ 4 w 9"/>
                        <a:gd name="T3" fmla="*/ 3 h 8"/>
                        <a:gd name="T4" fmla="*/ 0 w 9"/>
                        <a:gd name="T5" fmla="*/ 8 h 8"/>
                        <a:gd name="T6" fmla="*/ 0 w 9"/>
                        <a:gd name="T7" fmla="*/ 8 h 8"/>
                        <a:gd name="T8" fmla="*/ 1 w 9"/>
                        <a:gd name="T9" fmla="*/ 8 h 8"/>
                        <a:gd name="T10" fmla="*/ 1 w 9"/>
                        <a:gd name="T11" fmla="*/ 8 h 8"/>
                        <a:gd name="T12" fmla="*/ 6 w 9"/>
                        <a:gd name="T13" fmla="*/ 3 h 8"/>
                        <a:gd name="T14" fmla="*/ 9 w 9"/>
                        <a:gd name="T15" fmla="*/ 1 h 8"/>
                        <a:gd name="T16" fmla="*/ 9 w 9"/>
                        <a:gd name="T17" fmla="*/ 1 h 8"/>
                        <a:gd name="T18" fmla="*/ 8 w 9"/>
                        <a:gd name="T19" fmla="*/ 0 h 8"/>
                        <a:gd name="T20" fmla="*/ 8 w 9"/>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8">
                          <a:moveTo>
                            <a:pt x="8" y="0"/>
                          </a:moveTo>
                          <a:cubicBezTo>
                            <a:pt x="7" y="1"/>
                            <a:pt x="5" y="2"/>
                            <a:pt x="4" y="3"/>
                          </a:cubicBezTo>
                          <a:cubicBezTo>
                            <a:pt x="2" y="5"/>
                            <a:pt x="1" y="6"/>
                            <a:pt x="0" y="8"/>
                          </a:cubicBezTo>
                          <a:cubicBezTo>
                            <a:pt x="0" y="8"/>
                            <a:pt x="0" y="8"/>
                            <a:pt x="0" y="8"/>
                          </a:cubicBezTo>
                          <a:cubicBezTo>
                            <a:pt x="0" y="8"/>
                            <a:pt x="1" y="8"/>
                            <a:pt x="1" y="8"/>
                          </a:cubicBezTo>
                          <a:cubicBezTo>
                            <a:pt x="1" y="8"/>
                            <a:pt x="1" y="8"/>
                            <a:pt x="1" y="8"/>
                          </a:cubicBezTo>
                          <a:cubicBezTo>
                            <a:pt x="3" y="6"/>
                            <a:pt x="4" y="4"/>
                            <a:pt x="6" y="3"/>
                          </a:cubicBezTo>
                          <a:cubicBezTo>
                            <a:pt x="7" y="2"/>
                            <a:pt x="8" y="2"/>
                            <a:pt x="9" y="1"/>
                          </a:cubicBezTo>
                          <a:cubicBezTo>
                            <a:pt x="9" y="1"/>
                            <a:pt x="9" y="1"/>
                            <a:pt x="9" y="1"/>
                          </a:cubicBezTo>
                          <a:cubicBezTo>
                            <a:pt x="9" y="0"/>
                            <a:pt x="9" y="0"/>
                            <a:pt x="8" y="0"/>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486"/>
                    <p:cNvSpPr>
                      <a:spLocks noEditPoints="1"/>
                    </p:cNvSpPr>
                    <p:nvPr/>
                  </p:nvSpPr>
                  <p:spPr bwMode="auto">
                    <a:xfrm>
                      <a:off x="920750" y="2209801"/>
                      <a:ext cx="9525" cy="3175"/>
                    </a:xfrm>
                    <a:custGeom>
                      <a:avLst/>
                      <a:gdLst>
                        <a:gd name="T0" fmla="*/ 3 w 9"/>
                        <a:gd name="T1" fmla="*/ 1 h 2"/>
                        <a:gd name="T2" fmla="*/ 3 w 9"/>
                        <a:gd name="T3" fmla="*/ 1 h 2"/>
                        <a:gd name="T4" fmla="*/ 3 w 9"/>
                        <a:gd name="T5" fmla="*/ 1 h 2"/>
                        <a:gd name="T6" fmla="*/ 8 w 9"/>
                        <a:gd name="T7" fmla="*/ 0 h 2"/>
                        <a:gd name="T8" fmla="*/ 3 w 9"/>
                        <a:gd name="T9" fmla="*/ 1 h 2"/>
                        <a:gd name="T10" fmla="*/ 0 w 9"/>
                        <a:gd name="T11" fmla="*/ 1 h 2"/>
                        <a:gd name="T12" fmla="*/ 0 w 9"/>
                        <a:gd name="T13" fmla="*/ 2 h 2"/>
                        <a:gd name="T14" fmla="*/ 0 w 9"/>
                        <a:gd name="T15" fmla="*/ 2 h 2"/>
                        <a:gd name="T16" fmla="*/ 5 w 9"/>
                        <a:gd name="T17" fmla="*/ 2 h 2"/>
                        <a:gd name="T18" fmla="*/ 9 w 9"/>
                        <a:gd name="T19" fmla="*/ 1 h 2"/>
                        <a:gd name="T20" fmla="*/ 9 w 9"/>
                        <a:gd name="T21" fmla="*/ 0 h 2"/>
                        <a:gd name="T22" fmla="*/ 8 w 9"/>
                        <a:gd name="T23" fmla="*/ 0 h 2"/>
                        <a:gd name="T24" fmla="*/ 8 w 9"/>
                        <a:gd name="T2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
                          <a:moveTo>
                            <a:pt x="3" y="1"/>
                          </a:moveTo>
                          <a:cubicBezTo>
                            <a:pt x="3" y="1"/>
                            <a:pt x="3" y="1"/>
                            <a:pt x="3" y="1"/>
                          </a:cubicBezTo>
                          <a:cubicBezTo>
                            <a:pt x="3" y="1"/>
                            <a:pt x="3" y="1"/>
                            <a:pt x="3" y="1"/>
                          </a:cubicBezTo>
                          <a:moveTo>
                            <a:pt x="8" y="0"/>
                          </a:moveTo>
                          <a:cubicBezTo>
                            <a:pt x="6" y="0"/>
                            <a:pt x="5" y="1"/>
                            <a:pt x="3" y="1"/>
                          </a:cubicBezTo>
                          <a:cubicBezTo>
                            <a:pt x="2" y="1"/>
                            <a:pt x="1" y="1"/>
                            <a:pt x="0" y="1"/>
                          </a:cubicBezTo>
                          <a:cubicBezTo>
                            <a:pt x="0" y="1"/>
                            <a:pt x="0" y="1"/>
                            <a:pt x="0" y="2"/>
                          </a:cubicBezTo>
                          <a:cubicBezTo>
                            <a:pt x="0" y="2"/>
                            <a:pt x="0" y="2"/>
                            <a:pt x="0" y="2"/>
                          </a:cubicBezTo>
                          <a:cubicBezTo>
                            <a:pt x="2" y="2"/>
                            <a:pt x="3" y="2"/>
                            <a:pt x="5" y="2"/>
                          </a:cubicBezTo>
                          <a:cubicBezTo>
                            <a:pt x="6" y="2"/>
                            <a:pt x="7" y="1"/>
                            <a:pt x="9" y="1"/>
                          </a:cubicBezTo>
                          <a:cubicBezTo>
                            <a:pt x="9" y="1"/>
                            <a:pt x="9" y="1"/>
                            <a:pt x="9" y="0"/>
                          </a:cubicBezTo>
                          <a:cubicBezTo>
                            <a:pt x="9" y="0"/>
                            <a:pt x="9" y="0"/>
                            <a:pt x="8" y="0"/>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487"/>
                    <p:cNvSpPr/>
                    <p:nvPr/>
                  </p:nvSpPr>
                  <p:spPr bwMode="auto">
                    <a:xfrm>
                      <a:off x="925513" y="2225676"/>
                      <a:ext cx="9525" cy="0"/>
                    </a:xfrm>
                    <a:custGeom>
                      <a:avLst/>
                      <a:gdLst>
                        <a:gd name="T0" fmla="*/ 8 w 9"/>
                        <a:gd name="T1" fmla="*/ 0 h 1"/>
                        <a:gd name="T2" fmla="*/ 6 w 9"/>
                        <a:gd name="T3" fmla="*/ 0 h 1"/>
                        <a:gd name="T4" fmla="*/ 2 w 9"/>
                        <a:gd name="T5" fmla="*/ 0 h 1"/>
                        <a:gd name="T6" fmla="*/ 0 w 9"/>
                        <a:gd name="T7" fmla="*/ 0 h 1"/>
                        <a:gd name="T8" fmla="*/ 0 w 9"/>
                        <a:gd name="T9" fmla="*/ 1 h 1"/>
                        <a:gd name="T10" fmla="*/ 0 w 9"/>
                        <a:gd name="T11" fmla="*/ 1 h 1"/>
                        <a:gd name="T12" fmla="*/ 2 w 9"/>
                        <a:gd name="T13" fmla="*/ 1 h 1"/>
                        <a:gd name="T14" fmla="*/ 9 w 9"/>
                        <a:gd name="T15" fmla="*/ 1 h 1"/>
                        <a:gd name="T16" fmla="*/ 9 w 9"/>
                        <a:gd name="T17" fmla="*/ 0 h 1"/>
                        <a:gd name="T18" fmla="*/ 9 w 9"/>
                        <a:gd name="T19" fmla="*/ 0 h 1"/>
                        <a:gd name="T20" fmla="*/ 8 w 9"/>
                        <a:gd name="T2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1">
                          <a:moveTo>
                            <a:pt x="8" y="0"/>
                          </a:moveTo>
                          <a:cubicBezTo>
                            <a:pt x="8" y="0"/>
                            <a:pt x="7" y="0"/>
                            <a:pt x="6" y="0"/>
                          </a:cubicBezTo>
                          <a:cubicBezTo>
                            <a:pt x="5" y="0"/>
                            <a:pt x="3" y="0"/>
                            <a:pt x="2" y="0"/>
                          </a:cubicBezTo>
                          <a:cubicBezTo>
                            <a:pt x="1" y="0"/>
                            <a:pt x="1" y="0"/>
                            <a:pt x="0" y="0"/>
                          </a:cubicBezTo>
                          <a:cubicBezTo>
                            <a:pt x="0" y="0"/>
                            <a:pt x="0" y="0"/>
                            <a:pt x="0" y="1"/>
                          </a:cubicBezTo>
                          <a:cubicBezTo>
                            <a:pt x="0" y="1"/>
                            <a:pt x="0" y="1"/>
                            <a:pt x="0" y="1"/>
                          </a:cubicBezTo>
                          <a:cubicBezTo>
                            <a:pt x="1" y="1"/>
                            <a:pt x="1" y="1"/>
                            <a:pt x="2" y="1"/>
                          </a:cubicBezTo>
                          <a:cubicBezTo>
                            <a:pt x="4" y="1"/>
                            <a:pt x="7" y="1"/>
                            <a:pt x="9" y="1"/>
                          </a:cubicBezTo>
                          <a:cubicBezTo>
                            <a:pt x="9" y="1"/>
                            <a:pt x="9" y="0"/>
                            <a:pt x="9" y="0"/>
                          </a:cubicBezTo>
                          <a:cubicBezTo>
                            <a:pt x="9" y="0"/>
                            <a:pt x="9" y="0"/>
                            <a:pt x="9" y="0"/>
                          </a:cubicBezTo>
                          <a:cubicBezTo>
                            <a:pt x="9" y="0"/>
                            <a:pt x="8"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488"/>
                    <p:cNvSpPr>
                      <a:spLocks noEditPoints="1"/>
                    </p:cNvSpPr>
                    <p:nvPr/>
                  </p:nvSpPr>
                  <p:spPr bwMode="auto">
                    <a:xfrm>
                      <a:off x="923925" y="2238376"/>
                      <a:ext cx="7938" cy="6350"/>
                    </a:xfrm>
                    <a:custGeom>
                      <a:avLst/>
                      <a:gdLst>
                        <a:gd name="T0" fmla="*/ 2 w 7"/>
                        <a:gd name="T1" fmla="*/ 2 h 6"/>
                        <a:gd name="T2" fmla="*/ 2 w 7"/>
                        <a:gd name="T3" fmla="*/ 2 h 6"/>
                        <a:gd name="T4" fmla="*/ 2 w 7"/>
                        <a:gd name="T5" fmla="*/ 2 h 6"/>
                        <a:gd name="T6" fmla="*/ 0 w 7"/>
                        <a:gd name="T7" fmla="*/ 0 h 6"/>
                        <a:gd name="T8" fmla="*/ 1 w 7"/>
                        <a:gd name="T9" fmla="*/ 1 h 6"/>
                        <a:gd name="T10" fmla="*/ 2 w 7"/>
                        <a:gd name="T11" fmla="*/ 2 h 6"/>
                        <a:gd name="T12" fmla="*/ 5 w 7"/>
                        <a:gd name="T13" fmla="*/ 3 h 6"/>
                        <a:gd name="T14" fmla="*/ 6 w 7"/>
                        <a:gd name="T15" fmla="*/ 4 h 6"/>
                        <a:gd name="T16" fmla="*/ 6 w 7"/>
                        <a:gd name="T17" fmla="*/ 4 h 6"/>
                        <a:gd name="T18" fmla="*/ 6 w 7"/>
                        <a:gd name="T19" fmla="*/ 5 h 6"/>
                        <a:gd name="T20" fmla="*/ 6 w 7"/>
                        <a:gd name="T21" fmla="*/ 5 h 6"/>
                        <a:gd name="T22" fmla="*/ 6 w 7"/>
                        <a:gd name="T23" fmla="*/ 5 h 6"/>
                        <a:gd name="T24" fmla="*/ 6 w 7"/>
                        <a:gd name="T25" fmla="*/ 6 h 6"/>
                        <a:gd name="T26" fmla="*/ 7 w 7"/>
                        <a:gd name="T27" fmla="*/ 6 h 6"/>
                        <a:gd name="T28" fmla="*/ 7 w 7"/>
                        <a:gd name="T29" fmla="*/ 4 h 6"/>
                        <a:gd name="T30" fmla="*/ 5 w 7"/>
                        <a:gd name="T31" fmla="*/ 2 h 6"/>
                        <a:gd name="T32" fmla="*/ 1 w 7"/>
                        <a:gd name="T33" fmla="*/ 0 h 6"/>
                        <a:gd name="T34" fmla="*/ 1 w 7"/>
                        <a:gd name="T35" fmla="*/ 0 h 6"/>
                        <a:gd name="T36" fmla="*/ 0 w 7"/>
                        <a:gd name="T3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 h="6">
                          <a:moveTo>
                            <a:pt x="2" y="2"/>
                          </a:moveTo>
                          <a:cubicBezTo>
                            <a:pt x="2" y="2"/>
                            <a:pt x="2" y="2"/>
                            <a:pt x="2" y="2"/>
                          </a:cubicBezTo>
                          <a:cubicBezTo>
                            <a:pt x="2" y="2"/>
                            <a:pt x="2" y="2"/>
                            <a:pt x="2" y="2"/>
                          </a:cubicBezTo>
                          <a:moveTo>
                            <a:pt x="0" y="0"/>
                          </a:moveTo>
                          <a:cubicBezTo>
                            <a:pt x="0" y="1"/>
                            <a:pt x="0" y="1"/>
                            <a:pt x="1" y="1"/>
                          </a:cubicBezTo>
                          <a:cubicBezTo>
                            <a:pt x="1" y="1"/>
                            <a:pt x="2" y="2"/>
                            <a:pt x="2" y="2"/>
                          </a:cubicBezTo>
                          <a:cubicBezTo>
                            <a:pt x="3" y="2"/>
                            <a:pt x="4" y="3"/>
                            <a:pt x="5" y="3"/>
                          </a:cubicBezTo>
                          <a:cubicBezTo>
                            <a:pt x="5" y="3"/>
                            <a:pt x="5" y="4"/>
                            <a:pt x="6" y="4"/>
                          </a:cubicBezTo>
                          <a:cubicBezTo>
                            <a:pt x="6" y="4"/>
                            <a:pt x="6" y="4"/>
                            <a:pt x="6" y="4"/>
                          </a:cubicBezTo>
                          <a:cubicBezTo>
                            <a:pt x="6" y="5"/>
                            <a:pt x="6" y="5"/>
                            <a:pt x="6" y="5"/>
                          </a:cubicBezTo>
                          <a:cubicBezTo>
                            <a:pt x="6" y="5"/>
                            <a:pt x="6" y="5"/>
                            <a:pt x="6" y="5"/>
                          </a:cubicBezTo>
                          <a:cubicBezTo>
                            <a:pt x="6" y="5"/>
                            <a:pt x="6" y="5"/>
                            <a:pt x="6" y="5"/>
                          </a:cubicBezTo>
                          <a:cubicBezTo>
                            <a:pt x="6" y="6"/>
                            <a:pt x="6" y="6"/>
                            <a:pt x="6" y="6"/>
                          </a:cubicBezTo>
                          <a:cubicBezTo>
                            <a:pt x="7" y="6"/>
                            <a:pt x="7" y="6"/>
                            <a:pt x="7" y="6"/>
                          </a:cubicBezTo>
                          <a:cubicBezTo>
                            <a:pt x="7" y="5"/>
                            <a:pt x="7" y="4"/>
                            <a:pt x="7" y="4"/>
                          </a:cubicBezTo>
                          <a:cubicBezTo>
                            <a:pt x="6" y="3"/>
                            <a:pt x="6" y="2"/>
                            <a:pt x="5" y="2"/>
                          </a:cubicBezTo>
                          <a:cubicBezTo>
                            <a:pt x="4" y="1"/>
                            <a:pt x="2" y="1"/>
                            <a:pt x="1" y="0"/>
                          </a:cubicBezTo>
                          <a:cubicBezTo>
                            <a:pt x="1" y="0"/>
                            <a:pt x="1" y="0"/>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489"/>
                    <p:cNvSpPr/>
                    <p:nvPr/>
                  </p:nvSpPr>
                  <p:spPr bwMode="auto">
                    <a:xfrm>
                      <a:off x="919163" y="2251076"/>
                      <a:ext cx="7938" cy="6350"/>
                    </a:xfrm>
                    <a:custGeom>
                      <a:avLst/>
                      <a:gdLst>
                        <a:gd name="T0" fmla="*/ 0 w 7"/>
                        <a:gd name="T1" fmla="*/ 0 h 6"/>
                        <a:gd name="T2" fmla="*/ 1 w 7"/>
                        <a:gd name="T3" fmla="*/ 1 h 6"/>
                        <a:gd name="T4" fmla="*/ 4 w 7"/>
                        <a:gd name="T5" fmla="*/ 3 h 6"/>
                        <a:gd name="T6" fmla="*/ 5 w 7"/>
                        <a:gd name="T7" fmla="*/ 5 h 6"/>
                        <a:gd name="T8" fmla="*/ 6 w 7"/>
                        <a:gd name="T9" fmla="*/ 5 h 6"/>
                        <a:gd name="T10" fmla="*/ 6 w 7"/>
                        <a:gd name="T11" fmla="*/ 5 h 6"/>
                        <a:gd name="T12" fmla="*/ 7 w 7"/>
                        <a:gd name="T13" fmla="*/ 6 h 6"/>
                        <a:gd name="T14" fmla="*/ 7 w 7"/>
                        <a:gd name="T15" fmla="*/ 5 h 6"/>
                        <a:gd name="T16" fmla="*/ 5 w 7"/>
                        <a:gd name="T17" fmla="*/ 2 h 6"/>
                        <a:gd name="T18" fmla="*/ 1 w 7"/>
                        <a:gd name="T19" fmla="*/ 0 h 6"/>
                        <a:gd name="T20" fmla="*/ 1 w 7"/>
                        <a:gd name="T21" fmla="*/ 0 h 6"/>
                        <a:gd name="T22" fmla="*/ 0 w 7"/>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6">
                          <a:moveTo>
                            <a:pt x="0" y="0"/>
                          </a:moveTo>
                          <a:cubicBezTo>
                            <a:pt x="0" y="0"/>
                            <a:pt x="0" y="1"/>
                            <a:pt x="1" y="1"/>
                          </a:cubicBezTo>
                          <a:cubicBezTo>
                            <a:pt x="2" y="2"/>
                            <a:pt x="3" y="2"/>
                            <a:pt x="4" y="3"/>
                          </a:cubicBezTo>
                          <a:cubicBezTo>
                            <a:pt x="4" y="4"/>
                            <a:pt x="5" y="4"/>
                            <a:pt x="5" y="5"/>
                          </a:cubicBezTo>
                          <a:cubicBezTo>
                            <a:pt x="6" y="5"/>
                            <a:pt x="6" y="5"/>
                            <a:pt x="6" y="5"/>
                          </a:cubicBezTo>
                          <a:cubicBezTo>
                            <a:pt x="6" y="5"/>
                            <a:pt x="6" y="5"/>
                            <a:pt x="6" y="5"/>
                          </a:cubicBezTo>
                          <a:cubicBezTo>
                            <a:pt x="6" y="6"/>
                            <a:pt x="6" y="6"/>
                            <a:pt x="7" y="6"/>
                          </a:cubicBezTo>
                          <a:cubicBezTo>
                            <a:pt x="7" y="6"/>
                            <a:pt x="7" y="5"/>
                            <a:pt x="7" y="5"/>
                          </a:cubicBezTo>
                          <a:cubicBezTo>
                            <a:pt x="7" y="4"/>
                            <a:pt x="6" y="3"/>
                            <a:pt x="5" y="2"/>
                          </a:cubicBezTo>
                          <a:cubicBezTo>
                            <a:pt x="4" y="1"/>
                            <a:pt x="2" y="1"/>
                            <a:pt x="1" y="0"/>
                          </a:cubicBezTo>
                          <a:cubicBezTo>
                            <a:pt x="1" y="0"/>
                            <a:pt x="1" y="0"/>
                            <a:pt x="1"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490"/>
                    <p:cNvSpPr/>
                    <p:nvPr/>
                  </p:nvSpPr>
                  <p:spPr bwMode="auto">
                    <a:xfrm>
                      <a:off x="862013" y="2254251"/>
                      <a:ext cx="11113" cy="6350"/>
                    </a:xfrm>
                    <a:custGeom>
                      <a:avLst/>
                      <a:gdLst>
                        <a:gd name="T0" fmla="*/ 10 w 11"/>
                        <a:gd name="T1" fmla="*/ 0 h 5"/>
                        <a:gd name="T2" fmla="*/ 7 w 11"/>
                        <a:gd name="T3" fmla="*/ 1 h 5"/>
                        <a:gd name="T4" fmla="*/ 3 w 11"/>
                        <a:gd name="T5" fmla="*/ 3 h 5"/>
                        <a:gd name="T6" fmla="*/ 2 w 11"/>
                        <a:gd name="T7" fmla="*/ 3 h 5"/>
                        <a:gd name="T8" fmla="*/ 1 w 11"/>
                        <a:gd name="T9" fmla="*/ 3 h 5"/>
                        <a:gd name="T10" fmla="*/ 1 w 11"/>
                        <a:gd name="T11" fmla="*/ 3 h 5"/>
                        <a:gd name="T12" fmla="*/ 0 w 11"/>
                        <a:gd name="T13" fmla="*/ 4 h 5"/>
                        <a:gd name="T14" fmla="*/ 0 w 11"/>
                        <a:gd name="T15" fmla="*/ 5 h 5"/>
                        <a:gd name="T16" fmla="*/ 4 w 11"/>
                        <a:gd name="T17" fmla="*/ 4 h 5"/>
                        <a:gd name="T18" fmla="*/ 8 w 11"/>
                        <a:gd name="T19" fmla="*/ 2 h 5"/>
                        <a:gd name="T20" fmla="*/ 10 w 11"/>
                        <a:gd name="T21" fmla="*/ 1 h 5"/>
                        <a:gd name="T22" fmla="*/ 11 w 11"/>
                        <a:gd name="T23" fmla="*/ 1 h 5"/>
                        <a:gd name="T24" fmla="*/ 10 w 11"/>
                        <a:gd name="T25" fmla="*/ 0 h 5"/>
                        <a:gd name="T26" fmla="*/ 10 w 11"/>
                        <a:gd name="T2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5">
                          <a:moveTo>
                            <a:pt x="10" y="0"/>
                          </a:moveTo>
                          <a:cubicBezTo>
                            <a:pt x="9" y="0"/>
                            <a:pt x="8" y="1"/>
                            <a:pt x="7" y="1"/>
                          </a:cubicBezTo>
                          <a:cubicBezTo>
                            <a:pt x="6" y="2"/>
                            <a:pt x="5" y="2"/>
                            <a:pt x="3" y="3"/>
                          </a:cubicBezTo>
                          <a:cubicBezTo>
                            <a:pt x="3" y="3"/>
                            <a:pt x="2" y="3"/>
                            <a:pt x="2" y="3"/>
                          </a:cubicBezTo>
                          <a:cubicBezTo>
                            <a:pt x="1" y="4"/>
                            <a:pt x="1" y="4"/>
                            <a:pt x="1" y="3"/>
                          </a:cubicBezTo>
                          <a:cubicBezTo>
                            <a:pt x="1" y="3"/>
                            <a:pt x="1" y="3"/>
                            <a:pt x="1" y="3"/>
                          </a:cubicBezTo>
                          <a:cubicBezTo>
                            <a:pt x="0" y="3"/>
                            <a:pt x="0" y="4"/>
                            <a:pt x="0" y="4"/>
                          </a:cubicBezTo>
                          <a:cubicBezTo>
                            <a:pt x="0" y="4"/>
                            <a:pt x="0" y="5"/>
                            <a:pt x="0" y="5"/>
                          </a:cubicBezTo>
                          <a:cubicBezTo>
                            <a:pt x="2" y="5"/>
                            <a:pt x="3" y="4"/>
                            <a:pt x="4" y="4"/>
                          </a:cubicBezTo>
                          <a:cubicBezTo>
                            <a:pt x="6" y="3"/>
                            <a:pt x="7" y="2"/>
                            <a:pt x="8" y="2"/>
                          </a:cubicBezTo>
                          <a:cubicBezTo>
                            <a:pt x="9" y="2"/>
                            <a:pt x="10" y="1"/>
                            <a:pt x="10" y="1"/>
                          </a:cubicBezTo>
                          <a:cubicBezTo>
                            <a:pt x="11" y="1"/>
                            <a:pt x="11" y="1"/>
                            <a:pt x="11" y="1"/>
                          </a:cubicBezTo>
                          <a:cubicBezTo>
                            <a:pt x="11" y="0"/>
                            <a:pt x="10" y="0"/>
                            <a:pt x="10" y="0"/>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491"/>
                    <p:cNvSpPr/>
                    <p:nvPr/>
                  </p:nvSpPr>
                  <p:spPr bwMode="auto">
                    <a:xfrm>
                      <a:off x="852488" y="2244726"/>
                      <a:ext cx="11113" cy="3175"/>
                    </a:xfrm>
                    <a:custGeom>
                      <a:avLst/>
                      <a:gdLst>
                        <a:gd name="T0" fmla="*/ 10 w 11"/>
                        <a:gd name="T1" fmla="*/ 0 h 2"/>
                        <a:gd name="T2" fmla="*/ 6 w 11"/>
                        <a:gd name="T3" fmla="*/ 0 h 2"/>
                        <a:gd name="T4" fmla="*/ 1 w 11"/>
                        <a:gd name="T5" fmla="*/ 1 h 2"/>
                        <a:gd name="T6" fmla="*/ 0 w 11"/>
                        <a:gd name="T7" fmla="*/ 1 h 2"/>
                        <a:gd name="T8" fmla="*/ 1 w 11"/>
                        <a:gd name="T9" fmla="*/ 2 h 2"/>
                        <a:gd name="T10" fmla="*/ 10 w 11"/>
                        <a:gd name="T11" fmla="*/ 1 h 2"/>
                        <a:gd name="T12" fmla="*/ 11 w 11"/>
                        <a:gd name="T13" fmla="*/ 0 h 2"/>
                        <a:gd name="T14" fmla="*/ 10 w 11"/>
                        <a:gd name="T15" fmla="*/ 0 h 2"/>
                        <a:gd name="T16" fmla="*/ 10 w 11"/>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
                          <a:moveTo>
                            <a:pt x="10" y="0"/>
                          </a:moveTo>
                          <a:cubicBezTo>
                            <a:pt x="9" y="0"/>
                            <a:pt x="7" y="0"/>
                            <a:pt x="6" y="0"/>
                          </a:cubicBezTo>
                          <a:cubicBezTo>
                            <a:pt x="4" y="1"/>
                            <a:pt x="3" y="1"/>
                            <a:pt x="1" y="1"/>
                          </a:cubicBezTo>
                          <a:cubicBezTo>
                            <a:pt x="1" y="1"/>
                            <a:pt x="0" y="1"/>
                            <a:pt x="0" y="1"/>
                          </a:cubicBezTo>
                          <a:cubicBezTo>
                            <a:pt x="0" y="2"/>
                            <a:pt x="1" y="2"/>
                            <a:pt x="1" y="2"/>
                          </a:cubicBezTo>
                          <a:cubicBezTo>
                            <a:pt x="4" y="2"/>
                            <a:pt x="7" y="2"/>
                            <a:pt x="10" y="1"/>
                          </a:cubicBezTo>
                          <a:cubicBezTo>
                            <a:pt x="10" y="1"/>
                            <a:pt x="11" y="0"/>
                            <a:pt x="11" y="0"/>
                          </a:cubicBezTo>
                          <a:cubicBezTo>
                            <a:pt x="10" y="0"/>
                            <a:pt x="10" y="0"/>
                            <a:pt x="10" y="0"/>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492"/>
                    <p:cNvSpPr/>
                    <p:nvPr/>
                  </p:nvSpPr>
                  <p:spPr bwMode="auto">
                    <a:xfrm>
                      <a:off x="854075" y="2219326"/>
                      <a:ext cx="9525" cy="6350"/>
                    </a:xfrm>
                    <a:custGeom>
                      <a:avLst/>
                      <a:gdLst>
                        <a:gd name="T0" fmla="*/ 1 w 9"/>
                        <a:gd name="T1" fmla="*/ 0 h 7"/>
                        <a:gd name="T2" fmla="*/ 0 w 9"/>
                        <a:gd name="T3" fmla="*/ 1 h 7"/>
                        <a:gd name="T4" fmla="*/ 4 w 9"/>
                        <a:gd name="T5" fmla="*/ 4 h 7"/>
                        <a:gd name="T6" fmla="*/ 8 w 9"/>
                        <a:gd name="T7" fmla="*/ 7 h 7"/>
                        <a:gd name="T8" fmla="*/ 9 w 9"/>
                        <a:gd name="T9" fmla="*/ 6 h 7"/>
                        <a:gd name="T10" fmla="*/ 9 w 9"/>
                        <a:gd name="T11" fmla="*/ 6 h 7"/>
                        <a:gd name="T12" fmla="*/ 3 w 9"/>
                        <a:gd name="T13" fmla="*/ 2 h 7"/>
                        <a:gd name="T14" fmla="*/ 2 w 9"/>
                        <a:gd name="T15" fmla="*/ 1 h 7"/>
                        <a:gd name="T16" fmla="*/ 1 w 9"/>
                        <a:gd name="T17" fmla="*/ 0 h 7"/>
                        <a:gd name="T18" fmla="*/ 1 w 9"/>
                        <a:gd name="T19" fmla="*/ 0 h 7"/>
                        <a:gd name="T20" fmla="*/ 1 w 9"/>
                        <a:gd name="T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7">
                          <a:moveTo>
                            <a:pt x="1" y="0"/>
                          </a:moveTo>
                          <a:cubicBezTo>
                            <a:pt x="0" y="0"/>
                            <a:pt x="0" y="1"/>
                            <a:pt x="0" y="1"/>
                          </a:cubicBezTo>
                          <a:cubicBezTo>
                            <a:pt x="1" y="2"/>
                            <a:pt x="3" y="3"/>
                            <a:pt x="4" y="4"/>
                          </a:cubicBezTo>
                          <a:cubicBezTo>
                            <a:pt x="5" y="5"/>
                            <a:pt x="7" y="6"/>
                            <a:pt x="8" y="7"/>
                          </a:cubicBezTo>
                          <a:cubicBezTo>
                            <a:pt x="9" y="7"/>
                            <a:pt x="9" y="7"/>
                            <a:pt x="9" y="6"/>
                          </a:cubicBezTo>
                          <a:cubicBezTo>
                            <a:pt x="9" y="6"/>
                            <a:pt x="9" y="6"/>
                            <a:pt x="9" y="6"/>
                          </a:cubicBezTo>
                          <a:cubicBezTo>
                            <a:pt x="7" y="4"/>
                            <a:pt x="5" y="4"/>
                            <a:pt x="3" y="2"/>
                          </a:cubicBezTo>
                          <a:cubicBezTo>
                            <a:pt x="3" y="2"/>
                            <a:pt x="2" y="1"/>
                            <a:pt x="2" y="1"/>
                          </a:cubicBezTo>
                          <a:cubicBezTo>
                            <a:pt x="2" y="1"/>
                            <a:pt x="2" y="1"/>
                            <a:pt x="1" y="0"/>
                          </a:cubicBezTo>
                          <a:cubicBezTo>
                            <a:pt x="1" y="0"/>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493"/>
                    <p:cNvSpPr/>
                    <p:nvPr/>
                  </p:nvSpPr>
                  <p:spPr bwMode="auto">
                    <a:xfrm>
                      <a:off x="866775" y="2198688"/>
                      <a:ext cx="9525" cy="11113"/>
                    </a:xfrm>
                    <a:custGeom>
                      <a:avLst/>
                      <a:gdLst>
                        <a:gd name="T0" fmla="*/ 0 w 9"/>
                        <a:gd name="T1" fmla="*/ 1 h 10"/>
                        <a:gd name="T2" fmla="*/ 1 w 9"/>
                        <a:gd name="T3" fmla="*/ 4 h 10"/>
                        <a:gd name="T4" fmla="*/ 3 w 9"/>
                        <a:gd name="T5" fmla="*/ 6 h 10"/>
                        <a:gd name="T6" fmla="*/ 6 w 9"/>
                        <a:gd name="T7" fmla="*/ 8 h 10"/>
                        <a:gd name="T8" fmla="*/ 8 w 9"/>
                        <a:gd name="T9" fmla="*/ 10 h 10"/>
                        <a:gd name="T10" fmla="*/ 9 w 9"/>
                        <a:gd name="T11" fmla="*/ 10 h 10"/>
                        <a:gd name="T12" fmla="*/ 9 w 9"/>
                        <a:gd name="T13" fmla="*/ 9 h 10"/>
                        <a:gd name="T14" fmla="*/ 5 w 9"/>
                        <a:gd name="T15" fmla="*/ 7 h 10"/>
                        <a:gd name="T16" fmla="*/ 2 w 9"/>
                        <a:gd name="T17" fmla="*/ 3 h 10"/>
                        <a:gd name="T18" fmla="*/ 1 w 9"/>
                        <a:gd name="T19" fmla="*/ 2 h 10"/>
                        <a:gd name="T20" fmla="*/ 1 w 9"/>
                        <a:gd name="T21" fmla="*/ 1 h 10"/>
                        <a:gd name="T22" fmla="*/ 1 w 9"/>
                        <a:gd name="T23" fmla="*/ 1 h 10"/>
                        <a:gd name="T24" fmla="*/ 0 w 9"/>
                        <a:gd name="T25" fmla="*/ 0 h 10"/>
                        <a:gd name="T26" fmla="*/ 0 w 9"/>
                        <a:gd name="T2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0">
                          <a:moveTo>
                            <a:pt x="0" y="1"/>
                          </a:moveTo>
                          <a:cubicBezTo>
                            <a:pt x="0" y="2"/>
                            <a:pt x="0" y="3"/>
                            <a:pt x="1" y="4"/>
                          </a:cubicBezTo>
                          <a:cubicBezTo>
                            <a:pt x="1" y="4"/>
                            <a:pt x="2" y="5"/>
                            <a:pt x="3" y="6"/>
                          </a:cubicBezTo>
                          <a:cubicBezTo>
                            <a:pt x="4" y="7"/>
                            <a:pt x="5" y="7"/>
                            <a:pt x="6" y="8"/>
                          </a:cubicBezTo>
                          <a:cubicBezTo>
                            <a:pt x="6" y="9"/>
                            <a:pt x="7" y="9"/>
                            <a:pt x="8" y="10"/>
                          </a:cubicBezTo>
                          <a:cubicBezTo>
                            <a:pt x="8" y="10"/>
                            <a:pt x="8" y="10"/>
                            <a:pt x="9" y="10"/>
                          </a:cubicBezTo>
                          <a:cubicBezTo>
                            <a:pt x="9" y="10"/>
                            <a:pt x="9" y="9"/>
                            <a:pt x="9" y="9"/>
                          </a:cubicBezTo>
                          <a:cubicBezTo>
                            <a:pt x="8" y="8"/>
                            <a:pt x="6" y="7"/>
                            <a:pt x="5" y="7"/>
                          </a:cubicBezTo>
                          <a:cubicBezTo>
                            <a:pt x="4" y="6"/>
                            <a:pt x="3" y="4"/>
                            <a:pt x="2" y="3"/>
                          </a:cubicBezTo>
                          <a:cubicBezTo>
                            <a:pt x="1" y="3"/>
                            <a:pt x="1" y="2"/>
                            <a:pt x="1" y="2"/>
                          </a:cubicBezTo>
                          <a:cubicBezTo>
                            <a:pt x="1" y="2"/>
                            <a:pt x="1" y="1"/>
                            <a:pt x="1" y="1"/>
                          </a:cubicBezTo>
                          <a:cubicBezTo>
                            <a:pt x="1" y="1"/>
                            <a:pt x="1" y="1"/>
                            <a:pt x="1" y="1"/>
                          </a:cubicBezTo>
                          <a:cubicBezTo>
                            <a:pt x="1" y="1"/>
                            <a:pt x="0" y="0"/>
                            <a:pt x="0" y="0"/>
                          </a:cubicBezTo>
                          <a:cubicBezTo>
                            <a:pt x="0" y="0"/>
                            <a:pt x="0" y="1"/>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494"/>
                    <p:cNvSpPr/>
                    <p:nvPr/>
                  </p:nvSpPr>
                  <p:spPr bwMode="auto">
                    <a:xfrm>
                      <a:off x="855663" y="2439988"/>
                      <a:ext cx="1588" cy="9525"/>
                    </a:xfrm>
                    <a:custGeom>
                      <a:avLst/>
                      <a:gdLst>
                        <a:gd name="T0" fmla="*/ 1 w 2"/>
                        <a:gd name="T1" fmla="*/ 0 h 9"/>
                        <a:gd name="T2" fmla="*/ 0 w 2"/>
                        <a:gd name="T3" fmla="*/ 9 h 9"/>
                        <a:gd name="T4" fmla="*/ 1 w 2"/>
                        <a:gd name="T5" fmla="*/ 9 h 9"/>
                        <a:gd name="T6" fmla="*/ 2 w 2"/>
                        <a:gd name="T7" fmla="*/ 0 h 9"/>
                        <a:gd name="T8" fmla="*/ 1 w 2"/>
                        <a:gd name="T9" fmla="*/ 0 h 9"/>
                        <a:gd name="T10" fmla="*/ 1 w 2"/>
                        <a:gd name="T11" fmla="*/ 0 h 9"/>
                      </a:gdLst>
                      <a:ahLst/>
                      <a:cxnLst>
                        <a:cxn ang="0">
                          <a:pos x="T0" y="T1"/>
                        </a:cxn>
                        <a:cxn ang="0">
                          <a:pos x="T2" y="T3"/>
                        </a:cxn>
                        <a:cxn ang="0">
                          <a:pos x="T4" y="T5"/>
                        </a:cxn>
                        <a:cxn ang="0">
                          <a:pos x="T6" y="T7"/>
                        </a:cxn>
                        <a:cxn ang="0">
                          <a:pos x="T8" y="T9"/>
                        </a:cxn>
                        <a:cxn ang="0">
                          <a:pos x="T10" y="T11"/>
                        </a:cxn>
                      </a:cxnLst>
                      <a:rect l="0" t="0" r="r" b="b"/>
                      <a:pathLst>
                        <a:path w="2" h="9">
                          <a:moveTo>
                            <a:pt x="1" y="0"/>
                          </a:moveTo>
                          <a:cubicBezTo>
                            <a:pt x="1" y="3"/>
                            <a:pt x="0" y="6"/>
                            <a:pt x="0" y="9"/>
                          </a:cubicBezTo>
                          <a:cubicBezTo>
                            <a:pt x="0" y="9"/>
                            <a:pt x="1" y="9"/>
                            <a:pt x="1" y="9"/>
                          </a:cubicBezTo>
                          <a:cubicBezTo>
                            <a:pt x="1" y="6"/>
                            <a:pt x="2" y="3"/>
                            <a:pt x="2" y="0"/>
                          </a:cubicBezTo>
                          <a:cubicBezTo>
                            <a:pt x="2" y="0"/>
                            <a:pt x="2"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495"/>
                    <p:cNvSpPr>
                      <a:spLocks noEditPoints="1"/>
                    </p:cNvSpPr>
                    <p:nvPr/>
                  </p:nvSpPr>
                  <p:spPr bwMode="auto">
                    <a:xfrm>
                      <a:off x="820738" y="2447926"/>
                      <a:ext cx="39688" cy="41275"/>
                    </a:xfrm>
                    <a:custGeom>
                      <a:avLst/>
                      <a:gdLst>
                        <a:gd name="T0" fmla="*/ 18 w 37"/>
                        <a:gd name="T1" fmla="*/ 38 h 39"/>
                        <a:gd name="T2" fmla="*/ 18 w 37"/>
                        <a:gd name="T3" fmla="*/ 38 h 39"/>
                        <a:gd name="T4" fmla="*/ 28 w 37"/>
                        <a:gd name="T5" fmla="*/ 35 h 39"/>
                        <a:gd name="T6" fmla="*/ 26 w 37"/>
                        <a:gd name="T7" fmla="*/ 18 h 39"/>
                        <a:gd name="T8" fmla="*/ 26 w 37"/>
                        <a:gd name="T9" fmla="*/ 18 h 39"/>
                        <a:gd name="T10" fmla="*/ 20 w 37"/>
                        <a:gd name="T11" fmla="*/ 16 h 39"/>
                        <a:gd name="T12" fmla="*/ 20 w 37"/>
                        <a:gd name="T13" fmla="*/ 16 h 39"/>
                        <a:gd name="T14" fmla="*/ 20 w 37"/>
                        <a:gd name="T15" fmla="*/ 16 h 39"/>
                        <a:gd name="T16" fmla="*/ 16 w 37"/>
                        <a:gd name="T17" fmla="*/ 8 h 39"/>
                        <a:gd name="T18" fmla="*/ 23 w 37"/>
                        <a:gd name="T19" fmla="*/ 3 h 39"/>
                        <a:gd name="T20" fmla="*/ 23 w 37"/>
                        <a:gd name="T21" fmla="*/ 3 h 39"/>
                        <a:gd name="T22" fmla="*/ 18 w 37"/>
                        <a:gd name="T23" fmla="*/ 4 h 39"/>
                        <a:gd name="T24" fmla="*/ 14 w 37"/>
                        <a:gd name="T25" fmla="*/ 14 h 39"/>
                        <a:gd name="T26" fmla="*/ 21 w 37"/>
                        <a:gd name="T27" fmla="*/ 17 h 39"/>
                        <a:gd name="T28" fmla="*/ 30 w 37"/>
                        <a:gd name="T29" fmla="*/ 19 h 39"/>
                        <a:gd name="T30" fmla="*/ 33 w 37"/>
                        <a:gd name="T31" fmla="*/ 21 h 39"/>
                        <a:gd name="T32" fmla="*/ 35 w 37"/>
                        <a:gd name="T33" fmla="*/ 26 h 39"/>
                        <a:gd name="T34" fmla="*/ 35 w 37"/>
                        <a:gd name="T35" fmla="*/ 30 h 39"/>
                        <a:gd name="T36" fmla="*/ 32 w 37"/>
                        <a:gd name="T37" fmla="*/ 33 h 39"/>
                        <a:gd name="T38" fmla="*/ 18 w 37"/>
                        <a:gd name="T39" fmla="*/ 38 h 39"/>
                        <a:gd name="T40" fmla="*/ 18 w 37"/>
                        <a:gd name="T41" fmla="*/ 38 h 39"/>
                        <a:gd name="T42" fmla="*/ 18 w 37"/>
                        <a:gd name="T43" fmla="*/ 38 h 39"/>
                        <a:gd name="T44" fmla="*/ 2 w 37"/>
                        <a:gd name="T45" fmla="*/ 37 h 39"/>
                        <a:gd name="T46" fmla="*/ 0 w 37"/>
                        <a:gd name="T47" fmla="*/ 29 h 39"/>
                        <a:gd name="T48" fmla="*/ 0 w 37"/>
                        <a:gd name="T49" fmla="*/ 29 h 39"/>
                        <a:gd name="T50" fmla="*/ 2 w 37"/>
                        <a:gd name="T51" fmla="*/ 38 h 39"/>
                        <a:gd name="T52" fmla="*/ 17 w 37"/>
                        <a:gd name="T53" fmla="*/ 39 h 39"/>
                        <a:gd name="T54" fmla="*/ 32 w 37"/>
                        <a:gd name="T55" fmla="*/ 34 h 39"/>
                        <a:gd name="T56" fmla="*/ 35 w 37"/>
                        <a:gd name="T57" fmla="*/ 23 h 39"/>
                        <a:gd name="T58" fmla="*/ 29 w 37"/>
                        <a:gd name="T59" fmla="*/ 18 h 39"/>
                        <a:gd name="T60" fmla="*/ 17 w 37"/>
                        <a:gd name="T61" fmla="*/ 16 h 39"/>
                        <a:gd name="T62" fmla="*/ 15 w 37"/>
                        <a:gd name="T63" fmla="*/ 14 h 39"/>
                        <a:gd name="T64" fmla="*/ 14 w 37"/>
                        <a:gd name="T65" fmla="*/ 12 h 39"/>
                        <a:gd name="T66" fmla="*/ 15 w 37"/>
                        <a:gd name="T67" fmla="*/ 9 h 39"/>
                        <a:gd name="T68" fmla="*/ 18 w 37"/>
                        <a:gd name="T69" fmla="*/ 5 h 39"/>
                        <a:gd name="T70" fmla="*/ 28 w 37"/>
                        <a:gd name="T71" fmla="*/ 1 h 39"/>
                        <a:gd name="T72" fmla="*/ 33 w 37"/>
                        <a:gd name="T73" fmla="*/ 2 h 39"/>
                        <a:gd name="T74" fmla="*/ 35 w 37"/>
                        <a:gd name="T75" fmla="*/ 2 h 39"/>
                        <a:gd name="T76" fmla="*/ 30 w 37"/>
                        <a:gd name="T7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 h="39">
                          <a:moveTo>
                            <a:pt x="18" y="38"/>
                          </a:moveTo>
                          <a:cubicBezTo>
                            <a:pt x="18" y="38"/>
                            <a:pt x="18" y="38"/>
                            <a:pt x="18" y="38"/>
                          </a:cubicBezTo>
                          <a:cubicBezTo>
                            <a:pt x="18" y="38"/>
                            <a:pt x="18" y="38"/>
                            <a:pt x="18" y="38"/>
                          </a:cubicBezTo>
                          <a:cubicBezTo>
                            <a:pt x="18" y="38"/>
                            <a:pt x="18" y="38"/>
                            <a:pt x="18" y="38"/>
                          </a:cubicBezTo>
                          <a:moveTo>
                            <a:pt x="28" y="35"/>
                          </a:moveTo>
                          <a:cubicBezTo>
                            <a:pt x="28" y="35"/>
                            <a:pt x="28" y="35"/>
                            <a:pt x="28" y="35"/>
                          </a:cubicBezTo>
                          <a:cubicBezTo>
                            <a:pt x="28" y="35"/>
                            <a:pt x="28" y="35"/>
                            <a:pt x="28" y="35"/>
                          </a:cubicBezTo>
                          <a:moveTo>
                            <a:pt x="26" y="18"/>
                          </a:moveTo>
                          <a:cubicBezTo>
                            <a:pt x="26" y="18"/>
                            <a:pt x="26" y="18"/>
                            <a:pt x="26" y="18"/>
                          </a:cubicBezTo>
                          <a:cubicBezTo>
                            <a:pt x="26" y="18"/>
                            <a:pt x="26" y="18"/>
                            <a:pt x="26" y="18"/>
                          </a:cubicBezTo>
                          <a:moveTo>
                            <a:pt x="20" y="16"/>
                          </a:moveTo>
                          <a:cubicBezTo>
                            <a:pt x="20" y="16"/>
                            <a:pt x="20" y="16"/>
                            <a:pt x="20" y="16"/>
                          </a:cubicBezTo>
                          <a:cubicBezTo>
                            <a:pt x="20" y="16"/>
                            <a:pt x="20" y="16"/>
                            <a:pt x="20" y="16"/>
                          </a:cubicBezTo>
                          <a:moveTo>
                            <a:pt x="20" y="16"/>
                          </a:moveTo>
                          <a:cubicBezTo>
                            <a:pt x="20" y="16"/>
                            <a:pt x="20" y="16"/>
                            <a:pt x="20" y="16"/>
                          </a:cubicBezTo>
                          <a:cubicBezTo>
                            <a:pt x="20" y="16"/>
                            <a:pt x="20" y="16"/>
                            <a:pt x="20" y="16"/>
                          </a:cubicBezTo>
                          <a:moveTo>
                            <a:pt x="16" y="8"/>
                          </a:moveTo>
                          <a:cubicBezTo>
                            <a:pt x="16" y="8"/>
                            <a:pt x="16" y="8"/>
                            <a:pt x="16" y="8"/>
                          </a:cubicBezTo>
                          <a:cubicBezTo>
                            <a:pt x="16" y="8"/>
                            <a:pt x="16" y="8"/>
                            <a:pt x="16" y="8"/>
                          </a:cubicBezTo>
                          <a:moveTo>
                            <a:pt x="23" y="3"/>
                          </a:moveTo>
                          <a:cubicBezTo>
                            <a:pt x="23" y="3"/>
                            <a:pt x="23" y="3"/>
                            <a:pt x="23" y="3"/>
                          </a:cubicBezTo>
                          <a:cubicBezTo>
                            <a:pt x="23" y="3"/>
                            <a:pt x="23" y="3"/>
                            <a:pt x="23" y="3"/>
                          </a:cubicBezTo>
                          <a:moveTo>
                            <a:pt x="27" y="1"/>
                          </a:moveTo>
                          <a:cubicBezTo>
                            <a:pt x="24" y="1"/>
                            <a:pt x="21" y="3"/>
                            <a:pt x="18" y="4"/>
                          </a:cubicBezTo>
                          <a:cubicBezTo>
                            <a:pt x="16" y="6"/>
                            <a:pt x="14" y="8"/>
                            <a:pt x="13" y="11"/>
                          </a:cubicBezTo>
                          <a:cubicBezTo>
                            <a:pt x="13" y="12"/>
                            <a:pt x="13" y="13"/>
                            <a:pt x="14" y="14"/>
                          </a:cubicBezTo>
                          <a:cubicBezTo>
                            <a:pt x="14" y="15"/>
                            <a:pt x="15" y="16"/>
                            <a:pt x="16" y="16"/>
                          </a:cubicBezTo>
                          <a:cubicBezTo>
                            <a:pt x="18" y="17"/>
                            <a:pt x="19" y="17"/>
                            <a:pt x="21" y="17"/>
                          </a:cubicBezTo>
                          <a:cubicBezTo>
                            <a:pt x="23" y="18"/>
                            <a:pt x="24" y="18"/>
                            <a:pt x="26" y="18"/>
                          </a:cubicBezTo>
                          <a:cubicBezTo>
                            <a:pt x="28" y="18"/>
                            <a:pt x="29" y="18"/>
                            <a:pt x="30" y="19"/>
                          </a:cubicBezTo>
                          <a:cubicBezTo>
                            <a:pt x="31" y="19"/>
                            <a:pt x="31" y="19"/>
                            <a:pt x="32" y="20"/>
                          </a:cubicBezTo>
                          <a:cubicBezTo>
                            <a:pt x="32" y="20"/>
                            <a:pt x="33" y="20"/>
                            <a:pt x="33" y="21"/>
                          </a:cubicBezTo>
                          <a:cubicBezTo>
                            <a:pt x="34" y="21"/>
                            <a:pt x="34" y="22"/>
                            <a:pt x="34" y="23"/>
                          </a:cubicBezTo>
                          <a:cubicBezTo>
                            <a:pt x="35" y="24"/>
                            <a:pt x="35" y="25"/>
                            <a:pt x="35" y="26"/>
                          </a:cubicBezTo>
                          <a:cubicBezTo>
                            <a:pt x="35" y="27"/>
                            <a:pt x="35" y="27"/>
                            <a:pt x="35" y="28"/>
                          </a:cubicBezTo>
                          <a:cubicBezTo>
                            <a:pt x="35" y="29"/>
                            <a:pt x="35" y="29"/>
                            <a:pt x="35" y="30"/>
                          </a:cubicBezTo>
                          <a:cubicBezTo>
                            <a:pt x="35" y="30"/>
                            <a:pt x="34" y="31"/>
                            <a:pt x="34" y="31"/>
                          </a:cubicBezTo>
                          <a:cubicBezTo>
                            <a:pt x="33" y="32"/>
                            <a:pt x="32" y="33"/>
                            <a:pt x="32" y="33"/>
                          </a:cubicBezTo>
                          <a:cubicBezTo>
                            <a:pt x="30" y="34"/>
                            <a:pt x="29" y="35"/>
                            <a:pt x="28" y="35"/>
                          </a:cubicBezTo>
                          <a:cubicBezTo>
                            <a:pt x="25" y="37"/>
                            <a:pt x="21" y="37"/>
                            <a:pt x="18" y="38"/>
                          </a:cubicBezTo>
                          <a:cubicBezTo>
                            <a:pt x="18" y="38"/>
                            <a:pt x="18" y="38"/>
                            <a:pt x="18" y="38"/>
                          </a:cubicBezTo>
                          <a:cubicBezTo>
                            <a:pt x="18" y="38"/>
                            <a:pt x="18" y="38"/>
                            <a:pt x="18" y="38"/>
                          </a:cubicBezTo>
                          <a:cubicBezTo>
                            <a:pt x="18" y="38"/>
                            <a:pt x="18" y="38"/>
                            <a:pt x="18" y="38"/>
                          </a:cubicBezTo>
                          <a:cubicBezTo>
                            <a:pt x="18" y="38"/>
                            <a:pt x="18" y="38"/>
                            <a:pt x="18" y="38"/>
                          </a:cubicBezTo>
                          <a:cubicBezTo>
                            <a:pt x="14" y="38"/>
                            <a:pt x="9" y="38"/>
                            <a:pt x="5" y="38"/>
                          </a:cubicBezTo>
                          <a:cubicBezTo>
                            <a:pt x="4" y="38"/>
                            <a:pt x="3" y="37"/>
                            <a:pt x="2" y="37"/>
                          </a:cubicBezTo>
                          <a:cubicBezTo>
                            <a:pt x="2" y="35"/>
                            <a:pt x="1" y="33"/>
                            <a:pt x="1" y="30"/>
                          </a:cubicBezTo>
                          <a:cubicBezTo>
                            <a:pt x="1" y="30"/>
                            <a:pt x="0" y="29"/>
                            <a:pt x="0" y="29"/>
                          </a:cubicBezTo>
                          <a:cubicBezTo>
                            <a:pt x="0" y="28"/>
                            <a:pt x="0" y="28"/>
                            <a:pt x="0" y="28"/>
                          </a:cubicBezTo>
                          <a:cubicBezTo>
                            <a:pt x="0" y="28"/>
                            <a:pt x="0" y="28"/>
                            <a:pt x="0" y="29"/>
                          </a:cubicBezTo>
                          <a:cubicBezTo>
                            <a:pt x="0" y="32"/>
                            <a:pt x="1" y="35"/>
                            <a:pt x="1" y="38"/>
                          </a:cubicBezTo>
                          <a:cubicBezTo>
                            <a:pt x="1" y="38"/>
                            <a:pt x="1" y="38"/>
                            <a:pt x="2" y="38"/>
                          </a:cubicBezTo>
                          <a:cubicBezTo>
                            <a:pt x="4" y="39"/>
                            <a:pt x="6" y="39"/>
                            <a:pt x="8" y="39"/>
                          </a:cubicBezTo>
                          <a:cubicBezTo>
                            <a:pt x="11" y="39"/>
                            <a:pt x="14" y="39"/>
                            <a:pt x="17" y="39"/>
                          </a:cubicBezTo>
                          <a:cubicBezTo>
                            <a:pt x="20" y="38"/>
                            <a:pt x="23" y="38"/>
                            <a:pt x="25" y="37"/>
                          </a:cubicBezTo>
                          <a:cubicBezTo>
                            <a:pt x="28" y="36"/>
                            <a:pt x="30" y="35"/>
                            <a:pt x="32" y="34"/>
                          </a:cubicBezTo>
                          <a:cubicBezTo>
                            <a:pt x="34" y="33"/>
                            <a:pt x="35" y="31"/>
                            <a:pt x="36" y="29"/>
                          </a:cubicBezTo>
                          <a:cubicBezTo>
                            <a:pt x="37" y="27"/>
                            <a:pt x="36" y="25"/>
                            <a:pt x="35" y="23"/>
                          </a:cubicBezTo>
                          <a:cubicBezTo>
                            <a:pt x="35" y="21"/>
                            <a:pt x="34" y="20"/>
                            <a:pt x="33" y="19"/>
                          </a:cubicBezTo>
                          <a:cubicBezTo>
                            <a:pt x="32" y="18"/>
                            <a:pt x="31" y="18"/>
                            <a:pt x="29" y="18"/>
                          </a:cubicBezTo>
                          <a:cubicBezTo>
                            <a:pt x="26" y="17"/>
                            <a:pt x="23" y="17"/>
                            <a:pt x="20" y="16"/>
                          </a:cubicBezTo>
                          <a:cubicBezTo>
                            <a:pt x="19" y="16"/>
                            <a:pt x="18" y="16"/>
                            <a:pt x="17" y="16"/>
                          </a:cubicBezTo>
                          <a:cubicBezTo>
                            <a:pt x="16" y="16"/>
                            <a:pt x="16" y="15"/>
                            <a:pt x="16" y="15"/>
                          </a:cubicBezTo>
                          <a:cubicBezTo>
                            <a:pt x="15" y="15"/>
                            <a:pt x="15" y="15"/>
                            <a:pt x="15" y="14"/>
                          </a:cubicBezTo>
                          <a:cubicBezTo>
                            <a:pt x="15" y="14"/>
                            <a:pt x="15" y="14"/>
                            <a:pt x="14" y="14"/>
                          </a:cubicBezTo>
                          <a:cubicBezTo>
                            <a:pt x="14" y="13"/>
                            <a:pt x="14" y="13"/>
                            <a:pt x="14" y="12"/>
                          </a:cubicBezTo>
                          <a:cubicBezTo>
                            <a:pt x="14" y="12"/>
                            <a:pt x="14" y="11"/>
                            <a:pt x="14" y="11"/>
                          </a:cubicBezTo>
                          <a:cubicBezTo>
                            <a:pt x="14" y="10"/>
                            <a:pt x="14" y="10"/>
                            <a:pt x="15" y="9"/>
                          </a:cubicBezTo>
                          <a:cubicBezTo>
                            <a:pt x="15" y="9"/>
                            <a:pt x="15" y="8"/>
                            <a:pt x="16" y="8"/>
                          </a:cubicBezTo>
                          <a:cubicBezTo>
                            <a:pt x="16" y="7"/>
                            <a:pt x="17" y="6"/>
                            <a:pt x="18" y="5"/>
                          </a:cubicBezTo>
                          <a:cubicBezTo>
                            <a:pt x="20" y="4"/>
                            <a:pt x="21" y="3"/>
                            <a:pt x="23" y="3"/>
                          </a:cubicBezTo>
                          <a:cubicBezTo>
                            <a:pt x="25" y="2"/>
                            <a:pt x="26" y="2"/>
                            <a:pt x="28" y="1"/>
                          </a:cubicBezTo>
                          <a:cubicBezTo>
                            <a:pt x="29" y="1"/>
                            <a:pt x="30" y="1"/>
                            <a:pt x="31" y="1"/>
                          </a:cubicBezTo>
                          <a:cubicBezTo>
                            <a:pt x="32" y="1"/>
                            <a:pt x="33" y="2"/>
                            <a:pt x="33" y="2"/>
                          </a:cubicBezTo>
                          <a:cubicBezTo>
                            <a:pt x="34" y="2"/>
                            <a:pt x="34" y="2"/>
                            <a:pt x="34" y="2"/>
                          </a:cubicBezTo>
                          <a:cubicBezTo>
                            <a:pt x="35" y="3"/>
                            <a:pt x="35" y="2"/>
                            <a:pt x="35" y="2"/>
                          </a:cubicBezTo>
                          <a:cubicBezTo>
                            <a:pt x="35" y="2"/>
                            <a:pt x="35" y="2"/>
                            <a:pt x="35" y="2"/>
                          </a:cubicBezTo>
                          <a:cubicBezTo>
                            <a:pt x="33" y="1"/>
                            <a:pt x="32" y="0"/>
                            <a:pt x="30" y="0"/>
                          </a:cubicBezTo>
                          <a:cubicBezTo>
                            <a:pt x="29" y="0"/>
                            <a:pt x="28" y="1"/>
                            <a:pt x="27"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496"/>
                    <p:cNvSpPr>
                      <a:spLocks noEditPoints="1"/>
                    </p:cNvSpPr>
                    <p:nvPr/>
                  </p:nvSpPr>
                  <p:spPr bwMode="auto">
                    <a:xfrm>
                      <a:off x="819150" y="2439988"/>
                      <a:ext cx="38100" cy="39688"/>
                    </a:xfrm>
                    <a:custGeom>
                      <a:avLst/>
                      <a:gdLst>
                        <a:gd name="T0" fmla="*/ 5 w 36"/>
                        <a:gd name="T1" fmla="*/ 36 h 37"/>
                        <a:gd name="T2" fmla="*/ 5 w 36"/>
                        <a:gd name="T3" fmla="*/ 36 h 37"/>
                        <a:gd name="T4" fmla="*/ 5 w 36"/>
                        <a:gd name="T5" fmla="*/ 36 h 37"/>
                        <a:gd name="T6" fmla="*/ 19 w 36"/>
                        <a:gd name="T7" fmla="*/ 32 h 37"/>
                        <a:gd name="T8" fmla="*/ 3 w 36"/>
                        <a:gd name="T9" fmla="*/ 20 h 37"/>
                        <a:gd name="T10" fmla="*/ 3 w 36"/>
                        <a:gd name="T11" fmla="*/ 20 h 37"/>
                        <a:gd name="T12" fmla="*/ 3 w 36"/>
                        <a:gd name="T13" fmla="*/ 12 h 37"/>
                        <a:gd name="T14" fmla="*/ 8 w 36"/>
                        <a:gd name="T15" fmla="*/ 6 h 37"/>
                        <a:gd name="T16" fmla="*/ 8 w 36"/>
                        <a:gd name="T17" fmla="*/ 6 h 37"/>
                        <a:gd name="T18" fmla="*/ 14 w 36"/>
                        <a:gd name="T19" fmla="*/ 3 h 37"/>
                        <a:gd name="T20" fmla="*/ 19 w 36"/>
                        <a:gd name="T21" fmla="*/ 1 h 37"/>
                        <a:gd name="T22" fmla="*/ 1 w 36"/>
                        <a:gd name="T23" fmla="*/ 15 h 37"/>
                        <a:gd name="T24" fmla="*/ 4 w 36"/>
                        <a:gd name="T25" fmla="*/ 23 h 37"/>
                        <a:gd name="T26" fmla="*/ 11 w 36"/>
                        <a:gd name="T27" fmla="*/ 27 h 37"/>
                        <a:gd name="T28" fmla="*/ 19 w 36"/>
                        <a:gd name="T29" fmla="*/ 32 h 37"/>
                        <a:gd name="T30" fmla="*/ 19 w 36"/>
                        <a:gd name="T31" fmla="*/ 33 h 37"/>
                        <a:gd name="T32" fmla="*/ 19 w 36"/>
                        <a:gd name="T33" fmla="*/ 34 h 37"/>
                        <a:gd name="T34" fmla="*/ 19 w 36"/>
                        <a:gd name="T35" fmla="*/ 35 h 37"/>
                        <a:gd name="T36" fmla="*/ 14 w 36"/>
                        <a:gd name="T37" fmla="*/ 36 h 37"/>
                        <a:gd name="T38" fmla="*/ 1 w 36"/>
                        <a:gd name="T39" fmla="*/ 35 h 37"/>
                        <a:gd name="T40" fmla="*/ 1 w 36"/>
                        <a:gd name="T41" fmla="*/ 36 h 37"/>
                        <a:gd name="T42" fmla="*/ 9 w 36"/>
                        <a:gd name="T43" fmla="*/ 37 h 37"/>
                        <a:gd name="T44" fmla="*/ 18 w 36"/>
                        <a:gd name="T45" fmla="*/ 36 h 37"/>
                        <a:gd name="T46" fmla="*/ 20 w 36"/>
                        <a:gd name="T47" fmla="*/ 32 h 37"/>
                        <a:gd name="T48" fmla="*/ 13 w 36"/>
                        <a:gd name="T49" fmla="*/ 27 h 37"/>
                        <a:gd name="T50" fmla="*/ 4 w 36"/>
                        <a:gd name="T51" fmla="*/ 22 h 37"/>
                        <a:gd name="T52" fmla="*/ 2 w 36"/>
                        <a:gd name="T53" fmla="*/ 17 h 37"/>
                        <a:gd name="T54" fmla="*/ 3 w 36"/>
                        <a:gd name="T55" fmla="*/ 12 h 37"/>
                        <a:gd name="T56" fmla="*/ 8 w 36"/>
                        <a:gd name="T57" fmla="*/ 6 h 37"/>
                        <a:gd name="T58" fmla="*/ 22 w 36"/>
                        <a:gd name="T59" fmla="*/ 1 h 37"/>
                        <a:gd name="T60" fmla="*/ 36 w 36"/>
                        <a:gd name="T61" fmla="*/ 0 h 37"/>
                        <a:gd name="T62" fmla="*/ 19 w 36"/>
                        <a:gd name="T63" fmla="*/ 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 h="37">
                          <a:moveTo>
                            <a:pt x="5" y="36"/>
                          </a:moveTo>
                          <a:cubicBezTo>
                            <a:pt x="5" y="36"/>
                            <a:pt x="5" y="36"/>
                            <a:pt x="5" y="36"/>
                          </a:cubicBezTo>
                          <a:cubicBezTo>
                            <a:pt x="5" y="36"/>
                            <a:pt x="5" y="36"/>
                            <a:pt x="5" y="36"/>
                          </a:cubicBezTo>
                          <a:moveTo>
                            <a:pt x="5" y="36"/>
                          </a:moveTo>
                          <a:cubicBezTo>
                            <a:pt x="5" y="36"/>
                            <a:pt x="5" y="36"/>
                            <a:pt x="5" y="36"/>
                          </a:cubicBezTo>
                          <a:cubicBezTo>
                            <a:pt x="5" y="36"/>
                            <a:pt x="5" y="36"/>
                            <a:pt x="5" y="36"/>
                          </a:cubicBezTo>
                          <a:moveTo>
                            <a:pt x="19" y="32"/>
                          </a:moveTo>
                          <a:cubicBezTo>
                            <a:pt x="19" y="32"/>
                            <a:pt x="19" y="32"/>
                            <a:pt x="19" y="32"/>
                          </a:cubicBezTo>
                          <a:cubicBezTo>
                            <a:pt x="19" y="32"/>
                            <a:pt x="19" y="32"/>
                            <a:pt x="19" y="32"/>
                          </a:cubicBezTo>
                          <a:moveTo>
                            <a:pt x="3" y="20"/>
                          </a:moveTo>
                          <a:cubicBezTo>
                            <a:pt x="3" y="20"/>
                            <a:pt x="3" y="20"/>
                            <a:pt x="3" y="20"/>
                          </a:cubicBezTo>
                          <a:cubicBezTo>
                            <a:pt x="3" y="20"/>
                            <a:pt x="3" y="20"/>
                            <a:pt x="3" y="20"/>
                          </a:cubicBezTo>
                          <a:moveTo>
                            <a:pt x="3" y="12"/>
                          </a:moveTo>
                          <a:cubicBezTo>
                            <a:pt x="3" y="12"/>
                            <a:pt x="3" y="12"/>
                            <a:pt x="3" y="12"/>
                          </a:cubicBezTo>
                          <a:cubicBezTo>
                            <a:pt x="3" y="12"/>
                            <a:pt x="3" y="12"/>
                            <a:pt x="3" y="12"/>
                          </a:cubicBezTo>
                          <a:moveTo>
                            <a:pt x="8" y="6"/>
                          </a:moveTo>
                          <a:cubicBezTo>
                            <a:pt x="8" y="6"/>
                            <a:pt x="8" y="6"/>
                            <a:pt x="8" y="6"/>
                          </a:cubicBezTo>
                          <a:cubicBezTo>
                            <a:pt x="8" y="6"/>
                            <a:pt x="8" y="6"/>
                            <a:pt x="8" y="6"/>
                          </a:cubicBezTo>
                          <a:moveTo>
                            <a:pt x="14" y="3"/>
                          </a:moveTo>
                          <a:cubicBezTo>
                            <a:pt x="14" y="3"/>
                            <a:pt x="14" y="3"/>
                            <a:pt x="14" y="3"/>
                          </a:cubicBezTo>
                          <a:cubicBezTo>
                            <a:pt x="14" y="3"/>
                            <a:pt x="14" y="3"/>
                            <a:pt x="14" y="3"/>
                          </a:cubicBezTo>
                          <a:moveTo>
                            <a:pt x="19" y="1"/>
                          </a:moveTo>
                          <a:cubicBezTo>
                            <a:pt x="15" y="2"/>
                            <a:pt x="10" y="3"/>
                            <a:pt x="7" y="6"/>
                          </a:cubicBezTo>
                          <a:cubicBezTo>
                            <a:pt x="4" y="8"/>
                            <a:pt x="1" y="12"/>
                            <a:pt x="1" y="15"/>
                          </a:cubicBezTo>
                          <a:cubicBezTo>
                            <a:pt x="1" y="17"/>
                            <a:pt x="2" y="19"/>
                            <a:pt x="2" y="21"/>
                          </a:cubicBezTo>
                          <a:cubicBezTo>
                            <a:pt x="3" y="22"/>
                            <a:pt x="3" y="22"/>
                            <a:pt x="4" y="23"/>
                          </a:cubicBezTo>
                          <a:cubicBezTo>
                            <a:pt x="4" y="23"/>
                            <a:pt x="4" y="23"/>
                            <a:pt x="5" y="24"/>
                          </a:cubicBezTo>
                          <a:cubicBezTo>
                            <a:pt x="7" y="25"/>
                            <a:pt x="9" y="26"/>
                            <a:pt x="11" y="27"/>
                          </a:cubicBezTo>
                          <a:cubicBezTo>
                            <a:pt x="13" y="28"/>
                            <a:pt x="15" y="29"/>
                            <a:pt x="17" y="31"/>
                          </a:cubicBezTo>
                          <a:cubicBezTo>
                            <a:pt x="18" y="31"/>
                            <a:pt x="18" y="32"/>
                            <a:pt x="19" y="32"/>
                          </a:cubicBezTo>
                          <a:cubicBezTo>
                            <a:pt x="19" y="33"/>
                            <a:pt x="19" y="33"/>
                            <a:pt x="19" y="33"/>
                          </a:cubicBezTo>
                          <a:cubicBezTo>
                            <a:pt x="19" y="33"/>
                            <a:pt x="19" y="33"/>
                            <a:pt x="19" y="33"/>
                          </a:cubicBezTo>
                          <a:cubicBezTo>
                            <a:pt x="19" y="34"/>
                            <a:pt x="19" y="34"/>
                            <a:pt x="19" y="34"/>
                          </a:cubicBezTo>
                          <a:cubicBezTo>
                            <a:pt x="19" y="34"/>
                            <a:pt x="19" y="34"/>
                            <a:pt x="19" y="34"/>
                          </a:cubicBezTo>
                          <a:cubicBezTo>
                            <a:pt x="19" y="34"/>
                            <a:pt x="19" y="34"/>
                            <a:pt x="19" y="34"/>
                          </a:cubicBezTo>
                          <a:cubicBezTo>
                            <a:pt x="19" y="35"/>
                            <a:pt x="19" y="35"/>
                            <a:pt x="19" y="35"/>
                          </a:cubicBezTo>
                          <a:cubicBezTo>
                            <a:pt x="18" y="35"/>
                            <a:pt x="18" y="35"/>
                            <a:pt x="18" y="35"/>
                          </a:cubicBezTo>
                          <a:cubicBezTo>
                            <a:pt x="17" y="36"/>
                            <a:pt x="15" y="36"/>
                            <a:pt x="14" y="36"/>
                          </a:cubicBezTo>
                          <a:cubicBezTo>
                            <a:pt x="11" y="37"/>
                            <a:pt x="8" y="36"/>
                            <a:pt x="5" y="36"/>
                          </a:cubicBezTo>
                          <a:cubicBezTo>
                            <a:pt x="4" y="36"/>
                            <a:pt x="3" y="36"/>
                            <a:pt x="1" y="35"/>
                          </a:cubicBezTo>
                          <a:cubicBezTo>
                            <a:pt x="1" y="35"/>
                            <a:pt x="1" y="35"/>
                            <a:pt x="1" y="35"/>
                          </a:cubicBezTo>
                          <a:cubicBezTo>
                            <a:pt x="0" y="35"/>
                            <a:pt x="0" y="36"/>
                            <a:pt x="1" y="36"/>
                          </a:cubicBezTo>
                          <a:cubicBezTo>
                            <a:pt x="2" y="36"/>
                            <a:pt x="3" y="37"/>
                            <a:pt x="4" y="37"/>
                          </a:cubicBezTo>
                          <a:cubicBezTo>
                            <a:pt x="6" y="37"/>
                            <a:pt x="7" y="37"/>
                            <a:pt x="9" y="37"/>
                          </a:cubicBezTo>
                          <a:cubicBezTo>
                            <a:pt x="11" y="37"/>
                            <a:pt x="13" y="37"/>
                            <a:pt x="14" y="37"/>
                          </a:cubicBezTo>
                          <a:cubicBezTo>
                            <a:pt x="16" y="37"/>
                            <a:pt x="17" y="37"/>
                            <a:pt x="18" y="36"/>
                          </a:cubicBezTo>
                          <a:cubicBezTo>
                            <a:pt x="19" y="36"/>
                            <a:pt x="20" y="35"/>
                            <a:pt x="20" y="34"/>
                          </a:cubicBezTo>
                          <a:cubicBezTo>
                            <a:pt x="20" y="33"/>
                            <a:pt x="20" y="33"/>
                            <a:pt x="20" y="32"/>
                          </a:cubicBezTo>
                          <a:cubicBezTo>
                            <a:pt x="19" y="31"/>
                            <a:pt x="18" y="30"/>
                            <a:pt x="17" y="30"/>
                          </a:cubicBezTo>
                          <a:cubicBezTo>
                            <a:pt x="16" y="29"/>
                            <a:pt x="14" y="28"/>
                            <a:pt x="13" y="27"/>
                          </a:cubicBezTo>
                          <a:cubicBezTo>
                            <a:pt x="11" y="26"/>
                            <a:pt x="8" y="25"/>
                            <a:pt x="6" y="23"/>
                          </a:cubicBezTo>
                          <a:cubicBezTo>
                            <a:pt x="5" y="23"/>
                            <a:pt x="5" y="22"/>
                            <a:pt x="4" y="22"/>
                          </a:cubicBezTo>
                          <a:cubicBezTo>
                            <a:pt x="4" y="21"/>
                            <a:pt x="3" y="20"/>
                            <a:pt x="3" y="20"/>
                          </a:cubicBezTo>
                          <a:cubicBezTo>
                            <a:pt x="2" y="19"/>
                            <a:pt x="2" y="18"/>
                            <a:pt x="2" y="17"/>
                          </a:cubicBezTo>
                          <a:cubicBezTo>
                            <a:pt x="2" y="16"/>
                            <a:pt x="2" y="16"/>
                            <a:pt x="2" y="15"/>
                          </a:cubicBezTo>
                          <a:cubicBezTo>
                            <a:pt x="2" y="14"/>
                            <a:pt x="2" y="13"/>
                            <a:pt x="3" y="12"/>
                          </a:cubicBezTo>
                          <a:cubicBezTo>
                            <a:pt x="3" y="11"/>
                            <a:pt x="4" y="10"/>
                            <a:pt x="5" y="10"/>
                          </a:cubicBezTo>
                          <a:cubicBezTo>
                            <a:pt x="6" y="8"/>
                            <a:pt x="7" y="7"/>
                            <a:pt x="8" y="6"/>
                          </a:cubicBezTo>
                          <a:cubicBezTo>
                            <a:pt x="10" y="5"/>
                            <a:pt x="12" y="4"/>
                            <a:pt x="14" y="3"/>
                          </a:cubicBezTo>
                          <a:cubicBezTo>
                            <a:pt x="17" y="2"/>
                            <a:pt x="19" y="2"/>
                            <a:pt x="22" y="1"/>
                          </a:cubicBezTo>
                          <a:cubicBezTo>
                            <a:pt x="27" y="1"/>
                            <a:pt x="31" y="1"/>
                            <a:pt x="36" y="1"/>
                          </a:cubicBezTo>
                          <a:cubicBezTo>
                            <a:pt x="36" y="1"/>
                            <a:pt x="36" y="0"/>
                            <a:pt x="36" y="0"/>
                          </a:cubicBezTo>
                          <a:cubicBezTo>
                            <a:pt x="35" y="0"/>
                            <a:pt x="34" y="0"/>
                            <a:pt x="33" y="0"/>
                          </a:cubicBezTo>
                          <a:cubicBezTo>
                            <a:pt x="28" y="0"/>
                            <a:pt x="24" y="0"/>
                            <a:pt x="19"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497"/>
                    <p:cNvSpPr/>
                    <p:nvPr/>
                  </p:nvSpPr>
                  <p:spPr bwMode="auto">
                    <a:xfrm>
                      <a:off x="838200" y="2432051"/>
                      <a:ext cx="9525" cy="9525"/>
                    </a:xfrm>
                    <a:custGeom>
                      <a:avLst/>
                      <a:gdLst>
                        <a:gd name="T0" fmla="*/ 1 w 8"/>
                        <a:gd name="T1" fmla="*/ 1 h 9"/>
                        <a:gd name="T2" fmla="*/ 0 w 8"/>
                        <a:gd name="T3" fmla="*/ 1 h 9"/>
                        <a:gd name="T4" fmla="*/ 0 w 8"/>
                        <a:gd name="T5" fmla="*/ 9 h 9"/>
                        <a:gd name="T6" fmla="*/ 1 w 8"/>
                        <a:gd name="T7" fmla="*/ 9 h 9"/>
                        <a:gd name="T8" fmla="*/ 1 w 8"/>
                        <a:gd name="T9" fmla="*/ 9 h 9"/>
                        <a:gd name="T10" fmla="*/ 1 w 8"/>
                        <a:gd name="T11" fmla="*/ 1 h 9"/>
                        <a:gd name="T12" fmla="*/ 7 w 8"/>
                        <a:gd name="T13" fmla="*/ 1 h 9"/>
                        <a:gd name="T14" fmla="*/ 7 w 8"/>
                        <a:gd name="T15" fmla="*/ 7 h 9"/>
                        <a:gd name="T16" fmla="*/ 8 w 8"/>
                        <a:gd name="T17" fmla="*/ 7 h 9"/>
                        <a:gd name="T18" fmla="*/ 8 w 8"/>
                        <a:gd name="T19" fmla="*/ 1 h 9"/>
                        <a:gd name="T20" fmla="*/ 7 w 8"/>
                        <a:gd name="T21" fmla="*/ 0 h 9"/>
                        <a:gd name="T22" fmla="*/ 6 w 8"/>
                        <a:gd name="T23" fmla="*/ 0 h 9"/>
                        <a:gd name="T24" fmla="*/ 1 w 8"/>
                        <a:gd name="T25"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9">
                          <a:moveTo>
                            <a:pt x="1" y="1"/>
                          </a:moveTo>
                          <a:cubicBezTo>
                            <a:pt x="1" y="1"/>
                            <a:pt x="0" y="1"/>
                            <a:pt x="0" y="1"/>
                          </a:cubicBezTo>
                          <a:cubicBezTo>
                            <a:pt x="0" y="4"/>
                            <a:pt x="1" y="6"/>
                            <a:pt x="0" y="9"/>
                          </a:cubicBezTo>
                          <a:cubicBezTo>
                            <a:pt x="0" y="9"/>
                            <a:pt x="0" y="9"/>
                            <a:pt x="1" y="9"/>
                          </a:cubicBezTo>
                          <a:cubicBezTo>
                            <a:pt x="1" y="9"/>
                            <a:pt x="1" y="9"/>
                            <a:pt x="1" y="9"/>
                          </a:cubicBezTo>
                          <a:cubicBezTo>
                            <a:pt x="1" y="6"/>
                            <a:pt x="1" y="4"/>
                            <a:pt x="1" y="1"/>
                          </a:cubicBezTo>
                          <a:cubicBezTo>
                            <a:pt x="3" y="1"/>
                            <a:pt x="5" y="1"/>
                            <a:pt x="7" y="1"/>
                          </a:cubicBezTo>
                          <a:cubicBezTo>
                            <a:pt x="7" y="3"/>
                            <a:pt x="7" y="5"/>
                            <a:pt x="7" y="7"/>
                          </a:cubicBezTo>
                          <a:cubicBezTo>
                            <a:pt x="7" y="8"/>
                            <a:pt x="8" y="8"/>
                            <a:pt x="8" y="7"/>
                          </a:cubicBezTo>
                          <a:cubicBezTo>
                            <a:pt x="8" y="5"/>
                            <a:pt x="8" y="3"/>
                            <a:pt x="8" y="1"/>
                          </a:cubicBezTo>
                          <a:cubicBezTo>
                            <a:pt x="8" y="1"/>
                            <a:pt x="8" y="1"/>
                            <a:pt x="7" y="0"/>
                          </a:cubicBezTo>
                          <a:cubicBezTo>
                            <a:pt x="7" y="0"/>
                            <a:pt x="7" y="0"/>
                            <a:pt x="6" y="0"/>
                          </a:cubicBezTo>
                          <a:cubicBezTo>
                            <a:pt x="5" y="0"/>
                            <a:pt x="3" y="1"/>
                            <a:pt x="1"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498"/>
                    <p:cNvSpPr/>
                    <p:nvPr/>
                  </p:nvSpPr>
                  <p:spPr bwMode="auto">
                    <a:xfrm>
                      <a:off x="839788" y="2486026"/>
                      <a:ext cx="7938" cy="9525"/>
                    </a:xfrm>
                    <a:custGeom>
                      <a:avLst/>
                      <a:gdLst>
                        <a:gd name="T0" fmla="*/ 7 w 8"/>
                        <a:gd name="T1" fmla="*/ 0 h 8"/>
                        <a:gd name="T2" fmla="*/ 7 w 8"/>
                        <a:gd name="T3" fmla="*/ 6 h 8"/>
                        <a:gd name="T4" fmla="*/ 6 w 8"/>
                        <a:gd name="T5" fmla="*/ 6 h 8"/>
                        <a:gd name="T6" fmla="*/ 1 w 8"/>
                        <a:gd name="T7" fmla="*/ 7 h 8"/>
                        <a:gd name="T8" fmla="*/ 1 w 8"/>
                        <a:gd name="T9" fmla="*/ 2 h 8"/>
                        <a:gd name="T10" fmla="*/ 0 w 8"/>
                        <a:gd name="T11" fmla="*/ 2 h 8"/>
                        <a:gd name="T12" fmla="*/ 0 w 8"/>
                        <a:gd name="T13" fmla="*/ 7 h 8"/>
                        <a:gd name="T14" fmla="*/ 0 w 8"/>
                        <a:gd name="T15" fmla="*/ 7 h 8"/>
                        <a:gd name="T16" fmla="*/ 7 w 8"/>
                        <a:gd name="T17" fmla="*/ 7 h 8"/>
                        <a:gd name="T18" fmla="*/ 8 w 8"/>
                        <a:gd name="T19" fmla="*/ 7 h 8"/>
                        <a:gd name="T20" fmla="*/ 8 w 8"/>
                        <a:gd name="T21" fmla="*/ 0 h 8"/>
                        <a:gd name="T22" fmla="*/ 7 w 8"/>
                        <a:gd name="T23" fmla="*/ 0 h 8"/>
                        <a:gd name="T24" fmla="*/ 7 w 8"/>
                        <a:gd name="T2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8">
                          <a:moveTo>
                            <a:pt x="7" y="0"/>
                          </a:moveTo>
                          <a:cubicBezTo>
                            <a:pt x="7" y="2"/>
                            <a:pt x="7" y="4"/>
                            <a:pt x="7" y="6"/>
                          </a:cubicBezTo>
                          <a:cubicBezTo>
                            <a:pt x="6" y="6"/>
                            <a:pt x="6" y="6"/>
                            <a:pt x="6" y="6"/>
                          </a:cubicBezTo>
                          <a:cubicBezTo>
                            <a:pt x="4" y="7"/>
                            <a:pt x="3" y="7"/>
                            <a:pt x="1" y="7"/>
                          </a:cubicBezTo>
                          <a:cubicBezTo>
                            <a:pt x="1" y="5"/>
                            <a:pt x="1" y="3"/>
                            <a:pt x="1" y="2"/>
                          </a:cubicBezTo>
                          <a:cubicBezTo>
                            <a:pt x="1" y="1"/>
                            <a:pt x="0" y="1"/>
                            <a:pt x="0" y="2"/>
                          </a:cubicBezTo>
                          <a:cubicBezTo>
                            <a:pt x="0" y="3"/>
                            <a:pt x="0" y="5"/>
                            <a:pt x="0" y="7"/>
                          </a:cubicBezTo>
                          <a:cubicBezTo>
                            <a:pt x="0" y="7"/>
                            <a:pt x="0" y="7"/>
                            <a:pt x="0" y="7"/>
                          </a:cubicBezTo>
                          <a:cubicBezTo>
                            <a:pt x="3" y="7"/>
                            <a:pt x="5" y="8"/>
                            <a:pt x="7" y="7"/>
                          </a:cubicBezTo>
                          <a:cubicBezTo>
                            <a:pt x="7" y="7"/>
                            <a:pt x="8" y="7"/>
                            <a:pt x="8" y="7"/>
                          </a:cubicBezTo>
                          <a:cubicBezTo>
                            <a:pt x="8" y="5"/>
                            <a:pt x="8" y="2"/>
                            <a:pt x="8" y="0"/>
                          </a:cubicBezTo>
                          <a:cubicBezTo>
                            <a:pt x="8" y="0"/>
                            <a:pt x="7" y="0"/>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499"/>
                    <p:cNvSpPr>
                      <a:spLocks noEditPoints="1"/>
                    </p:cNvSpPr>
                    <p:nvPr/>
                  </p:nvSpPr>
                  <p:spPr bwMode="auto">
                    <a:xfrm>
                      <a:off x="819150" y="2441576"/>
                      <a:ext cx="36513" cy="19050"/>
                    </a:xfrm>
                    <a:custGeom>
                      <a:avLst/>
                      <a:gdLst>
                        <a:gd name="T0" fmla="*/ 32 w 34"/>
                        <a:gd name="T1" fmla="*/ 1 h 19"/>
                        <a:gd name="T2" fmla="*/ 31 w 34"/>
                        <a:gd name="T3" fmla="*/ 3 h 19"/>
                        <a:gd name="T4" fmla="*/ 29 w 34"/>
                        <a:gd name="T5" fmla="*/ 3 h 19"/>
                        <a:gd name="T6" fmla="*/ 34 w 34"/>
                        <a:gd name="T7" fmla="*/ 4 h 19"/>
                        <a:gd name="T8" fmla="*/ 27 w 34"/>
                        <a:gd name="T9" fmla="*/ 4 h 19"/>
                        <a:gd name="T10" fmla="*/ 26 w 34"/>
                        <a:gd name="T11" fmla="*/ 5 h 19"/>
                        <a:gd name="T12" fmla="*/ 20 w 34"/>
                        <a:gd name="T13" fmla="*/ 6 h 19"/>
                        <a:gd name="T14" fmla="*/ 21 w 34"/>
                        <a:gd name="T15" fmla="*/ 6 h 19"/>
                        <a:gd name="T16" fmla="*/ 3 w 34"/>
                        <a:gd name="T17" fmla="*/ 13 h 19"/>
                        <a:gd name="T18" fmla="*/ 3 w 34"/>
                        <a:gd name="T19" fmla="*/ 14 h 19"/>
                        <a:gd name="T20" fmla="*/ 3 w 34"/>
                        <a:gd name="T21" fmla="*/ 16 h 19"/>
                        <a:gd name="T22" fmla="*/ 5 w 34"/>
                        <a:gd name="T23" fmla="*/ 17 h 19"/>
                        <a:gd name="T24" fmla="*/ 4 w 34"/>
                        <a:gd name="T25" fmla="*/ 10 h 19"/>
                        <a:gd name="T26" fmla="*/ 5 w 34"/>
                        <a:gd name="T27" fmla="*/ 8 h 19"/>
                        <a:gd name="T28" fmla="*/ 0 w 34"/>
                        <a:gd name="T29" fmla="*/ 15 h 19"/>
                        <a:gd name="T30" fmla="*/ 4 w 34"/>
                        <a:gd name="T31" fmla="*/ 8 h 19"/>
                        <a:gd name="T32" fmla="*/ 3 w 34"/>
                        <a:gd name="T33" fmla="*/ 13 h 19"/>
                        <a:gd name="T34" fmla="*/ 17 w 34"/>
                        <a:gd name="T35" fmla="*/ 7 h 19"/>
                        <a:gd name="T36" fmla="*/ 33 w 34"/>
                        <a:gd name="T37" fmla="*/ 5 h 19"/>
                        <a:gd name="T38" fmla="*/ 7 w 34"/>
                        <a:gd name="T39" fmla="*/ 6 h 19"/>
                        <a:gd name="T40" fmla="*/ 5 w 34"/>
                        <a:gd name="T41" fmla="*/ 8 h 19"/>
                        <a:gd name="T42" fmla="*/ 8 w 34"/>
                        <a:gd name="T43" fmla="*/ 4 h 19"/>
                        <a:gd name="T44" fmla="*/ 14 w 34"/>
                        <a:gd name="T45" fmla="*/ 6 h 19"/>
                        <a:gd name="T46" fmla="*/ 9 w 34"/>
                        <a:gd name="T47" fmla="*/ 5 h 19"/>
                        <a:gd name="T48" fmla="*/ 8 w 34"/>
                        <a:gd name="T49" fmla="*/ 14 h 19"/>
                        <a:gd name="T50" fmla="*/ 19 w 34"/>
                        <a:gd name="T51" fmla="*/ 9 h 19"/>
                        <a:gd name="T52" fmla="*/ 28 w 34"/>
                        <a:gd name="T53" fmla="*/ 2 h 19"/>
                        <a:gd name="T54" fmla="*/ 27 w 34"/>
                        <a:gd name="T55" fmla="*/ 4 h 19"/>
                        <a:gd name="T56" fmla="*/ 27 w 34"/>
                        <a:gd name="T57" fmla="*/ 6 h 19"/>
                        <a:gd name="T58" fmla="*/ 26 w 34"/>
                        <a:gd name="T59" fmla="*/ 2 h 19"/>
                        <a:gd name="T60" fmla="*/ 30 w 34"/>
                        <a:gd name="T61" fmla="*/ 5 h 19"/>
                        <a:gd name="T62" fmla="*/ 32 w 34"/>
                        <a:gd name="T63" fmla="*/ 1 h 19"/>
                        <a:gd name="T64" fmla="*/ 25 w 34"/>
                        <a:gd name="T65" fmla="*/ 4 h 19"/>
                        <a:gd name="T66" fmla="*/ 27 w 34"/>
                        <a:gd name="T67" fmla="*/ 0 h 19"/>
                        <a:gd name="T68" fmla="*/ 19 w 34"/>
                        <a:gd name="T69" fmla="*/ 7 h 19"/>
                        <a:gd name="T70" fmla="*/ 19 w 34"/>
                        <a:gd name="T71" fmla="*/ 1 h 19"/>
                        <a:gd name="T72" fmla="*/ 17 w 34"/>
                        <a:gd name="T73" fmla="*/ 1 h 19"/>
                        <a:gd name="T74" fmla="*/ 9 w 34"/>
                        <a:gd name="T75" fmla="*/ 4 h 19"/>
                        <a:gd name="T76" fmla="*/ 0 w 34"/>
                        <a:gd name="T77" fmla="*/ 16 h 19"/>
                        <a:gd name="T78" fmla="*/ 2 w 34"/>
                        <a:gd name="T79" fmla="*/ 16 h 19"/>
                        <a:gd name="T80" fmla="*/ 3 w 34"/>
                        <a:gd name="T81" fmla="*/ 17 h 19"/>
                        <a:gd name="T82" fmla="*/ 13 w 34"/>
                        <a:gd name="T83" fmla="*/ 5 h 19"/>
                        <a:gd name="T84" fmla="*/ 9 w 34"/>
                        <a:gd name="T85" fmla="*/ 10 h 19"/>
                        <a:gd name="T86" fmla="*/ 16 w 34"/>
                        <a:gd name="T87" fmla="*/ 3 h 19"/>
                        <a:gd name="T88" fmla="*/ 11 w 34"/>
                        <a:gd name="T89" fmla="*/ 9 h 19"/>
                        <a:gd name="T90" fmla="*/ 17 w 34"/>
                        <a:gd name="T91" fmla="*/ 2 h 19"/>
                        <a:gd name="T92" fmla="*/ 15 w 34"/>
                        <a:gd name="T93" fmla="*/ 7 h 19"/>
                        <a:gd name="T94" fmla="*/ 16 w 34"/>
                        <a:gd name="T95" fmla="*/ 7 h 19"/>
                        <a:gd name="T96" fmla="*/ 23 w 34"/>
                        <a:gd name="T97" fmla="*/ 1 h 19"/>
                        <a:gd name="T98" fmla="*/ 26 w 34"/>
                        <a:gd name="T99" fmla="*/ 0 h 19"/>
                        <a:gd name="T100" fmla="*/ 27 w 34"/>
                        <a:gd name="T101" fmla="*/ 1 h 19"/>
                        <a:gd name="T102" fmla="*/ 27 w 34"/>
                        <a:gd name="T103" fmla="*/ 1 h 19"/>
                        <a:gd name="T104" fmla="*/ 25 w 34"/>
                        <a:gd name="T105" fmla="*/ 4 h 19"/>
                        <a:gd name="T106" fmla="*/ 24 w 34"/>
                        <a:gd name="T107" fmla="*/ 7 h 19"/>
                        <a:gd name="T108" fmla="*/ 31 w 34"/>
                        <a:gd name="T109" fmla="*/ 2 h 19"/>
                        <a:gd name="T110" fmla="*/ 32 w 34"/>
                        <a:gd name="T111" fmla="*/ 1 h 19"/>
                        <a:gd name="T112" fmla="*/ 33 w 34"/>
                        <a:gd name="T113" fmla="*/ 1 h 19"/>
                        <a:gd name="T114" fmla="*/ 32 w 34"/>
                        <a:gd name="T115" fmla="*/ 3 h 19"/>
                        <a:gd name="T116" fmla="*/ 33 w 34"/>
                        <a:gd name="T117" fmla="*/ 6 h 19"/>
                        <a:gd name="T118" fmla="*/ 34 w 34"/>
                        <a:gd name="T119" fmla="*/ 4 h 19"/>
                        <a:gd name="T120" fmla="*/ 34 w 34"/>
                        <a:gd name="T121" fmla="*/ 2 h 19"/>
                        <a:gd name="T122" fmla="*/ 33 w 34"/>
                        <a:gd name="T123" fmla="*/ 0 h 19"/>
                        <a:gd name="T124" fmla="*/ 28 w 34"/>
                        <a:gd name="T1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 h="19">
                          <a:moveTo>
                            <a:pt x="27" y="1"/>
                          </a:moveTo>
                          <a:cubicBezTo>
                            <a:pt x="27" y="1"/>
                            <a:pt x="27" y="1"/>
                            <a:pt x="27" y="1"/>
                          </a:cubicBezTo>
                          <a:cubicBezTo>
                            <a:pt x="27" y="1"/>
                            <a:pt x="27" y="1"/>
                            <a:pt x="27" y="1"/>
                          </a:cubicBezTo>
                          <a:cubicBezTo>
                            <a:pt x="27" y="1"/>
                            <a:pt x="27" y="1"/>
                            <a:pt x="27" y="1"/>
                          </a:cubicBezTo>
                          <a:moveTo>
                            <a:pt x="32" y="1"/>
                          </a:moveTo>
                          <a:cubicBezTo>
                            <a:pt x="32" y="1"/>
                            <a:pt x="32" y="1"/>
                            <a:pt x="32" y="1"/>
                          </a:cubicBezTo>
                          <a:cubicBezTo>
                            <a:pt x="32" y="1"/>
                            <a:pt x="32" y="1"/>
                            <a:pt x="32" y="1"/>
                          </a:cubicBezTo>
                          <a:moveTo>
                            <a:pt x="17" y="1"/>
                          </a:moveTo>
                          <a:cubicBezTo>
                            <a:pt x="17" y="1"/>
                            <a:pt x="17" y="1"/>
                            <a:pt x="17" y="1"/>
                          </a:cubicBezTo>
                          <a:cubicBezTo>
                            <a:pt x="17" y="1"/>
                            <a:pt x="17" y="1"/>
                            <a:pt x="17" y="1"/>
                          </a:cubicBezTo>
                          <a:moveTo>
                            <a:pt x="31" y="3"/>
                          </a:moveTo>
                          <a:cubicBezTo>
                            <a:pt x="31" y="3"/>
                            <a:pt x="31" y="3"/>
                            <a:pt x="31" y="3"/>
                          </a:cubicBezTo>
                          <a:cubicBezTo>
                            <a:pt x="31" y="3"/>
                            <a:pt x="31" y="3"/>
                            <a:pt x="31" y="3"/>
                          </a:cubicBezTo>
                          <a:cubicBezTo>
                            <a:pt x="31" y="3"/>
                            <a:pt x="31" y="3"/>
                            <a:pt x="31" y="3"/>
                          </a:cubicBezTo>
                          <a:moveTo>
                            <a:pt x="16" y="3"/>
                          </a:moveTo>
                          <a:cubicBezTo>
                            <a:pt x="16" y="3"/>
                            <a:pt x="16" y="3"/>
                            <a:pt x="16" y="3"/>
                          </a:cubicBezTo>
                          <a:cubicBezTo>
                            <a:pt x="16" y="3"/>
                            <a:pt x="16" y="3"/>
                            <a:pt x="16" y="3"/>
                          </a:cubicBezTo>
                          <a:cubicBezTo>
                            <a:pt x="16" y="3"/>
                            <a:pt x="16" y="3"/>
                            <a:pt x="16" y="3"/>
                          </a:cubicBezTo>
                          <a:moveTo>
                            <a:pt x="29" y="3"/>
                          </a:moveTo>
                          <a:cubicBezTo>
                            <a:pt x="29" y="3"/>
                            <a:pt x="29" y="3"/>
                            <a:pt x="29" y="3"/>
                          </a:cubicBezTo>
                          <a:cubicBezTo>
                            <a:pt x="29" y="3"/>
                            <a:pt x="29" y="3"/>
                            <a:pt x="29" y="3"/>
                          </a:cubicBezTo>
                          <a:moveTo>
                            <a:pt x="32" y="3"/>
                          </a:moveTo>
                          <a:cubicBezTo>
                            <a:pt x="32" y="3"/>
                            <a:pt x="32" y="3"/>
                            <a:pt x="32" y="3"/>
                          </a:cubicBezTo>
                          <a:cubicBezTo>
                            <a:pt x="32" y="3"/>
                            <a:pt x="32" y="3"/>
                            <a:pt x="32" y="3"/>
                          </a:cubicBezTo>
                          <a:cubicBezTo>
                            <a:pt x="32" y="3"/>
                            <a:pt x="32" y="3"/>
                            <a:pt x="32" y="3"/>
                          </a:cubicBezTo>
                          <a:moveTo>
                            <a:pt x="34" y="4"/>
                          </a:moveTo>
                          <a:cubicBezTo>
                            <a:pt x="34" y="4"/>
                            <a:pt x="34" y="4"/>
                            <a:pt x="34" y="4"/>
                          </a:cubicBezTo>
                          <a:cubicBezTo>
                            <a:pt x="34" y="4"/>
                            <a:pt x="34" y="4"/>
                            <a:pt x="34" y="4"/>
                          </a:cubicBezTo>
                          <a:cubicBezTo>
                            <a:pt x="34" y="4"/>
                            <a:pt x="34" y="4"/>
                            <a:pt x="34" y="4"/>
                          </a:cubicBezTo>
                          <a:moveTo>
                            <a:pt x="25" y="4"/>
                          </a:moveTo>
                          <a:cubicBezTo>
                            <a:pt x="25" y="4"/>
                            <a:pt x="25" y="4"/>
                            <a:pt x="25" y="4"/>
                          </a:cubicBezTo>
                          <a:cubicBezTo>
                            <a:pt x="25" y="4"/>
                            <a:pt x="25" y="4"/>
                            <a:pt x="25" y="4"/>
                          </a:cubicBezTo>
                          <a:cubicBezTo>
                            <a:pt x="25" y="4"/>
                            <a:pt x="25" y="4"/>
                            <a:pt x="25" y="4"/>
                          </a:cubicBezTo>
                          <a:moveTo>
                            <a:pt x="27" y="4"/>
                          </a:moveTo>
                          <a:cubicBezTo>
                            <a:pt x="27" y="4"/>
                            <a:pt x="27" y="4"/>
                            <a:pt x="27" y="4"/>
                          </a:cubicBezTo>
                          <a:cubicBezTo>
                            <a:pt x="27" y="4"/>
                            <a:pt x="27" y="4"/>
                            <a:pt x="27" y="4"/>
                          </a:cubicBezTo>
                          <a:cubicBezTo>
                            <a:pt x="27" y="4"/>
                            <a:pt x="27" y="4"/>
                            <a:pt x="27" y="4"/>
                          </a:cubicBezTo>
                          <a:moveTo>
                            <a:pt x="8" y="4"/>
                          </a:moveTo>
                          <a:cubicBezTo>
                            <a:pt x="8" y="4"/>
                            <a:pt x="8" y="4"/>
                            <a:pt x="8" y="4"/>
                          </a:cubicBezTo>
                          <a:cubicBezTo>
                            <a:pt x="8" y="4"/>
                            <a:pt x="8" y="4"/>
                            <a:pt x="8" y="4"/>
                          </a:cubicBezTo>
                          <a:cubicBezTo>
                            <a:pt x="8" y="4"/>
                            <a:pt x="8" y="4"/>
                            <a:pt x="8" y="4"/>
                          </a:cubicBezTo>
                          <a:moveTo>
                            <a:pt x="26" y="5"/>
                          </a:moveTo>
                          <a:cubicBezTo>
                            <a:pt x="26" y="5"/>
                            <a:pt x="26" y="5"/>
                            <a:pt x="26" y="5"/>
                          </a:cubicBezTo>
                          <a:cubicBezTo>
                            <a:pt x="26" y="5"/>
                            <a:pt x="26" y="5"/>
                            <a:pt x="26" y="5"/>
                          </a:cubicBezTo>
                          <a:cubicBezTo>
                            <a:pt x="26" y="5"/>
                            <a:pt x="26" y="5"/>
                            <a:pt x="26" y="5"/>
                          </a:cubicBezTo>
                          <a:moveTo>
                            <a:pt x="13" y="5"/>
                          </a:moveTo>
                          <a:cubicBezTo>
                            <a:pt x="13" y="5"/>
                            <a:pt x="13" y="5"/>
                            <a:pt x="13" y="5"/>
                          </a:cubicBezTo>
                          <a:cubicBezTo>
                            <a:pt x="13" y="5"/>
                            <a:pt x="13" y="5"/>
                            <a:pt x="13" y="5"/>
                          </a:cubicBezTo>
                          <a:moveTo>
                            <a:pt x="20" y="6"/>
                          </a:moveTo>
                          <a:cubicBezTo>
                            <a:pt x="20" y="6"/>
                            <a:pt x="20" y="6"/>
                            <a:pt x="20" y="6"/>
                          </a:cubicBezTo>
                          <a:cubicBezTo>
                            <a:pt x="20" y="6"/>
                            <a:pt x="20" y="6"/>
                            <a:pt x="20" y="6"/>
                          </a:cubicBezTo>
                          <a:moveTo>
                            <a:pt x="14" y="6"/>
                          </a:moveTo>
                          <a:cubicBezTo>
                            <a:pt x="14" y="6"/>
                            <a:pt x="14" y="6"/>
                            <a:pt x="14" y="6"/>
                          </a:cubicBezTo>
                          <a:cubicBezTo>
                            <a:pt x="14" y="6"/>
                            <a:pt x="14" y="6"/>
                            <a:pt x="14" y="6"/>
                          </a:cubicBezTo>
                          <a:cubicBezTo>
                            <a:pt x="14" y="6"/>
                            <a:pt x="14" y="6"/>
                            <a:pt x="14" y="6"/>
                          </a:cubicBezTo>
                          <a:moveTo>
                            <a:pt x="21" y="6"/>
                          </a:moveTo>
                          <a:cubicBezTo>
                            <a:pt x="21" y="6"/>
                            <a:pt x="21" y="6"/>
                            <a:pt x="21" y="6"/>
                          </a:cubicBezTo>
                          <a:cubicBezTo>
                            <a:pt x="21" y="6"/>
                            <a:pt x="21" y="6"/>
                            <a:pt x="21" y="6"/>
                          </a:cubicBezTo>
                          <a:cubicBezTo>
                            <a:pt x="21" y="6"/>
                            <a:pt x="21" y="6"/>
                            <a:pt x="21" y="6"/>
                          </a:cubicBezTo>
                          <a:moveTo>
                            <a:pt x="19" y="7"/>
                          </a:moveTo>
                          <a:cubicBezTo>
                            <a:pt x="19" y="7"/>
                            <a:pt x="19" y="7"/>
                            <a:pt x="19" y="7"/>
                          </a:cubicBezTo>
                          <a:cubicBezTo>
                            <a:pt x="19" y="7"/>
                            <a:pt x="19" y="7"/>
                            <a:pt x="19" y="7"/>
                          </a:cubicBezTo>
                          <a:moveTo>
                            <a:pt x="3" y="13"/>
                          </a:moveTo>
                          <a:cubicBezTo>
                            <a:pt x="3" y="13"/>
                            <a:pt x="3" y="13"/>
                            <a:pt x="3" y="13"/>
                          </a:cubicBezTo>
                          <a:cubicBezTo>
                            <a:pt x="3" y="13"/>
                            <a:pt x="3" y="13"/>
                            <a:pt x="3" y="13"/>
                          </a:cubicBezTo>
                          <a:moveTo>
                            <a:pt x="0" y="15"/>
                          </a:moveTo>
                          <a:cubicBezTo>
                            <a:pt x="0" y="15"/>
                            <a:pt x="0" y="15"/>
                            <a:pt x="0" y="15"/>
                          </a:cubicBezTo>
                          <a:cubicBezTo>
                            <a:pt x="0" y="15"/>
                            <a:pt x="0" y="15"/>
                            <a:pt x="0" y="15"/>
                          </a:cubicBezTo>
                          <a:cubicBezTo>
                            <a:pt x="0" y="15"/>
                            <a:pt x="0" y="15"/>
                            <a:pt x="0" y="15"/>
                          </a:cubicBezTo>
                          <a:moveTo>
                            <a:pt x="3" y="14"/>
                          </a:moveTo>
                          <a:cubicBezTo>
                            <a:pt x="3" y="15"/>
                            <a:pt x="2" y="15"/>
                            <a:pt x="2" y="16"/>
                          </a:cubicBezTo>
                          <a:cubicBezTo>
                            <a:pt x="2" y="16"/>
                            <a:pt x="2" y="15"/>
                            <a:pt x="2" y="15"/>
                          </a:cubicBezTo>
                          <a:cubicBezTo>
                            <a:pt x="3" y="15"/>
                            <a:pt x="3" y="14"/>
                            <a:pt x="3" y="14"/>
                          </a:cubicBezTo>
                          <a:moveTo>
                            <a:pt x="5" y="13"/>
                          </a:moveTo>
                          <a:cubicBezTo>
                            <a:pt x="4" y="14"/>
                            <a:pt x="4" y="15"/>
                            <a:pt x="3" y="16"/>
                          </a:cubicBezTo>
                          <a:cubicBezTo>
                            <a:pt x="3" y="16"/>
                            <a:pt x="3" y="16"/>
                            <a:pt x="3" y="16"/>
                          </a:cubicBezTo>
                          <a:cubicBezTo>
                            <a:pt x="3" y="16"/>
                            <a:pt x="3" y="16"/>
                            <a:pt x="3" y="16"/>
                          </a:cubicBezTo>
                          <a:cubicBezTo>
                            <a:pt x="4" y="15"/>
                            <a:pt x="4" y="14"/>
                            <a:pt x="5" y="13"/>
                          </a:cubicBezTo>
                          <a:moveTo>
                            <a:pt x="9" y="11"/>
                          </a:moveTo>
                          <a:cubicBezTo>
                            <a:pt x="9" y="11"/>
                            <a:pt x="9" y="11"/>
                            <a:pt x="9" y="11"/>
                          </a:cubicBezTo>
                          <a:cubicBezTo>
                            <a:pt x="9" y="11"/>
                            <a:pt x="9" y="11"/>
                            <a:pt x="9" y="11"/>
                          </a:cubicBezTo>
                          <a:cubicBezTo>
                            <a:pt x="8" y="12"/>
                            <a:pt x="7" y="14"/>
                            <a:pt x="6" y="15"/>
                          </a:cubicBezTo>
                          <a:cubicBezTo>
                            <a:pt x="6" y="16"/>
                            <a:pt x="5" y="18"/>
                            <a:pt x="4" y="19"/>
                          </a:cubicBezTo>
                          <a:cubicBezTo>
                            <a:pt x="4" y="18"/>
                            <a:pt x="5" y="17"/>
                            <a:pt x="5" y="17"/>
                          </a:cubicBezTo>
                          <a:cubicBezTo>
                            <a:pt x="5" y="17"/>
                            <a:pt x="5" y="17"/>
                            <a:pt x="5" y="17"/>
                          </a:cubicBezTo>
                          <a:cubicBezTo>
                            <a:pt x="6" y="15"/>
                            <a:pt x="7" y="13"/>
                            <a:pt x="9" y="11"/>
                          </a:cubicBezTo>
                          <a:moveTo>
                            <a:pt x="4" y="10"/>
                          </a:moveTo>
                          <a:cubicBezTo>
                            <a:pt x="3" y="11"/>
                            <a:pt x="3" y="12"/>
                            <a:pt x="2" y="13"/>
                          </a:cubicBezTo>
                          <a:cubicBezTo>
                            <a:pt x="3" y="12"/>
                            <a:pt x="3" y="12"/>
                            <a:pt x="3" y="12"/>
                          </a:cubicBezTo>
                          <a:cubicBezTo>
                            <a:pt x="3" y="12"/>
                            <a:pt x="3" y="12"/>
                            <a:pt x="3" y="12"/>
                          </a:cubicBezTo>
                          <a:cubicBezTo>
                            <a:pt x="3" y="11"/>
                            <a:pt x="4" y="10"/>
                            <a:pt x="4" y="10"/>
                          </a:cubicBezTo>
                          <a:moveTo>
                            <a:pt x="15" y="7"/>
                          </a:moveTo>
                          <a:cubicBezTo>
                            <a:pt x="13" y="11"/>
                            <a:pt x="10" y="15"/>
                            <a:pt x="8" y="18"/>
                          </a:cubicBezTo>
                          <a:cubicBezTo>
                            <a:pt x="8" y="18"/>
                            <a:pt x="8" y="18"/>
                            <a:pt x="8" y="18"/>
                          </a:cubicBezTo>
                          <a:cubicBezTo>
                            <a:pt x="8" y="18"/>
                            <a:pt x="8" y="18"/>
                            <a:pt x="8" y="18"/>
                          </a:cubicBezTo>
                          <a:cubicBezTo>
                            <a:pt x="10" y="14"/>
                            <a:pt x="12" y="11"/>
                            <a:pt x="15" y="7"/>
                          </a:cubicBezTo>
                          <a:moveTo>
                            <a:pt x="5" y="7"/>
                          </a:moveTo>
                          <a:cubicBezTo>
                            <a:pt x="5" y="7"/>
                            <a:pt x="5" y="8"/>
                            <a:pt x="5" y="8"/>
                          </a:cubicBezTo>
                          <a:cubicBezTo>
                            <a:pt x="5" y="8"/>
                            <a:pt x="5" y="8"/>
                            <a:pt x="5" y="8"/>
                          </a:cubicBezTo>
                          <a:cubicBezTo>
                            <a:pt x="5" y="8"/>
                            <a:pt x="5" y="8"/>
                            <a:pt x="5" y="8"/>
                          </a:cubicBezTo>
                          <a:cubicBezTo>
                            <a:pt x="5" y="8"/>
                            <a:pt x="5" y="8"/>
                            <a:pt x="5" y="8"/>
                          </a:cubicBezTo>
                          <a:cubicBezTo>
                            <a:pt x="4" y="9"/>
                            <a:pt x="3" y="10"/>
                            <a:pt x="3" y="12"/>
                          </a:cubicBezTo>
                          <a:cubicBezTo>
                            <a:pt x="3" y="12"/>
                            <a:pt x="2" y="13"/>
                            <a:pt x="2" y="13"/>
                          </a:cubicBezTo>
                          <a:cubicBezTo>
                            <a:pt x="2" y="14"/>
                            <a:pt x="1" y="15"/>
                            <a:pt x="0" y="16"/>
                          </a:cubicBezTo>
                          <a:cubicBezTo>
                            <a:pt x="0" y="16"/>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4"/>
                            <a:pt x="1" y="14"/>
                            <a:pt x="1" y="13"/>
                          </a:cubicBezTo>
                          <a:cubicBezTo>
                            <a:pt x="1" y="13"/>
                            <a:pt x="1" y="13"/>
                            <a:pt x="1" y="13"/>
                          </a:cubicBezTo>
                          <a:cubicBezTo>
                            <a:pt x="2" y="11"/>
                            <a:pt x="3" y="10"/>
                            <a:pt x="4" y="8"/>
                          </a:cubicBezTo>
                          <a:cubicBezTo>
                            <a:pt x="5" y="8"/>
                            <a:pt x="5" y="7"/>
                            <a:pt x="5" y="7"/>
                          </a:cubicBezTo>
                          <a:moveTo>
                            <a:pt x="7" y="7"/>
                          </a:moveTo>
                          <a:cubicBezTo>
                            <a:pt x="6" y="9"/>
                            <a:pt x="5" y="11"/>
                            <a:pt x="3" y="14"/>
                          </a:cubicBezTo>
                          <a:cubicBezTo>
                            <a:pt x="3" y="14"/>
                            <a:pt x="3" y="14"/>
                            <a:pt x="3" y="14"/>
                          </a:cubicBezTo>
                          <a:cubicBezTo>
                            <a:pt x="3" y="14"/>
                            <a:pt x="3" y="15"/>
                            <a:pt x="2" y="15"/>
                          </a:cubicBezTo>
                          <a:cubicBezTo>
                            <a:pt x="2" y="14"/>
                            <a:pt x="3" y="13"/>
                            <a:pt x="3" y="13"/>
                          </a:cubicBezTo>
                          <a:cubicBezTo>
                            <a:pt x="3" y="13"/>
                            <a:pt x="3" y="13"/>
                            <a:pt x="3" y="13"/>
                          </a:cubicBezTo>
                          <a:cubicBezTo>
                            <a:pt x="4" y="10"/>
                            <a:pt x="5" y="9"/>
                            <a:pt x="7" y="7"/>
                          </a:cubicBezTo>
                          <a:moveTo>
                            <a:pt x="18" y="5"/>
                          </a:moveTo>
                          <a:cubicBezTo>
                            <a:pt x="18" y="6"/>
                            <a:pt x="17" y="7"/>
                            <a:pt x="16" y="8"/>
                          </a:cubicBezTo>
                          <a:cubicBezTo>
                            <a:pt x="15" y="9"/>
                            <a:pt x="15" y="10"/>
                            <a:pt x="14" y="11"/>
                          </a:cubicBezTo>
                          <a:cubicBezTo>
                            <a:pt x="13" y="13"/>
                            <a:pt x="12" y="14"/>
                            <a:pt x="11" y="15"/>
                          </a:cubicBezTo>
                          <a:cubicBezTo>
                            <a:pt x="11" y="15"/>
                            <a:pt x="11" y="15"/>
                            <a:pt x="11" y="15"/>
                          </a:cubicBezTo>
                          <a:cubicBezTo>
                            <a:pt x="13" y="12"/>
                            <a:pt x="15" y="10"/>
                            <a:pt x="17" y="7"/>
                          </a:cubicBezTo>
                          <a:cubicBezTo>
                            <a:pt x="17" y="6"/>
                            <a:pt x="18" y="6"/>
                            <a:pt x="18" y="5"/>
                          </a:cubicBezTo>
                          <a:moveTo>
                            <a:pt x="8" y="5"/>
                          </a:moveTo>
                          <a:cubicBezTo>
                            <a:pt x="8" y="6"/>
                            <a:pt x="7" y="7"/>
                            <a:pt x="7" y="9"/>
                          </a:cubicBezTo>
                          <a:cubicBezTo>
                            <a:pt x="6" y="10"/>
                            <a:pt x="5" y="12"/>
                            <a:pt x="4" y="13"/>
                          </a:cubicBezTo>
                          <a:cubicBezTo>
                            <a:pt x="5" y="11"/>
                            <a:pt x="6" y="8"/>
                            <a:pt x="7" y="6"/>
                          </a:cubicBezTo>
                          <a:cubicBezTo>
                            <a:pt x="8" y="6"/>
                            <a:pt x="8" y="5"/>
                            <a:pt x="8" y="5"/>
                          </a:cubicBezTo>
                          <a:moveTo>
                            <a:pt x="33" y="5"/>
                          </a:moveTo>
                          <a:cubicBezTo>
                            <a:pt x="33" y="5"/>
                            <a:pt x="33" y="5"/>
                            <a:pt x="33" y="5"/>
                          </a:cubicBezTo>
                          <a:cubicBezTo>
                            <a:pt x="33" y="5"/>
                            <a:pt x="33" y="5"/>
                            <a:pt x="33" y="5"/>
                          </a:cubicBezTo>
                          <a:moveTo>
                            <a:pt x="8" y="4"/>
                          </a:moveTo>
                          <a:cubicBezTo>
                            <a:pt x="8" y="5"/>
                            <a:pt x="8" y="5"/>
                            <a:pt x="8" y="5"/>
                          </a:cubicBezTo>
                          <a:cubicBezTo>
                            <a:pt x="8" y="5"/>
                            <a:pt x="8" y="5"/>
                            <a:pt x="8" y="5"/>
                          </a:cubicBezTo>
                          <a:cubicBezTo>
                            <a:pt x="8" y="5"/>
                            <a:pt x="8" y="5"/>
                            <a:pt x="8" y="5"/>
                          </a:cubicBezTo>
                          <a:cubicBezTo>
                            <a:pt x="8" y="6"/>
                            <a:pt x="8" y="6"/>
                            <a:pt x="7" y="6"/>
                          </a:cubicBezTo>
                          <a:cubicBezTo>
                            <a:pt x="5" y="9"/>
                            <a:pt x="3" y="12"/>
                            <a:pt x="2" y="15"/>
                          </a:cubicBezTo>
                          <a:cubicBezTo>
                            <a:pt x="2" y="15"/>
                            <a:pt x="2" y="15"/>
                            <a:pt x="2" y="15"/>
                          </a:cubicBezTo>
                          <a:cubicBezTo>
                            <a:pt x="2" y="15"/>
                            <a:pt x="2" y="14"/>
                            <a:pt x="2" y="14"/>
                          </a:cubicBezTo>
                          <a:cubicBezTo>
                            <a:pt x="2" y="14"/>
                            <a:pt x="2" y="14"/>
                            <a:pt x="2" y="14"/>
                          </a:cubicBezTo>
                          <a:cubicBezTo>
                            <a:pt x="2" y="14"/>
                            <a:pt x="2" y="13"/>
                            <a:pt x="2" y="13"/>
                          </a:cubicBezTo>
                          <a:cubicBezTo>
                            <a:pt x="3" y="12"/>
                            <a:pt x="4" y="10"/>
                            <a:pt x="4" y="9"/>
                          </a:cubicBezTo>
                          <a:cubicBezTo>
                            <a:pt x="4" y="9"/>
                            <a:pt x="5" y="8"/>
                            <a:pt x="5" y="8"/>
                          </a:cubicBezTo>
                          <a:cubicBezTo>
                            <a:pt x="5" y="8"/>
                            <a:pt x="5" y="7"/>
                            <a:pt x="5" y="7"/>
                          </a:cubicBezTo>
                          <a:cubicBezTo>
                            <a:pt x="5" y="7"/>
                            <a:pt x="5" y="7"/>
                            <a:pt x="5" y="7"/>
                          </a:cubicBezTo>
                          <a:cubicBezTo>
                            <a:pt x="6" y="6"/>
                            <a:pt x="7" y="5"/>
                            <a:pt x="8" y="4"/>
                          </a:cubicBezTo>
                          <a:cubicBezTo>
                            <a:pt x="8" y="4"/>
                            <a:pt x="8" y="4"/>
                            <a:pt x="8" y="4"/>
                          </a:cubicBezTo>
                          <a:cubicBezTo>
                            <a:pt x="8" y="4"/>
                            <a:pt x="8" y="4"/>
                            <a:pt x="8" y="4"/>
                          </a:cubicBezTo>
                          <a:cubicBezTo>
                            <a:pt x="8" y="4"/>
                            <a:pt x="8" y="4"/>
                            <a:pt x="8" y="4"/>
                          </a:cubicBezTo>
                          <a:cubicBezTo>
                            <a:pt x="8" y="4"/>
                            <a:pt x="8" y="4"/>
                            <a:pt x="8" y="4"/>
                          </a:cubicBezTo>
                          <a:cubicBezTo>
                            <a:pt x="8" y="4"/>
                            <a:pt x="8" y="4"/>
                            <a:pt x="8" y="4"/>
                          </a:cubicBezTo>
                          <a:moveTo>
                            <a:pt x="16" y="4"/>
                          </a:moveTo>
                          <a:cubicBezTo>
                            <a:pt x="13" y="9"/>
                            <a:pt x="9" y="14"/>
                            <a:pt x="6" y="19"/>
                          </a:cubicBezTo>
                          <a:cubicBezTo>
                            <a:pt x="7" y="18"/>
                            <a:pt x="7" y="18"/>
                            <a:pt x="7" y="18"/>
                          </a:cubicBezTo>
                          <a:cubicBezTo>
                            <a:pt x="7" y="18"/>
                            <a:pt x="7" y="18"/>
                            <a:pt x="7" y="18"/>
                          </a:cubicBezTo>
                          <a:cubicBezTo>
                            <a:pt x="9" y="14"/>
                            <a:pt x="11" y="9"/>
                            <a:pt x="14" y="6"/>
                          </a:cubicBezTo>
                          <a:cubicBezTo>
                            <a:pt x="14" y="6"/>
                            <a:pt x="14" y="6"/>
                            <a:pt x="14" y="6"/>
                          </a:cubicBezTo>
                          <a:cubicBezTo>
                            <a:pt x="14" y="6"/>
                            <a:pt x="14" y="6"/>
                            <a:pt x="14" y="6"/>
                          </a:cubicBezTo>
                          <a:cubicBezTo>
                            <a:pt x="14" y="6"/>
                            <a:pt x="14" y="6"/>
                            <a:pt x="14" y="6"/>
                          </a:cubicBezTo>
                          <a:cubicBezTo>
                            <a:pt x="14" y="6"/>
                            <a:pt x="14" y="6"/>
                            <a:pt x="14" y="6"/>
                          </a:cubicBezTo>
                          <a:cubicBezTo>
                            <a:pt x="15" y="5"/>
                            <a:pt x="15" y="5"/>
                            <a:pt x="16" y="4"/>
                          </a:cubicBezTo>
                          <a:moveTo>
                            <a:pt x="9" y="4"/>
                          </a:moveTo>
                          <a:cubicBezTo>
                            <a:pt x="9" y="4"/>
                            <a:pt x="9" y="5"/>
                            <a:pt x="9" y="5"/>
                          </a:cubicBezTo>
                          <a:cubicBezTo>
                            <a:pt x="9" y="5"/>
                            <a:pt x="9" y="5"/>
                            <a:pt x="9" y="5"/>
                          </a:cubicBezTo>
                          <a:cubicBezTo>
                            <a:pt x="8" y="6"/>
                            <a:pt x="8" y="7"/>
                            <a:pt x="7" y="8"/>
                          </a:cubicBezTo>
                          <a:cubicBezTo>
                            <a:pt x="8" y="7"/>
                            <a:pt x="8" y="6"/>
                            <a:pt x="8" y="5"/>
                          </a:cubicBezTo>
                          <a:cubicBezTo>
                            <a:pt x="8" y="5"/>
                            <a:pt x="9" y="4"/>
                            <a:pt x="9" y="4"/>
                          </a:cubicBezTo>
                          <a:moveTo>
                            <a:pt x="16" y="3"/>
                          </a:moveTo>
                          <a:cubicBezTo>
                            <a:pt x="14" y="5"/>
                            <a:pt x="12" y="7"/>
                            <a:pt x="11" y="9"/>
                          </a:cubicBezTo>
                          <a:cubicBezTo>
                            <a:pt x="11" y="10"/>
                            <a:pt x="10" y="11"/>
                            <a:pt x="10" y="11"/>
                          </a:cubicBezTo>
                          <a:cubicBezTo>
                            <a:pt x="9" y="12"/>
                            <a:pt x="9" y="13"/>
                            <a:pt x="8" y="14"/>
                          </a:cubicBezTo>
                          <a:cubicBezTo>
                            <a:pt x="7" y="15"/>
                            <a:pt x="6" y="17"/>
                            <a:pt x="6" y="19"/>
                          </a:cubicBezTo>
                          <a:cubicBezTo>
                            <a:pt x="6" y="17"/>
                            <a:pt x="6" y="16"/>
                            <a:pt x="7" y="15"/>
                          </a:cubicBezTo>
                          <a:cubicBezTo>
                            <a:pt x="7" y="15"/>
                            <a:pt x="7" y="15"/>
                            <a:pt x="7" y="15"/>
                          </a:cubicBezTo>
                          <a:cubicBezTo>
                            <a:pt x="8" y="12"/>
                            <a:pt x="10" y="9"/>
                            <a:pt x="12" y="7"/>
                          </a:cubicBezTo>
                          <a:cubicBezTo>
                            <a:pt x="13" y="5"/>
                            <a:pt x="14" y="4"/>
                            <a:pt x="16" y="3"/>
                          </a:cubicBezTo>
                          <a:moveTo>
                            <a:pt x="24" y="3"/>
                          </a:moveTo>
                          <a:cubicBezTo>
                            <a:pt x="22" y="5"/>
                            <a:pt x="21" y="7"/>
                            <a:pt x="19" y="9"/>
                          </a:cubicBezTo>
                          <a:cubicBezTo>
                            <a:pt x="20" y="8"/>
                            <a:pt x="20" y="7"/>
                            <a:pt x="21" y="6"/>
                          </a:cubicBezTo>
                          <a:cubicBezTo>
                            <a:pt x="21" y="6"/>
                            <a:pt x="21" y="6"/>
                            <a:pt x="21" y="6"/>
                          </a:cubicBezTo>
                          <a:cubicBezTo>
                            <a:pt x="21" y="6"/>
                            <a:pt x="21" y="6"/>
                            <a:pt x="21" y="6"/>
                          </a:cubicBezTo>
                          <a:cubicBezTo>
                            <a:pt x="21" y="6"/>
                            <a:pt x="21" y="6"/>
                            <a:pt x="21" y="6"/>
                          </a:cubicBezTo>
                          <a:cubicBezTo>
                            <a:pt x="21" y="6"/>
                            <a:pt x="21" y="6"/>
                            <a:pt x="21" y="6"/>
                          </a:cubicBezTo>
                          <a:cubicBezTo>
                            <a:pt x="22" y="5"/>
                            <a:pt x="23" y="4"/>
                            <a:pt x="24" y="3"/>
                          </a:cubicBezTo>
                          <a:moveTo>
                            <a:pt x="28" y="2"/>
                          </a:moveTo>
                          <a:cubicBezTo>
                            <a:pt x="27" y="3"/>
                            <a:pt x="27" y="4"/>
                            <a:pt x="26" y="5"/>
                          </a:cubicBezTo>
                          <a:cubicBezTo>
                            <a:pt x="26" y="5"/>
                            <a:pt x="26" y="5"/>
                            <a:pt x="26" y="5"/>
                          </a:cubicBezTo>
                          <a:cubicBezTo>
                            <a:pt x="26" y="5"/>
                            <a:pt x="26" y="5"/>
                            <a:pt x="26" y="5"/>
                          </a:cubicBezTo>
                          <a:cubicBezTo>
                            <a:pt x="26" y="5"/>
                            <a:pt x="26" y="5"/>
                            <a:pt x="26" y="5"/>
                          </a:cubicBezTo>
                          <a:cubicBezTo>
                            <a:pt x="26" y="5"/>
                            <a:pt x="26" y="5"/>
                            <a:pt x="26" y="5"/>
                          </a:cubicBezTo>
                          <a:cubicBezTo>
                            <a:pt x="26" y="5"/>
                            <a:pt x="25" y="6"/>
                            <a:pt x="25" y="7"/>
                          </a:cubicBezTo>
                          <a:cubicBezTo>
                            <a:pt x="25" y="6"/>
                            <a:pt x="26" y="5"/>
                            <a:pt x="27" y="4"/>
                          </a:cubicBezTo>
                          <a:cubicBezTo>
                            <a:pt x="27" y="4"/>
                            <a:pt x="27" y="4"/>
                            <a:pt x="27" y="4"/>
                          </a:cubicBezTo>
                          <a:cubicBezTo>
                            <a:pt x="27" y="4"/>
                            <a:pt x="27" y="4"/>
                            <a:pt x="27" y="4"/>
                          </a:cubicBezTo>
                          <a:cubicBezTo>
                            <a:pt x="27" y="4"/>
                            <a:pt x="27" y="4"/>
                            <a:pt x="27" y="4"/>
                          </a:cubicBezTo>
                          <a:cubicBezTo>
                            <a:pt x="27" y="4"/>
                            <a:pt x="27" y="4"/>
                            <a:pt x="27" y="4"/>
                          </a:cubicBezTo>
                          <a:cubicBezTo>
                            <a:pt x="27" y="3"/>
                            <a:pt x="28" y="3"/>
                            <a:pt x="28" y="2"/>
                          </a:cubicBezTo>
                          <a:moveTo>
                            <a:pt x="30" y="2"/>
                          </a:moveTo>
                          <a:cubicBezTo>
                            <a:pt x="30" y="3"/>
                            <a:pt x="28" y="5"/>
                            <a:pt x="27" y="6"/>
                          </a:cubicBezTo>
                          <a:cubicBezTo>
                            <a:pt x="28" y="5"/>
                            <a:pt x="29" y="4"/>
                            <a:pt x="29" y="3"/>
                          </a:cubicBezTo>
                          <a:cubicBezTo>
                            <a:pt x="29" y="3"/>
                            <a:pt x="29" y="3"/>
                            <a:pt x="29" y="3"/>
                          </a:cubicBezTo>
                          <a:cubicBezTo>
                            <a:pt x="29" y="3"/>
                            <a:pt x="29" y="3"/>
                            <a:pt x="29" y="3"/>
                          </a:cubicBezTo>
                          <a:cubicBezTo>
                            <a:pt x="29" y="3"/>
                            <a:pt x="29" y="3"/>
                            <a:pt x="29" y="3"/>
                          </a:cubicBezTo>
                          <a:cubicBezTo>
                            <a:pt x="29" y="3"/>
                            <a:pt x="29" y="3"/>
                            <a:pt x="29" y="3"/>
                          </a:cubicBezTo>
                          <a:cubicBezTo>
                            <a:pt x="30" y="3"/>
                            <a:pt x="30" y="2"/>
                            <a:pt x="30" y="2"/>
                          </a:cubicBezTo>
                          <a:moveTo>
                            <a:pt x="26" y="2"/>
                          </a:moveTo>
                          <a:cubicBezTo>
                            <a:pt x="25" y="3"/>
                            <a:pt x="24" y="4"/>
                            <a:pt x="23" y="5"/>
                          </a:cubicBezTo>
                          <a:cubicBezTo>
                            <a:pt x="23" y="5"/>
                            <a:pt x="23" y="5"/>
                            <a:pt x="23" y="5"/>
                          </a:cubicBezTo>
                          <a:cubicBezTo>
                            <a:pt x="22" y="6"/>
                            <a:pt x="21" y="7"/>
                            <a:pt x="20" y="8"/>
                          </a:cubicBezTo>
                          <a:cubicBezTo>
                            <a:pt x="21" y="7"/>
                            <a:pt x="22" y="6"/>
                            <a:pt x="23" y="4"/>
                          </a:cubicBezTo>
                          <a:cubicBezTo>
                            <a:pt x="24" y="3"/>
                            <a:pt x="25" y="3"/>
                            <a:pt x="26" y="2"/>
                          </a:cubicBezTo>
                          <a:moveTo>
                            <a:pt x="32" y="1"/>
                          </a:moveTo>
                          <a:cubicBezTo>
                            <a:pt x="31" y="3"/>
                            <a:pt x="30" y="4"/>
                            <a:pt x="30" y="5"/>
                          </a:cubicBezTo>
                          <a:cubicBezTo>
                            <a:pt x="30" y="5"/>
                            <a:pt x="30" y="5"/>
                            <a:pt x="30" y="4"/>
                          </a:cubicBezTo>
                          <a:cubicBezTo>
                            <a:pt x="30" y="4"/>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2"/>
                            <a:pt x="32" y="2"/>
                            <a:pt x="32" y="1"/>
                          </a:cubicBezTo>
                          <a:moveTo>
                            <a:pt x="28" y="1"/>
                          </a:moveTo>
                          <a:cubicBezTo>
                            <a:pt x="27" y="3"/>
                            <a:pt x="26" y="4"/>
                            <a:pt x="25" y="5"/>
                          </a:cubicBezTo>
                          <a:cubicBezTo>
                            <a:pt x="24" y="6"/>
                            <a:pt x="23" y="7"/>
                            <a:pt x="22" y="8"/>
                          </a:cubicBezTo>
                          <a:cubicBezTo>
                            <a:pt x="23" y="7"/>
                            <a:pt x="24" y="5"/>
                            <a:pt x="25" y="4"/>
                          </a:cubicBezTo>
                          <a:cubicBezTo>
                            <a:pt x="25" y="4"/>
                            <a:pt x="25" y="4"/>
                            <a:pt x="25" y="4"/>
                          </a:cubicBezTo>
                          <a:cubicBezTo>
                            <a:pt x="25" y="4"/>
                            <a:pt x="25" y="4"/>
                            <a:pt x="25" y="4"/>
                          </a:cubicBezTo>
                          <a:cubicBezTo>
                            <a:pt x="25" y="4"/>
                            <a:pt x="25" y="4"/>
                            <a:pt x="25" y="4"/>
                          </a:cubicBezTo>
                          <a:cubicBezTo>
                            <a:pt x="25" y="4"/>
                            <a:pt x="25" y="4"/>
                            <a:pt x="25" y="4"/>
                          </a:cubicBezTo>
                          <a:cubicBezTo>
                            <a:pt x="26" y="3"/>
                            <a:pt x="27" y="2"/>
                            <a:pt x="28" y="1"/>
                          </a:cubicBezTo>
                          <a:moveTo>
                            <a:pt x="29" y="0"/>
                          </a:moveTo>
                          <a:cubicBezTo>
                            <a:pt x="28" y="0"/>
                            <a:pt x="27" y="0"/>
                            <a:pt x="27" y="1"/>
                          </a:cubicBezTo>
                          <a:cubicBezTo>
                            <a:pt x="27" y="1"/>
                            <a:pt x="26" y="1"/>
                            <a:pt x="26" y="1"/>
                          </a:cubicBezTo>
                          <a:cubicBezTo>
                            <a:pt x="26" y="1"/>
                            <a:pt x="27" y="1"/>
                            <a:pt x="27" y="0"/>
                          </a:cubicBezTo>
                          <a:cubicBezTo>
                            <a:pt x="27" y="0"/>
                            <a:pt x="27" y="0"/>
                            <a:pt x="27" y="0"/>
                          </a:cubicBezTo>
                          <a:cubicBezTo>
                            <a:pt x="26" y="1"/>
                            <a:pt x="26" y="1"/>
                            <a:pt x="25" y="2"/>
                          </a:cubicBezTo>
                          <a:cubicBezTo>
                            <a:pt x="25" y="1"/>
                            <a:pt x="26" y="1"/>
                            <a:pt x="27" y="0"/>
                          </a:cubicBezTo>
                          <a:cubicBezTo>
                            <a:pt x="27" y="0"/>
                            <a:pt x="27" y="0"/>
                            <a:pt x="27" y="0"/>
                          </a:cubicBezTo>
                          <a:cubicBezTo>
                            <a:pt x="24" y="1"/>
                            <a:pt x="22" y="3"/>
                            <a:pt x="21" y="5"/>
                          </a:cubicBezTo>
                          <a:cubicBezTo>
                            <a:pt x="19" y="7"/>
                            <a:pt x="17" y="9"/>
                            <a:pt x="16" y="11"/>
                          </a:cubicBezTo>
                          <a:cubicBezTo>
                            <a:pt x="17" y="10"/>
                            <a:pt x="18" y="8"/>
                            <a:pt x="19" y="7"/>
                          </a:cubicBezTo>
                          <a:cubicBezTo>
                            <a:pt x="19" y="7"/>
                            <a:pt x="19" y="7"/>
                            <a:pt x="19" y="7"/>
                          </a:cubicBezTo>
                          <a:cubicBezTo>
                            <a:pt x="20" y="5"/>
                            <a:pt x="22" y="3"/>
                            <a:pt x="23" y="0"/>
                          </a:cubicBezTo>
                          <a:cubicBezTo>
                            <a:pt x="23" y="0"/>
                            <a:pt x="23" y="0"/>
                            <a:pt x="23" y="0"/>
                          </a:cubicBezTo>
                          <a:cubicBezTo>
                            <a:pt x="22" y="1"/>
                            <a:pt x="21" y="3"/>
                            <a:pt x="20" y="4"/>
                          </a:cubicBezTo>
                          <a:cubicBezTo>
                            <a:pt x="20" y="3"/>
                            <a:pt x="21" y="2"/>
                            <a:pt x="22" y="1"/>
                          </a:cubicBezTo>
                          <a:cubicBezTo>
                            <a:pt x="22" y="1"/>
                            <a:pt x="22" y="1"/>
                            <a:pt x="22" y="1"/>
                          </a:cubicBezTo>
                          <a:cubicBezTo>
                            <a:pt x="19" y="3"/>
                            <a:pt x="18" y="4"/>
                            <a:pt x="16" y="6"/>
                          </a:cubicBezTo>
                          <a:cubicBezTo>
                            <a:pt x="17" y="5"/>
                            <a:pt x="18" y="3"/>
                            <a:pt x="19" y="1"/>
                          </a:cubicBezTo>
                          <a:cubicBezTo>
                            <a:pt x="19" y="1"/>
                            <a:pt x="19" y="1"/>
                            <a:pt x="19" y="1"/>
                          </a:cubicBezTo>
                          <a:cubicBezTo>
                            <a:pt x="18" y="2"/>
                            <a:pt x="17" y="2"/>
                            <a:pt x="16" y="3"/>
                          </a:cubicBezTo>
                          <a:cubicBezTo>
                            <a:pt x="17" y="3"/>
                            <a:pt x="17" y="3"/>
                            <a:pt x="17" y="2"/>
                          </a:cubicBezTo>
                          <a:cubicBezTo>
                            <a:pt x="17" y="2"/>
                            <a:pt x="17" y="2"/>
                            <a:pt x="17" y="2"/>
                          </a:cubicBezTo>
                          <a:cubicBezTo>
                            <a:pt x="17" y="2"/>
                            <a:pt x="16" y="3"/>
                            <a:pt x="16" y="3"/>
                          </a:cubicBezTo>
                          <a:cubicBezTo>
                            <a:pt x="16" y="2"/>
                            <a:pt x="17" y="2"/>
                            <a:pt x="17" y="1"/>
                          </a:cubicBezTo>
                          <a:cubicBezTo>
                            <a:pt x="17" y="1"/>
                            <a:pt x="17" y="1"/>
                            <a:pt x="17" y="1"/>
                          </a:cubicBezTo>
                          <a:cubicBezTo>
                            <a:pt x="15" y="3"/>
                            <a:pt x="13" y="5"/>
                            <a:pt x="12" y="7"/>
                          </a:cubicBezTo>
                          <a:cubicBezTo>
                            <a:pt x="12" y="6"/>
                            <a:pt x="13" y="4"/>
                            <a:pt x="13" y="3"/>
                          </a:cubicBezTo>
                          <a:cubicBezTo>
                            <a:pt x="13" y="3"/>
                            <a:pt x="13" y="3"/>
                            <a:pt x="13" y="3"/>
                          </a:cubicBezTo>
                          <a:cubicBezTo>
                            <a:pt x="11" y="4"/>
                            <a:pt x="9" y="7"/>
                            <a:pt x="7" y="9"/>
                          </a:cubicBezTo>
                          <a:cubicBezTo>
                            <a:pt x="6" y="10"/>
                            <a:pt x="6" y="10"/>
                            <a:pt x="6" y="11"/>
                          </a:cubicBezTo>
                          <a:cubicBezTo>
                            <a:pt x="6" y="10"/>
                            <a:pt x="7" y="9"/>
                            <a:pt x="7" y="8"/>
                          </a:cubicBezTo>
                          <a:cubicBezTo>
                            <a:pt x="8" y="7"/>
                            <a:pt x="9" y="5"/>
                            <a:pt x="9" y="4"/>
                          </a:cubicBezTo>
                          <a:cubicBezTo>
                            <a:pt x="9" y="3"/>
                            <a:pt x="9" y="3"/>
                            <a:pt x="9" y="3"/>
                          </a:cubicBezTo>
                          <a:cubicBezTo>
                            <a:pt x="9" y="4"/>
                            <a:pt x="9" y="4"/>
                            <a:pt x="8" y="5"/>
                          </a:cubicBezTo>
                          <a:cubicBezTo>
                            <a:pt x="8" y="5"/>
                            <a:pt x="8" y="4"/>
                            <a:pt x="8" y="4"/>
                          </a:cubicBezTo>
                          <a:cubicBezTo>
                            <a:pt x="8" y="4"/>
                            <a:pt x="8" y="4"/>
                            <a:pt x="8" y="4"/>
                          </a:cubicBezTo>
                          <a:cubicBezTo>
                            <a:pt x="6" y="6"/>
                            <a:pt x="5" y="7"/>
                            <a:pt x="3" y="9"/>
                          </a:cubicBezTo>
                          <a:cubicBezTo>
                            <a:pt x="2" y="10"/>
                            <a:pt x="2" y="12"/>
                            <a:pt x="1" y="13"/>
                          </a:cubicBezTo>
                          <a:cubicBezTo>
                            <a:pt x="1" y="14"/>
                            <a:pt x="0" y="15"/>
                            <a:pt x="0" y="16"/>
                          </a:cubicBezTo>
                          <a:cubicBezTo>
                            <a:pt x="0" y="16"/>
                            <a:pt x="0" y="16"/>
                            <a:pt x="0" y="16"/>
                          </a:cubicBezTo>
                          <a:cubicBezTo>
                            <a:pt x="1" y="15"/>
                            <a:pt x="2" y="14"/>
                            <a:pt x="2" y="13"/>
                          </a:cubicBezTo>
                          <a:cubicBezTo>
                            <a:pt x="2" y="14"/>
                            <a:pt x="2" y="15"/>
                            <a:pt x="2" y="15"/>
                          </a:cubicBezTo>
                          <a:cubicBezTo>
                            <a:pt x="2" y="15"/>
                            <a:pt x="2" y="15"/>
                            <a:pt x="2" y="15"/>
                          </a:cubicBezTo>
                          <a:cubicBezTo>
                            <a:pt x="2" y="15"/>
                            <a:pt x="2" y="15"/>
                            <a:pt x="2" y="15"/>
                          </a:cubicBezTo>
                          <a:cubicBezTo>
                            <a:pt x="2" y="16"/>
                            <a:pt x="2" y="16"/>
                            <a:pt x="2" y="16"/>
                          </a:cubicBezTo>
                          <a:cubicBezTo>
                            <a:pt x="2" y="16"/>
                            <a:pt x="2" y="16"/>
                            <a:pt x="2" y="16"/>
                          </a:cubicBezTo>
                          <a:cubicBezTo>
                            <a:pt x="2" y="15"/>
                            <a:pt x="3" y="15"/>
                            <a:pt x="3" y="14"/>
                          </a:cubicBezTo>
                          <a:cubicBezTo>
                            <a:pt x="4" y="12"/>
                            <a:pt x="5" y="11"/>
                            <a:pt x="6" y="10"/>
                          </a:cubicBezTo>
                          <a:cubicBezTo>
                            <a:pt x="6" y="10"/>
                            <a:pt x="6" y="9"/>
                            <a:pt x="6" y="9"/>
                          </a:cubicBezTo>
                          <a:cubicBezTo>
                            <a:pt x="6" y="10"/>
                            <a:pt x="6" y="11"/>
                            <a:pt x="5" y="11"/>
                          </a:cubicBezTo>
                          <a:cubicBezTo>
                            <a:pt x="4" y="14"/>
                            <a:pt x="3" y="16"/>
                            <a:pt x="2" y="18"/>
                          </a:cubicBezTo>
                          <a:cubicBezTo>
                            <a:pt x="2" y="18"/>
                            <a:pt x="2" y="18"/>
                            <a:pt x="2" y="18"/>
                          </a:cubicBezTo>
                          <a:cubicBezTo>
                            <a:pt x="2" y="18"/>
                            <a:pt x="3" y="17"/>
                            <a:pt x="3" y="17"/>
                          </a:cubicBezTo>
                          <a:cubicBezTo>
                            <a:pt x="3" y="17"/>
                            <a:pt x="3" y="17"/>
                            <a:pt x="3" y="17"/>
                          </a:cubicBezTo>
                          <a:cubicBezTo>
                            <a:pt x="4" y="15"/>
                            <a:pt x="5" y="13"/>
                            <a:pt x="5" y="11"/>
                          </a:cubicBezTo>
                          <a:cubicBezTo>
                            <a:pt x="6" y="10"/>
                            <a:pt x="7" y="8"/>
                            <a:pt x="9" y="7"/>
                          </a:cubicBezTo>
                          <a:cubicBezTo>
                            <a:pt x="10" y="6"/>
                            <a:pt x="11" y="4"/>
                            <a:pt x="13" y="3"/>
                          </a:cubicBezTo>
                          <a:cubicBezTo>
                            <a:pt x="13" y="3"/>
                            <a:pt x="13" y="3"/>
                            <a:pt x="13" y="3"/>
                          </a:cubicBezTo>
                          <a:cubicBezTo>
                            <a:pt x="13" y="3"/>
                            <a:pt x="13" y="4"/>
                            <a:pt x="13" y="5"/>
                          </a:cubicBezTo>
                          <a:cubicBezTo>
                            <a:pt x="13" y="5"/>
                            <a:pt x="13" y="5"/>
                            <a:pt x="13" y="5"/>
                          </a:cubicBezTo>
                          <a:cubicBezTo>
                            <a:pt x="12" y="6"/>
                            <a:pt x="11" y="7"/>
                            <a:pt x="11" y="8"/>
                          </a:cubicBezTo>
                          <a:cubicBezTo>
                            <a:pt x="10" y="9"/>
                            <a:pt x="9" y="10"/>
                            <a:pt x="9" y="11"/>
                          </a:cubicBezTo>
                          <a:cubicBezTo>
                            <a:pt x="8" y="12"/>
                            <a:pt x="7" y="13"/>
                            <a:pt x="6" y="15"/>
                          </a:cubicBezTo>
                          <a:cubicBezTo>
                            <a:pt x="5" y="16"/>
                            <a:pt x="4" y="18"/>
                            <a:pt x="4" y="19"/>
                          </a:cubicBezTo>
                          <a:cubicBezTo>
                            <a:pt x="4" y="19"/>
                            <a:pt x="4" y="19"/>
                            <a:pt x="4" y="19"/>
                          </a:cubicBezTo>
                          <a:cubicBezTo>
                            <a:pt x="5" y="18"/>
                            <a:pt x="6" y="16"/>
                            <a:pt x="7" y="15"/>
                          </a:cubicBezTo>
                          <a:cubicBezTo>
                            <a:pt x="8" y="13"/>
                            <a:pt x="8" y="12"/>
                            <a:pt x="9" y="10"/>
                          </a:cubicBezTo>
                          <a:cubicBezTo>
                            <a:pt x="10" y="9"/>
                            <a:pt x="10" y="9"/>
                            <a:pt x="11" y="8"/>
                          </a:cubicBezTo>
                          <a:cubicBezTo>
                            <a:pt x="12" y="7"/>
                            <a:pt x="12" y="6"/>
                            <a:pt x="13" y="5"/>
                          </a:cubicBezTo>
                          <a:cubicBezTo>
                            <a:pt x="13" y="5"/>
                            <a:pt x="13" y="5"/>
                            <a:pt x="13" y="5"/>
                          </a:cubicBezTo>
                          <a:cubicBezTo>
                            <a:pt x="14" y="4"/>
                            <a:pt x="15" y="2"/>
                            <a:pt x="17" y="1"/>
                          </a:cubicBezTo>
                          <a:cubicBezTo>
                            <a:pt x="17" y="1"/>
                            <a:pt x="17" y="1"/>
                            <a:pt x="17" y="1"/>
                          </a:cubicBezTo>
                          <a:cubicBezTo>
                            <a:pt x="17" y="1"/>
                            <a:pt x="17" y="1"/>
                            <a:pt x="17" y="1"/>
                          </a:cubicBezTo>
                          <a:cubicBezTo>
                            <a:pt x="16" y="2"/>
                            <a:pt x="16" y="2"/>
                            <a:pt x="16" y="3"/>
                          </a:cubicBezTo>
                          <a:cubicBezTo>
                            <a:pt x="15" y="4"/>
                            <a:pt x="14" y="4"/>
                            <a:pt x="13" y="5"/>
                          </a:cubicBezTo>
                          <a:cubicBezTo>
                            <a:pt x="12" y="7"/>
                            <a:pt x="11" y="8"/>
                            <a:pt x="10" y="10"/>
                          </a:cubicBezTo>
                          <a:cubicBezTo>
                            <a:pt x="9" y="11"/>
                            <a:pt x="8" y="13"/>
                            <a:pt x="7" y="14"/>
                          </a:cubicBezTo>
                          <a:cubicBezTo>
                            <a:pt x="6" y="16"/>
                            <a:pt x="6" y="17"/>
                            <a:pt x="5" y="19"/>
                          </a:cubicBezTo>
                          <a:cubicBezTo>
                            <a:pt x="5" y="19"/>
                            <a:pt x="5" y="19"/>
                            <a:pt x="5" y="19"/>
                          </a:cubicBezTo>
                          <a:cubicBezTo>
                            <a:pt x="6" y="17"/>
                            <a:pt x="7" y="16"/>
                            <a:pt x="8" y="14"/>
                          </a:cubicBezTo>
                          <a:cubicBezTo>
                            <a:pt x="9" y="12"/>
                            <a:pt x="10" y="11"/>
                            <a:pt x="11" y="9"/>
                          </a:cubicBezTo>
                          <a:cubicBezTo>
                            <a:pt x="13" y="7"/>
                            <a:pt x="15" y="5"/>
                            <a:pt x="16" y="3"/>
                          </a:cubicBezTo>
                          <a:cubicBezTo>
                            <a:pt x="16" y="3"/>
                            <a:pt x="16" y="3"/>
                            <a:pt x="16" y="3"/>
                          </a:cubicBezTo>
                          <a:cubicBezTo>
                            <a:pt x="16" y="3"/>
                            <a:pt x="16" y="3"/>
                            <a:pt x="16" y="3"/>
                          </a:cubicBezTo>
                          <a:cubicBezTo>
                            <a:pt x="16" y="3"/>
                            <a:pt x="16" y="3"/>
                            <a:pt x="16" y="3"/>
                          </a:cubicBezTo>
                          <a:cubicBezTo>
                            <a:pt x="16" y="3"/>
                            <a:pt x="16" y="3"/>
                            <a:pt x="16" y="3"/>
                          </a:cubicBezTo>
                          <a:cubicBezTo>
                            <a:pt x="16" y="3"/>
                            <a:pt x="16" y="3"/>
                            <a:pt x="16" y="3"/>
                          </a:cubicBezTo>
                          <a:cubicBezTo>
                            <a:pt x="16" y="3"/>
                            <a:pt x="17" y="3"/>
                            <a:pt x="17" y="2"/>
                          </a:cubicBezTo>
                          <a:cubicBezTo>
                            <a:pt x="17" y="3"/>
                            <a:pt x="16" y="3"/>
                            <a:pt x="16" y="4"/>
                          </a:cubicBezTo>
                          <a:cubicBezTo>
                            <a:pt x="14" y="5"/>
                            <a:pt x="13" y="7"/>
                            <a:pt x="12" y="9"/>
                          </a:cubicBezTo>
                          <a:cubicBezTo>
                            <a:pt x="9" y="12"/>
                            <a:pt x="8" y="16"/>
                            <a:pt x="6" y="19"/>
                          </a:cubicBezTo>
                          <a:cubicBezTo>
                            <a:pt x="6" y="19"/>
                            <a:pt x="6" y="19"/>
                            <a:pt x="6" y="19"/>
                          </a:cubicBezTo>
                          <a:cubicBezTo>
                            <a:pt x="9" y="14"/>
                            <a:pt x="13" y="9"/>
                            <a:pt x="16" y="4"/>
                          </a:cubicBezTo>
                          <a:cubicBezTo>
                            <a:pt x="17" y="3"/>
                            <a:pt x="18" y="2"/>
                            <a:pt x="19" y="1"/>
                          </a:cubicBezTo>
                          <a:cubicBezTo>
                            <a:pt x="18" y="3"/>
                            <a:pt x="17" y="5"/>
                            <a:pt x="15" y="7"/>
                          </a:cubicBezTo>
                          <a:cubicBezTo>
                            <a:pt x="15" y="8"/>
                            <a:pt x="14" y="8"/>
                            <a:pt x="14" y="9"/>
                          </a:cubicBezTo>
                          <a:cubicBezTo>
                            <a:pt x="11" y="12"/>
                            <a:pt x="9" y="16"/>
                            <a:pt x="8" y="19"/>
                          </a:cubicBezTo>
                          <a:cubicBezTo>
                            <a:pt x="8" y="19"/>
                            <a:pt x="8" y="19"/>
                            <a:pt x="8" y="19"/>
                          </a:cubicBezTo>
                          <a:cubicBezTo>
                            <a:pt x="8" y="19"/>
                            <a:pt x="8" y="19"/>
                            <a:pt x="8" y="19"/>
                          </a:cubicBezTo>
                          <a:cubicBezTo>
                            <a:pt x="8" y="19"/>
                            <a:pt x="8" y="19"/>
                            <a:pt x="8" y="19"/>
                          </a:cubicBezTo>
                          <a:cubicBezTo>
                            <a:pt x="8" y="19"/>
                            <a:pt x="8" y="19"/>
                            <a:pt x="8" y="19"/>
                          </a:cubicBezTo>
                          <a:cubicBezTo>
                            <a:pt x="10" y="15"/>
                            <a:pt x="13" y="11"/>
                            <a:pt x="16" y="7"/>
                          </a:cubicBezTo>
                          <a:cubicBezTo>
                            <a:pt x="17" y="5"/>
                            <a:pt x="19" y="3"/>
                            <a:pt x="21" y="1"/>
                          </a:cubicBezTo>
                          <a:cubicBezTo>
                            <a:pt x="21" y="2"/>
                            <a:pt x="20" y="3"/>
                            <a:pt x="19" y="4"/>
                          </a:cubicBezTo>
                          <a:cubicBezTo>
                            <a:pt x="16" y="8"/>
                            <a:pt x="13" y="12"/>
                            <a:pt x="11" y="16"/>
                          </a:cubicBezTo>
                          <a:cubicBezTo>
                            <a:pt x="11" y="16"/>
                            <a:pt x="11" y="16"/>
                            <a:pt x="11" y="16"/>
                          </a:cubicBezTo>
                          <a:cubicBezTo>
                            <a:pt x="13" y="14"/>
                            <a:pt x="14" y="11"/>
                            <a:pt x="16" y="9"/>
                          </a:cubicBezTo>
                          <a:cubicBezTo>
                            <a:pt x="17" y="7"/>
                            <a:pt x="18" y="6"/>
                            <a:pt x="19" y="5"/>
                          </a:cubicBezTo>
                          <a:cubicBezTo>
                            <a:pt x="20" y="3"/>
                            <a:pt x="22" y="2"/>
                            <a:pt x="23" y="1"/>
                          </a:cubicBezTo>
                          <a:cubicBezTo>
                            <a:pt x="22" y="2"/>
                            <a:pt x="21" y="4"/>
                            <a:pt x="20" y="6"/>
                          </a:cubicBezTo>
                          <a:cubicBezTo>
                            <a:pt x="20" y="6"/>
                            <a:pt x="20" y="6"/>
                            <a:pt x="20" y="6"/>
                          </a:cubicBezTo>
                          <a:cubicBezTo>
                            <a:pt x="18" y="7"/>
                            <a:pt x="17" y="9"/>
                            <a:pt x="15" y="11"/>
                          </a:cubicBezTo>
                          <a:cubicBezTo>
                            <a:pt x="15" y="11"/>
                            <a:pt x="15" y="11"/>
                            <a:pt x="15" y="11"/>
                          </a:cubicBezTo>
                          <a:cubicBezTo>
                            <a:pt x="17" y="10"/>
                            <a:pt x="18" y="8"/>
                            <a:pt x="20" y="6"/>
                          </a:cubicBezTo>
                          <a:cubicBezTo>
                            <a:pt x="21" y="4"/>
                            <a:pt x="23" y="2"/>
                            <a:pt x="25" y="1"/>
                          </a:cubicBezTo>
                          <a:cubicBezTo>
                            <a:pt x="26" y="1"/>
                            <a:pt x="26" y="0"/>
                            <a:pt x="26" y="0"/>
                          </a:cubicBezTo>
                          <a:cubicBezTo>
                            <a:pt x="26" y="0"/>
                            <a:pt x="26" y="1"/>
                            <a:pt x="26" y="1"/>
                          </a:cubicBezTo>
                          <a:cubicBezTo>
                            <a:pt x="26" y="1"/>
                            <a:pt x="26" y="1"/>
                            <a:pt x="26" y="1"/>
                          </a:cubicBezTo>
                          <a:cubicBezTo>
                            <a:pt x="25" y="2"/>
                            <a:pt x="25" y="2"/>
                            <a:pt x="24" y="2"/>
                          </a:cubicBezTo>
                          <a:cubicBezTo>
                            <a:pt x="22" y="5"/>
                            <a:pt x="20" y="7"/>
                            <a:pt x="19" y="9"/>
                          </a:cubicBezTo>
                          <a:cubicBezTo>
                            <a:pt x="19" y="9"/>
                            <a:pt x="19" y="9"/>
                            <a:pt x="19" y="9"/>
                          </a:cubicBezTo>
                          <a:cubicBezTo>
                            <a:pt x="21" y="7"/>
                            <a:pt x="23" y="5"/>
                            <a:pt x="24" y="3"/>
                          </a:cubicBezTo>
                          <a:cubicBezTo>
                            <a:pt x="25" y="2"/>
                            <a:pt x="26" y="1"/>
                            <a:pt x="27" y="1"/>
                          </a:cubicBezTo>
                          <a:cubicBezTo>
                            <a:pt x="26" y="1"/>
                            <a:pt x="26" y="1"/>
                            <a:pt x="26" y="1"/>
                          </a:cubicBezTo>
                          <a:cubicBezTo>
                            <a:pt x="25" y="2"/>
                            <a:pt x="25" y="3"/>
                            <a:pt x="24" y="3"/>
                          </a:cubicBezTo>
                          <a:cubicBezTo>
                            <a:pt x="22" y="5"/>
                            <a:pt x="21" y="7"/>
                            <a:pt x="20" y="9"/>
                          </a:cubicBezTo>
                          <a:cubicBezTo>
                            <a:pt x="20" y="9"/>
                            <a:pt x="20" y="9"/>
                            <a:pt x="20" y="9"/>
                          </a:cubicBezTo>
                          <a:cubicBezTo>
                            <a:pt x="22" y="6"/>
                            <a:pt x="24" y="4"/>
                            <a:pt x="26" y="1"/>
                          </a:cubicBezTo>
                          <a:cubicBezTo>
                            <a:pt x="26" y="1"/>
                            <a:pt x="27" y="1"/>
                            <a:pt x="27" y="1"/>
                          </a:cubicBezTo>
                          <a:cubicBezTo>
                            <a:pt x="27" y="1"/>
                            <a:pt x="27" y="1"/>
                            <a:pt x="27" y="1"/>
                          </a:cubicBezTo>
                          <a:cubicBezTo>
                            <a:pt x="27" y="1"/>
                            <a:pt x="27" y="1"/>
                            <a:pt x="27" y="1"/>
                          </a:cubicBezTo>
                          <a:cubicBezTo>
                            <a:pt x="27" y="1"/>
                            <a:pt x="27" y="1"/>
                            <a:pt x="27" y="1"/>
                          </a:cubicBezTo>
                          <a:cubicBezTo>
                            <a:pt x="27" y="1"/>
                            <a:pt x="27" y="1"/>
                            <a:pt x="27" y="1"/>
                          </a:cubicBezTo>
                          <a:cubicBezTo>
                            <a:pt x="27" y="0"/>
                            <a:pt x="28" y="0"/>
                            <a:pt x="29" y="0"/>
                          </a:cubicBezTo>
                          <a:cubicBezTo>
                            <a:pt x="29" y="0"/>
                            <a:pt x="29" y="0"/>
                            <a:pt x="29" y="0"/>
                          </a:cubicBezTo>
                          <a:cubicBezTo>
                            <a:pt x="29" y="0"/>
                            <a:pt x="28" y="1"/>
                            <a:pt x="28" y="1"/>
                          </a:cubicBezTo>
                          <a:cubicBezTo>
                            <a:pt x="27" y="2"/>
                            <a:pt x="26" y="3"/>
                            <a:pt x="25" y="4"/>
                          </a:cubicBezTo>
                          <a:cubicBezTo>
                            <a:pt x="24" y="5"/>
                            <a:pt x="23" y="7"/>
                            <a:pt x="22" y="8"/>
                          </a:cubicBezTo>
                          <a:cubicBezTo>
                            <a:pt x="22" y="8"/>
                            <a:pt x="22" y="8"/>
                            <a:pt x="22" y="8"/>
                          </a:cubicBezTo>
                          <a:cubicBezTo>
                            <a:pt x="24" y="6"/>
                            <a:pt x="26" y="4"/>
                            <a:pt x="28" y="1"/>
                          </a:cubicBezTo>
                          <a:cubicBezTo>
                            <a:pt x="28" y="1"/>
                            <a:pt x="29" y="1"/>
                            <a:pt x="29" y="1"/>
                          </a:cubicBezTo>
                          <a:cubicBezTo>
                            <a:pt x="29" y="1"/>
                            <a:pt x="29" y="2"/>
                            <a:pt x="28" y="2"/>
                          </a:cubicBezTo>
                          <a:cubicBezTo>
                            <a:pt x="28" y="2"/>
                            <a:pt x="28" y="3"/>
                            <a:pt x="27" y="3"/>
                          </a:cubicBezTo>
                          <a:cubicBezTo>
                            <a:pt x="26" y="4"/>
                            <a:pt x="25" y="6"/>
                            <a:pt x="24" y="7"/>
                          </a:cubicBezTo>
                          <a:cubicBezTo>
                            <a:pt x="24" y="7"/>
                            <a:pt x="24" y="7"/>
                            <a:pt x="24" y="7"/>
                          </a:cubicBezTo>
                          <a:cubicBezTo>
                            <a:pt x="26" y="6"/>
                            <a:pt x="27" y="4"/>
                            <a:pt x="28" y="2"/>
                          </a:cubicBezTo>
                          <a:cubicBezTo>
                            <a:pt x="29" y="2"/>
                            <a:pt x="29" y="1"/>
                            <a:pt x="30" y="1"/>
                          </a:cubicBezTo>
                          <a:cubicBezTo>
                            <a:pt x="30" y="1"/>
                            <a:pt x="31" y="0"/>
                            <a:pt x="31" y="0"/>
                          </a:cubicBezTo>
                          <a:cubicBezTo>
                            <a:pt x="31" y="0"/>
                            <a:pt x="31" y="0"/>
                            <a:pt x="31" y="1"/>
                          </a:cubicBezTo>
                          <a:cubicBezTo>
                            <a:pt x="31" y="1"/>
                            <a:pt x="31" y="1"/>
                            <a:pt x="31" y="1"/>
                          </a:cubicBezTo>
                          <a:cubicBezTo>
                            <a:pt x="31" y="1"/>
                            <a:pt x="31" y="1"/>
                            <a:pt x="31" y="2"/>
                          </a:cubicBezTo>
                          <a:cubicBezTo>
                            <a:pt x="30" y="2"/>
                            <a:pt x="30" y="2"/>
                            <a:pt x="29" y="3"/>
                          </a:cubicBezTo>
                          <a:cubicBezTo>
                            <a:pt x="28" y="4"/>
                            <a:pt x="28" y="5"/>
                            <a:pt x="27" y="6"/>
                          </a:cubicBezTo>
                          <a:cubicBezTo>
                            <a:pt x="27" y="6"/>
                            <a:pt x="27" y="6"/>
                            <a:pt x="27" y="6"/>
                          </a:cubicBezTo>
                          <a:cubicBezTo>
                            <a:pt x="28" y="5"/>
                            <a:pt x="30" y="3"/>
                            <a:pt x="31" y="2"/>
                          </a:cubicBezTo>
                          <a:cubicBezTo>
                            <a:pt x="31" y="1"/>
                            <a:pt x="31" y="1"/>
                            <a:pt x="32" y="1"/>
                          </a:cubicBezTo>
                          <a:cubicBezTo>
                            <a:pt x="32" y="1"/>
                            <a:pt x="32" y="0"/>
                            <a:pt x="33" y="0"/>
                          </a:cubicBezTo>
                          <a:cubicBezTo>
                            <a:pt x="33" y="0"/>
                            <a:pt x="33" y="1"/>
                            <a:pt x="32" y="1"/>
                          </a:cubicBezTo>
                          <a:cubicBezTo>
                            <a:pt x="32" y="1"/>
                            <a:pt x="32" y="1"/>
                            <a:pt x="32" y="1"/>
                          </a:cubicBezTo>
                          <a:cubicBezTo>
                            <a:pt x="32" y="1"/>
                            <a:pt x="32" y="1"/>
                            <a:pt x="32" y="1"/>
                          </a:cubicBezTo>
                          <a:cubicBezTo>
                            <a:pt x="32" y="2"/>
                            <a:pt x="31" y="2"/>
                            <a:pt x="31" y="3"/>
                          </a:cubicBezTo>
                          <a:cubicBezTo>
                            <a:pt x="30" y="3"/>
                            <a:pt x="30" y="4"/>
                            <a:pt x="29" y="5"/>
                          </a:cubicBezTo>
                          <a:cubicBezTo>
                            <a:pt x="29" y="6"/>
                            <a:pt x="29" y="6"/>
                            <a:pt x="29" y="5"/>
                          </a:cubicBezTo>
                          <a:cubicBezTo>
                            <a:pt x="30" y="4"/>
                            <a:pt x="32" y="3"/>
                            <a:pt x="32" y="1"/>
                          </a:cubicBezTo>
                          <a:cubicBezTo>
                            <a:pt x="33" y="1"/>
                            <a:pt x="33" y="1"/>
                            <a:pt x="33" y="1"/>
                          </a:cubicBezTo>
                          <a:cubicBezTo>
                            <a:pt x="33" y="1"/>
                            <a:pt x="33" y="1"/>
                            <a:pt x="33" y="1"/>
                          </a:cubicBezTo>
                          <a:cubicBezTo>
                            <a:pt x="33" y="1"/>
                            <a:pt x="33" y="2"/>
                            <a:pt x="33" y="2"/>
                          </a:cubicBezTo>
                          <a:cubicBezTo>
                            <a:pt x="32" y="3"/>
                            <a:pt x="31" y="4"/>
                            <a:pt x="31" y="5"/>
                          </a:cubicBezTo>
                          <a:cubicBezTo>
                            <a:pt x="31" y="5"/>
                            <a:pt x="31" y="5"/>
                            <a:pt x="31" y="5"/>
                          </a:cubicBezTo>
                          <a:cubicBezTo>
                            <a:pt x="31" y="5"/>
                            <a:pt x="32" y="4"/>
                            <a:pt x="32" y="3"/>
                          </a:cubicBezTo>
                          <a:cubicBezTo>
                            <a:pt x="32" y="3"/>
                            <a:pt x="32" y="3"/>
                            <a:pt x="32" y="3"/>
                          </a:cubicBezTo>
                          <a:cubicBezTo>
                            <a:pt x="32" y="3"/>
                            <a:pt x="32" y="3"/>
                            <a:pt x="32" y="3"/>
                          </a:cubicBezTo>
                          <a:cubicBezTo>
                            <a:pt x="32" y="3"/>
                            <a:pt x="32" y="3"/>
                            <a:pt x="32" y="3"/>
                          </a:cubicBezTo>
                          <a:cubicBezTo>
                            <a:pt x="32" y="3"/>
                            <a:pt x="32" y="3"/>
                            <a:pt x="32" y="3"/>
                          </a:cubicBezTo>
                          <a:cubicBezTo>
                            <a:pt x="32" y="3"/>
                            <a:pt x="33" y="3"/>
                            <a:pt x="33" y="3"/>
                          </a:cubicBezTo>
                          <a:cubicBezTo>
                            <a:pt x="33" y="3"/>
                            <a:pt x="33" y="3"/>
                            <a:pt x="34" y="2"/>
                          </a:cubicBezTo>
                          <a:cubicBezTo>
                            <a:pt x="34" y="2"/>
                            <a:pt x="34" y="2"/>
                            <a:pt x="34" y="2"/>
                          </a:cubicBezTo>
                          <a:cubicBezTo>
                            <a:pt x="34" y="3"/>
                            <a:pt x="33" y="4"/>
                            <a:pt x="33" y="5"/>
                          </a:cubicBezTo>
                          <a:cubicBezTo>
                            <a:pt x="33" y="5"/>
                            <a:pt x="33" y="5"/>
                            <a:pt x="33" y="6"/>
                          </a:cubicBezTo>
                          <a:cubicBezTo>
                            <a:pt x="33" y="6"/>
                            <a:pt x="33" y="6"/>
                            <a:pt x="33" y="6"/>
                          </a:cubicBezTo>
                          <a:cubicBezTo>
                            <a:pt x="33" y="5"/>
                            <a:pt x="33" y="5"/>
                            <a:pt x="33" y="5"/>
                          </a:cubicBezTo>
                          <a:cubicBezTo>
                            <a:pt x="33" y="4"/>
                            <a:pt x="33" y="4"/>
                            <a:pt x="34" y="4"/>
                          </a:cubicBezTo>
                          <a:cubicBezTo>
                            <a:pt x="34" y="4"/>
                            <a:pt x="34" y="4"/>
                            <a:pt x="34" y="4"/>
                          </a:cubicBezTo>
                          <a:cubicBezTo>
                            <a:pt x="34" y="4"/>
                            <a:pt x="34" y="4"/>
                            <a:pt x="34" y="4"/>
                          </a:cubicBezTo>
                          <a:cubicBezTo>
                            <a:pt x="34" y="4"/>
                            <a:pt x="34" y="4"/>
                            <a:pt x="34" y="4"/>
                          </a:cubicBezTo>
                          <a:cubicBezTo>
                            <a:pt x="34" y="4"/>
                            <a:pt x="34" y="4"/>
                            <a:pt x="34" y="4"/>
                          </a:cubicBezTo>
                          <a:cubicBezTo>
                            <a:pt x="34" y="4"/>
                            <a:pt x="34" y="4"/>
                            <a:pt x="34" y="3"/>
                          </a:cubicBezTo>
                          <a:cubicBezTo>
                            <a:pt x="34" y="4"/>
                            <a:pt x="34" y="4"/>
                            <a:pt x="34" y="4"/>
                          </a:cubicBezTo>
                          <a:cubicBezTo>
                            <a:pt x="34" y="4"/>
                            <a:pt x="34" y="4"/>
                            <a:pt x="34" y="4"/>
                          </a:cubicBezTo>
                          <a:cubicBezTo>
                            <a:pt x="34" y="4"/>
                            <a:pt x="34" y="4"/>
                            <a:pt x="34" y="3"/>
                          </a:cubicBezTo>
                          <a:cubicBezTo>
                            <a:pt x="34" y="3"/>
                            <a:pt x="34" y="3"/>
                            <a:pt x="34" y="3"/>
                          </a:cubicBezTo>
                          <a:cubicBezTo>
                            <a:pt x="34" y="4"/>
                            <a:pt x="33" y="4"/>
                            <a:pt x="33" y="4"/>
                          </a:cubicBezTo>
                          <a:cubicBezTo>
                            <a:pt x="33" y="4"/>
                            <a:pt x="34" y="3"/>
                            <a:pt x="34" y="2"/>
                          </a:cubicBezTo>
                          <a:cubicBezTo>
                            <a:pt x="34" y="2"/>
                            <a:pt x="34" y="2"/>
                            <a:pt x="34" y="2"/>
                          </a:cubicBezTo>
                          <a:cubicBezTo>
                            <a:pt x="33" y="3"/>
                            <a:pt x="32" y="3"/>
                            <a:pt x="32" y="4"/>
                          </a:cubicBezTo>
                          <a:cubicBezTo>
                            <a:pt x="33" y="3"/>
                            <a:pt x="33" y="2"/>
                            <a:pt x="33" y="1"/>
                          </a:cubicBezTo>
                          <a:cubicBezTo>
                            <a:pt x="33" y="1"/>
                            <a:pt x="33" y="1"/>
                            <a:pt x="33" y="1"/>
                          </a:cubicBezTo>
                          <a:cubicBezTo>
                            <a:pt x="33" y="1"/>
                            <a:pt x="33" y="1"/>
                            <a:pt x="32" y="1"/>
                          </a:cubicBezTo>
                          <a:cubicBezTo>
                            <a:pt x="33" y="1"/>
                            <a:pt x="33" y="0"/>
                            <a:pt x="33" y="0"/>
                          </a:cubicBezTo>
                          <a:cubicBezTo>
                            <a:pt x="33" y="0"/>
                            <a:pt x="33" y="0"/>
                            <a:pt x="33" y="0"/>
                          </a:cubicBezTo>
                          <a:cubicBezTo>
                            <a:pt x="32" y="0"/>
                            <a:pt x="31" y="1"/>
                            <a:pt x="31" y="1"/>
                          </a:cubicBezTo>
                          <a:cubicBezTo>
                            <a:pt x="31" y="1"/>
                            <a:pt x="31" y="0"/>
                            <a:pt x="31" y="0"/>
                          </a:cubicBezTo>
                          <a:cubicBezTo>
                            <a:pt x="31" y="0"/>
                            <a:pt x="31" y="0"/>
                            <a:pt x="31" y="0"/>
                          </a:cubicBezTo>
                          <a:cubicBezTo>
                            <a:pt x="30" y="0"/>
                            <a:pt x="29" y="1"/>
                            <a:pt x="29" y="2"/>
                          </a:cubicBezTo>
                          <a:cubicBezTo>
                            <a:pt x="29" y="1"/>
                            <a:pt x="29" y="1"/>
                            <a:pt x="29" y="0"/>
                          </a:cubicBezTo>
                          <a:cubicBezTo>
                            <a:pt x="29" y="0"/>
                            <a:pt x="29" y="0"/>
                            <a:pt x="29" y="0"/>
                          </a:cubicBezTo>
                          <a:cubicBezTo>
                            <a:pt x="29" y="1"/>
                            <a:pt x="29" y="1"/>
                            <a:pt x="28" y="1"/>
                          </a:cubicBezTo>
                          <a:cubicBezTo>
                            <a:pt x="28" y="1"/>
                            <a:pt x="29" y="0"/>
                            <a:pt x="29" y="0"/>
                          </a:cubicBezTo>
                          <a:cubicBezTo>
                            <a:pt x="29" y="0"/>
                            <a:pt x="29" y="0"/>
                            <a:pt x="29" y="0"/>
                          </a:cubicBezTo>
                          <a:cubicBezTo>
                            <a:pt x="29" y="0"/>
                            <a:pt x="29" y="0"/>
                            <a:pt x="2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500"/>
                    <p:cNvSpPr>
                      <a:spLocks noEditPoints="1"/>
                    </p:cNvSpPr>
                    <p:nvPr/>
                  </p:nvSpPr>
                  <p:spPr bwMode="auto">
                    <a:xfrm>
                      <a:off x="823913" y="2454276"/>
                      <a:ext cx="6350" cy="9525"/>
                    </a:xfrm>
                    <a:custGeom>
                      <a:avLst/>
                      <a:gdLst>
                        <a:gd name="T0" fmla="*/ 5 w 6"/>
                        <a:gd name="T1" fmla="*/ 6 h 9"/>
                        <a:gd name="T2" fmla="*/ 5 w 6"/>
                        <a:gd name="T3" fmla="*/ 6 h 9"/>
                        <a:gd name="T4" fmla="*/ 1 w 6"/>
                        <a:gd name="T5" fmla="*/ 7 h 9"/>
                        <a:gd name="T6" fmla="*/ 1 w 6"/>
                        <a:gd name="T7" fmla="*/ 7 h 9"/>
                        <a:gd name="T8" fmla="*/ 3 w 6"/>
                        <a:gd name="T9" fmla="*/ 8 h 9"/>
                        <a:gd name="T10" fmla="*/ 3 w 6"/>
                        <a:gd name="T11" fmla="*/ 8 h 9"/>
                        <a:gd name="T12" fmla="*/ 4 w 6"/>
                        <a:gd name="T13" fmla="*/ 8 h 9"/>
                        <a:gd name="T14" fmla="*/ 3 w 6"/>
                        <a:gd name="T15" fmla="*/ 7 h 9"/>
                        <a:gd name="T16" fmla="*/ 3 w 6"/>
                        <a:gd name="T17" fmla="*/ 7 h 9"/>
                        <a:gd name="T18" fmla="*/ 0 w 6"/>
                        <a:gd name="T19" fmla="*/ 6 h 9"/>
                        <a:gd name="T20" fmla="*/ 6 w 6"/>
                        <a:gd name="T21" fmla="*/ 4 h 9"/>
                        <a:gd name="T22" fmla="*/ 6 w 6"/>
                        <a:gd name="T23" fmla="*/ 4 h 9"/>
                        <a:gd name="T24" fmla="*/ 5 w 6"/>
                        <a:gd name="T25" fmla="*/ 6 h 9"/>
                        <a:gd name="T26" fmla="*/ 5 w 6"/>
                        <a:gd name="T27" fmla="*/ 6 h 9"/>
                        <a:gd name="T28" fmla="*/ 5 w 6"/>
                        <a:gd name="T29" fmla="*/ 6 h 9"/>
                        <a:gd name="T30" fmla="*/ 2 w 6"/>
                        <a:gd name="T31" fmla="*/ 0 h 9"/>
                        <a:gd name="T32" fmla="*/ 0 w 6"/>
                        <a:gd name="T33" fmla="*/ 6 h 9"/>
                        <a:gd name="T34" fmla="*/ 2 w 6"/>
                        <a:gd name="T35" fmla="*/ 3 h 9"/>
                        <a:gd name="T36" fmla="*/ 1 w 6"/>
                        <a:gd name="T37" fmla="*/ 9 h 9"/>
                        <a:gd name="T38" fmla="*/ 3 w 6"/>
                        <a:gd name="T39" fmla="*/ 6 h 9"/>
                        <a:gd name="T40" fmla="*/ 3 w 6"/>
                        <a:gd name="T41" fmla="*/ 9 h 9"/>
                        <a:gd name="T42" fmla="*/ 4 w 6"/>
                        <a:gd name="T43" fmla="*/ 9 h 9"/>
                        <a:gd name="T44" fmla="*/ 4 w 6"/>
                        <a:gd name="T45" fmla="*/ 8 h 9"/>
                        <a:gd name="T46" fmla="*/ 6 w 6"/>
                        <a:gd name="T47" fmla="*/ 3 h 9"/>
                        <a:gd name="T48" fmla="*/ 5 w 6"/>
                        <a:gd name="T49" fmla="*/ 6 h 9"/>
                        <a:gd name="T50" fmla="*/ 3 w 6"/>
                        <a:gd name="T51" fmla="*/ 9 h 9"/>
                        <a:gd name="T52" fmla="*/ 3 w 6"/>
                        <a:gd name="T53" fmla="*/ 8 h 9"/>
                        <a:gd name="T54" fmla="*/ 3 w 6"/>
                        <a:gd name="T55" fmla="*/ 8 h 9"/>
                        <a:gd name="T56" fmla="*/ 3 w 6"/>
                        <a:gd name="T57" fmla="*/ 8 h 9"/>
                        <a:gd name="T58" fmla="*/ 3 w 6"/>
                        <a:gd name="T59" fmla="*/ 6 h 9"/>
                        <a:gd name="T60" fmla="*/ 3 w 6"/>
                        <a:gd name="T61" fmla="*/ 6 h 9"/>
                        <a:gd name="T62" fmla="*/ 4 w 6"/>
                        <a:gd name="T63" fmla="*/ 4 h 9"/>
                        <a:gd name="T64" fmla="*/ 2 w 6"/>
                        <a:gd name="T65" fmla="*/ 8 h 9"/>
                        <a:gd name="T66" fmla="*/ 1 w 6"/>
                        <a:gd name="T67" fmla="*/ 8 h 9"/>
                        <a:gd name="T68" fmla="*/ 1 w 6"/>
                        <a:gd name="T69" fmla="*/ 7 h 9"/>
                        <a:gd name="T70" fmla="*/ 1 w 6"/>
                        <a:gd name="T71" fmla="*/ 7 h 9"/>
                        <a:gd name="T72" fmla="*/ 2 w 6"/>
                        <a:gd name="T73" fmla="*/ 5 h 9"/>
                        <a:gd name="T74" fmla="*/ 3 w 6"/>
                        <a:gd name="T75" fmla="*/ 2 h 9"/>
                        <a:gd name="T76" fmla="*/ 0 w 6"/>
                        <a:gd name="T77" fmla="*/ 6 h 9"/>
                        <a:gd name="T78" fmla="*/ 0 w 6"/>
                        <a:gd name="T79" fmla="*/ 5 h 9"/>
                        <a:gd name="T80" fmla="*/ 1 w 6"/>
                        <a:gd name="T81" fmla="*/ 2 h 9"/>
                        <a:gd name="T82" fmla="*/ 2 w 6"/>
                        <a:gd name="T83" fmla="*/ 0 h 9"/>
                        <a:gd name="T84" fmla="*/ 2 w 6"/>
                        <a:gd name="T8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 h="9">
                          <a:moveTo>
                            <a:pt x="5" y="6"/>
                          </a:moveTo>
                          <a:cubicBezTo>
                            <a:pt x="5" y="6"/>
                            <a:pt x="5" y="6"/>
                            <a:pt x="5" y="6"/>
                          </a:cubicBezTo>
                          <a:cubicBezTo>
                            <a:pt x="5" y="6"/>
                            <a:pt x="5" y="6"/>
                            <a:pt x="5" y="6"/>
                          </a:cubicBezTo>
                          <a:cubicBezTo>
                            <a:pt x="5" y="6"/>
                            <a:pt x="5" y="6"/>
                            <a:pt x="5" y="6"/>
                          </a:cubicBezTo>
                          <a:moveTo>
                            <a:pt x="1" y="7"/>
                          </a:moveTo>
                          <a:cubicBezTo>
                            <a:pt x="1" y="7"/>
                            <a:pt x="1" y="7"/>
                            <a:pt x="1" y="7"/>
                          </a:cubicBezTo>
                          <a:cubicBezTo>
                            <a:pt x="1" y="7"/>
                            <a:pt x="1" y="7"/>
                            <a:pt x="1" y="7"/>
                          </a:cubicBezTo>
                          <a:cubicBezTo>
                            <a:pt x="1" y="7"/>
                            <a:pt x="1" y="7"/>
                            <a:pt x="1" y="7"/>
                          </a:cubicBezTo>
                          <a:moveTo>
                            <a:pt x="3" y="8"/>
                          </a:moveTo>
                          <a:cubicBezTo>
                            <a:pt x="3" y="8"/>
                            <a:pt x="3" y="8"/>
                            <a:pt x="3" y="8"/>
                          </a:cubicBezTo>
                          <a:cubicBezTo>
                            <a:pt x="3" y="8"/>
                            <a:pt x="3" y="8"/>
                            <a:pt x="3" y="8"/>
                          </a:cubicBezTo>
                          <a:cubicBezTo>
                            <a:pt x="3" y="8"/>
                            <a:pt x="3" y="8"/>
                            <a:pt x="3" y="8"/>
                          </a:cubicBezTo>
                          <a:moveTo>
                            <a:pt x="4" y="8"/>
                          </a:moveTo>
                          <a:cubicBezTo>
                            <a:pt x="4" y="8"/>
                            <a:pt x="4" y="8"/>
                            <a:pt x="4" y="8"/>
                          </a:cubicBezTo>
                          <a:cubicBezTo>
                            <a:pt x="4" y="8"/>
                            <a:pt x="4" y="8"/>
                            <a:pt x="4" y="8"/>
                          </a:cubicBezTo>
                          <a:moveTo>
                            <a:pt x="3" y="7"/>
                          </a:moveTo>
                          <a:cubicBezTo>
                            <a:pt x="3" y="7"/>
                            <a:pt x="3" y="7"/>
                            <a:pt x="3" y="7"/>
                          </a:cubicBezTo>
                          <a:cubicBezTo>
                            <a:pt x="3" y="7"/>
                            <a:pt x="3" y="7"/>
                            <a:pt x="3" y="7"/>
                          </a:cubicBezTo>
                          <a:moveTo>
                            <a:pt x="0" y="6"/>
                          </a:moveTo>
                          <a:cubicBezTo>
                            <a:pt x="0" y="6"/>
                            <a:pt x="0" y="6"/>
                            <a:pt x="0" y="6"/>
                          </a:cubicBezTo>
                          <a:cubicBezTo>
                            <a:pt x="0" y="6"/>
                            <a:pt x="0" y="6"/>
                            <a:pt x="0" y="6"/>
                          </a:cubicBezTo>
                          <a:moveTo>
                            <a:pt x="6" y="4"/>
                          </a:moveTo>
                          <a:cubicBezTo>
                            <a:pt x="6" y="4"/>
                            <a:pt x="6" y="4"/>
                            <a:pt x="6" y="4"/>
                          </a:cubicBezTo>
                          <a:cubicBezTo>
                            <a:pt x="6" y="4"/>
                            <a:pt x="6" y="4"/>
                            <a:pt x="6" y="4"/>
                          </a:cubicBezTo>
                          <a:cubicBezTo>
                            <a:pt x="5" y="5"/>
                            <a:pt x="5" y="5"/>
                            <a:pt x="4" y="6"/>
                          </a:cubicBezTo>
                          <a:cubicBezTo>
                            <a:pt x="5" y="6"/>
                            <a:pt x="5" y="6"/>
                            <a:pt x="5" y="6"/>
                          </a:cubicBezTo>
                          <a:cubicBezTo>
                            <a:pt x="5" y="6"/>
                            <a:pt x="5" y="6"/>
                            <a:pt x="5" y="6"/>
                          </a:cubicBezTo>
                          <a:cubicBezTo>
                            <a:pt x="5" y="6"/>
                            <a:pt x="5" y="6"/>
                            <a:pt x="5" y="6"/>
                          </a:cubicBezTo>
                          <a:cubicBezTo>
                            <a:pt x="5" y="6"/>
                            <a:pt x="5" y="6"/>
                            <a:pt x="5" y="6"/>
                          </a:cubicBezTo>
                          <a:cubicBezTo>
                            <a:pt x="5" y="6"/>
                            <a:pt x="5" y="6"/>
                            <a:pt x="5" y="6"/>
                          </a:cubicBezTo>
                          <a:cubicBezTo>
                            <a:pt x="5" y="5"/>
                            <a:pt x="5" y="4"/>
                            <a:pt x="6" y="4"/>
                          </a:cubicBezTo>
                          <a:moveTo>
                            <a:pt x="2" y="0"/>
                          </a:moveTo>
                          <a:cubicBezTo>
                            <a:pt x="1" y="1"/>
                            <a:pt x="1" y="2"/>
                            <a:pt x="0" y="3"/>
                          </a:cubicBezTo>
                          <a:cubicBezTo>
                            <a:pt x="0" y="4"/>
                            <a:pt x="0" y="5"/>
                            <a:pt x="0" y="6"/>
                          </a:cubicBezTo>
                          <a:cubicBezTo>
                            <a:pt x="0" y="6"/>
                            <a:pt x="0" y="6"/>
                            <a:pt x="0" y="6"/>
                          </a:cubicBezTo>
                          <a:cubicBezTo>
                            <a:pt x="1" y="5"/>
                            <a:pt x="2" y="4"/>
                            <a:pt x="2" y="3"/>
                          </a:cubicBezTo>
                          <a:cubicBezTo>
                            <a:pt x="2" y="4"/>
                            <a:pt x="2" y="5"/>
                            <a:pt x="1" y="6"/>
                          </a:cubicBezTo>
                          <a:cubicBezTo>
                            <a:pt x="1" y="7"/>
                            <a:pt x="0" y="8"/>
                            <a:pt x="1" y="9"/>
                          </a:cubicBezTo>
                          <a:cubicBezTo>
                            <a:pt x="1" y="9"/>
                            <a:pt x="1" y="9"/>
                            <a:pt x="1" y="9"/>
                          </a:cubicBezTo>
                          <a:cubicBezTo>
                            <a:pt x="2" y="8"/>
                            <a:pt x="2" y="7"/>
                            <a:pt x="3" y="6"/>
                          </a:cubicBezTo>
                          <a:cubicBezTo>
                            <a:pt x="3" y="7"/>
                            <a:pt x="2" y="8"/>
                            <a:pt x="3" y="9"/>
                          </a:cubicBezTo>
                          <a:cubicBezTo>
                            <a:pt x="3" y="9"/>
                            <a:pt x="3" y="9"/>
                            <a:pt x="3" y="9"/>
                          </a:cubicBezTo>
                          <a:cubicBezTo>
                            <a:pt x="3" y="8"/>
                            <a:pt x="4" y="7"/>
                            <a:pt x="4" y="7"/>
                          </a:cubicBezTo>
                          <a:cubicBezTo>
                            <a:pt x="4" y="7"/>
                            <a:pt x="4" y="8"/>
                            <a:pt x="4" y="9"/>
                          </a:cubicBezTo>
                          <a:cubicBezTo>
                            <a:pt x="4" y="9"/>
                            <a:pt x="4" y="9"/>
                            <a:pt x="4" y="9"/>
                          </a:cubicBezTo>
                          <a:cubicBezTo>
                            <a:pt x="4" y="8"/>
                            <a:pt x="4" y="8"/>
                            <a:pt x="4" y="8"/>
                          </a:cubicBezTo>
                          <a:cubicBezTo>
                            <a:pt x="4" y="7"/>
                            <a:pt x="4" y="7"/>
                            <a:pt x="4" y="7"/>
                          </a:cubicBezTo>
                          <a:cubicBezTo>
                            <a:pt x="5" y="5"/>
                            <a:pt x="6" y="4"/>
                            <a:pt x="6" y="3"/>
                          </a:cubicBezTo>
                          <a:cubicBezTo>
                            <a:pt x="6" y="3"/>
                            <a:pt x="6" y="3"/>
                            <a:pt x="6" y="3"/>
                          </a:cubicBezTo>
                          <a:cubicBezTo>
                            <a:pt x="6" y="4"/>
                            <a:pt x="5" y="5"/>
                            <a:pt x="5" y="6"/>
                          </a:cubicBezTo>
                          <a:cubicBezTo>
                            <a:pt x="4" y="6"/>
                            <a:pt x="4" y="6"/>
                            <a:pt x="4" y="6"/>
                          </a:cubicBezTo>
                          <a:cubicBezTo>
                            <a:pt x="4" y="7"/>
                            <a:pt x="3" y="8"/>
                            <a:pt x="3" y="9"/>
                          </a:cubicBezTo>
                          <a:cubicBezTo>
                            <a:pt x="3" y="9"/>
                            <a:pt x="3" y="9"/>
                            <a:pt x="3" y="9"/>
                          </a:cubicBezTo>
                          <a:cubicBezTo>
                            <a:pt x="3" y="8"/>
                            <a:pt x="3" y="8"/>
                            <a:pt x="3" y="8"/>
                          </a:cubicBezTo>
                          <a:cubicBezTo>
                            <a:pt x="3" y="8"/>
                            <a:pt x="3" y="8"/>
                            <a:pt x="3" y="8"/>
                          </a:cubicBezTo>
                          <a:cubicBezTo>
                            <a:pt x="3" y="8"/>
                            <a:pt x="3" y="8"/>
                            <a:pt x="3" y="8"/>
                          </a:cubicBezTo>
                          <a:cubicBezTo>
                            <a:pt x="3" y="8"/>
                            <a:pt x="3" y="8"/>
                            <a:pt x="3" y="8"/>
                          </a:cubicBezTo>
                          <a:cubicBezTo>
                            <a:pt x="3" y="8"/>
                            <a:pt x="3" y="8"/>
                            <a:pt x="3" y="8"/>
                          </a:cubicBezTo>
                          <a:cubicBezTo>
                            <a:pt x="3" y="8"/>
                            <a:pt x="3" y="8"/>
                            <a:pt x="3" y="7"/>
                          </a:cubicBezTo>
                          <a:cubicBezTo>
                            <a:pt x="3" y="7"/>
                            <a:pt x="3" y="6"/>
                            <a:pt x="3" y="6"/>
                          </a:cubicBezTo>
                          <a:cubicBezTo>
                            <a:pt x="3" y="6"/>
                            <a:pt x="3" y="6"/>
                            <a:pt x="3" y="6"/>
                          </a:cubicBezTo>
                          <a:cubicBezTo>
                            <a:pt x="3" y="6"/>
                            <a:pt x="3" y="6"/>
                            <a:pt x="3" y="6"/>
                          </a:cubicBezTo>
                          <a:cubicBezTo>
                            <a:pt x="4" y="5"/>
                            <a:pt x="4" y="5"/>
                            <a:pt x="4" y="4"/>
                          </a:cubicBezTo>
                          <a:cubicBezTo>
                            <a:pt x="4" y="4"/>
                            <a:pt x="4" y="4"/>
                            <a:pt x="4" y="4"/>
                          </a:cubicBezTo>
                          <a:cubicBezTo>
                            <a:pt x="4" y="4"/>
                            <a:pt x="3" y="5"/>
                            <a:pt x="3" y="6"/>
                          </a:cubicBezTo>
                          <a:cubicBezTo>
                            <a:pt x="3" y="6"/>
                            <a:pt x="2" y="7"/>
                            <a:pt x="2" y="8"/>
                          </a:cubicBezTo>
                          <a:cubicBezTo>
                            <a:pt x="1" y="8"/>
                            <a:pt x="1" y="8"/>
                            <a:pt x="1" y="9"/>
                          </a:cubicBezTo>
                          <a:cubicBezTo>
                            <a:pt x="1" y="9"/>
                            <a:pt x="1" y="8"/>
                            <a:pt x="1" y="8"/>
                          </a:cubicBezTo>
                          <a:cubicBezTo>
                            <a:pt x="1" y="8"/>
                            <a:pt x="1" y="8"/>
                            <a:pt x="1" y="7"/>
                          </a:cubicBezTo>
                          <a:cubicBezTo>
                            <a:pt x="1" y="7"/>
                            <a:pt x="1" y="7"/>
                            <a:pt x="1" y="7"/>
                          </a:cubicBezTo>
                          <a:cubicBezTo>
                            <a:pt x="1" y="7"/>
                            <a:pt x="1" y="7"/>
                            <a:pt x="1" y="7"/>
                          </a:cubicBezTo>
                          <a:cubicBezTo>
                            <a:pt x="1" y="7"/>
                            <a:pt x="1" y="7"/>
                            <a:pt x="1" y="7"/>
                          </a:cubicBezTo>
                          <a:cubicBezTo>
                            <a:pt x="1" y="7"/>
                            <a:pt x="1" y="7"/>
                            <a:pt x="1" y="7"/>
                          </a:cubicBezTo>
                          <a:cubicBezTo>
                            <a:pt x="1" y="6"/>
                            <a:pt x="1" y="5"/>
                            <a:pt x="2" y="5"/>
                          </a:cubicBezTo>
                          <a:cubicBezTo>
                            <a:pt x="2" y="5"/>
                            <a:pt x="2" y="5"/>
                            <a:pt x="2" y="5"/>
                          </a:cubicBezTo>
                          <a:cubicBezTo>
                            <a:pt x="2" y="4"/>
                            <a:pt x="2" y="3"/>
                            <a:pt x="3" y="2"/>
                          </a:cubicBezTo>
                          <a:cubicBezTo>
                            <a:pt x="3" y="2"/>
                            <a:pt x="3" y="2"/>
                            <a:pt x="3" y="2"/>
                          </a:cubicBezTo>
                          <a:cubicBezTo>
                            <a:pt x="2" y="4"/>
                            <a:pt x="1" y="5"/>
                            <a:pt x="0" y="6"/>
                          </a:cubicBezTo>
                          <a:cubicBezTo>
                            <a:pt x="0" y="6"/>
                            <a:pt x="0" y="6"/>
                            <a:pt x="0" y="6"/>
                          </a:cubicBezTo>
                          <a:cubicBezTo>
                            <a:pt x="0" y="6"/>
                            <a:pt x="0" y="5"/>
                            <a:pt x="0" y="5"/>
                          </a:cubicBezTo>
                          <a:cubicBezTo>
                            <a:pt x="0" y="5"/>
                            <a:pt x="0" y="5"/>
                            <a:pt x="0" y="5"/>
                          </a:cubicBezTo>
                          <a:cubicBezTo>
                            <a:pt x="0" y="4"/>
                            <a:pt x="0" y="3"/>
                            <a:pt x="1" y="2"/>
                          </a:cubicBezTo>
                          <a:cubicBezTo>
                            <a:pt x="1" y="2"/>
                            <a:pt x="1" y="2"/>
                            <a:pt x="1" y="2"/>
                          </a:cubicBezTo>
                          <a:cubicBezTo>
                            <a:pt x="1" y="2"/>
                            <a:pt x="1" y="1"/>
                            <a:pt x="2" y="0"/>
                          </a:cubicBezTo>
                          <a:cubicBezTo>
                            <a:pt x="2" y="0"/>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501"/>
                    <p:cNvSpPr>
                      <a:spLocks noEditPoints="1"/>
                    </p:cNvSpPr>
                    <p:nvPr/>
                  </p:nvSpPr>
                  <p:spPr bwMode="auto">
                    <a:xfrm>
                      <a:off x="822325" y="2454276"/>
                      <a:ext cx="34925" cy="31750"/>
                    </a:xfrm>
                    <a:custGeom>
                      <a:avLst/>
                      <a:gdLst>
                        <a:gd name="T0" fmla="*/ 25 w 34"/>
                        <a:gd name="T1" fmla="*/ 13 h 31"/>
                        <a:gd name="T2" fmla="*/ 25 w 34"/>
                        <a:gd name="T3" fmla="*/ 18 h 31"/>
                        <a:gd name="T4" fmla="*/ 16 w 34"/>
                        <a:gd name="T5" fmla="*/ 21 h 31"/>
                        <a:gd name="T6" fmla="*/ 11 w 34"/>
                        <a:gd name="T7" fmla="*/ 25 h 31"/>
                        <a:gd name="T8" fmla="*/ 4 w 34"/>
                        <a:gd name="T9" fmla="*/ 26 h 31"/>
                        <a:gd name="T10" fmla="*/ 5 w 34"/>
                        <a:gd name="T11" fmla="*/ 27 h 31"/>
                        <a:gd name="T12" fmla="*/ 2 w 34"/>
                        <a:gd name="T13" fmla="*/ 30 h 31"/>
                        <a:gd name="T14" fmla="*/ 4 w 34"/>
                        <a:gd name="T15" fmla="*/ 29 h 31"/>
                        <a:gd name="T16" fmla="*/ 1 w 34"/>
                        <a:gd name="T17" fmla="*/ 27 h 31"/>
                        <a:gd name="T18" fmla="*/ 31 w 34"/>
                        <a:gd name="T19" fmla="*/ 26 h 31"/>
                        <a:gd name="T20" fmla="*/ 1 w 34"/>
                        <a:gd name="T21" fmla="*/ 27 h 31"/>
                        <a:gd name="T22" fmla="*/ 6 w 34"/>
                        <a:gd name="T23" fmla="*/ 26 h 31"/>
                        <a:gd name="T24" fmla="*/ 4 w 34"/>
                        <a:gd name="T25" fmla="*/ 26 h 31"/>
                        <a:gd name="T26" fmla="*/ 11 w 34"/>
                        <a:gd name="T27" fmla="*/ 27 h 31"/>
                        <a:gd name="T28" fmla="*/ 5 w 34"/>
                        <a:gd name="T29" fmla="*/ 30 h 31"/>
                        <a:gd name="T30" fmla="*/ 3 w 34"/>
                        <a:gd name="T31" fmla="*/ 25 h 31"/>
                        <a:gd name="T32" fmla="*/ 18 w 34"/>
                        <a:gd name="T33" fmla="*/ 27 h 31"/>
                        <a:gd name="T34" fmla="*/ 13 w 34"/>
                        <a:gd name="T35" fmla="*/ 26 h 31"/>
                        <a:gd name="T36" fmla="*/ 30 w 34"/>
                        <a:gd name="T37" fmla="*/ 24 h 31"/>
                        <a:gd name="T38" fmla="*/ 15 w 34"/>
                        <a:gd name="T39" fmla="*/ 27 h 31"/>
                        <a:gd name="T40" fmla="*/ 13 w 34"/>
                        <a:gd name="T41" fmla="*/ 25 h 31"/>
                        <a:gd name="T42" fmla="*/ 13 w 34"/>
                        <a:gd name="T43" fmla="*/ 24 h 31"/>
                        <a:gd name="T44" fmla="*/ 17 w 34"/>
                        <a:gd name="T45" fmla="*/ 21 h 31"/>
                        <a:gd name="T46" fmla="*/ 13 w 34"/>
                        <a:gd name="T47" fmla="*/ 27 h 31"/>
                        <a:gd name="T48" fmla="*/ 17 w 34"/>
                        <a:gd name="T49" fmla="*/ 21 h 31"/>
                        <a:gd name="T50" fmla="*/ 18 w 34"/>
                        <a:gd name="T51" fmla="*/ 21 h 31"/>
                        <a:gd name="T52" fmla="*/ 16 w 34"/>
                        <a:gd name="T53" fmla="*/ 27 h 31"/>
                        <a:gd name="T54" fmla="*/ 19 w 34"/>
                        <a:gd name="T55" fmla="*/ 23 h 31"/>
                        <a:gd name="T56" fmla="*/ 19 w 34"/>
                        <a:gd name="T57" fmla="*/ 24 h 31"/>
                        <a:gd name="T58" fmla="*/ 27 w 34"/>
                        <a:gd name="T59" fmla="*/ 18 h 31"/>
                        <a:gd name="T60" fmla="*/ 21 w 34"/>
                        <a:gd name="T61" fmla="*/ 16 h 31"/>
                        <a:gd name="T62" fmla="*/ 18 w 34"/>
                        <a:gd name="T63" fmla="*/ 21 h 31"/>
                        <a:gd name="T64" fmla="*/ 23 w 34"/>
                        <a:gd name="T65" fmla="*/ 13 h 31"/>
                        <a:gd name="T66" fmla="*/ 24 w 34"/>
                        <a:gd name="T67" fmla="*/ 13 h 31"/>
                        <a:gd name="T68" fmla="*/ 14 w 34"/>
                        <a:gd name="T69" fmla="*/ 9 h 31"/>
                        <a:gd name="T70" fmla="*/ 8 w 34"/>
                        <a:gd name="T71" fmla="*/ 11 h 31"/>
                        <a:gd name="T72" fmla="*/ 12 w 34"/>
                        <a:gd name="T73" fmla="*/ 1 h 31"/>
                        <a:gd name="T74" fmla="*/ 9 w 34"/>
                        <a:gd name="T75" fmla="*/ 10 h 31"/>
                        <a:gd name="T76" fmla="*/ 9 w 34"/>
                        <a:gd name="T77" fmla="*/ 12 h 31"/>
                        <a:gd name="T78" fmla="*/ 14 w 34"/>
                        <a:gd name="T79" fmla="*/ 9 h 31"/>
                        <a:gd name="T80" fmla="*/ 15 w 34"/>
                        <a:gd name="T81" fmla="*/ 15 h 31"/>
                        <a:gd name="T82" fmla="*/ 16 w 34"/>
                        <a:gd name="T83" fmla="*/ 18 h 31"/>
                        <a:gd name="T84" fmla="*/ 20 w 34"/>
                        <a:gd name="T85" fmla="*/ 16 h 31"/>
                        <a:gd name="T86" fmla="*/ 19 w 34"/>
                        <a:gd name="T87" fmla="*/ 21 h 31"/>
                        <a:gd name="T88" fmla="*/ 11 w 34"/>
                        <a:gd name="T89" fmla="*/ 24 h 31"/>
                        <a:gd name="T90" fmla="*/ 3 w 34"/>
                        <a:gd name="T91" fmla="*/ 27 h 31"/>
                        <a:gd name="T92" fmla="*/ 0 w 34"/>
                        <a:gd name="T93" fmla="*/ 28 h 31"/>
                        <a:gd name="T94" fmla="*/ 5 w 34"/>
                        <a:gd name="T95" fmla="*/ 27 h 31"/>
                        <a:gd name="T96" fmla="*/ 6 w 34"/>
                        <a:gd name="T97" fmla="*/ 31 h 31"/>
                        <a:gd name="T98" fmla="*/ 10 w 34"/>
                        <a:gd name="T99" fmla="*/ 31 h 31"/>
                        <a:gd name="T100" fmla="*/ 15 w 34"/>
                        <a:gd name="T101" fmla="*/ 31 h 31"/>
                        <a:gd name="T102" fmla="*/ 23 w 34"/>
                        <a:gd name="T103" fmla="*/ 18 h 31"/>
                        <a:gd name="T104" fmla="*/ 19 w 34"/>
                        <a:gd name="T105" fmla="*/ 29 h 31"/>
                        <a:gd name="T106" fmla="*/ 23 w 34"/>
                        <a:gd name="T107" fmla="*/ 26 h 31"/>
                        <a:gd name="T108" fmla="*/ 29 w 34"/>
                        <a:gd name="T109" fmla="*/ 22 h 31"/>
                        <a:gd name="T110" fmla="*/ 32 w 34"/>
                        <a:gd name="T111" fmla="*/ 24 h 31"/>
                        <a:gd name="T112" fmla="*/ 33 w 34"/>
                        <a:gd name="T113" fmla="*/ 24 h 31"/>
                        <a:gd name="T114" fmla="*/ 31 w 34"/>
                        <a:gd name="T115" fmla="*/ 15 h 31"/>
                        <a:gd name="T116" fmla="*/ 23 w 34"/>
                        <a:gd name="T117" fmla="*/ 17 h 31"/>
                        <a:gd name="T118" fmla="*/ 18 w 34"/>
                        <a:gd name="T119" fmla="*/ 14 h 31"/>
                        <a:gd name="T120" fmla="*/ 12 w 34"/>
                        <a:gd name="T121"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 h="31">
                          <a:moveTo>
                            <a:pt x="11" y="1"/>
                          </a:moveTo>
                          <a:cubicBezTo>
                            <a:pt x="11" y="1"/>
                            <a:pt x="11" y="1"/>
                            <a:pt x="11" y="1"/>
                          </a:cubicBezTo>
                          <a:cubicBezTo>
                            <a:pt x="11" y="1"/>
                            <a:pt x="11" y="1"/>
                            <a:pt x="11" y="1"/>
                          </a:cubicBezTo>
                          <a:cubicBezTo>
                            <a:pt x="11" y="1"/>
                            <a:pt x="11" y="1"/>
                            <a:pt x="11" y="1"/>
                          </a:cubicBezTo>
                          <a:moveTo>
                            <a:pt x="10" y="10"/>
                          </a:moveTo>
                          <a:cubicBezTo>
                            <a:pt x="10" y="10"/>
                            <a:pt x="10" y="10"/>
                            <a:pt x="10" y="10"/>
                          </a:cubicBezTo>
                          <a:cubicBezTo>
                            <a:pt x="10" y="10"/>
                            <a:pt x="10" y="10"/>
                            <a:pt x="10" y="10"/>
                          </a:cubicBezTo>
                          <a:cubicBezTo>
                            <a:pt x="10" y="10"/>
                            <a:pt x="10" y="10"/>
                            <a:pt x="10" y="10"/>
                          </a:cubicBezTo>
                          <a:moveTo>
                            <a:pt x="12" y="10"/>
                          </a:moveTo>
                          <a:cubicBezTo>
                            <a:pt x="12" y="10"/>
                            <a:pt x="12" y="10"/>
                            <a:pt x="12" y="10"/>
                          </a:cubicBezTo>
                          <a:cubicBezTo>
                            <a:pt x="12" y="10"/>
                            <a:pt x="12" y="10"/>
                            <a:pt x="12" y="10"/>
                          </a:cubicBezTo>
                          <a:cubicBezTo>
                            <a:pt x="12" y="10"/>
                            <a:pt x="12" y="10"/>
                            <a:pt x="12" y="10"/>
                          </a:cubicBezTo>
                          <a:moveTo>
                            <a:pt x="25" y="13"/>
                          </a:moveTo>
                          <a:cubicBezTo>
                            <a:pt x="25" y="13"/>
                            <a:pt x="25" y="13"/>
                            <a:pt x="25" y="13"/>
                          </a:cubicBezTo>
                          <a:cubicBezTo>
                            <a:pt x="25" y="13"/>
                            <a:pt x="25" y="13"/>
                            <a:pt x="25" y="13"/>
                          </a:cubicBezTo>
                          <a:cubicBezTo>
                            <a:pt x="25" y="13"/>
                            <a:pt x="25" y="13"/>
                            <a:pt x="25" y="13"/>
                          </a:cubicBezTo>
                          <a:moveTo>
                            <a:pt x="20" y="13"/>
                          </a:moveTo>
                          <a:cubicBezTo>
                            <a:pt x="20" y="13"/>
                            <a:pt x="20" y="13"/>
                            <a:pt x="20" y="13"/>
                          </a:cubicBezTo>
                          <a:cubicBezTo>
                            <a:pt x="20" y="13"/>
                            <a:pt x="20" y="13"/>
                            <a:pt x="20" y="13"/>
                          </a:cubicBezTo>
                          <a:cubicBezTo>
                            <a:pt x="20" y="13"/>
                            <a:pt x="20" y="13"/>
                            <a:pt x="20" y="13"/>
                          </a:cubicBezTo>
                          <a:moveTo>
                            <a:pt x="22" y="15"/>
                          </a:moveTo>
                          <a:cubicBezTo>
                            <a:pt x="22" y="15"/>
                            <a:pt x="22" y="15"/>
                            <a:pt x="22" y="15"/>
                          </a:cubicBezTo>
                          <a:cubicBezTo>
                            <a:pt x="22" y="15"/>
                            <a:pt x="22" y="15"/>
                            <a:pt x="22" y="15"/>
                          </a:cubicBezTo>
                          <a:moveTo>
                            <a:pt x="24" y="17"/>
                          </a:moveTo>
                          <a:cubicBezTo>
                            <a:pt x="24" y="17"/>
                            <a:pt x="24" y="17"/>
                            <a:pt x="24" y="17"/>
                          </a:cubicBezTo>
                          <a:cubicBezTo>
                            <a:pt x="24" y="17"/>
                            <a:pt x="24" y="17"/>
                            <a:pt x="24" y="17"/>
                          </a:cubicBezTo>
                          <a:cubicBezTo>
                            <a:pt x="24" y="17"/>
                            <a:pt x="24" y="17"/>
                            <a:pt x="24" y="17"/>
                          </a:cubicBezTo>
                          <a:moveTo>
                            <a:pt x="25" y="18"/>
                          </a:moveTo>
                          <a:cubicBezTo>
                            <a:pt x="25" y="18"/>
                            <a:pt x="25" y="18"/>
                            <a:pt x="25" y="18"/>
                          </a:cubicBezTo>
                          <a:cubicBezTo>
                            <a:pt x="25" y="18"/>
                            <a:pt x="25" y="18"/>
                            <a:pt x="25" y="18"/>
                          </a:cubicBezTo>
                          <a:moveTo>
                            <a:pt x="21" y="18"/>
                          </a:moveTo>
                          <a:cubicBezTo>
                            <a:pt x="21" y="18"/>
                            <a:pt x="21" y="18"/>
                            <a:pt x="21" y="18"/>
                          </a:cubicBezTo>
                          <a:cubicBezTo>
                            <a:pt x="21" y="18"/>
                            <a:pt x="21" y="18"/>
                            <a:pt x="21" y="18"/>
                          </a:cubicBezTo>
                          <a:cubicBezTo>
                            <a:pt x="21" y="18"/>
                            <a:pt x="21" y="18"/>
                            <a:pt x="21" y="18"/>
                          </a:cubicBezTo>
                          <a:moveTo>
                            <a:pt x="18" y="19"/>
                          </a:moveTo>
                          <a:cubicBezTo>
                            <a:pt x="18" y="19"/>
                            <a:pt x="18" y="19"/>
                            <a:pt x="18" y="19"/>
                          </a:cubicBezTo>
                          <a:cubicBezTo>
                            <a:pt x="18" y="19"/>
                            <a:pt x="18" y="19"/>
                            <a:pt x="18" y="19"/>
                          </a:cubicBezTo>
                          <a:moveTo>
                            <a:pt x="17" y="21"/>
                          </a:moveTo>
                          <a:cubicBezTo>
                            <a:pt x="17" y="21"/>
                            <a:pt x="17" y="21"/>
                            <a:pt x="17" y="21"/>
                          </a:cubicBezTo>
                          <a:cubicBezTo>
                            <a:pt x="17" y="21"/>
                            <a:pt x="17" y="21"/>
                            <a:pt x="17" y="21"/>
                          </a:cubicBezTo>
                          <a:moveTo>
                            <a:pt x="16" y="21"/>
                          </a:moveTo>
                          <a:cubicBezTo>
                            <a:pt x="16" y="21"/>
                            <a:pt x="16" y="21"/>
                            <a:pt x="16" y="21"/>
                          </a:cubicBezTo>
                          <a:cubicBezTo>
                            <a:pt x="16" y="21"/>
                            <a:pt x="16" y="21"/>
                            <a:pt x="16" y="21"/>
                          </a:cubicBezTo>
                          <a:cubicBezTo>
                            <a:pt x="16" y="21"/>
                            <a:pt x="16" y="21"/>
                            <a:pt x="16" y="21"/>
                          </a:cubicBezTo>
                          <a:moveTo>
                            <a:pt x="29" y="22"/>
                          </a:moveTo>
                          <a:cubicBezTo>
                            <a:pt x="29" y="22"/>
                            <a:pt x="29" y="22"/>
                            <a:pt x="29" y="22"/>
                          </a:cubicBezTo>
                          <a:cubicBezTo>
                            <a:pt x="29" y="22"/>
                            <a:pt x="29" y="22"/>
                            <a:pt x="29" y="22"/>
                          </a:cubicBezTo>
                          <a:moveTo>
                            <a:pt x="2" y="25"/>
                          </a:moveTo>
                          <a:cubicBezTo>
                            <a:pt x="2" y="25"/>
                            <a:pt x="2" y="25"/>
                            <a:pt x="2" y="25"/>
                          </a:cubicBezTo>
                          <a:cubicBezTo>
                            <a:pt x="2" y="25"/>
                            <a:pt x="2" y="25"/>
                            <a:pt x="2" y="25"/>
                          </a:cubicBezTo>
                          <a:cubicBezTo>
                            <a:pt x="2" y="25"/>
                            <a:pt x="2" y="25"/>
                            <a:pt x="2" y="25"/>
                          </a:cubicBezTo>
                          <a:moveTo>
                            <a:pt x="5" y="25"/>
                          </a:moveTo>
                          <a:cubicBezTo>
                            <a:pt x="5" y="25"/>
                            <a:pt x="5" y="25"/>
                            <a:pt x="5" y="25"/>
                          </a:cubicBezTo>
                          <a:cubicBezTo>
                            <a:pt x="5" y="25"/>
                            <a:pt x="5" y="25"/>
                            <a:pt x="5" y="25"/>
                          </a:cubicBezTo>
                          <a:cubicBezTo>
                            <a:pt x="5" y="25"/>
                            <a:pt x="5" y="25"/>
                            <a:pt x="5" y="25"/>
                          </a:cubicBezTo>
                          <a:moveTo>
                            <a:pt x="11" y="25"/>
                          </a:moveTo>
                          <a:cubicBezTo>
                            <a:pt x="11" y="25"/>
                            <a:pt x="11" y="25"/>
                            <a:pt x="11" y="25"/>
                          </a:cubicBezTo>
                          <a:cubicBezTo>
                            <a:pt x="11" y="25"/>
                            <a:pt x="11" y="25"/>
                            <a:pt x="11" y="25"/>
                          </a:cubicBezTo>
                          <a:cubicBezTo>
                            <a:pt x="11" y="25"/>
                            <a:pt x="11" y="25"/>
                            <a:pt x="11" y="25"/>
                          </a:cubicBezTo>
                          <a:moveTo>
                            <a:pt x="8" y="25"/>
                          </a:moveTo>
                          <a:cubicBezTo>
                            <a:pt x="8" y="25"/>
                            <a:pt x="8" y="25"/>
                            <a:pt x="8" y="25"/>
                          </a:cubicBezTo>
                          <a:cubicBezTo>
                            <a:pt x="8" y="25"/>
                            <a:pt x="8" y="25"/>
                            <a:pt x="8" y="25"/>
                          </a:cubicBezTo>
                          <a:cubicBezTo>
                            <a:pt x="8" y="25"/>
                            <a:pt x="8" y="25"/>
                            <a:pt x="8" y="25"/>
                          </a:cubicBezTo>
                          <a:moveTo>
                            <a:pt x="3" y="25"/>
                          </a:moveTo>
                          <a:cubicBezTo>
                            <a:pt x="3" y="25"/>
                            <a:pt x="3" y="25"/>
                            <a:pt x="3" y="25"/>
                          </a:cubicBezTo>
                          <a:cubicBezTo>
                            <a:pt x="3" y="25"/>
                            <a:pt x="3" y="25"/>
                            <a:pt x="3" y="25"/>
                          </a:cubicBezTo>
                          <a:cubicBezTo>
                            <a:pt x="3" y="25"/>
                            <a:pt x="3" y="25"/>
                            <a:pt x="3" y="25"/>
                          </a:cubicBezTo>
                          <a:moveTo>
                            <a:pt x="4" y="26"/>
                          </a:moveTo>
                          <a:cubicBezTo>
                            <a:pt x="4" y="26"/>
                            <a:pt x="4" y="26"/>
                            <a:pt x="4" y="26"/>
                          </a:cubicBezTo>
                          <a:cubicBezTo>
                            <a:pt x="4" y="26"/>
                            <a:pt x="4" y="26"/>
                            <a:pt x="4" y="26"/>
                          </a:cubicBezTo>
                          <a:cubicBezTo>
                            <a:pt x="4" y="26"/>
                            <a:pt x="4" y="26"/>
                            <a:pt x="4" y="26"/>
                          </a:cubicBezTo>
                          <a:moveTo>
                            <a:pt x="13" y="27"/>
                          </a:moveTo>
                          <a:cubicBezTo>
                            <a:pt x="13" y="27"/>
                            <a:pt x="13" y="27"/>
                            <a:pt x="13" y="27"/>
                          </a:cubicBezTo>
                          <a:cubicBezTo>
                            <a:pt x="13" y="27"/>
                            <a:pt x="13" y="27"/>
                            <a:pt x="13" y="27"/>
                          </a:cubicBezTo>
                          <a:cubicBezTo>
                            <a:pt x="13" y="27"/>
                            <a:pt x="13" y="27"/>
                            <a:pt x="13" y="27"/>
                          </a:cubicBezTo>
                          <a:moveTo>
                            <a:pt x="18" y="27"/>
                          </a:moveTo>
                          <a:cubicBezTo>
                            <a:pt x="18" y="27"/>
                            <a:pt x="18" y="27"/>
                            <a:pt x="18" y="27"/>
                          </a:cubicBezTo>
                          <a:cubicBezTo>
                            <a:pt x="18" y="27"/>
                            <a:pt x="18" y="27"/>
                            <a:pt x="18" y="27"/>
                          </a:cubicBezTo>
                          <a:cubicBezTo>
                            <a:pt x="18" y="27"/>
                            <a:pt x="18" y="27"/>
                            <a:pt x="18" y="27"/>
                          </a:cubicBezTo>
                          <a:moveTo>
                            <a:pt x="14" y="27"/>
                          </a:moveTo>
                          <a:cubicBezTo>
                            <a:pt x="14" y="27"/>
                            <a:pt x="14" y="27"/>
                            <a:pt x="14" y="27"/>
                          </a:cubicBezTo>
                          <a:cubicBezTo>
                            <a:pt x="14" y="27"/>
                            <a:pt x="14" y="27"/>
                            <a:pt x="14" y="27"/>
                          </a:cubicBezTo>
                          <a:cubicBezTo>
                            <a:pt x="14" y="27"/>
                            <a:pt x="14" y="27"/>
                            <a:pt x="14" y="27"/>
                          </a:cubicBezTo>
                          <a:moveTo>
                            <a:pt x="5" y="27"/>
                          </a:moveTo>
                          <a:cubicBezTo>
                            <a:pt x="5" y="27"/>
                            <a:pt x="5" y="27"/>
                            <a:pt x="5" y="27"/>
                          </a:cubicBezTo>
                          <a:cubicBezTo>
                            <a:pt x="5" y="27"/>
                            <a:pt x="5" y="27"/>
                            <a:pt x="5" y="27"/>
                          </a:cubicBezTo>
                          <a:cubicBezTo>
                            <a:pt x="5" y="27"/>
                            <a:pt x="5" y="27"/>
                            <a:pt x="5" y="27"/>
                          </a:cubicBezTo>
                          <a:moveTo>
                            <a:pt x="3" y="27"/>
                          </a:moveTo>
                          <a:cubicBezTo>
                            <a:pt x="3" y="27"/>
                            <a:pt x="3" y="27"/>
                            <a:pt x="3" y="27"/>
                          </a:cubicBezTo>
                          <a:cubicBezTo>
                            <a:pt x="3" y="27"/>
                            <a:pt x="3" y="27"/>
                            <a:pt x="3" y="27"/>
                          </a:cubicBezTo>
                          <a:moveTo>
                            <a:pt x="8" y="28"/>
                          </a:moveTo>
                          <a:cubicBezTo>
                            <a:pt x="8" y="28"/>
                            <a:pt x="8" y="28"/>
                            <a:pt x="8" y="28"/>
                          </a:cubicBezTo>
                          <a:cubicBezTo>
                            <a:pt x="8" y="28"/>
                            <a:pt x="8" y="28"/>
                            <a:pt x="8" y="28"/>
                          </a:cubicBezTo>
                          <a:cubicBezTo>
                            <a:pt x="8" y="28"/>
                            <a:pt x="8" y="28"/>
                            <a:pt x="8" y="28"/>
                          </a:cubicBezTo>
                          <a:moveTo>
                            <a:pt x="4" y="29"/>
                          </a:moveTo>
                          <a:cubicBezTo>
                            <a:pt x="4" y="29"/>
                            <a:pt x="4" y="29"/>
                            <a:pt x="4" y="29"/>
                          </a:cubicBezTo>
                          <a:cubicBezTo>
                            <a:pt x="4" y="29"/>
                            <a:pt x="4" y="29"/>
                            <a:pt x="4" y="29"/>
                          </a:cubicBezTo>
                          <a:moveTo>
                            <a:pt x="2" y="30"/>
                          </a:moveTo>
                          <a:cubicBezTo>
                            <a:pt x="2" y="30"/>
                            <a:pt x="2" y="30"/>
                            <a:pt x="2" y="30"/>
                          </a:cubicBezTo>
                          <a:cubicBezTo>
                            <a:pt x="2" y="30"/>
                            <a:pt x="2" y="30"/>
                            <a:pt x="2" y="30"/>
                          </a:cubicBezTo>
                          <a:cubicBezTo>
                            <a:pt x="2" y="30"/>
                            <a:pt x="2" y="30"/>
                            <a:pt x="2" y="30"/>
                          </a:cubicBezTo>
                          <a:moveTo>
                            <a:pt x="10" y="30"/>
                          </a:moveTo>
                          <a:cubicBezTo>
                            <a:pt x="10" y="30"/>
                            <a:pt x="10" y="30"/>
                            <a:pt x="10" y="30"/>
                          </a:cubicBezTo>
                          <a:cubicBezTo>
                            <a:pt x="10" y="30"/>
                            <a:pt x="10" y="30"/>
                            <a:pt x="10" y="30"/>
                          </a:cubicBezTo>
                          <a:cubicBezTo>
                            <a:pt x="10" y="30"/>
                            <a:pt x="10" y="30"/>
                            <a:pt x="10" y="30"/>
                          </a:cubicBezTo>
                          <a:moveTo>
                            <a:pt x="12" y="29"/>
                          </a:moveTo>
                          <a:cubicBezTo>
                            <a:pt x="11" y="29"/>
                            <a:pt x="11" y="30"/>
                            <a:pt x="10" y="31"/>
                          </a:cubicBezTo>
                          <a:cubicBezTo>
                            <a:pt x="10" y="30"/>
                            <a:pt x="11" y="30"/>
                            <a:pt x="11" y="29"/>
                          </a:cubicBezTo>
                          <a:cubicBezTo>
                            <a:pt x="11" y="29"/>
                            <a:pt x="11" y="29"/>
                            <a:pt x="12" y="29"/>
                          </a:cubicBezTo>
                          <a:moveTo>
                            <a:pt x="5" y="28"/>
                          </a:moveTo>
                          <a:cubicBezTo>
                            <a:pt x="5" y="29"/>
                            <a:pt x="4" y="29"/>
                            <a:pt x="4" y="30"/>
                          </a:cubicBezTo>
                          <a:cubicBezTo>
                            <a:pt x="4" y="30"/>
                            <a:pt x="4" y="30"/>
                            <a:pt x="4" y="29"/>
                          </a:cubicBezTo>
                          <a:cubicBezTo>
                            <a:pt x="4" y="29"/>
                            <a:pt x="4" y="29"/>
                            <a:pt x="4" y="29"/>
                          </a:cubicBezTo>
                          <a:cubicBezTo>
                            <a:pt x="5" y="29"/>
                            <a:pt x="5" y="28"/>
                            <a:pt x="5" y="28"/>
                          </a:cubicBezTo>
                          <a:moveTo>
                            <a:pt x="15" y="27"/>
                          </a:moveTo>
                          <a:cubicBezTo>
                            <a:pt x="15" y="28"/>
                            <a:pt x="14" y="29"/>
                            <a:pt x="14" y="30"/>
                          </a:cubicBezTo>
                          <a:cubicBezTo>
                            <a:pt x="14" y="29"/>
                            <a:pt x="15" y="28"/>
                            <a:pt x="15" y="27"/>
                          </a:cubicBezTo>
                          <a:cubicBezTo>
                            <a:pt x="15" y="27"/>
                            <a:pt x="15" y="27"/>
                            <a:pt x="15" y="27"/>
                          </a:cubicBezTo>
                          <a:moveTo>
                            <a:pt x="10" y="27"/>
                          </a:moveTo>
                          <a:cubicBezTo>
                            <a:pt x="10" y="28"/>
                            <a:pt x="10" y="29"/>
                            <a:pt x="9" y="30"/>
                          </a:cubicBezTo>
                          <a:cubicBezTo>
                            <a:pt x="10" y="29"/>
                            <a:pt x="10" y="28"/>
                            <a:pt x="10" y="27"/>
                          </a:cubicBezTo>
                          <a:moveTo>
                            <a:pt x="1" y="26"/>
                          </a:moveTo>
                          <a:cubicBezTo>
                            <a:pt x="1" y="26"/>
                            <a:pt x="1" y="27"/>
                            <a:pt x="1" y="27"/>
                          </a:cubicBezTo>
                          <a:cubicBezTo>
                            <a:pt x="1" y="27"/>
                            <a:pt x="0" y="28"/>
                            <a:pt x="0" y="28"/>
                          </a:cubicBezTo>
                          <a:cubicBezTo>
                            <a:pt x="0" y="28"/>
                            <a:pt x="0" y="28"/>
                            <a:pt x="0" y="28"/>
                          </a:cubicBezTo>
                          <a:cubicBezTo>
                            <a:pt x="0" y="28"/>
                            <a:pt x="0" y="27"/>
                            <a:pt x="1" y="27"/>
                          </a:cubicBezTo>
                          <a:cubicBezTo>
                            <a:pt x="1" y="27"/>
                            <a:pt x="1" y="26"/>
                            <a:pt x="1" y="26"/>
                          </a:cubicBezTo>
                          <a:moveTo>
                            <a:pt x="6" y="26"/>
                          </a:moveTo>
                          <a:cubicBezTo>
                            <a:pt x="6" y="26"/>
                            <a:pt x="6" y="26"/>
                            <a:pt x="6" y="26"/>
                          </a:cubicBezTo>
                          <a:cubicBezTo>
                            <a:pt x="6" y="26"/>
                            <a:pt x="6" y="26"/>
                            <a:pt x="6" y="26"/>
                          </a:cubicBezTo>
                          <a:cubicBezTo>
                            <a:pt x="6" y="26"/>
                            <a:pt x="6" y="27"/>
                            <a:pt x="6" y="27"/>
                          </a:cubicBezTo>
                          <a:cubicBezTo>
                            <a:pt x="6" y="27"/>
                            <a:pt x="6" y="27"/>
                            <a:pt x="6" y="27"/>
                          </a:cubicBezTo>
                          <a:cubicBezTo>
                            <a:pt x="6" y="27"/>
                            <a:pt x="6" y="26"/>
                            <a:pt x="6" y="26"/>
                          </a:cubicBezTo>
                          <a:cubicBezTo>
                            <a:pt x="6" y="26"/>
                            <a:pt x="6" y="26"/>
                            <a:pt x="6" y="26"/>
                          </a:cubicBezTo>
                          <a:moveTo>
                            <a:pt x="6" y="26"/>
                          </a:moveTo>
                          <a:cubicBezTo>
                            <a:pt x="6" y="26"/>
                            <a:pt x="6" y="26"/>
                            <a:pt x="6" y="26"/>
                          </a:cubicBezTo>
                          <a:cubicBezTo>
                            <a:pt x="6" y="26"/>
                            <a:pt x="6" y="26"/>
                            <a:pt x="6" y="26"/>
                          </a:cubicBezTo>
                          <a:moveTo>
                            <a:pt x="31" y="26"/>
                          </a:moveTo>
                          <a:cubicBezTo>
                            <a:pt x="31" y="26"/>
                            <a:pt x="31" y="26"/>
                            <a:pt x="31" y="26"/>
                          </a:cubicBezTo>
                          <a:cubicBezTo>
                            <a:pt x="31" y="26"/>
                            <a:pt x="31" y="26"/>
                            <a:pt x="31" y="26"/>
                          </a:cubicBezTo>
                          <a:moveTo>
                            <a:pt x="3" y="26"/>
                          </a:moveTo>
                          <a:cubicBezTo>
                            <a:pt x="3" y="26"/>
                            <a:pt x="3" y="27"/>
                            <a:pt x="3" y="27"/>
                          </a:cubicBezTo>
                          <a:cubicBezTo>
                            <a:pt x="3" y="27"/>
                            <a:pt x="3" y="27"/>
                            <a:pt x="3" y="27"/>
                          </a:cubicBezTo>
                          <a:cubicBezTo>
                            <a:pt x="3" y="28"/>
                            <a:pt x="3" y="28"/>
                            <a:pt x="2" y="28"/>
                          </a:cubicBezTo>
                          <a:cubicBezTo>
                            <a:pt x="2" y="29"/>
                            <a:pt x="2" y="29"/>
                            <a:pt x="2" y="29"/>
                          </a:cubicBezTo>
                          <a:cubicBezTo>
                            <a:pt x="2" y="29"/>
                            <a:pt x="2" y="28"/>
                            <a:pt x="2" y="28"/>
                          </a:cubicBezTo>
                          <a:cubicBezTo>
                            <a:pt x="2" y="28"/>
                            <a:pt x="2" y="28"/>
                            <a:pt x="2" y="28"/>
                          </a:cubicBezTo>
                          <a:cubicBezTo>
                            <a:pt x="2" y="27"/>
                            <a:pt x="3" y="26"/>
                            <a:pt x="3" y="26"/>
                          </a:cubicBezTo>
                          <a:moveTo>
                            <a:pt x="1" y="26"/>
                          </a:moveTo>
                          <a:cubicBezTo>
                            <a:pt x="1" y="26"/>
                            <a:pt x="1" y="26"/>
                            <a:pt x="1" y="27"/>
                          </a:cubicBezTo>
                          <a:cubicBezTo>
                            <a:pt x="1" y="27"/>
                            <a:pt x="1" y="27"/>
                            <a:pt x="1" y="27"/>
                          </a:cubicBezTo>
                          <a:cubicBezTo>
                            <a:pt x="1" y="27"/>
                            <a:pt x="1" y="27"/>
                            <a:pt x="1" y="27"/>
                          </a:cubicBezTo>
                          <a:cubicBezTo>
                            <a:pt x="1" y="27"/>
                            <a:pt x="1" y="27"/>
                            <a:pt x="1" y="27"/>
                          </a:cubicBezTo>
                          <a:cubicBezTo>
                            <a:pt x="1" y="27"/>
                            <a:pt x="1" y="27"/>
                            <a:pt x="1" y="27"/>
                          </a:cubicBezTo>
                          <a:cubicBezTo>
                            <a:pt x="1" y="26"/>
                            <a:pt x="1" y="26"/>
                            <a:pt x="1" y="26"/>
                          </a:cubicBezTo>
                          <a:cubicBezTo>
                            <a:pt x="1" y="26"/>
                            <a:pt x="1" y="26"/>
                            <a:pt x="1" y="26"/>
                          </a:cubicBezTo>
                          <a:cubicBezTo>
                            <a:pt x="1" y="26"/>
                            <a:pt x="1" y="26"/>
                            <a:pt x="1" y="26"/>
                          </a:cubicBezTo>
                          <a:cubicBezTo>
                            <a:pt x="1" y="26"/>
                            <a:pt x="1" y="26"/>
                            <a:pt x="1" y="26"/>
                          </a:cubicBezTo>
                          <a:moveTo>
                            <a:pt x="3" y="25"/>
                          </a:moveTo>
                          <a:cubicBezTo>
                            <a:pt x="3" y="25"/>
                            <a:pt x="3" y="25"/>
                            <a:pt x="3" y="25"/>
                          </a:cubicBezTo>
                          <a:cubicBezTo>
                            <a:pt x="3" y="25"/>
                            <a:pt x="3" y="25"/>
                            <a:pt x="3" y="25"/>
                          </a:cubicBezTo>
                          <a:cubicBezTo>
                            <a:pt x="3" y="25"/>
                            <a:pt x="3" y="25"/>
                            <a:pt x="3" y="25"/>
                          </a:cubicBezTo>
                          <a:moveTo>
                            <a:pt x="2" y="25"/>
                          </a:moveTo>
                          <a:cubicBezTo>
                            <a:pt x="2" y="25"/>
                            <a:pt x="2" y="25"/>
                            <a:pt x="2" y="25"/>
                          </a:cubicBezTo>
                          <a:cubicBezTo>
                            <a:pt x="2" y="25"/>
                            <a:pt x="2" y="25"/>
                            <a:pt x="2" y="25"/>
                          </a:cubicBezTo>
                          <a:moveTo>
                            <a:pt x="6" y="25"/>
                          </a:moveTo>
                          <a:cubicBezTo>
                            <a:pt x="6" y="25"/>
                            <a:pt x="6" y="25"/>
                            <a:pt x="6" y="26"/>
                          </a:cubicBezTo>
                          <a:cubicBezTo>
                            <a:pt x="6" y="26"/>
                            <a:pt x="6" y="26"/>
                            <a:pt x="6" y="26"/>
                          </a:cubicBezTo>
                          <a:cubicBezTo>
                            <a:pt x="5" y="27"/>
                            <a:pt x="3" y="29"/>
                            <a:pt x="2" y="30"/>
                          </a:cubicBezTo>
                          <a:cubicBezTo>
                            <a:pt x="2" y="30"/>
                            <a:pt x="2" y="30"/>
                            <a:pt x="2" y="30"/>
                          </a:cubicBezTo>
                          <a:cubicBezTo>
                            <a:pt x="2" y="30"/>
                            <a:pt x="2" y="30"/>
                            <a:pt x="2" y="30"/>
                          </a:cubicBezTo>
                          <a:cubicBezTo>
                            <a:pt x="2" y="30"/>
                            <a:pt x="2" y="30"/>
                            <a:pt x="2" y="30"/>
                          </a:cubicBezTo>
                          <a:cubicBezTo>
                            <a:pt x="2" y="30"/>
                            <a:pt x="2" y="30"/>
                            <a:pt x="2" y="30"/>
                          </a:cubicBezTo>
                          <a:cubicBezTo>
                            <a:pt x="2" y="30"/>
                            <a:pt x="2" y="30"/>
                            <a:pt x="2" y="30"/>
                          </a:cubicBezTo>
                          <a:cubicBezTo>
                            <a:pt x="2" y="30"/>
                            <a:pt x="2" y="30"/>
                            <a:pt x="2" y="29"/>
                          </a:cubicBezTo>
                          <a:cubicBezTo>
                            <a:pt x="2" y="29"/>
                            <a:pt x="2" y="29"/>
                            <a:pt x="3" y="29"/>
                          </a:cubicBezTo>
                          <a:cubicBezTo>
                            <a:pt x="3" y="28"/>
                            <a:pt x="3" y="28"/>
                            <a:pt x="3" y="28"/>
                          </a:cubicBezTo>
                          <a:cubicBezTo>
                            <a:pt x="3" y="28"/>
                            <a:pt x="3" y="28"/>
                            <a:pt x="3" y="28"/>
                          </a:cubicBezTo>
                          <a:cubicBezTo>
                            <a:pt x="3" y="28"/>
                            <a:pt x="3" y="27"/>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6" y="25"/>
                            <a:pt x="6" y="25"/>
                          </a:cubicBezTo>
                          <a:moveTo>
                            <a:pt x="11" y="25"/>
                          </a:moveTo>
                          <a:cubicBezTo>
                            <a:pt x="11" y="25"/>
                            <a:pt x="11" y="25"/>
                            <a:pt x="11" y="25"/>
                          </a:cubicBezTo>
                          <a:cubicBezTo>
                            <a:pt x="11" y="25"/>
                            <a:pt x="11" y="25"/>
                            <a:pt x="11" y="25"/>
                          </a:cubicBezTo>
                          <a:cubicBezTo>
                            <a:pt x="11" y="25"/>
                            <a:pt x="11" y="25"/>
                            <a:pt x="11" y="25"/>
                          </a:cubicBezTo>
                          <a:cubicBezTo>
                            <a:pt x="11" y="25"/>
                            <a:pt x="11" y="25"/>
                            <a:pt x="11" y="25"/>
                          </a:cubicBezTo>
                          <a:cubicBezTo>
                            <a:pt x="11" y="25"/>
                            <a:pt x="11" y="25"/>
                            <a:pt x="11" y="25"/>
                          </a:cubicBezTo>
                          <a:cubicBezTo>
                            <a:pt x="11" y="25"/>
                            <a:pt x="11" y="26"/>
                            <a:pt x="11" y="27"/>
                          </a:cubicBezTo>
                          <a:cubicBezTo>
                            <a:pt x="10" y="28"/>
                            <a:pt x="9" y="29"/>
                            <a:pt x="9" y="30"/>
                          </a:cubicBezTo>
                          <a:cubicBezTo>
                            <a:pt x="9" y="30"/>
                            <a:pt x="9" y="30"/>
                            <a:pt x="9" y="29"/>
                          </a:cubicBezTo>
                          <a:cubicBezTo>
                            <a:pt x="9" y="29"/>
                            <a:pt x="9" y="29"/>
                            <a:pt x="9" y="29"/>
                          </a:cubicBezTo>
                          <a:cubicBezTo>
                            <a:pt x="9" y="29"/>
                            <a:pt x="9" y="28"/>
                            <a:pt x="10" y="28"/>
                          </a:cubicBezTo>
                          <a:cubicBezTo>
                            <a:pt x="10" y="28"/>
                            <a:pt x="10" y="28"/>
                            <a:pt x="10" y="28"/>
                          </a:cubicBezTo>
                          <a:cubicBezTo>
                            <a:pt x="10" y="27"/>
                            <a:pt x="11" y="26"/>
                            <a:pt x="11" y="25"/>
                          </a:cubicBezTo>
                          <a:moveTo>
                            <a:pt x="8" y="24"/>
                          </a:moveTo>
                          <a:cubicBezTo>
                            <a:pt x="8" y="25"/>
                            <a:pt x="8" y="25"/>
                            <a:pt x="8" y="26"/>
                          </a:cubicBezTo>
                          <a:cubicBezTo>
                            <a:pt x="8" y="26"/>
                            <a:pt x="8" y="26"/>
                            <a:pt x="8" y="26"/>
                          </a:cubicBezTo>
                          <a:cubicBezTo>
                            <a:pt x="8" y="27"/>
                            <a:pt x="8" y="28"/>
                            <a:pt x="7" y="29"/>
                          </a:cubicBezTo>
                          <a:cubicBezTo>
                            <a:pt x="7" y="30"/>
                            <a:pt x="6" y="30"/>
                            <a:pt x="6" y="31"/>
                          </a:cubicBezTo>
                          <a:cubicBezTo>
                            <a:pt x="5" y="31"/>
                            <a:pt x="5" y="31"/>
                            <a:pt x="5" y="31"/>
                          </a:cubicBezTo>
                          <a:cubicBezTo>
                            <a:pt x="5" y="31"/>
                            <a:pt x="5" y="30"/>
                            <a:pt x="5" y="30"/>
                          </a:cubicBezTo>
                          <a:cubicBezTo>
                            <a:pt x="5" y="30"/>
                            <a:pt x="5" y="30"/>
                            <a:pt x="5" y="30"/>
                          </a:cubicBezTo>
                          <a:cubicBezTo>
                            <a:pt x="5" y="29"/>
                            <a:pt x="6" y="28"/>
                            <a:pt x="6" y="27"/>
                          </a:cubicBezTo>
                          <a:cubicBezTo>
                            <a:pt x="6" y="27"/>
                            <a:pt x="6" y="27"/>
                            <a:pt x="6" y="26"/>
                          </a:cubicBezTo>
                          <a:cubicBezTo>
                            <a:pt x="6" y="26"/>
                            <a:pt x="6" y="26"/>
                            <a:pt x="6" y="26"/>
                          </a:cubicBezTo>
                          <a:cubicBezTo>
                            <a:pt x="6" y="26"/>
                            <a:pt x="7"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4"/>
                          </a:cubicBezTo>
                          <a:moveTo>
                            <a:pt x="3" y="24"/>
                          </a:moveTo>
                          <a:cubicBezTo>
                            <a:pt x="3" y="25"/>
                            <a:pt x="3" y="25"/>
                            <a:pt x="3" y="25"/>
                          </a:cubicBezTo>
                          <a:cubicBezTo>
                            <a:pt x="3" y="25"/>
                            <a:pt x="3" y="25"/>
                            <a:pt x="3" y="25"/>
                          </a:cubicBezTo>
                          <a:cubicBezTo>
                            <a:pt x="3" y="25"/>
                            <a:pt x="3" y="25"/>
                            <a:pt x="3" y="25"/>
                          </a:cubicBezTo>
                          <a:cubicBezTo>
                            <a:pt x="3" y="25"/>
                            <a:pt x="3" y="25"/>
                            <a:pt x="3" y="25"/>
                          </a:cubicBezTo>
                          <a:cubicBezTo>
                            <a:pt x="3" y="25"/>
                            <a:pt x="3" y="25"/>
                            <a:pt x="3" y="25"/>
                          </a:cubicBezTo>
                          <a:cubicBezTo>
                            <a:pt x="3" y="25"/>
                            <a:pt x="3" y="25"/>
                            <a:pt x="3" y="25"/>
                          </a:cubicBezTo>
                          <a:cubicBezTo>
                            <a:pt x="2" y="26"/>
                            <a:pt x="2" y="27"/>
                            <a:pt x="1" y="27"/>
                          </a:cubicBezTo>
                          <a:cubicBezTo>
                            <a:pt x="1" y="28"/>
                            <a:pt x="1" y="28"/>
                            <a:pt x="1" y="28"/>
                          </a:cubicBezTo>
                          <a:cubicBezTo>
                            <a:pt x="1" y="28"/>
                            <a:pt x="1" y="27"/>
                            <a:pt x="1" y="27"/>
                          </a:cubicBezTo>
                          <a:cubicBezTo>
                            <a:pt x="1" y="27"/>
                            <a:pt x="1" y="26"/>
                            <a:pt x="1"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3" y="24"/>
                          </a:cubicBezTo>
                          <a:moveTo>
                            <a:pt x="19" y="24"/>
                          </a:moveTo>
                          <a:cubicBezTo>
                            <a:pt x="18" y="25"/>
                            <a:pt x="18" y="26"/>
                            <a:pt x="18" y="27"/>
                          </a:cubicBezTo>
                          <a:cubicBezTo>
                            <a:pt x="18" y="27"/>
                            <a:pt x="18" y="27"/>
                            <a:pt x="18" y="27"/>
                          </a:cubicBezTo>
                          <a:cubicBezTo>
                            <a:pt x="18" y="27"/>
                            <a:pt x="18" y="27"/>
                            <a:pt x="18" y="26"/>
                          </a:cubicBezTo>
                          <a:cubicBezTo>
                            <a:pt x="18" y="28"/>
                            <a:pt x="17" y="29"/>
                            <a:pt x="17" y="30"/>
                          </a:cubicBezTo>
                          <a:cubicBezTo>
                            <a:pt x="17" y="29"/>
                            <a:pt x="18" y="27"/>
                            <a:pt x="18" y="26"/>
                          </a:cubicBezTo>
                          <a:cubicBezTo>
                            <a:pt x="18" y="26"/>
                            <a:pt x="18" y="26"/>
                            <a:pt x="18" y="26"/>
                          </a:cubicBezTo>
                          <a:cubicBezTo>
                            <a:pt x="18" y="25"/>
                            <a:pt x="19" y="25"/>
                            <a:pt x="19" y="24"/>
                          </a:cubicBezTo>
                          <a:moveTo>
                            <a:pt x="2" y="24"/>
                          </a:moveTo>
                          <a:cubicBezTo>
                            <a:pt x="2" y="24"/>
                            <a:pt x="2" y="25"/>
                            <a:pt x="2" y="25"/>
                          </a:cubicBezTo>
                          <a:cubicBezTo>
                            <a:pt x="1" y="25"/>
                            <a:pt x="1" y="25"/>
                            <a:pt x="1" y="25"/>
                          </a:cubicBezTo>
                          <a:cubicBezTo>
                            <a:pt x="1" y="25"/>
                            <a:pt x="1" y="26"/>
                            <a:pt x="1" y="26"/>
                          </a:cubicBezTo>
                          <a:cubicBezTo>
                            <a:pt x="1" y="25"/>
                            <a:pt x="1" y="25"/>
                            <a:pt x="2" y="24"/>
                          </a:cubicBezTo>
                          <a:moveTo>
                            <a:pt x="14" y="24"/>
                          </a:moveTo>
                          <a:cubicBezTo>
                            <a:pt x="14" y="25"/>
                            <a:pt x="13" y="25"/>
                            <a:pt x="13" y="26"/>
                          </a:cubicBezTo>
                          <a:cubicBezTo>
                            <a:pt x="13" y="26"/>
                            <a:pt x="13" y="26"/>
                            <a:pt x="13" y="26"/>
                          </a:cubicBezTo>
                          <a:cubicBezTo>
                            <a:pt x="13" y="27"/>
                            <a:pt x="12" y="28"/>
                            <a:pt x="12" y="28"/>
                          </a:cubicBezTo>
                          <a:cubicBezTo>
                            <a:pt x="12" y="29"/>
                            <a:pt x="11" y="29"/>
                            <a:pt x="11" y="29"/>
                          </a:cubicBezTo>
                          <a:cubicBezTo>
                            <a:pt x="11" y="29"/>
                            <a:pt x="11" y="29"/>
                            <a:pt x="11" y="29"/>
                          </a:cubicBezTo>
                          <a:cubicBezTo>
                            <a:pt x="11" y="29"/>
                            <a:pt x="11" y="29"/>
                            <a:pt x="11" y="29"/>
                          </a:cubicBezTo>
                          <a:cubicBezTo>
                            <a:pt x="12" y="27"/>
                            <a:pt x="13" y="26"/>
                            <a:pt x="14" y="24"/>
                          </a:cubicBezTo>
                          <a:moveTo>
                            <a:pt x="18" y="24"/>
                          </a:moveTo>
                          <a:cubicBezTo>
                            <a:pt x="17" y="26"/>
                            <a:pt x="16" y="27"/>
                            <a:pt x="16" y="29"/>
                          </a:cubicBezTo>
                          <a:cubicBezTo>
                            <a:pt x="16" y="28"/>
                            <a:pt x="16" y="27"/>
                            <a:pt x="17" y="26"/>
                          </a:cubicBezTo>
                          <a:cubicBezTo>
                            <a:pt x="17" y="26"/>
                            <a:pt x="17" y="26"/>
                            <a:pt x="17" y="26"/>
                          </a:cubicBezTo>
                          <a:cubicBezTo>
                            <a:pt x="17" y="26"/>
                            <a:pt x="17" y="26"/>
                            <a:pt x="17" y="25"/>
                          </a:cubicBezTo>
                          <a:cubicBezTo>
                            <a:pt x="17" y="25"/>
                            <a:pt x="18" y="25"/>
                            <a:pt x="18" y="24"/>
                          </a:cubicBezTo>
                          <a:moveTo>
                            <a:pt x="30" y="24"/>
                          </a:moveTo>
                          <a:cubicBezTo>
                            <a:pt x="29" y="25"/>
                            <a:pt x="29" y="27"/>
                            <a:pt x="28" y="28"/>
                          </a:cubicBezTo>
                          <a:cubicBezTo>
                            <a:pt x="28" y="27"/>
                            <a:pt x="29" y="25"/>
                            <a:pt x="30" y="24"/>
                          </a:cubicBezTo>
                          <a:moveTo>
                            <a:pt x="11" y="24"/>
                          </a:moveTo>
                          <a:cubicBezTo>
                            <a:pt x="11" y="24"/>
                            <a:pt x="11" y="24"/>
                            <a:pt x="11" y="24"/>
                          </a:cubicBezTo>
                          <a:cubicBezTo>
                            <a:pt x="10" y="26"/>
                            <a:pt x="9" y="27"/>
                            <a:pt x="8" y="28"/>
                          </a:cubicBezTo>
                          <a:cubicBezTo>
                            <a:pt x="8" y="28"/>
                            <a:pt x="8" y="28"/>
                            <a:pt x="8" y="28"/>
                          </a:cubicBezTo>
                          <a:cubicBezTo>
                            <a:pt x="8" y="28"/>
                            <a:pt x="8" y="28"/>
                            <a:pt x="8" y="28"/>
                          </a:cubicBezTo>
                          <a:cubicBezTo>
                            <a:pt x="8" y="28"/>
                            <a:pt x="8" y="28"/>
                            <a:pt x="8" y="28"/>
                          </a:cubicBezTo>
                          <a:cubicBezTo>
                            <a:pt x="8" y="28"/>
                            <a:pt x="8" y="28"/>
                            <a:pt x="8" y="28"/>
                          </a:cubicBezTo>
                          <a:cubicBezTo>
                            <a:pt x="8" y="28"/>
                            <a:pt x="8" y="29"/>
                            <a:pt x="7" y="29"/>
                          </a:cubicBezTo>
                          <a:cubicBezTo>
                            <a:pt x="8" y="28"/>
                            <a:pt x="9" y="27"/>
                            <a:pt x="10" y="26"/>
                          </a:cubicBezTo>
                          <a:cubicBezTo>
                            <a:pt x="10" y="25"/>
                            <a:pt x="11" y="24"/>
                            <a:pt x="11" y="24"/>
                          </a:cubicBezTo>
                          <a:moveTo>
                            <a:pt x="17" y="24"/>
                          </a:moveTo>
                          <a:cubicBezTo>
                            <a:pt x="17" y="24"/>
                            <a:pt x="16" y="25"/>
                            <a:pt x="16" y="25"/>
                          </a:cubicBezTo>
                          <a:cubicBezTo>
                            <a:pt x="16" y="25"/>
                            <a:pt x="16" y="25"/>
                            <a:pt x="16" y="25"/>
                          </a:cubicBezTo>
                          <a:cubicBezTo>
                            <a:pt x="16" y="26"/>
                            <a:pt x="16" y="26"/>
                            <a:pt x="15" y="27"/>
                          </a:cubicBezTo>
                          <a:cubicBezTo>
                            <a:pt x="15" y="27"/>
                            <a:pt x="15" y="27"/>
                            <a:pt x="15" y="27"/>
                          </a:cubicBezTo>
                          <a:cubicBezTo>
                            <a:pt x="16" y="26"/>
                            <a:pt x="16" y="25"/>
                            <a:pt x="17" y="24"/>
                          </a:cubicBezTo>
                          <a:moveTo>
                            <a:pt x="30" y="24"/>
                          </a:moveTo>
                          <a:cubicBezTo>
                            <a:pt x="30" y="24"/>
                            <a:pt x="30" y="24"/>
                            <a:pt x="30" y="24"/>
                          </a:cubicBezTo>
                          <a:cubicBezTo>
                            <a:pt x="30" y="24"/>
                            <a:pt x="30" y="24"/>
                            <a:pt x="30" y="24"/>
                          </a:cubicBezTo>
                          <a:moveTo>
                            <a:pt x="22" y="24"/>
                          </a:moveTo>
                          <a:cubicBezTo>
                            <a:pt x="22" y="24"/>
                            <a:pt x="22" y="24"/>
                            <a:pt x="21" y="25"/>
                          </a:cubicBezTo>
                          <a:cubicBezTo>
                            <a:pt x="21" y="26"/>
                            <a:pt x="20" y="27"/>
                            <a:pt x="19" y="29"/>
                          </a:cubicBezTo>
                          <a:cubicBezTo>
                            <a:pt x="20" y="28"/>
                            <a:pt x="20" y="27"/>
                            <a:pt x="20" y="27"/>
                          </a:cubicBezTo>
                          <a:cubicBezTo>
                            <a:pt x="20" y="27"/>
                            <a:pt x="20" y="27"/>
                            <a:pt x="20" y="27"/>
                          </a:cubicBezTo>
                          <a:cubicBezTo>
                            <a:pt x="21" y="26"/>
                            <a:pt x="21" y="25"/>
                            <a:pt x="22" y="24"/>
                          </a:cubicBezTo>
                          <a:moveTo>
                            <a:pt x="14" y="23"/>
                          </a:moveTo>
                          <a:cubicBezTo>
                            <a:pt x="14" y="24"/>
                            <a:pt x="14" y="24"/>
                            <a:pt x="14" y="24"/>
                          </a:cubicBezTo>
                          <a:cubicBezTo>
                            <a:pt x="14" y="24"/>
                            <a:pt x="13" y="25"/>
                            <a:pt x="13" y="25"/>
                          </a:cubicBezTo>
                          <a:cubicBezTo>
                            <a:pt x="12" y="26"/>
                            <a:pt x="12" y="27"/>
                            <a:pt x="11" y="28"/>
                          </a:cubicBezTo>
                          <a:cubicBezTo>
                            <a:pt x="11" y="29"/>
                            <a:pt x="11" y="29"/>
                            <a:pt x="11" y="29"/>
                          </a:cubicBezTo>
                          <a:cubicBezTo>
                            <a:pt x="10" y="30"/>
                            <a:pt x="10" y="30"/>
                            <a:pt x="10" y="30"/>
                          </a:cubicBezTo>
                          <a:cubicBezTo>
                            <a:pt x="10" y="30"/>
                            <a:pt x="10" y="30"/>
                            <a:pt x="10" y="30"/>
                          </a:cubicBezTo>
                          <a:cubicBezTo>
                            <a:pt x="10" y="30"/>
                            <a:pt x="10" y="30"/>
                            <a:pt x="10" y="30"/>
                          </a:cubicBezTo>
                          <a:cubicBezTo>
                            <a:pt x="10" y="30"/>
                            <a:pt x="10" y="30"/>
                            <a:pt x="10" y="30"/>
                          </a:cubicBezTo>
                          <a:cubicBezTo>
                            <a:pt x="10" y="30"/>
                            <a:pt x="10" y="30"/>
                            <a:pt x="10" y="30"/>
                          </a:cubicBezTo>
                          <a:cubicBezTo>
                            <a:pt x="9" y="30"/>
                            <a:pt x="9" y="31"/>
                            <a:pt x="9" y="31"/>
                          </a:cubicBezTo>
                          <a:cubicBezTo>
                            <a:pt x="9" y="31"/>
                            <a:pt x="9" y="30"/>
                            <a:pt x="9" y="30"/>
                          </a:cubicBezTo>
                          <a:cubicBezTo>
                            <a:pt x="9" y="29"/>
                            <a:pt x="10" y="28"/>
                            <a:pt x="10" y="27"/>
                          </a:cubicBezTo>
                          <a:cubicBezTo>
                            <a:pt x="11" y="27"/>
                            <a:pt x="11" y="27"/>
                            <a:pt x="11" y="27"/>
                          </a:cubicBezTo>
                          <a:cubicBezTo>
                            <a:pt x="11" y="26"/>
                            <a:pt x="11" y="26"/>
                            <a:pt x="12" y="25"/>
                          </a:cubicBezTo>
                          <a:cubicBezTo>
                            <a:pt x="12" y="25"/>
                            <a:pt x="13" y="24"/>
                            <a:pt x="13" y="24"/>
                          </a:cubicBezTo>
                          <a:cubicBezTo>
                            <a:pt x="13" y="24"/>
                            <a:pt x="13" y="24"/>
                            <a:pt x="13" y="24"/>
                          </a:cubicBezTo>
                          <a:cubicBezTo>
                            <a:pt x="13" y="24"/>
                            <a:pt x="14" y="24"/>
                            <a:pt x="14" y="23"/>
                          </a:cubicBezTo>
                          <a:moveTo>
                            <a:pt x="21" y="22"/>
                          </a:moveTo>
                          <a:cubicBezTo>
                            <a:pt x="20" y="23"/>
                            <a:pt x="20" y="24"/>
                            <a:pt x="19" y="25"/>
                          </a:cubicBezTo>
                          <a:cubicBezTo>
                            <a:pt x="20" y="24"/>
                            <a:pt x="20" y="23"/>
                            <a:pt x="21" y="22"/>
                          </a:cubicBezTo>
                          <a:moveTo>
                            <a:pt x="30" y="21"/>
                          </a:moveTo>
                          <a:cubicBezTo>
                            <a:pt x="30" y="21"/>
                            <a:pt x="30" y="22"/>
                            <a:pt x="29" y="22"/>
                          </a:cubicBezTo>
                          <a:cubicBezTo>
                            <a:pt x="29" y="22"/>
                            <a:pt x="29" y="22"/>
                            <a:pt x="29" y="22"/>
                          </a:cubicBezTo>
                          <a:cubicBezTo>
                            <a:pt x="29" y="24"/>
                            <a:pt x="28" y="26"/>
                            <a:pt x="26" y="27"/>
                          </a:cubicBezTo>
                          <a:cubicBezTo>
                            <a:pt x="26" y="27"/>
                            <a:pt x="27" y="26"/>
                            <a:pt x="27" y="26"/>
                          </a:cubicBezTo>
                          <a:cubicBezTo>
                            <a:pt x="27" y="26"/>
                            <a:pt x="27" y="26"/>
                            <a:pt x="27" y="26"/>
                          </a:cubicBezTo>
                          <a:cubicBezTo>
                            <a:pt x="28" y="24"/>
                            <a:pt x="29" y="23"/>
                            <a:pt x="30" y="21"/>
                          </a:cubicBezTo>
                          <a:moveTo>
                            <a:pt x="17" y="21"/>
                          </a:moveTo>
                          <a:cubicBezTo>
                            <a:pt x="17" y="21"/>
                            <a:pt x="17" y="21"/>
                            <a:pt x="17" y="21"/>
                          </a:cubicBezTo>
                          <a:cubicBezTo>
                            <a:pt x="17" y="21"/>
                            <a:pt x="17" y="21"/>
                            <a:pt x="17" y="21"/>
                          </a:cubicBezTo>
                          <a:cubicBezTo>
                            <a:pt x="17" y="22"/>
                            <a:pt x="17" y="23"/>
                            <a:pt x="17" y="23"/>
                          </a:cubicBezTo>
                          <a:cubicBezTo>
                            <a:pt x="16" y="25"/>
                            <a:pt x="15" y="26"/>
                            <a:pt x="15" y="27"/>
                          </a:cubicBezTo>
                          <a:cubicBezTo>
                            <a:pt x="15" y="27"/>
                            <a:pt x="15" y="28"/>
                            <a:pt x="14" y="28"/>
                          </a:cubicBezTo>
                          <a:cubicBezTo>
                            <a:pt x="14" y="28"/>
                            <a:pt x="14" y="28"/>
                            <a:pt x="14" y="28"/>
                          </a:cubicBezTo>
                          <a:cubicBezTo>
                            <a:pt x="14" y="27"/>
                            <a:pt x="14" y="27"/>
                            <a:pt x="14" y="27"/>
                          </a:cubicBezTo>
                          <a:cubicBezTo>
                            <a:pt x="14" y="27"/>
                            <a:pt x="14" y="27"/>
                            <a:pt x="14" y="27"/>
                          </a:cubicBezTo>
                          <a:cubicBezTo>
                            <a:pt x="14" y="27"/>
                            <a:pt x="14" y="27"/>
                            <a:pt x="14" y="27"/>
                          </a:cubicBezTo>
                          <a:cubicBezTo>
                            <a:pt x="14" y="27"/>
                            <a:pt x="14" y="27"/>
                            <a:pt x="14" y="27"/>
                          </a:cubicBezTo>
                          <a:cubicBezTo>
                            <a:pt x="14" y="27"/>
                            <a:pt x="14" y="27"/>
                            <a:pt x="14" y="27"/>
                          </a:cubicBezTo>
                          <a:cubicBezTo>
                            <a:pt x="14" y="26"/>
                            <a:pt x="15" y="26"/>
                            <a:pt x="15" y="26"/>
                          </a:cubicBezTo>
                          <a:cubicBezTo>
                            <a:pt x="15" y="26"/>
                            <a:pt x="15" y="26"/>
                            <a:pt x="15" y="26"/>
                          </a:cubicBezTo>
                          <a:cubicBezTo>
                            <a:pt x="15" y="25"/>
                            <a:pt x="16" y="23"/>
                            <a:pt x="17" y="22"/>
                          </a:cubicBezTo>
                          <a:cubicBezTo>
                            <a:pt x="17" y="22"/>
                            <a:pt x="17" y="22"/>
                            <a:pt x="17" y="22"/>
                          </a:cubicBezTo>
                          <a:cubicBezTo>
                            <a:pt x="16" y="24"/>
                            <a:pt x="14" y="25"/>
                            <a:pt x="13" y="27"/>
                          </a:cubicBezTo>
                          <a:cubicBezTo>
                            <a:pt x="13" y="27"/>
                            <a:pt x="13" y="27"/>
                            <a:pt x="13" y="27"/>
                          </a:cubicBezTo>
                          <a:cubicBezTo>
                            <a:pt x="13" y="27"/>
                            <a:pt x="13" y="27"/>
                            <a:pt x="13" y="27"/>
                          </a:cubicBezTo>
                          <a:cubicBezTo>
                            <a:pt x="13" y="27"/>
                            <a:pt x="13" y="27"/>
                            <a:pt x="13" y="27"/>
                          </a:cubicBezTo>
                          <a:cubicBezTo>
                            <a:pt x="13" y="27"/>
                            <a:pt x="13" y="27"/>
                            <a:pt x="13" y="27"/>
                          </a:cubicBezTo>
                          <a:cubicBezTo>
                            <a:pt x="13" y="27"/>
                            <a:pt x="12" y="28"/>
                            <a:pt x="12" y="28"/>
                          </a:cubicBezTo>
                          <a:cubicBezTo>
                            <a:pt x="13" y="27"/>
                            <a:pt x="14" y="25"/>
                            <a:pt x="14" y="24"/>
                          </a:cubicBezTo>
                          <a:cubicBezTo>
                            <a:pt x="14" y="24"/>
                            <a:pt x="14" y="23"/>
                            <a:pt x="15" y="23"/>
                          </a:cubicBezTo>
                          <a:cubicBezTo>
                            <a:pt x="15" y="22"/>
                            <a:pt x="16" y="22"/>
                            <a:pt x="16" y="21"/>
                          </a:cubicBezTo>
                          <a:cubicBezTo>
                            <a:pt x="16" y="21"/>
                            <a:pt x="16" y="21"/>
                            <a:pt x="16" y="21"/>
                          </a:cubicBezTo>
                          <a:cubicBezTo>
                            <a:pt x="16" y="21"/>
                            <a:pt x="16" y="21"/>
                            <a:pt x="16" y="21"/>
                          </a:cubicBezTo>
                          <a:cubicBezTo>
                            <a:pt x="16" y="21"/>
                            <a:pt x="16" y="21"/>
                            <a:pt x="16" y="21"/>
                          </a:cubicBezTo>
                          <a:cubicBezTo>
                            <a:pt x="16" y="21"/>
                            <a:pt x="16" y="21"/>
                            <a:pt x="16" y="21"/>
                          </a:cubicBezTo>
                          <a:cubicBezTo>
                            <a:pt x="17" y="21"/>
                            <a:pt x="17" y="21"/>
                            <a:pt x="17" y="21"/>
                          </a:cubicBezTo>
                          <a:cubicBezTo>
                            <a:pt x="17" y="21"/>
                            <a:pt x="17" y="21"/>
                            <a:pt x="17" y="21"/>
                          </a:cubicBezTo>
                          <a:cubicBezTo>
                            <a:pt x="17" y="21"/>
                            <a:pt x="17" y="21"/>
                            <a:pt x="17" y="21"/>
                          </a:cubicBezTo>
                          <a:cubicBezTo>
                            <a:pt x="17" y="21"/>
                            <a:pt x="17" y="21"/>
                            <a:pt x="17" y="21"/>
                          </a:cubicBezTo>
                          <a:cubicBezTo>
                            <a:pt x="17" y="21"/>
                            <a:pt x="17" y="21"/>
                            <a:pt x="17" y="21"/>
                          </a:cubicBezTo>
                          <a:moveTo>
                            <a:pt x="28" y="21"/>
                          </a:moveTo>
                          <a:cubicBezTo>
                            <a:pt x="27" y="23"/>
                            <a:pt x="26" y="26"/>
                            <a:pt x="25" y="28"/>
                          </a:cubicBezTo>
                          <a:cubicBezTo>
                            <a:pt x="25" y="27"/>
                            <a:pt x="25" y="27"/>
                            <a:pt x="25" y="26"/>
                          </a:cubicBezTo>
                          <a:cubicBezTo>
                            <a:pt x="25" y="26"/>
                            <a:pt x="25" y="26"/>
                            <a:pt x="25" y="26"/>
                          </a:cubicBezTo>
                          <a:cubicBezTo>
                            <a:pt x="26" y="24"/>
                            <a:pt x="27" y="23"/>
                            <a:pt x="28" y="21"/>
                          </a:cubicBezTo>
                          <a:moveTo>
                            <a:pt x="18" y="21"/>
                          </a:moveTo>
                          <a:cubicBezTo>
                            <a:pt x="18" y="21"/>
                            <a:pt x="18" y="21"/>
                            <a:pt x="18" y="22"/>
                          </a:cubicBezTo>
                          <a:cubicBezTo>
                            <a:pt x="18" y="22"/>
                            <a:pt x="18" y="22"/>
                            <a:pt x="18" y="22"/>
                          </a:cubicBezTo>
                          <a:cubicBezTo>
                            <a:pt x="18" y="22"/>
                            <a:pt x="18" y="22"/>
                            <a:pt x="18" y="22"/>
                          </a:cubicBezTo>
                          <a:cubicBezTo>
                            <a:pt x="18" y="22"/>
                            <a:pt x="18" y="22"/>
                            <a:pt x="18" y="21"/>
                          </a:cubicBezTo>
                          <a:cubicBezTo>
                            <a:pt x="18" y="21"/>
                            <a:pt x="18" y="21"/>
                            <a:pt x="18" y="21"/>
                          </a:cubicBezTo>
                          <a:cubicBezTo>
                            <a:pt x="18" y="21"/>
                            <a:pt x="18" y="21"/>
                            <a:pt x="18" y="21"/>
                          </a:cubicBezTo>
                          <a:moveTo>
                            <a:pt x="20" y="20"/>
                          </a:moveTo>
                          <a:cubicBezTo>
                            <a:pt x="20" y="21"/>
                            <a:pt x="19" y="22"/>
                            <a:pt x="19" y="22"/>
                          </a:cubicBezTo>
                          <a:cubicBezTo>
                            <a:pt x="19" y="22"/>
                            <a:pt x="19" y="22"/>
                            <a:pt x="19" y="22"/>
                          </a:cubicBezTo>
                          <a:cubicBezTo>
                            <a:pt x="19" y="23"/>
                            <a:pt x="19" y="23"/>
                            <a:pt x="18" y="24"/>
                          </a:cubicBezTo>
                          <a:cubicBezTo>
                            <a:pt x="18" y="24"/>
                            <a:pt x="18" y="24"/>
                            <a:pt x="18" y="24"/>
                          </a:cubicBezTo>
                          <a:cubicBezTo>
                            <a:pt x="18" y="24"/>
                            <a:pt x="18" y="24"/>
                            <a:pt x="18" y="24"/>
                          </a:cubicBezTo>
                          <a:cubicBezTo>
                            <a:pt x="18" y="24"/>
                            <a:pt x="18" y="25"/>
                            <a:pt x="17" y="25"/>
                          </a:cubicBezTo>
                          <a:cubicBezTo>
                            <a:pt x="18" y="23"/>
                            <a:pt x="19" y="22"/>
                            <a:pt x="20" y="20"/>
                          </a:cubicBezTo>
                          <a:moveTo>
                            <a:pt x="20" y="20"/>
                          </a:moveTo>
                          <a:cubicBezTo>
                            <a:pt x="20" y="20"/>
                            <a:pt x="20" y="20"/>
                            <a:pt x="20" y="20"/>
                          </a:cubicBezTo>
                          <a:cubicBezTo>
                            <a:pt x="19" y="21"/>
                            <a:pt x="19" y="22"/>
                            <a:pt x="18" y="23"/>
                          </a:cubicBezTo>
                          <a:cubicBezTo>
                            <a:pt x="18" y="24"/>
                            <a:pt x="17" y="25"/>
                            <a:pt x="17" y="25"/>
                          </a:cubicBezTo>
                          <a:cubicBezTo>
                            <a:pt x="17" y="26"/>
                            <a:pt x="16" y="26"/>
                            <a:pt x="16" y="27"/>
                          </a:cubicBezTo>
                          <a:cubicBezTo>
                            <a:pt x="16" y="26"/>
                            <a:pt x="16" y="26"/>
                            <a:pt x="16" y="26"/>
                          </a:cubicBezTo>
                          <a:cubicBezTo>
                            <a:pt x="16" y="25"/>
                            <a:pt x="17" y="24"/>
                            <a:pt x="17" y="24"/>
                          </a:cubicBezTo>
                          <a:cubicBezTo>
                            <a:pt x="17" y="23"/>
                            <a:pt x="18" y="22"/>
                            <a:pt x="19" y="21"/>
                          </a:cubicBezTo>
                          <a:cubicBezTo>
                            <a:pt x="19" y="21"/>
                            <a:pt x="19" y="21"/>
                            <a:pt x="19" y="21"/>
                          </a:cubicBezTo>
                          <a:cubicBezTo>
                            <a:pt x="19" y="21"/>
                            <a:pt x="20" y="20"/>
                            <a:pt x="20" y="20"/>
                          </a:cubicBezTo>
                          <a:moveTo>
                            <a:pt x="27" y="19"/>
                          </a:moveTo>
                          <a:cubicBezTo>
                            <a:pt x="26" y="23"/>
                            <a:pt x="24" y="26"/>
                            <a:pt x="22" y="30"/>
                          </a:cubicBezTo>
                          <a:cubicBezTo>
                            <a:pt x="22" y="28"/>
                            <a:pt x="23" y="27"/>
                            <a:pt x="23" y="26"/>
                          </a:cubicBezTo>
                          <a:cubicBezTo>
                            <a:pt x="23" y="26"/>
                            <a:pt x="23" y="26"/>
                            <a:pt x="23" y="26"/>
                          </a:cubicBezTo>
                          <a:cubicBezTo>
                            <a:pt x="24" y="23"/>
                            <a:pt x="26" y="21"/>
                            <a:pt x="27" y="19"/>
                          </a:cubicBezTo>
                          <a:moveTo>
                            <a:pt x="21" y="18"/>
                          </a:moveTo>
                          <a:cubicBezTo>
                            <a:pt x="21" y="19"/>
                            <a:pt x="21" y="20"/>
                            <a:pt x="21" y="20"/>
                          </a:cubicBezTo>
                          <a:cubicBezTo>
                            <a:pt x="21" y="20"/>
                            <a:pt x="21" y="20"/>
                            <a:pt x="21" y="20"/>
                          </a:cubicBezTo>
                          <a:cubicBezTo>
                            <a:pt x="20" y="21"/>
                            <a:pt x="19" y="22"/>
                            <a:pt x="19" y="23"/>
                          </a:cubicBezTo>
                          <a:cubicBezTo>
                            <a:pt x="19" y="22"/>
                            <a:pt x="20" y="21"/>
                            <a:pt x="20" y="20"/>
                          </a:cubicBezTo>
                          <a:cubicBezTo>
                            <a:pt x="20" y="20"/>
                            <a:pt x="21" y="19"/>
                            <a:pt x="21" y="18"/>
                          </a:cubicBezTo>
                          <a:moveTo>
                            <a:pt x="22" y="18"/>
                          </a:moveTo>
                          <a:cubicBezTo>
                            <a:pt x="22" y="19"/>
                            <a:pt x="22" y="19"/>
                            <a:pt x="22" y="19"/>
                          </a:cubicBezTo>
                          <a:cubicBezTo>
                            <a:pt x="22" y="19"/>
                            <a:pt x="22" y="20"/>
                            <a:pt x="22" y="20"/>
                          </a:cubicBezTo>
                          <a:cubicBezTo>
                            <a:pt x="21" y="22"/>
                            <a:pt x="20" y="24"/>
                            <a:pt x="19" y="26"/>
                          </a:cubicBezTo>
                          <a:cubicBezTo>
                            <a:pt x="19" y="26"/>
                            <a:pt x="18" y="26"/>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6"/>
                            <a:pt x="19" y="25"/>
                            <a:pt x="19" y="24"/>
                          </a:cubicBezTo>
                          <a:cubicBezTo>
                            <a:pt x="19" y="24"/>
                            <a:pt x="19" y="24"/>
                            <a:pt x="19" y="24"/>
                          </a:cubicBezTo>
                          <a:cubicBezTo>
                            <a:pt x="20" y="22"/>
                            <a:pt x="21" y="20"/>
                            <a:pt x="22" y="18"/>
                          </a:cubicBezTo>
                          <a:moveTo>
                            <a:pt x="22" y="18"/>
                          </a:moveTo>
                          <a:cubicBezTo>
                            <a:pt x="22" y="18"/>
                            <a:pt x="22" y="18"/>
                            <a:pt x="22" y="18"/>
                          </a:cubicBezTo>
                          <a:cubicBezTo>
                            <a:pt x="22" y="18"/>
                            <a:pt x="22" y="18"/>
                            <a:pt x="22" y="18"/>
                          </a:cubicBezTo>
                          <a:cubicBezTo>
                            <a:pt x="22" y="18"/>
                            <a:pt x="21" y="19"/>
                            <a:pt x="21" y="20"/>
                          </a:cubicBezTo>
                          <a:cubicBezTo>
                            <a:pt x="21" y="19"/>
                            <a:pt x="21" y="19"/>
                            <a:pt x="21" y="18"/>
                          </a:cubicBezTo>
                          <a:cubicBezTo>
                            <a:pt x="21" y="18"/>
                            <a:pt x="21" y="18"/>
                            <a:pt x="21" y="18"/>
                          </a:cubicBezTo>
                          <a:cubicBezTo>
                            <a:pt x="21" y="18"/>
                            <a:pt x="21" y="18"/>
                            <a:pt x="21" y="18"/>
                          </a:cubicBezTo>
                          <a:cubicBezTo>
                            <a:pt x="21" y="18"/>
                            <a:pt x="21" y="18"/>
                            <a:pt x="21" y="18"/>
                          </a:cubicBezTo>
                          <a:cubicBezTo>
                            <a:pt x="21" y="18"/>
                            <a:pt x="21" y="18"/>
                            <a:pt x="21" y="18"/>
                          </a:cubicBezTo>
                          <a:cubicBezTo>
                            <a:pt x="21" y="18"/>
                            <a:pt x="21" y="18"/>
                            <a:pt x="21" y="18"/>
                          </a:cubicBezTo>
                          <a:cubicBezTo>
                            <a:pt x="22" y="18"/>
                            <a:pt x="22" y="18"/>
                            <a:pt x="22" y="18"/>
                          </a:cubicBezTo>
                          <a:moveTo>
                            <a:pt x="28" y="17"/>
                          </a:moveTo>
                          <a:cubicBezTo>
                            <a:pt x="27" y="17"/>
                            <a:pt x="27" y="17"/>
                            <a:pt x="27" y="18"/>
                          </a:cubicBezTo>
                          <a:cubicBezTo>
                            <a:pt x="27" y="18"/>
                            <a:pt x="27" y="18"/>
                            <a:pt x="27" y="18"/>
                          </a:cubicBezTo>
                          <a:cubicBezTo>
                            <a:pt x="25" y="21"/>
                            <a:pt x="23" y="25"/>
                            <a:pt x="21" y="29"/>
                          </a:cubicBezTo>
                          <a:cubicBezTo>
                            <a:pt x="21" y="28"/>
                            <a:pt x="22" y="27"/>
                            <a:pt x="22" y="26"/>
                          </a:cubicBezTo>
                          <a:cubicBezTo>
                            <a:pt x="22" y="26"/>
                            <a:pt x="22" y="26"/>
                            <a:pt x="22" y="26"/>
                          </a:cubicBezTo>
                          <a:cubicBezTo>
                            <a:pt x="24" y="23"/>
                            <a:pt x="25" y="20"/>
                            <a:pt x="28" y="17"/>
                          </a:cubicBezTo>
                          <a:moveTo>
                            <a:pt x="24" y="16"/>
                          </a:moveTo>
                          <a:cubicBezTo>
                            <a:pt x="23" y="17"/>
                            <a:pt x="23" y="17"/>
                            <a:pt x="23" y="18"/>
                          </a:cubicBezTo>
                          <a:cubicBezTo>
                            <a:pt x="22" y="19"/>
                            <a:pt x="22" y="19"/>
                            <a:pt x="21" y="20"/>
                          </a:cubicBezTo>
                          <a:cubicBezTo>
                            <a:pt x="21" y="21"/>
                            <a:pt x="20" y="21"/>
                            <a:pt x="20" y="22"/>
                          </a:cubicBezTo>
                          <a:cubicBezTo>
                            <a:pt x="21" y="20"/>
                            <a:pt x="22" y="19"/>
                            <a:pt x="22" y="17"/>
                          </a:cubicBezTo>
                          <a:cubicBezTo>
                            <a:pt x="23" y="17"/>
                            <a:pt x="23" y="17"/>
                            <a:pt x="24" y="16"/>
                          </a:cubicBezTo>
                          <a:moveTo>
                            <a:pt x="21" y="16"/>
                          </a:moveTo>
                          <a:cubicBezTo>
                            <a:pt x="20" y="17"/>
                            <a:pt x="19" y="18"/>
                            <a:pt x="19" y="20"/>
                          </a:cubicBezTo>
                          <a:cubicBezTo>
                            <a:pt x="19" y="18"/>
                            <a:pt x="20" y="17"/>
                            <a:pt x="21" y="16"/>
                          </a:cubicBezTo>
                          <a:moveTo>
                            <a:pt x="20" y="15"/>
                          </a:moveTo>
                          <a:cubicBezTo>
                            <a:pt x="19" y="17"/>
                            <a:pt x="18" y="18"/>
                            <a:pt x="18" y="19"/>
                          </a:cubicBezTo>
                          <a:cubicBezTo>
                            <a:pt x="18" y="19"/>
                            <a:pt x="18" y="19"/>
                            <a:pt x="18" y="19"/>
                          </a:cubicBezTo>
                          <a:cubicBezTo>
                            <a:pt x="18" y="19"/>
                            <a:pt x="18" y="19"/>
                            <a:pt x="18" y="19"/>
                          </a:cubicBezTo>
                          <a:cubicBezTo>
                            <a:pt x="18" y="18"/>
                            <a:pt x="19" y="16"/>
                            <a:pt x="20" y="15"/>
                          </a:cubicBezTo>
                          <a:moveTo>
                            <a:pt x="20" y="15"/>
                          </a:moveTo>
                          <a:cubicBezTo>
                            <a:pt x="20" y="15"/>
                            <a:pt x="20" y="15"/>
                            <a:pt x="20" y="15"/>
                          </a:cubicBezTo>
                          <a:cubicBezTo>
                            <a:pt x="20" y="15"/>
                            <a:pt x="20" y="15"/>
                            <a:pt x="20" y="15"/>
                          </a:cubicBezTo>
                          <a:cubicBezTo>
                            <a:pt x="20" y="15"/>
                            <a:pt x="20" y="15"/>
                            <a:pt x="20" y="15"/>
                          </a:cubicBezTo>
                          <a:moveTo>
                            <a:pt x="23" y="14"/>
                          </a:moveTo>
                          <a:cubicBezTo>
                            <a:pt x="22" y="16"/>
                            <a:pt x="21" y="18"/>
                            <a:pt x="19" y="20"/>
                          </a:cubicBezTo>
                          <a:cubicBezTo>
                            <a:pt x="19" y="21"/>
                            <a:pt x="19" y="21"/>
                            <a:pt x="19" y="21"/>
                          </a:cubicBezTo>
                          <a:cubicBezTo>
                            <a:pt x="18" y="21"/>
                            <a:pt x="18" y="21"/>
                            <a:pt x="18" y="21"/>
                          </a:cubicBezTo>
                          <a:cubicBezTo>
                            <a:pt x="18" y="21"/>
                            <a:pt x="18" y="21"/>
                            <a:pt x="18" y="21"/>
                          </a:cubicBezTo>
                          <a:cubicBezTo>
                            <a:pt x="18" y="21"/>
                            <a:pt x="18" y="21"/>
                            <a:pt x="18" y="20"/>
                          </a:cubicBezTo>
                          <a:cubicBezTo>
                            <a:pt x="19" y="19"/>
                            <a:pt x="21" y="17"/>
                            <a:pt x="21" y="15"/>
                          </a:cubicBezTo>
                          <a:cubicBezTo>
                            <a:pt x="21" y="15"/>
                            <a:pt x="21" y="15"/>
                            <a:pt x="21" y="15"/>
                          </a:cubicBezTo>
                          <a:cubicBezTo>
                            <a:pt x="22" y="15"/>
                            <a:pt x="22" y="14"/>
                            <a:pt x="23" y="14"/>
                          </a:cubicBezTo>
                          <a:moveTo>
                            <a:pt x="24" y="13"/>
                          </a:moveTo>
                          <a:cubicBezTo>
                            <a:pt x="23" y="14"/>
                            <a:pt x="23" y="16"/>
                            <a:pt x="22" y="17"/>
                          </a:cubicBezTo>
                          <a:cubicBezTo>
                            <a:pt x="22" y="18"/>
                            <a:pt x="22" y="18"/>
                            <a:pt x="21" y="18"/>
                          </a:cubicBezTo>
                          <a:cubicBezTo>
                            <a:pt x="21" y="18"/>
                            <a:pt x="21" y="18"/>
                            <a:pt x="21" y="18"/>
                          </a:cubicBezTo>
                          <a:cubicBezTo>
                            <a:pt x="21" y="19"/>
                            <a:pt x="20" y="19"/>
                            <a:pt x="19" y="20"/>
                          </a:cubicBezTo>
                          <a:cubicBezTo>
                            <a:pt x="21" y="18"/>
                            <a:pt x="22" y="16"/>
                            <a:pt x="23" y="14"/>
                          </a:cubicBezTo>
                          <a:cubicBezTo>
                            <a:pt x="23" y="13"/>
                            <a:pt x="24" y="13"/>
                            <a:pt x="24" y="13"/>
                          </a:cubicBezTo>
                          <a:moveTo>
                            <a:pt x="24" y="12"/>
                          </a:moveTo>
                          <a:cubicBezTo>
                            <a:pt x="24" y="12"/>
                            <a:pt x="24" y="12"/>
                            <a:pt x="24" y="13"/>
                          </a:cubicBezTo>
                          <a:cubicBezTo>
                            <a:pt x="24" y="13"/>
                            <a:pt x="23" y="13"/>
                            <a:pt x="23" y="13"/>
                          </a:cubicBezTo>
                          <a:cubicBezTo>
                            <a:pt x="24" y="13"/>
                            <a:pt x="24" y="13"/>
                            <a:pt x="24" y="12"/>
                          </a:cubicBezTo>
                          <a:moveTo>
                            <a:pt x="25" y="12"/>
                          </a:moveTo>
                          <a:cubicBezTo>
                            <a:pt x="25" y="12"/>
                            <a:pt x="25" y="12"/>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4"/>
                            <a:pt x="24" y="15"/>
                          </a:cubicBezTo>
                          <a:cubicBezTo>
                            <a:pt x="24" y="15"/>
                            <a:pt x="24" y="15"/>
                            <a:pt x="24" y="15"/>
                          </a:cubicBezTo>
                          <a:cubicBezTo>
                            <a:pt x="24" y="16"/>
                            <a:pt x="23" y="17"/>
                            <a:pt x="23" y="18"/>
                          </a:cubicBezTo>
                          <a:cubicBezTo>
                            <a:pt x="23" y="17"/>
                            <a:pt x="23" y="17"/>
                            <a:pt x="24" y="16"/>
                          </a:cubicBezTo>
                          <a:cubicBezTo>
                            <a:pt x="24" y="16"/>
                            <a:pt x="24" y="16"/>
                            <a:pt x="24" y="16"/>
                          </a:cubicBezTo>
                          <a:cubicBezTo>
                            <a:pt x="23" y="16"/>
                            <a:pt x="23" y="17"/>
                            <a:pt x="22" y="17"/>
                          </a:cubicBezTo>
                          <a:cubicBezTo>
                            <a:pt x="23" y="16"/>
                            <a:pt x="24" y="14"/>
                            <a:pt x="24" y="13"/>
                          </a:cubicBezTo>
                          <a:cubicBezTo>
                            <a:pt x="24" y="12"/>
                            <a:pt x="25" y="12"/>
                            <a:pt x="25" y="12"/>
                          </a:cubicBezTo>
                          <a:moveTo>
                            <a:pt x="15" y="12"/>
                          </a:moveTo>
                          <a:cubicBezTo>
                            <a:pt x="15" y="12"/>
                            <a:pt x="15" y="12"/>
                            <a:pt x="15" y="12"/>
                          </a:cubicBezTo>
                          <a:cubicBezTo>
                            <a:pt x="15" y="12"/>
                            <a:pt x="15" y="12"/>
                            <a:pt x="15" y="12"/>
                          </a:cubicBezTo>
                          <a:moveTo>
                            <a:pt x="9" y="10"/>
                          </a:moveTo>
                          <a:cubicBezTo>
                            <a:pt x="8" y="11"/>
                            <a:pt x="8" y="12"/>
                            <a:pt x="8" y="12"/>
                          </a:cubicBezTo>
                          <a:cubicBezTo>
                            <a:pt x="8" y="12"/>
                            <a:pt x="8" y="12"/>
                            <a:pt x="8" y="12"/>
                          </a:cubicBezTo>
                          <a:cubicBezTo>
                            <a:pt x="8" y="11"/>
                            <a:pt x="8" y="11"/>
                            <a:pt x="9" y="10"/>
                          </a:cubicBezTo>
                          <a:moveTo>
                            <a:pt x="8" y="10"/>
                          </a:moveTo>
                          <a:cubicBezTo>
                            <a:pt x="8" y="10"/>
                            <a:pt x="8" y="10"/>
                            <a:pt x="8" y="10"/>
                          </a:cubicBezTo>
                          <a:cubicBezTo>
                            <a:pt x="8" y="10"/>
                            <a:pt x="8" y="10"/>
                            <a:pt x="8" y="10"/>
                          </a:cubicBezTo>
                          <a:moveTo>
                            <a:pt x="14" y="9"/>
                          </a:moveTo>
                          <a:cubicBezTo>
                            <a:pt x="14" y="9"/>
                            <a:pt x="14" y="9"/>
                            <a:pt x="14" y="9"/>
                          </a:cubicBezTo>
                          <a:cubicBezTo>
                            <a:pt x="14" y="9"/>
                            <a:pt x="14" y="9"/>
                            <a:pt x="14" y="9"/>
                          </a:cubicBezTo>
                          <a:moveTo>
                            <a:pt x="11" y="4"/>
                          </a:moveTo>
                          <a:cubicBezTo>
                            <a:pt x="11" y="4"/>
                            <a:pt x="11" y="5"/>
                            <a:pt x="11" y="5"/>
                          </a:cubicBezTo>
                          <a:cubicBezTo>
                            <a:pt x="11" y="5"/>
                            <a:pt x="11" y="5"/>
                            <a:pt x="11" y="5"/>
                          </a:cubicBezTo>
                          <a:cubicBezTo>
                            <a:pt x="11" y="5"/>
                            <a:pt x="11" y="5"/>
                            <a:pt x="11" y="5"/>
                          </a:cubicBezTo>
                          <a:cubicBezTo>
                            <a:pt x="10" y="6"/>
                            <a:pt x="10" y="7"/>
                            <a:pt x="10" y="7"/>
                          </a:cubicBezTo>
                          <a:cubicBezTo>
                            <a:pt x="9" y="8"/>
                            <a:pt x="8" y="9"/>
                            <a:pt x="8" y="10"/>
                          </a:cubicBezTo>
                          <a:cubicBezTo>
                            <a:pt x="8" y="10"/>
                            <a:pt x="8" y="10"/>
                            <a:pt x="8" y="10"/>
                          </a:cubicBezTo>
                          <a:cubicBezTo>
                            <a:pt x="8" y="9"/>
                            <a:pt x="8" y="8"/>
                            <a:pt x="8" y="8"/>
                          </a:cubicBezTo>
                          <a:cubicBezTo>
                            <a:pt x="8" y="8"/>
                            <a:pt x="8" y="8"/>
                            <a:pt x="8" y="8"/>
                          </a:cubicBezTo>
                          <a:cubicBezTo>
                            <a:pt x="9" y="6"/>
                            <a:pt x="10" y="5"/>
                            <a:pt x="11" y="4"/>
                          </a:cubicBezTo>
                          <a:moveTo>
                            <a:pt x="12" y="0"/>
                          </a:moveTo>
                          <a:cubicBezTo>
                            <a:pt x="11" y="1"/>
                            <a:pt x="9" y="3"/>
                            <a:pt x="8" y="5"/>
                          </a:cubicBezTo>
                          <a:cubicBezTo>
                            <a:pt x="8" y="7"/>
                            <a:pt x="7" y="9"/>
                            <a:pt x="7" y="11"/>
                          </a:cubicBezTo>
                          <a:cubicBezTo>
                            <a:pt x="7" y="12"/>
                            <a:pt x="8" y="12"/>
                            <a:pt x="8" y="11"/>
                          </a:cubicBezTo>
                          <a:cubicBezTo>
                            <a:pt x="8" y="11"/>
                            <a:pt x="7" y="11"/>
                            <a:pt x="7" y="11"/>
                          </a:cubicBezTo>
                          <a:cubicBezTo>
                            <a:pt x="7" y="11"/>
                            <a:pt x="7" y="11"/>
                            <a:pt x="7" y="11"/>
                          </a:cubicBezTo>
                          <a:cubicBezTo>
                            <a:pt x="7" y="10"/>
                            <a:pt x="7" y="10"/>
                            <a:pt x="7" y="9"/>
                          </a:cubicBezTo>
                          <a:cubicBezTo>
                            <a:pt x="7" y="9"/>
                            <a:pt x="7" y="9"/>
                            <a:pt x="7" y="9"/>
                          </a:cubicBezTo>
                          <a:cubicBezTo>
                            <a:pt x="8" y="8"/>
                            <a:pt x="8" y="7"/>
                            <a:pt x="8" y="6"/>
                          </a:cubicBezTo>
                          <a:cubicBezTo>
                            <a:pt x="8" y="6"/>
                            <a:pt x="8" y="6"/>
                            <a:pt x="8" y="6"/>
                          </a:cubicBezTo>
                          <a:cubicBezTo>
                            <a:pt x="9" y="4"/>
                            <a:pt x="10" y="3"/>
                            <a:pt x="11" y="1"/>
                          </a:cubicBezTo>
                          <a:cubicBezTo>
                            <a:pt x="11" y="1"/>
                            <a:pt x="11" y="1"/>
                            <a:pt x="11" y="1"/>
                          </a:cubicBezTo>
                          <a:cubicBezTo>
                            <a:pt x="11" y="1"/>
                            <a:pt x="11" y="1"/>
                            <a:pt x="11" y="1"/>
                          </a:cubicBezTo>
                          <a:cubicBezTo>
                            <a:pt x="11" y="1"/>
                            <a:pt x="11" y="1"/>
                            <a:pt x="11" y="1"/>
                          </a:cubicBezTo>
                          <a:cubicBezTo>
                            <a:pt x="11" y="1"/>
                            <a:pt x="11" y="1"/>
                            <a:pt x="11" y="1"/>
                          </a:cubicBezTo>
                          <a:cubicBezTo>
                            <a:pt x="12" y="1"/>
                            <a:pt x="12" y="0"/>
                            <a:pt x="12" y="0"/>
                          </a:cubicBezTo>
                          <a:cubicBezTo>
                            <a:pt x="13" y="0"/>
                            <a:pt x="13" y="1"/>
                            <a:pt x="12" y="1"/>
                          </a:cubicBezTo>
                          <a:cubicBezTo>
                            <a:pt x="12" y="1"/>
                            <a:pt x="12" y="1"/>
                            <a:pt x="12" y="1"/>
                          </a:cubicBezTo>
                          <a:cubicBezTo>
                            <a:pt x="12" y="2"/>
                            <a:pt x="12" y="3"/>
                            <a:pt x="12" y="3"/>
                          </a:cubicBezTo>
                          <a:cubicBezTo>
                            <a:pt x="12" y="3"/>
                            <a:pt x="12" y="3"/>
                            <a:pt x="12" y="3"/>
                          </a:cubicBezTo>
                          <a:cubicBezTo>
                            <a:pt x="11" y="4"/>
                            <a:pt x="11" y="4"/>
                            <a:pt x="11" y="5"/>
                          </a:cubicBezTo>
                          <a:cubicBezTo>
                            <a:pt x="11" y="5"/>
                            <a:pt x="11" y="4"/>
                            <a:pt x="11" y="4"/>
                          </a:cubicBezTo>
                          <a:cubicBezTo>
                            <a:pt x="11" y="4"/>
                            <a:pt x="11" y="4"/>
                            <a:pt x="11" y="4"/>
                          </a:cubicBezTo>
                          <a:cubicBezTo>
                            <a:pt x="10" y="5"/>
                            <a:pt x="9" y="6"/>
                            <a:pt x="9" y="7"/>
                          </a:cubicBezTo>
                          <a:cubicBezTo>
                            <a:pt x="8" y="8"/>
                            <a:pt x="8" y="9"/>
                            <a:pt x="8" y="11"/>
                          </a:cubicBezTo>
                          <a:cubicBezTo>
                            <a:pt x="8" y="11"/>
                            <a:pt x="8" y="11"/>
                            <a:pt x="8" y="11"/>
                          </a:cubicBezTo>
                          <a:cubicBezTo>
                            <a:pt x="8" y="10"/>
                            <a:pt x="8" y="10"/>
                            <a:pt x="8" y="10"/>
                          </a:cubicBezTo>
                          <a:cubicBezTo>
                            <a:pt x="8" y="10"/>
                            <a:pt x="8" y="10"/>
                            <a:pt x="8" y="10"/>
                          </a:cubicBezTo>
                          <a:cubicBezTo>
                            <a:pt x="9" y="8"/>
                            <a:pt x="10" y="7"/>
                            <a:pt x="11" y="6"/>
                          </a:cubicBezTo>
                          <a:cubicBezTo>
                            <a:pt x="10" y="6"/>
                            <a:pt x="10" y="7"/>
                            <a:pt x="10" y="8"/>
                          </a:cubicBezTo>
                          <a:cubicBezTo>
                            <a:pt x="10" y="8"/>
                            <a:pt x="10" y="8"/>
                            <a:pt x="10" y="8"/>
                          </a:cubicBezTo>
                          <a:cubicBezTo>
                            <a:pt x="9" y="9"/>
                            <a:pt x="9" y="9"/>
                            <a:pt x="9" y="10"/>
                          </a:cubicBezTo>
                          <a:cubicBezTo>
                            <a:pt x="8" y="11"/>
                            <a:pt x="8" y="12"/>
                            <a:pt x="7" y="13"/>
                          </a:cubicBezTo>
                          <a:cubicBezTo>
                            <a:pt x="7" y="13"/>
                            <a:pt x="8" y="13"/>
                            <a:pt x="8" y="13"/>
                          </a:cubicBezTo>
                          <a:cubicBezTo>
                            <a:pt x="8" y="13"/>
                            <a:pt x="8" y="12"/>
                            <a:pt x="8" y="12"/>
                          </a:cubicBezTo>
                          <a:cubicBezTo>
                            <a:pt x="8" y="12"/>
                            <a:pt x="8" y="12"/>
                            <a:pt x="8" y="12"/>
                          </a:cubicBezTo>
                          <a:cubicBezTo>
                            <a:pt x="8" y="11"/>
                            <a:pt x="9" y="10"/>
                            <a:pt x="9" y="10"/>
                          </a:cubicBezTo>
                          <a:cubicBezTo>
                            <a:pt x="9" y="9"/>
                            <a:pt x="10" y="9"/>
                            <a:pt x="10" y="8"/>
                          </a:cubicBezTo>
                          <a:cubicBezTo>
                            <a:pt x="10" y="9"/>
                            <a:pt x="10" y="9"/>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1"/>
                            <a:pt x="9" y="12"/>
                            <a:pt x="9" y="13"/>
                          </a:cubicBezTo>
                          <a:cubicBezTo>
                            <a:pt x="9" y="13"/>
                            <a:pt x="9" y="13"/>
                            <a:pt x="9" y="13"/>
                          </a:cubicBezTo>
                          <a:cubicBezTo>
                            <a:pt x="9" y="13"/>
                            <a:pt x="9" y="13"/>
                            <a:pt x="9" y="12"/>
                          </a:cubicBezTo>
                          <a:cubicBezTo>
                            <a:pt x="9" y="12"/>
                            <a:pt x="9" y="12"/>
                            <a:pt x="9" y="12"/>
                          </a:cubicBezTo>
                          <a:cubicBezTo>
                            <a:pt x="10" y="12"/>
                            <a:pt x="10" y="11"/>
                            <a:pt x="11" y="10"/>
                          </a:cubicBezTo>
                          <a:cubicBezTo>
                            <a:pt x="11" y="10"/>
                            <a:pt x="11" y="10"/>
                            <a:pt x="12" y="9"/>
                          </a:cubicBezTo>
                          <a:cubicBezTo>
                            <a:pt x="12" y="9"/>
                            <a:pt x="12" y="9"/>
                            <a:pt x="12" y="9"/>
                          </a:cubicBezTo>
                          <a:cubicBezTo>
                            <a:pt x="12" y="9"/>
                            <a:pt x="12" y="10"/>
                            <a:pt x="12" y="10"/>
                          </a:cubicBezTo>
                          <a:cubicBezTo>
                            <a:pt x="12" y="10"/>
                            <a:pt x="12" y="10"/>
                            <a:pt x="12" y="10"/>
                          </a:cubicBezTo>
                          <a:cubicBezTo>
                            <a:pt x="12" y="10"/>
                            <a:pt x="12" y="10"/>
                            <a:pt x="12" y="10"/>
                          </a:cubicBezTo>
                          <a:cubicBezTo>
                            <a:pt x="12" y="10"/>
                            <a:pt x="12" y="10"/>
                            <a:pt x="12" y="10"/>
                          </a:cubicBezTo>
                          <a:cubicBezTo>
                            <a:pt x="12" y="10"/>
                            <a:pt x="12" y="10"/>
                            <a:pt x="12" y="10"/>
                          </a:cubicBezTo>
                          <a:cubicBezTo>
                            <a:pt x="12" y="11"/>
                            <a:pt x="12" y="12"/>
                            <a:pt x="11" y="13"/>
                          </a:cubicBezTo>
                          <a:cubicBezTo>
                            <a:pt x="11" y="13"/>
                            <a:pt x="11" y="13"/>
                            <a:pt x="11" y="13"/>
                          </a:cubicBezTo>
                          <a:cubicBezTo>
                            <a:pt x="11" y="14"/>
                            <a:pt x="11" y="14"/>
                            <a:pt x="11" y="14"/>
                          </a:cubicBezTo>
                          <a:cubicBezTo>
                            <a:pt x="11" y="14"/>
                            <a:pt x="11" y="14"/>
                            <a:pt x="11" y="14"/>
                          </a:cubicBezTo>
                          <a:cubicBezTo>
                            <a:pt x="12" y="12"/>
                            <a:pt x="13" y="11"/>
                            <a:pt x="14" y="9"/>
                          </a:cubicBezTo>
                          <a:cubicBezTo>
                            <a:pt x="14" y="9"/>
                            <a:pt x="14" y="9"/>
                            <a:pt x="14" y="9"/>
                          </a:cubicBezTo>
                          <a:cubicBezTo>
                            <a:pt x="15" y="10"/>
                            <a:pt x="15" y="10"/>
                            <a:pt x="14" y="11"/>
                          </a:cubicBezTo>
                          <a:cubicBezTo>
                            <a:pt x="14" y="11"/>
                            <a:pt x="14" y="11"/>
                            <a:pt x="14" y="11"/>
                          </a:cubicBezTo>
                          <a:cubicBezTo>
                            <a:pt x="14" y="12"/>
                            <a:pt x="13" y="14"/>
                            <a:pt x="13" y="16"/>
                          </a:cubicBezTo>
                          <a:cubicBezTo>
                            <a:pt x="13" y="16"/>
                            <a:pt x="13" y="16"/>
                            <a:pt x="13" y="16"/>
                          </a:cubicBezTo>
                          <a:cubicBezTo>
                            <a:pt x="13" y="15"/>
                            <a:pt x="13" y="14"/>
                            <a:pt x="14" y="14"/>
                          </a:cubicBezTo>
                          <a:cubicBezTo>
                            <a:pt x="14" y="14"/>
                            <a:pt x="14" y="14"/>
                            <a:pt x="14" y="14"/>
                          </a:cubicBezTo>
                          <a:cubicBezTo>
                            <a:pt x="14" y="13"/>
                            <a:pt x="14" y="12"/>
                            <a:pt x="15" y="12"/>
                          </a:cubicBezTo>
                          <a:cubicBezTo>
                            <a:pt x="15" y="11"/>
                            <a:pt x="16" y="11"/>
                            <a:pt x="16" y="11"/>
                          </a:cubicBezTo>
                          <a:cubicBezTo>
                            <a:pt x="16" y="11"/>
                            <a:pt x="16" y="11"/>
                            <a:pt x="16" y="11"/>
                          </a:cubicBezTo>
                          <a:cubicBezTo>
                            <a:pt x="16" y="11"/>
                            <a:pt x="16" y="11"/>
                            <a:pt x="16" y="11"/>
                          </a:cubicBezTo>
                          <a:cubicBezTo>
                            <a:pt x="16" y="11"/>
                            <a:pt x="16" y="12"/>
                            <a:pt x="16" y="13"/>
                          </a:cubicBezTo>
                          <a:cubicBezTo>
                            <a:pt x="16" y="13"/>
                            <a:pt x="16" y="13"/>
                            <a:pt x="16" y="13"/>
                          </a:cubicBezTo>
                          <a:cubicBezTo>
                            <a:pt x="16" y="14"/>
                            <a:pt x="16" y="14"/>
                            <a:pt x="15" y="15"/>
                          </a:cubicBezTo>
                          <a:cubicBezTo>
                            <a:pt x="15" y="16"/>
                            <a:pt x="15" y="16"/>
                            <a:pt x="15" y="17"/>
                          </a:cubicBezTo>
                          <a:cubicBezTo>
                            <a:pt x="15" y="17"/>
                            <a:pt x="15" y="17"/>
                            <a:pt x="15" y="17"/>
                          </a:cubicBezTo>
                          <a:cubicBezTo>
                            <a:pt x="15" y="17"/>
                            <a:pt x="15" y="17"/>
                            <a:pt x="15" y="17"/>
                          </a:cubicBezTo>
                          <a:cubicBezTo>
                            <a:pt x="15" y="17"/>
                            <a:pt x="15" y="17"/>
                            <a:pt x="15" y="17"/>
                          </a:cubicBezTo>
                          <a:cubicBezTo>
                            <a:pt x="15" y="17"/>
                            <a:pt x="15" y="17"/>
                            <a:pt x="15" y="17"/>
                          </a:cubicBezTo>
                          <a:cubicBezTo>
                            <a:pt x="15" y="16"/>
                            <a:pt x="15" y="16"/>
                            <a:pt x="16" y="15"/>
                          </a:cubicBezTo>
                          <a:cubicBezTo>
                            <a:pt x="16" y="14"/>
                            <a:pt x="17" y="13"/>
                            <a:pt x="18" y="12"/>
                          </a:cubicBezTo>
                          <a:cubicBezTo>
                            <a:pt x="18" y="12"/>
                            <a:pt x="18" y="12"/>
                            <a:pt x="18" y="12"/>
                          </a:cubicBezTo>
                          <a:cubicBezTo>
                            <a:pt x="18" y="12"/>
                            <a:pt x="18" y="12"/>
                            <a:pt x="18" y="12"/>
                          </a:cubicBezTo>
                          <a:cubicBezTo>
                            <a:pt x="18" y="13"/>
                            <a:pt x="18" y="13"/>
                            <a:pt x="18" y="13"/>
                          </a:cubicBezTo>
                          <a:cubicBezTo>
                            <a:pt x="18" y="13"/>
                            <a:pt x="18" y="13"/>
                            <a:pt x="18" y="13"/>
                          </a:cubicBezTo>
                          <a:cubicBezTo>
                            <a:pt x="18" y="14"/>
                            <a:pt x="17" y="15"/>
                            <a:pt x="17" y="16"/>
                          </a:cubicBezTo>
                          <a:cubicBezTo>
                            <a:pt x="17" y="16"/>
                            <a:pt x="17" y="16"/>
                            <a:pt x="17" y="16"/>
                          </a:cubicBezTo>
                          <a:cubicBezTo>
                            <a:pt x="17" y="16"/>
                            <a:pt x="16" y="17"/>
                            <a:pt x="16" y="18"/>
                          </a:cubicBezTo>
                          <a:cubicBezTo>
                            <a:pt x="16" y="18"/>
                            <a:pt x="16" y="18"/>
                            <a:pt x="16" y="18"/>
                          </a:cubicBezTo>
                          <a:cubicBezTo>
                            <a:pt x="17" y="17"/>
                            <a:pt x="18" y="15"/>
                            <a:pt x="18" y="14"/>
                          </a:cubicBezTo>
                          <a:cubicBezTo>
                            <a:pt x="19" y="14"/>
                            <a:pt x="19" y="13"/>
                            <a:pt x="20" y="13"/>
                          </a:cubicBezTo>
                          <a:cubicBezTo>
                            <a:pt x="20" y="13"/>
                            <a:pt x="20" y="13"/>
                            <a:pt x="20" y="13"/>
                          </a:cubicBezTo>
                          <a:cubicBezTo>
                            <a:pt x="20" y="13"/>
                            <a:pt x="20" y="13"/>
                            <a:pt x="20" y="13"/>
                          </a:cubicBezTo>
                          <a:cubicBezTo>
                            <a:pt x="20" y="13"/>
                            <a:pt x="20" y="13"/>
                            <a:pt x="20" y="13"/>
                          </a:cubicBezTo>
                          <a:cubicBezTo>
                            <a:pt x="20" y="13"/>
                            <a:pt x="20" y="13"/>
                            <a:pt x="20" y="13"/>
                          </a:cubicBezTo>
                          <a:cubicBezTo>
                            <a:pt x="20" y="13"/>
                            <a:pt x="20" y="13"/>
                            <a:pt x="20" y="13"/>
                          </a:cubicBezTo>
                          <a:cubicBezTo>
                            <a:pt x="20" y="13"/>
                            <a:pt x="21" y="13"/>
                            <a:pt x="21" y="13"/>
                          </a:cubicBezTo>
                          <a:cubicBezTo>
                            <a:pt x="21" y="13"/>
                            <a:pt x="21" y="13"/>
                            <a:pt x="21" y="13"/>
                          </a:cubicBezTo>
                          <a:cubicBezTo>
                            <a:pt x="21" y="13"/>
                            <a:pt x="21" y="13"/>
                            <a:pt x="21" y="13"/>
                          </a:cubicBezTo>
                          <a:cubicBezTo>
                            <a:pt x="21" y="14"/>
                            <a:pt x="20" y="14"/>
                            <a:pt x="20" y="15"/>
                          </a:cubicBezTo>
                          <a:cubicBezTo>
                            <a:pt x="20" y="15"/>
                            <a:pt x="20" y="15"/>
                            <a:pt x="20" y="15"/>
                          </a:cubicBezTo>
                          <a:cubicBezTo>
                            <a:pt x="20" y="15"/>
                            <a:pt x="20" y="15"/>
                            <a:pt x="20" y="16"/>
                          </a:cubicBezTo>
                          <a:cubicBezTo>
                            <a:pt x="19" y="17"/>
                            <a:pt x="18" y="18"/>
                            <a:pt x="17" y="19"/>
                          </a:cubicBezTo>
                          <a:cubicBezTo>
                            <a:pt x="17" y="19"/>
                            <a:pt x="17" y="19"/>
                            <a:pt x="17" y="19"/>
                          </a:cubicBezTo>
                          <a:cubicBezTo>
                            <a:pt x="18" y="18"/>
                            <a:pt x="19" y="17"/>
                            <a:pt x="20" y="16"/>
                          </a:cubicBezTo>
                          <a:cubicBezTo>
                            <a:pt x="20" y="16"/>
                            <a:pt x="20" y="15"/>
                            <a:pt x="20" y="15"/>
                          </a:cubicBezTo>
                          <a:cubicBezTo>
                            <a:pt x="21" y="14"/>
                            <a:pt x="21" y="14"/>
                            <a:pt x="22" y="13"/>
                          </a:cubicBezTo>
                          <a:cubicBezTo>
                            <a:pt x="22" y="14"/>
                            <a:pt x="22" y="14"/>
                            <a:pt x="22" y="15"/>
                          </a:cubicBezTo>
                          <a:cubicBezTo>
                            <a:pt x="22" y="15"/>
                            <a:pt x="22" y="15"/>
                            <a:pt x="22" y="15"/>
                          </a:cubicBezTo>
                          <a:cubicBezTo>
                            <a:pt x="22" y="15"/>
                            <a:pt x="21" y="15"/>
                            <a:pt x="21" y="15"/>
                          </a:cubicBezTo>
                          <a:cubicBezTo>
                            <a:pt x="21" y="16"/>
                            <a:pt x="21" y="16"/>
                            <a:pt x="21" y="16"/>
                          </a:cubicBezTo>
                          <a:cubicBezTo>
                            <a:pt x="20" y="17"/>
                            <a:pt x="19" y="19"/>
                            <a:pt x="18" y="20"/>
                          </a:cubicBezTo>
                          <a:cubicBezTo>
                            <a:pt x="18" y="21"/>
                            <a:pt x="18" y="21"/>
                            <a:pt x="17" y="22"/>
                          </a:cubicBezTo>
                          <a:cubicBezTo>
                            <a:pt x="17" y="22"/>
                            <a:pt x="17" y="22"/>
                            <a:pt x="17" y="22"/>
                          </a:cubicBezTo>
                          <a:cubicBezTo>
                            <a:pt x="18" y="22"/>
                            <a:pt x="18" y="22"/>
                            <a:pt x="18" y="21"/>
                          </a:cubicBezTo>
                          <a:cubicBezTo>
                            <a:pt x="18" y="21"/>
                            <a:pt x="19" y="21"/>
                            <a:pt x="19" y="21"/>
                          </a:cubicBezTo>
                          <a:cubicBezTo>
                            <a:pt x="19" y="20"/>
                            <a:pt x="20" y="19"/>
                            <a:pt x="21" y="19"/>
                          </a:cubicBezTo>
                          <a:cubicBezTo>
                            <a:pt x="21" y="19"/>
                            <a:pt x="20" y="19"/>
                            <a:pt x="20" y="20"/>
                          </a:cubicBezTo>
                          <a:cubicBezTo>
                            <a:pt x="20" y="20"/>
                            <a:pt x="20" y="20"/>
                            <a:pt x="20" y="20"/>
                          </a:cubicBezTo>
                          <a:cubicBezTo>
                            <a:pt x="20" y="20"/>
                            <a:pt x="20" y="19"/>
                            <a:pt x="20" y="20"/>
                          </a:cubicBezTo>
                          <a:cubicBezTo>
                            <a:pt x="19" y="21"/>
                            <a:pt x="18" y="22"/>
                            <a:pt x="17" y="23"/>
                          </a:cubicBezTo>
                          <a:cubicBezTo>
                            <a:pt x="17" y="22"/>
                            <a:pt x="18" y="22"/>
                            <a:pt x="18" y="21"/>
                          </a:cubicBezTo>
                          <a:cubicBezTo>
                            <a:pt x="18" y="21"/>
                            <a:pt x="18" y="21"/>
                            <a:pt x="18" y="21"/>
                          </a:cubicBezTo>
                          <a:cubicBezTo>
                            <a:pt x="17" y="21"/>
                            <a:pt x="16" y="21"/>
                            <a:pt x="16" y="22"/>
                          </a:cubicBezTo>
                          <a:cubicBezTo>
                            <a:pt x="15" y="22"/>
                            <a:pt x="14" y="23"/>
                            <a:pt x="14" y="24"/>
                          </a:cubicBezTo>
                          <a:cubicBezTo>
                            <a:pt x="14" y="24"/>
                            <a:pt x="14" y="24"/>
                            <a:pt x="14" y="23"/>
                          </a:cubicBezTo>
                          <a:cubicBezTo>
                            <a:pt x="14" y="23"/>
                            <a:pt x="14" y="23"/>
                            <a:pt x="14" y="23"/>
                          </a:cubicBezTo>
                          <a:cubicBezTo>
                            <a:pt x="13" y="24"/>
                            <a:pt x="12" y="25"/>
                            <a:pt x="11" y="26"/>
                          </a:cubicBezTo>
                          <a:cubicBezTo>
                            <a:pt x="11" y="26"/>
                            <a:pt x="11" y="25"/>
                            <a:pt x="11" y="24"/>
                          </a:cubicBezTo>
                          <a:cubicBezTo>
                            <a:pt x="11" y="24"/>
                            <a:pt x="11" y="24"/>
                            <a:pt x="11" y="24"/>
                          </a:cubicBezTo>
                          <a:cubicBezTo>
                            <a:pt x="11" y="24"/>
                            <a:pt x="11" y="24"/>
                            <a:pt x="11" y="24"/>
                          </a:cubicBezTo>
                          <a:cubicBezTo>
                            <a:pt x="11" y="24"/>
                            <a:pt x="11" y="24"/>
                            <a:pt x="11" y="24"/>
                          </a:cubicBezTo>
                          <a:cubicBezTo>
                            <a:pt x="11" y="24"/>
                            <a:pt x="11" y="24"/>
                            <a:pt x="11" y="24"/>
                          </a:cubicBezTo>
                          <a:cubicBezTo>
                            <a:pt x="9" y="25"/>
                            <a:pt x="8" y="27"/>
                            <a:pt x="7" y="29"/>
                          </a:cubicBezTo>
                          <a:cubicBezTo>
                            <a:pt x="7" y="29"/>
                            <a:pt x="7" y="29"/>
                            <a:pt x="7" y="29"/>
                          </a:cubicBezTo>
                          <a:cubicBezTo>
                            <a:pt x="8" y="28"/>
                            <a:pt x="9" y="26"/>
                            <a:pt x="9" y="24"/>
                          </a:cubicBezTo>
                          <a:cubicBezTo>
                            <a:pt x="9" y="24"/>
                            <a:pt x="8" y="24"/>
                            <a:pt x="8" y="24"/>
                          </a:cubicBezTo>
                          <a:cubicBezTo>
                            <a:pt x="7" y="25"/>
                            <a:pt x="7" y="26"/>
                            <a:pt x="6" y="27"/>
                          </a:cubicBezTo>
                          <a:cubicBezTo>
                            <a:pt x="6" y="26"/>
                            <a:pt x="6" y="26"/>
                            <a:pt x="6" y="26"/>
                          </a:cubicBezTo>
                          <a:cubicBezTo>
                            <a:pt x="6" y="26"/>
                            <a:pt x="6" y="26"/>
                            <a:pt x="6" y="26"/>
                          </a:cubicBezTo>
                          <a:cubicBezTo>
                            <a:pt x="6" y="26"/>
                            <a:pt x="6" y="26"/>
                            <a:pt x="6" y="26"/>
                          </a:cubicBezTo>
                          <a:cubicBezTo>
                            <a:pt x="6" y="25"/>
                            <a:pt x="6" y="25"/>
                            <a:pt x="6" y="25"/>
                          </a:cubicBezTo>
                          <a:cubicBezTo>
                            <a:pt x="6" y="24"/>
                            <a:pt x="6" y="24"/>
                            <a:pt x="6" y="24"/>
                          </a:cubicBezTo>
                          <a:cubicBezTo>
                            <a:pt x="5" y="25"/>
                            <a:pt x="4" y="26"/>
                            <a:pt x="3" y="27"/>
                          </a:cubicBezTo>
                          <a:cubicBezTo>
                            <a:pt x="3" y="27"/>
                            <a:pt x="3" y="28"/>
                            <a:pt x="3" y="28"/>
                          </a:cubicBezTo>
                          <a:cubicBezTo>
                            <a:pt x="3" y="27"/>
                            <a:pt x="3" y="26"/>
                            <a:pt x="3" y="25"/>
                          </a:cubicBezTo>
                          <a:cubicBezTo>
                            <a:pt x="3" y="25"/>
                            <a:pt x="3" y="25"/>
                            <a:pt x="3" y="25"/>
                          </a:cubicBezTo>
                          <a:cubicBezTo>
                            <a:pt x="3" y="25"/>
                            <a:pt x="3" y="25"/>
                            <a:pt x="3" y="25"/>
                          </a:cubicBezTo>
                          <a:cubicBezTo>
                            <a:pt x="3" y="25"/>
                            <a:pt x="3" y="25"/>
                            <a:pt x="3" y="25"/>
                          </a:cubicBezTo>
                          <a:cubicBezTo>
                            <a:pt x="3" y="25"/>
                            <a:pt x="3" y="25"/>
                            <a:pt x="3" y="24"/>
                          </a:cubicBezTo>
                          <a:cubicBezTo>
                            <a:pt x="3" y="24"/>
                            <a:pt x="3" y="24"/>
                            <a:pt x="3" y="24"/>
                          </a:cubicBezTo>
                          <a:cubicBezTo>
                            <a:pt x="2" y="25"/>
                            <a:pt x="2" y="25"/>
                            <a:pt x="2" y="25"/>
                          </a:cubicBezTo>
                          <a:cubicBezTo>
                            <a:pt x="2" y="25"/>
                            <a:pt x="2" y="24"/>
                            <a:pt x="2" y="24"/>
                          </a:cubicBezTo>
                          <a:cubicBezTo>
                            <a:pt x="2" y="24"/>
                            <a:pt x="2" y="24"/>
                            <a:pt x="2" y="24"/>
                          </a:cubicBezTo>
                          <a:cubicBezTo>
                            <a:pt x="1" y="25"/>
                            <a:pt x="1" y="25"/>
                            <a:pt x="1" y="26"/>
                          </a:cubicBezTo>
                          <a:cubicBezTo>
                            <a:pt x="1" y="26"/>
                            <a:pt x="1" y="26"/>
                            <a:pt x="1" y="26"/>
                          </a:cubicBezTo>
                          <a:cubicBezTo>
                            <a:pt x="0" y="27"/>
                            <a:pt x="0" y="27"/>
                            <a:pt x="0" y="28"/>
                          </a:cubicBezTo>
                          <a:cubicBezTo>
                            <a:pt x="0" y="28"/>
                            <a:pt x="0" y="28"/>
                            <a:pt x="0" y="28"/>
                          </a:cubicBezTo>
                          <a:cubicBezTo>
                            <a:pt x="0" y="28"/>
                            <a:pt x="1" y="28"/>
                            <a:pt x="1" y="27"/>
                          </a:cubicBezTo>
                          <a:cubicBezTo>
                            <a:pt x="1" y="28"/>
                            <a:pt x="1" y="28"/>
                            <a:pt x="1" y="28"/>
                          </a:cubicBezTo>
                          <a:cubicBezTo>
                            <a:pt x="1" y="28"/>
                            <a:pt x="1" y="28"/>
                            <a:pt x="1" y="28"/>
                          </a:cubicBezTo>
                          <a:cubicBezTo>
                            <a:pt x="2" y="27"/>
                            <a:pt x="2" y="26"/>
                            <a:pt x="3" y="25"/>
                          </a:cubicBezTo>
                          <a:cubicBezTo>
                            <a:pt x="3" y="25"/>
                            <a:pt x="3" y="25"/>
                            <a:pt x="3" y="25"/>
                          </a:cubicBezTo>
                          <a:cubicBezTo>
                            <a:pt x="2" y="27"/>
                            <a:pt x="2" y="28"/>
                            <a:pt x="2" y="29"/>
                          </a:cubicBezTo>
                          <a:cubicBezTo>
                            <a:pt x="2" y="30"/>
                            <a:pt x="2" y="30"/>
                            <a:pt x="2" y="30"/>
                          </a:cubicBezTo>
                          <a:cubicBezTo>
                            <a:pt x="2" y="31"/>
                            <a:pt x="2" y="31"/>
                            <a:pt x="2" y="31"/>
                          </a:cubicBezTo>
                          <a:cubicBezTo>
                            <a:pt x="2" y="30"/>
                            <a:pt x="2" y="30"/>
                            <a:pt x="2" y="30"/>
                          </a:cubicBezTo>
                          <a:cubicBezTo>
                            <a:pt x="2" y="30"/>
                            <a:pt x="2" y="30"/>
                            <a:pt x="2" y="30"/>
                          </a:cubicBezTo>
                          <a:cubicBezTo>
                            <a:pt x="2" y="30"/>
                            <a:pt x="2" y="30"/>
                            <a:pt x="2" y="30"/>
                          </a:cubicBezTo>
                          <a:cubicBezTo>
                            <a:pt x="3" y="29"/>
                            <a:pt x="4" y="28"/>
                            <a:pt x="5" y="27"/>
                          </a:cubicBezTo>
                          <a:cubicBezTo>
                            <a:pt x="5" y="27"/>
                            <a:pt x="5" y="27"/>
                            <a:pt x="5" y="27"/>
                          </a:cubicBezTo>
                          <a:cubicBezTo>
                            <a:pt x="5" y="27"/>
                            <a:pt x="5" y="27"/>
                            <a:pt x="5" y="27"/>
                          </a:cubicBezTo>
                          <a:cubicBezTo>
                            <a:pt x="5" y="27"/>
                            <a:pt x="5" y="27"/>
                            <a:pt x="5" y="27"/>
                          </a:cubicBezTo>
                          <a:cubicBezTo>
                            <a:pt x="5" y="27"/>
                            <a:pt x="5" y="27"/>
                            <a:pt x="5" y="27"/>
                          </a:cubicBezTo>
                          <a:cubicBezTo>
                            <a:pt x="5" y="27"/>
                            <a:pt x="5" y="26"/>
                            <a:pt x="6" y="26"/>
                          </a:cubicBezTo>
                          <a:cubicBezTo>
                            <a:pt x="6" y="26"/>
                            <a:pt x="5" y="27"/>
                            <a:pt x="5" y="27"/>
                          </a:cubicBezTo>
                          <a:cubicBezTo>
                            <a:pt x="4" y="28"/>
                            <a:pt x="4" y="30"/>
                            <a:pt x="3" y="31"/>
                          </a:cubicBezTo>
                          <a:cubicBezTo>
                            <a:pt x="3" y="31"/>
                            <a:pt x="3" y="31"/>
                            <a:pt x="3" y="31"/>
                          </a:cubicBezTo>
                          <a:cubicBezTo>
                            <a:pt x="4" y="31"/>
                            <a:pt x="4" y="31"/>
                            <a:pt x="4" y="31"/>
                          </a:cubicBezTo>
                          <a:cubicBezTo>
                            <a:pt x="4" y="30"/>
                            <a:pt x="5" y="28"/>
                            <a:pt x="5" y="27"/>
                          </a:cubicBezTo>
                          <a:cubicBezTo>
                            <a:pt x="6" y="27"/>
                            <a:pt x="6" y="27"/>
                            <a:pt x="6" y="27"/>
                          </a:cubicBezTo>
                          <a:cubicBezTo>
                            <a:pt x="6" y="28"/>
                            <a:pt x="5" y="28"/>
                            <a:pt x="5" y="29"/>
                          </a:cubicBezTo>
                          <a:cubicBezTo>
                            <a:pt x="5" y="30"/>
                            <a:pt x="5" y="30"/>
                            <a:pt x="5" y="31"/>
                          </a:cubicBezTo>
                          <a:cubicBezTo>
                            <a:pt x="5" y="31"/>
                            <a:pt x="5" y="31"/>
                            <a:pt x="5" y="31"/>
                          </a:cubicBezTo>
                          <a:cubicBezTo>
                            <a:pt x="6" y="31"/>
                            <a:pt x="6" y="30"/>
                            <a:pt x="7" y="30"/>
                          </a:cubicBezTo>
                          <a:cubicBezTo>
                            <a:pt x="7" y="30"/>
                            <a:pt x="7" y="30"/>
                            <a:pt x="6" y="31"/>
                          </a:cubicBezTo>
                          <a:cubicBezTo>
                            <a:pt x="6" y="31"/>
                            <a:pt x="7" y="31"/>
                            <a:pt x="7" y="31"/>
                          </a:cubicBezTo>
                          <a:cubicBezTo>
                            <a:pt x="7" y="31"/>
                            <a:pt x="7" y="30"/>
                            <a:pt x="7" y="30"/>
                          </a:cubicBezTo>
                          <a:cubicBezTo>
                            <a:pt x="7" y="30"/>
                            <a:pt x="7" y="30"/>
                            <a:pt x="7" y="30"/>
                          </a:cubicBezTo>
                          <a:cubicBezTo>
                            <a:pt x="7" y="30"/>
                            <a:pt x="7" y="29"/>
                            <a:pt x="7" y="29"/>
                          </a:cubicBezTo>
                          <a:cubicBezTo>
                            <a:pt x="9" y="28"/>
                            <a:pt x="10" y="26"/>
                            <a:pt x="11" y="25"/>
                          </a:cubicBezTo>
                          <a:cubicBezTo>
                            <a:pt x="11" y="25"/>
                            <a:pt x="11" y="25"/>
                            <a:pt x="11" y="25"/>
                          </a:cubicBezTo>
                          <a:cubicBezTo>
                            <a:pt x="10" y="26"/>
                            <a:pt x="9" y="28"/>
                            <a:pt x="9" y="30"/>
                          </a:cubicBezTo>
                          <a:cubicBezTo>
                            <a:pt x="9" y="30"/>
                            <a:pt x="8" y="31"/>
                            <a:pt x="8" y="31"/>
                          </a:cubicBezTo>
                          <a:cubicBezTo>
                            <a:pt x="8" y="31"/>
                            <a:pt x="8" y="31"/>
                            <a:pt x="8" y="31"/>
                          </a:cubicBezTo>
                          <a:cubicBezTo>
                            <a:pt x="8" y="31"/>
                            <a:pt x="9" y="31"/>
                            <a:pt x="9" y="30"/>
                          </a:cubicBezTo>
                          <a:cubicBezTo>
                            <a:pt x="9" y="30"/>
                            <a:pt x="9" y="31"/>
                            <a:pt x="9" y="31"/>
                          </a:cubicBezTo>
                          <a:cubicBezTo>
                            <a:pt x="9" y="31"/>
                            <a:pt x="9" y="31"/>
                            <a:pt x="9" y="31"/>
                          </a:cubicBezTo>
                          <a:cubicBezTo>
                            <a:pt x="10" y="30"/>
                            <a:pt x="10" y="30"/>
                            <a:pt x="11" y="29"/>
                          </a:cubicBezTo>
                          <a:cubicBezTo>
                            <a:pt x="10" y="30"/>
                            <a:pt x="10" y="31"/>
                            <a:pt x="10" y="31"/>
                          </a:cubicBezTo>
                          <a:cubicBezTo>
                            <a:pt x="10" y="31"/>
                            <a:pt x="10" y="31"/>
                            <a:pt x="10" y="31"/>
                          </a:cubicBezTo>
                          <a:cubicBezTo>
                            <a:pt x="11" y="30"/>
                            <a:pt x="11" y="29"/>
                            <a:pt x="12" y="28"/>
                          </a:cubicBezTo>
                          <a:cubicBezTo>
                            <a:pt x="14" y="27"/>
                            <a:pt x="15" y="25"/>
                            <a:pt x="16" y="23"/>
                          </a:cubicBezTo>
                          <a:cubicBezTo>
                            <a:pt x="16" y="24"/>
                            <a:pt x="15" y="24"/>
                            <a:pt x="15" y="25"/>
                          </a:cubicBezTo>
                          <a:cubicBezTo>
                            <a:pt x="14" y="26"/>
                            <a:pt x="14" y="27"/>
                            <a:pt x="14" y="28"/>
                          </a:cubicBezTo>
                          <a:cubicBezTo>
                            <a:pt x="14" y="28"/>
                            <a:pt x="14" y="28"/>
                            <a:pt x="14" y="28"/>
                          </a:cubicBezTo>
                          <a:cubicBezTo>
                            <a:pt x="14" y="28"/>
                            <a:pt x="15" y="28"/>
                            <a:pt x="15" y="28"/>
                          </a:cubicBezTo>
                          <a:cubicBezTo>
                            <a:pt x="14" y="29"/>
                            <a:pt x="14" y="30"/>
                            <a:pt x="13" y="31"/>
                          </a:cubicBezTo>
                          <a:cubicBezTo>
                            <a:pt x="13" y="31"/>
                            <a:pt x="13" y="31"/>
                            <a:pt x="13" y="31"/>
                          </a:cubicBezTo>
                          <a:cubicBezTo>
                            <a:pt x="14" y="30"/>
                            <a:pt x="15" y="28"/>
                            <a:pt x="15" y="27"/>
                          </a:cubicBezTo>
                          <a:cubicBezTo>
                            <a:pt x="16" y="27"/>
                            <a:pt x="16" y="26"/>
                            <a:pt x="17" y="26"/>
                          </a:cubicBezTo>
                          <a:cubicBezTo>
                            <a:pt x="16" y="27"/>
                            <a:pt x="15" y="29"/>
                            <a:pt x="15" y="30"/>
                          </a:cubicBezTo>
                          <a:cubicBezTo>
                            <a:pt x="15" y="31"/>
                            <a:pt x="15" y="31"/>
                            <a:pt x="14" y="31"/>
                          </a:cubicBezTo>
                          <a:cubicBezTo>
                            <a:pt x="14" y="31"/>
                            <a:pt x="15" y="31"/>
                            <a:pt x="15" y="31"/>
                          </a:cubicBezTo>
                          <a:cubicBezTo>
                            <a:pt x="15" y="31"/>
                            <a:pt x="15" y="31"/>
                            <a:pt x="15" y="30"/>
                          </a:cubicBezTo>
                          <a:cubicBezTo>
                            <a:pt x="15" y="30"/>
                            <a:pt x="15" y="30"/>
                            <a:pt x="15" y="30"/>
                          </a:cubicBezTo>
                          <a:cubicBezTo>
                            <a:pt x="15" y="30"/>
                            <a:pt x="15" y="30"/>
                            <a:pt x="15" y="30"/>
                          </a:cubicBezTo>
                          <a:cubicBezTo>
                            <a:pt x="16" y="28"/>
                            <a:pt x="17" y="26"/>
                            <a:pt x="18" y="24"/>
                          </a:cubicBezTo>
                          <a:cubicBezTo>
                            <a:pt x="19" y="24"/>
                            <a:pt x="19" y="24"/>
                            <a:pt x="19" y="23"/>
                          </a:cubicBezTo>
                          <a:cubicBezTo>
                            <a:pt x="19" y="23"/>
                            <a:pt x="20" y="22"/>
                            <a:pt x="20" y="21"/>
                          </a:cubicBezTo>
                          <a:cubicBezTo>
                            <a:pt x="19" y="24"/>
                            <a:pt x="17" y="27"/>
                            <a:pt x="16" y="30"/>
                          </a:cubicBezTo>
                          <a:cubicBezTo>
                            <a:pt x="16" y="30"/>
                            <a:pt x="16" y="31"/>
                            <a:pt x="16" y="30"/>
                          </a:cubicBezTo>
                          <a:cubicBezTo>
                            <a:pt x="17" y="29"/>
                            <a:pt x="18" y="27"/>
                            <a:pt x="19" y="26"/>
                          </a:cubicBezTo>
                          <a:cubicBezTo>
                            <a:pt x="20" y="24"/>
                            <a:pt x="21" y="22"/>
                            <a:pt x="21" y="21"/>
                          </a:cubicBezTo>
                          <a:cubicBezTo>
                            <a:pt x="21" y="21"/>
                            <a:pt x="21" y="21"/>
                            <a:pt x="21" y="21"/>
                          </a:cubicBezTo>
                          <a:cubicBezTo>
                            <a:pt x="22" y="20"/>
                            <a:pt x="22" y="20"/>
                            <a:pt x="22" y="20"/>
                          </a:cubicBezTo>
                          <a:cubicBezTo>
                            <a:pt x="22" y="20"/>
                            <a:pt x="22" y="19"/>
                            <a:pt x="22" y="19"/>
                          </a:cubicBezTo>
                          <a:cubicBezTo>
                            <a:pt x="22" y="19"/>
                            <a:pt x="22" y="19"/>
                            <a:pt x="23" y="18"/>
                          </a:cubicBezTo>
                          <a:cubicBezTo>
                            <a:pt x="23" y="18"/>
                            <a:pt x="23" y="18"/>
                            <a:pt x="23" y="18"/>
                          </a:cubicBezTo>
                          <a:cubicBezTo>
                            <a:pt x="23" y="17"/>
                            <a:pt x="23"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5" y="16"/>
                            <a:pt x="25" y="15"/>
                            <a:pt x="26" y="14"/>
                          </a:cubicBezTo>
                          <a:cubicBezTo>
                            <a:pt x="26" y="15"/>
                            <a:pt x="26" y="16"/>
                            <a:pt x="25" y="18"/>
                          </a:cubicBezTo>
                          <a:cubicBezTo>
                            <a:pt x="25" y="18"/>
                            <a:pt x="25" y="18"/>
                            <a:pt x="25" y="18"/>
                          </a:cubicBezTo>
                          <a:cubicBezTo>
                            <a:pt x="25" y="18"/>
                            <a:pt x="24" y="19"/>
                            <a:pt x="24" y="20"/>
                          </a:cubicBezTo>
                          <a:cubicBezTo>
                            <a:pt x="24" y="20"/>
                            <a:pt x="24" y="20"/>
                            <a:pt x="24" y="20"/>
                          </a:cubicBezTo>
                          <a:cubicBezTo>
                            <a:pt x="23" y="21"/>
                            <a:pt x="23" y="21"/>
                            <a:pt x="23" y="22"/>
                          </a:cubicBezTo>
                          <a:cubicBezTo>
                            <a:pt x="21" y="24"/>
                            <a:pt x="20" y="27"/>
                            <a:pt x="19" y="29"/>
                          </a:cubicBezTo>
                          <a:cubicBezTo>
                            <a:pt x="19" y="29"/>
                            <a:pt x="19" y="29"/>
                            <a:pt x="19" y="29"/>
                          </a:cubicBezTo>
                          <a:cubicBezTo>
                            <a:pt x="20" y="27"/>
                            <a:pt x="21" y="25"/>
                            <a:pt x="23" y="22"/>
                          </a:cubicBezTo>
                          <a:cubicBezTo>
                            <a:pt x="23" y="21"/>
                            <a:pt x="24" y="20"/>
                            <a:pt x="24" y="19"/>
                          </a:cubicBezTo>
                          <a:cubicBezTo>
                            <a:pt x="26" y="17"/>
                            <a:pt x="27" y="16"/>
                            <a:pt x="29" y="14"/>
                          </a:cubicBezTo>
                          <a:cubicBezTo>
                            <a:pt x="28" y="15"/>
                            <a:pt x="28" y="16"/>
                            <a:pt x="28" y="17"/>
                          </a:cubicBezTo>
                          <a:cubicBezTo>
                            <a:pt x="25" y="20"/>
                            <a:pt x="22" y="25"/>
                            <a:pt x="21" y="29"/>
                          </a:cubicBezTo>
                          <a:cubicBezTo>
                            <a:pt x="21" y="29"/>
                            <a:pt x="21" y="29"/>
                            <a:pt x="21" y="29"/>
                          </a:cubicBezTo>
                          <a:cubicBezTo>
                            <a:pt x="22" y="27"/>
                            <a:pt x="24" y="24"/>
                            <a:pt x="25" y="21"/>
                          </a:cubicBezTo>
                          <a:cubicBezTo>
                            <a:pt x="26" y="20"/>
                            <a:pt x="27" y="18"/>
                            <a:pt x="28" y="17"/>
                          </a:cubicBezTo>
                          <a:cubicBezTo>
                            <a:pt x="28" y="16"/>
                            <a:pt x="29" y="16"/>
                            <a:pt x="29" y="15"/>
                          </a:cubicBezTo>
                          <a:cubicBezTo>
                            <a:pt x="29" y="16"/>
                            <a:pt x="28" y="17"/>
                            <a:pt x="28" y="18"/>
                          </a:cubicBezTo>
                          <a:cubicBezTo>
                            <a:pt x="28" y="18"/>
                            <a:pt x="28" y="18"/>
                            <a:pt x="28" y="18"/>
                          </a:cubicBezTo>
                          <a:cubicBezTo>
                            <a:pt x="28" y="18"/>
                            <a:pt x="28" y="18"/>
                            <a:pt x="27" y="18"/>
                          </a:cubicBezTo>
                          <a:cubicBezTo>
                            <a:pt x="27" y="20"/>
                            <a:pt x="26" y="21"/>
                            <a:pt x="25" y="22"/>
                          </a:cubicBezTo>
                          <a:cubicBezTo>
                            <a:pt x="24" y="23"/>
                            <a:pt x="24" y="24"/>
                            <a:pt x="23" y="26"/>
                          </a:cubicBezTo>
                          <a:cubicBezTo>
                            <a:pt x="22" y="27"/>
                            <a:pt x="22" y="29"/>
                            <a:pt x="22" y="30"/>
                          </a:cubicBezTo>
                          <a:cubicBezTo>
                            <a:pt x="22" y="30"/>
                            <a:pt x="22" y="30"/>
                            <a:pt x="22" y="30"/>
                          </a:cubicBezTo>
                          <a:cubicBezTo>
                            <a:pt x="24" y="26"/>
                            <a:pt x="26" y="22"/>
                            <a:pt x="28" y="19"/>
                          </a:cubicBezTo>
                          <a:cubicBezTo>
                            <a:pt x="28" y="18"/>
                            <a:pt x="28" y="18"/>
                            <a:pt x="28" y="18"/>
                          </a:cubicBezTo>
                          <a:cubicBezTo>
                            <a:pt x="29" y="17"/>
                            <a:pt x="30" y="16"/>
                            <a:pt x="31" y="15"/>
                          </a:cubicBezTo>
                          <a:cubicBezTo>
                            <a:pt x="31" y="16"/>
                            <a:pt x="30" y="17"/>
                            <a:pt x="30" y="18"/>
                          </a:cubicBezTo>
                          <a:cubicBezTo>
                            <a:pt x="30" y="18"/>
                            <a:pt x="30" y="18"/>
                            <a:pt x="30" y="18"/>
                          </a:cubicBezTo>
                          <a:cubicBezTo>
                            <a:pt x="30" y="18"/>
                            <a:pt x="29" y="19"/>
                            <a:pt x="29" y="20"/>
                          </a:cubicBezTo>
                          <a:cubicBezTo>
                            <a:pt x="27" y="23"/>
                            <a:pt x="25" y="25"/>
                            <a:pt x="24" y="28"/>
                          </a:cubicBezTo>
                          <a:cubicBezTo>
                            <a:pt x="24" y="28"/>
                            <a:pt x="24" y="28"/>
                            <a:pt x="24" y="28"/>
                          </a:cubicBezTo>
                          <a:cubicBezTo>
                            <a:pt x="26" y="26"/>
                            <a:pt x="27" y="23"/>
                            <a:pt x="29" y="20"/>
                          </a:cubicBezTo>
                          <a:cubicBezTo>
                            <a:pt x="30" y="19"/>
                            <a:pt x="31" y="18"/>
                            <a:pt x="31" y="17"/>
                          </a:cubicBezTo>
                          <a:cubicBezTo>
                            <a:pt x="31" y="18"/>
                            <a:pt x="30" y="20"/>
                            <a:pt x="30" y="21"/>
                          </a:cubicBezTo>
                          <a:cubicBezTo>
                            <a:pt x="30" y="21"/>
                            <a:pt x="29" y="22"/>
                            <a:pt x="29" y="22"/>
                          </a:cubicBezTo>
                          <a:cubicBezTo>
                            <a:pt x="28" y="24"/>
                            <a:pt x="27" y="26"/>
                            <a:pt x="26" y="28"/>
                          </a:cubicBezTo>
                          <a:cubicBezTo>
                            <a:pt x="26" y="28"/>
                            <a:pt x="26" y="28"/>
                            <a:pt x="26" y="28"/>
                          </a:cubicBezTo>
                          <a:cubicBezTo>
                            <a:pt x="27" y="26"/>
                            <a:pt x="28" y="24"/>
                            <a:pt x="29" y="22"/>
                          </a:cubicBezTo>
                          <a:cubicBezTo>
                            <a:pt x="30" y="22"/>
                            <a:pt x="30" y="21"/>
                            <a:pt x="30" y="21"/>
                          </a:cubicBezTo>
                          <a:cubicBezTo>
                            <a:pt x="31" y="20"/>
                            <a:pt x="31" y="19"/>
                            <a:pt x="32" y="19"/>
                          </a:cubicBezTo>
                          <a:cubicBezTo>
                            <a:pt x="32" y="19"/>
                            <a:pt x="32" y="19"/>
                            <a:pt x="32" y="19"/>
                          </a:cubicBezTo>
                          <a:cubicBezTo>
                            <a:pt x="32" y="18"/>
                            <a:pt x="32" y="18"/>
                            <a:pt x="33" y="18"/>
                          </a:cubicBezTo>
                          <a:cubicBezTo>
                            <a:pt x="32" y="20"/>
                            <a:pt x="31" y="22"/>
                            <a:pt x="30" y="24"/>
                          </a:cubicBezTo>
                          <a:cubicBezTo>
                            <a:pt x="29" y="25"/>
                            <a:pt x="28" y="27"/>
                            <a:pt x="28" y="28"/>
                          </a:cubicBezTo>
                          <a:cubicBezTo>
                            <a:pt x="28" y="28"/>
                            <a:pt x="28" y="28"/>
                            <a:pt x="28" y="28"/>
                          </a:cubicBezTo>
                          <a:cubicBezTo>
                            <a:pt x="29" y="27"/>
                            <a:pt x="30" y="25"/>
                            <a:pt x="30" y="24"/>
                          </a:cubicBezTo>
                          <a:cubicBezTo>
                            <a:pt x="31" y="23"/>
                            <a:pt x="32" y="22"/>
                            <a:pt x="32" y="21"/>
                          </a:cubicBezTo>
                          <a:cubicBezTo>
                            <a:pt x="33" y="21"/>
                            <a:pt x="33" y="20"/>
                            <a:pt x="33" y="20"/>
                          </a:cubicBezTo>
                          <a:cubicBezTo>
                            <a:pt x="33" y="21"/>
                            <a:pt x="32" y="23"/>
                            <a:pt x="32" y="24"/>
                          </a:cubicBezTo>
                          <a:cubicBezTo>
                            <a:pt x="32" y="24"/>
                            <a:pt x="32" y="24"/>
                            <a:pt x="32" y="24"/>
                          </a:cubicBezTo>
                          <a:cubicBezTo>
                            <a:pt x="32" y="24"/>
                            <a:pt x="32" y="24"/>
                            <a:pt x="32" y="24"/>
                          </a:cubicBezTo>
                          <a:cubicBezTo>
                            <a:pt x="31" y="25"/>
                            <a:pt x="30" y="26"/>
                            <a:pt x="30" y="28"/>
                          </a:cubicBezTo>
                          <a:cubicBezTo>
                            <a:pt x="30" y="28"/>
                            <a:pt x="30" y="28"/>
                            <a:pt x="30" y="28"/>
                          </a:cubicBezTo>
                          <a:cubicBezTo>
                            <a:pt x="31" y="27"/>
                            <a:pt x="31" y="26"/>
                            <a:pt x="32" y="24"/>
                          </a:cubicBezTo>
                          <a:cubicBezTo>
                            <a:pt x="32" y="24"/>
                            <a:pt x="33" y="23"/>
                            <a:pt x="34" y="22"/>
                          </a:cubicBezTo>
                          <a:cubicBezTo>
                            <a:pt x="34" y="22"/>
                            <a:pt x="34" y="22"/>
                            <a:pt x="34" y="21"/>
                          </a:cubicBezTo>
                          <a:cubicBezTo>
                            <a:pt x="34" y="22"/>
                            <a:pt x="34" y="22"/>
                            <a:pt x="33" y="23"/>
                          </a:cubicBezTo>
                          <a:cubicBezTo>
                            <a:pt x="33" y="24"/>
                            <a:pt x="32" y="26"/>
                            <a:pt x="31" y="27"/>
                          </a:cubicBezTo>
                          <a:cubicBezTo>
                            <a:pt x="31" y="26"/>
                            <a:pt x="32" y="26"/>
                            <a:pt x="32" y="26"/>
                          </a:cubicBezTo>
                          <a:cubicBezTo>
                            <a:pt x="32" y="26"/>
                            <a:pt x="32" y="26"/>
                            <a:pt x="32" y="26"/>
                          </a:cubicBezTo>
                          <a:cubicBezTo>
                            <a:pt x="31" y="26"/>
                            <a:pt x="31" y="27"/>
                            <a:pt x="31" y="27"/>
                          </a:cubicBezTo>
                          <a:cubicBezTo>
                            <a:pt x="31" y="27"/>
                            <a:pt x="31" y="27"/>
                            <a:pt x="31" y="27"/>
                          </a:cubicBezTo>
                          <a:cubicBezTo>
                            <a:pt x="31" y="26"/>
                            <a:pt x="32" y="25"/>
                            <a:pt x="33" y="24"/>
                          </a:cubicBezTo>
                          <a:cubicBezTo>
                            <a:pt x="33" y="23"/>
                            <a:pt x="34" y="22"/>
                            <a:pt x="34" y="21"/>
                          </a:cubicBezTo>
                          <a:cubicBezTo>
                            <a:pt x="34" y="21"/>
                            <a:pt x="34" y="21"/>
                            <a:pt x="34" y="21"/>
                          </a:cubicBezTo>
                          <a:cubicBezTo>
                            <a:pt x="33" y="22"/>
                            <a:pt x="33" y="23"/>
                            <a:pt x="32" y="24"/>
                          </a:cubicBezTo>
                          <a:cubicBezTo>
                            <a:pt x="33" y="22"/>
                            <a:pt x="33" y="21"/>
                            <a:pt x="33" y="20"/>
                          </a:cubicBezTo>
                          <a:cubicBezTo>
                            <a:pt x="33" y="20"/>
                            <a:pt x="33" y="20"/>
                            <a:pt x="33" y="20"/>
                          </a:cubicBezTo>
                          <a:cubicBezTo>
                            <a:pt x="32" y="21"/>
                            <a:pt x="31" y="22"/>
                            <a:pt x="31" y="23"/>
                          </a:cubicBezTo>
                          <a:cubicBezTo>
                            <a:pt x="31" y="21"/>
                            <a:pt x="32" y="19"/>
                            <a:pt x="33" y="17"/>
                          </a:cubicBezTo>
                          <a:cubicBezTo>
                            <a:pt x="33" y="17"/>
                            <a:pt x="33" y="17"/>
                            <a:pt x="33" y="17"/>
                          </a:cubicBezTo>
                          <a:cubicBezTo>
                            <a:pt x="32" y="18"/>
                            <a:pt x="31" y="19"/>
                            <a:pt x="30" y="21"/>
                          </a:cubicBezTo>
                          <a:cubicBezTo>
                            <a:pt x="31" y="19"/>
                            <a:pt x="31" y="18"/>
                            <a:pt x="31" y="16"/>
                          </a:cubicBezTo>
                          <a:cubicBezTo>
                            <a:pt x="31" y="16"/>
                            <a:pt x="31" y="16"/>
                            <a:pt x="31" y="16"/>
                          </a:cubicBezTo>
                          <a:cubicBezTo>
                            <a:pt x="31" y="18"/>
                            <a:pt x="30" y="19"/>
                            <a:pt x="29" y="20"/>
                          </a:cubicBezTo>
                          <a:cubicBezTo>
                            <a:pt x="30" y="18"/>
                            <a:pt x="31" y="16"/>
                            <a:pt x="31" y="15"/>
                          </a:cubicBezTo>
                          <a:cubicBezTo>
                            <a:pt x="31" y="15"/>
                            <a:pt x="31" y="15"/>
                            <a:pt x="31" y="15"/>
                          </a:cubicBezTo>
                          <a:cubicBezTo>
                            <a:pt x="30" y="16"/>
                            <a:pt x="29" y="17"/>
                            <a:pt x="28" y="18"/>
                          </a:cubicBezTo>
                          <a:cubicBezTo>
                            <a:pt x="28" y="18"/>
                            <a:pt x="28" y="18"/>
                            <a:pt x="28" y="18"/>
                          </a:cubicBezTo>
                          <a:cubicBezTo>
                            <a:pt x="28" y="17"/>
                            <a:pt x="29" y="16"/>
                            <a:pt x="29" y="15"/>
                          </a:cubicBezTo>
                          <a:cubicBezTo>
                            <a:pt x="29" y="15"/>
                            <a:pt x="29" y="15"/>
                            <a:pt x="29" y="15"/>
                          </a:cubicBezTo>
                          <a:cubicBezTo>
                            <a:pt x="29" y="15"/>
                            <a:pt x="29" y="15"/>
                            <a:pt x="29" y="15"/>
                          </a:cubicBezTo>
                          <a:cubicBezTo>
                            <a:pt x="29" y="15"/>
                            <a:pt x="29" y="15"/>
                            <a:pt x="29" y="15"/>
                          </a:cubicBezTo>
                          <a:cubicBezTo>
                            <a:pt x="29" y="15"/>
                            <a:pt x="29" y="15"/>
                            <a:pt x="29" y="15"/>
                          </a:cubicBezTo>
                          <a:cubicBezTo>
                            <a:pt x="29" y="15"/>
                            <a:pt x="28" y="16"/>
                            <a:pt x="28" y="16"/>
                          </a:cubicBezTo>
                          <a:cubicBezTo>
                            <a:pt x="28" y="15"/>
                            <a:pt x="29" y="14"/>
                            <a:pt x="29" y="13"/>
                          </a:cubicBezTo>
                          <a:cubicBezTo>
                            <a:pt x="29" y="13"/>
                            <a:pt x="29" y="13"/>
                            <a:pt x="29" y="13"/>
                          </a:cubicBezTo>
                          <a:cubicBezTo>
                            <a:pt x="28" y="15"/>
                            <a:pt x="26" y="17"/>
                            <a:pt x="25" y="19"/>
                          </a:cubicBezTo>
                          <a:cubicBezTo>
                            <a:pt x="25" y="17"/>
                            <a:pt x="26" y="16"/>
                            <a:pt x="26" y="14"/>
                          </a:cubicBezTo>
                          <a:cubicBezTo>
                            <a:pt x="26" y="14"/>
                            <a:pt x="26" y="14"/>
                            <a:pt x="26" y="14"/>
                          </a:cubicBezTo>
                          <a:cubicBezTo>
                            <a:pt x="25" y="15"/>
                            <a:pt x="24" y="16"/>
                            <a:pt x="23" y="17"/>
                          </a:cubicBezTo>
                          <a:cubicBezTo>
                            <a:pt x="23" y="17"/>
                            <a:pt x="24" y="16"/>
                            <a:pt x="24" y="16"/>
                          </a:cubicBezTo>
                          <a:cubicBezTo>
                            <a:pt x="25" y="15"/>
                            <a:pt x="25" y="13"/>
                            <a:pt x="25" y="12"/>
                          </a:cubicBezTo>
                          <a:cubicBezTo>
                            <a:pt x="25" y="12"/>
                            <a:pt x="25" y="12"/>
                            <a:pt x="25" y="12"/>
                          </a:cubicBezTo>
                          <a:cubicBezTo>
                            <a:pt x="25" y="12"/>
                            <a:pt x="24" y="12"/>
                            <a:pt x="24" y="13"/>
                          </a:cubicBezTo>
                          <a:cubicBezTo>
                            <a:pt x="24" y="12"/>
                            <a:pt x="24" y="12"/>
                            <a:pt x="24" y="12"/>
                          </a:cubicBezTo>
                          <a:cubicBezTo>
                            <a:pt x="24" y="12"/>
                            <a:pt x="24" y="12"/>
                            <a:pt x="24" y="12"/>
                          </a:cubicBezTo>
                          <a:cubicBezTo>
                            <a:pt x="24" y="12"/>
                            <a:pt x="23" y="13"/>
                            <a:pt x="23" y="13"/>
                          </a:cubicBezTo>
                          <a:cubicBezTo>
                            <a:pt x="23" y="14"/>
                            <a:pt x="22" y="15"/>
                            <a:pt x="22" y="15"/>
                          </a:cubicBezTo>
                          <a:cubicBezTo>
                            <a:pt x="22" y="14"/>
                            <a:pt x="22" y="14"/>
                            <a:pt x="22" y="13"/>
                          </a:cubicBezTo>
                          <a:cubicBezTo>
                            <a:pt x="22" y="13"/>
                            <a:pt x="22" y="13"/>
                            <a:pt x="22" y="13"/>
                          </a:cubicBezTo>
                          <a:cubicBezTo>
                            <a:pt x="22" y="13"/>
                            <a:pt x="21" y="14"/>
                            <a:pt x="20" y="15"/>
                          </a:cubicBezTo>
                          <a:cubicBezTo>
                            <a:pt x="20" y="14"/>
                            <a:pt x="21" y="13"/>
                            <a:pt x="21" y="13"/>
                          </a:cubicBezTo>
                          <a:cubicBezTo>
                            <a:pt x="21" y="13"/>
                            <a:pt x="21" y="13"/>
                            <a:pt x="21" y="13"/>
                          </a:cubicBezTo>
                          <a:cubicBezTo>
                            <a:pt x="20" y="13"/>
                            <a:pt x="19" y="14"/>
                            <a:pt x="18" y="14"/>
                          </a:cubicBezTo>
                          <a:cubicBezTo>
                            <a:pt x="18" y="15"/>
                            <a:pt x="17" y="16"/>
                            <a:pt x="17" y="17"/>
                          </a:cubicBezTo>
                          <a:cubicBezTo>
                            <a:pt x="17" y="16"/>
                            <a:pt x="17" y="15"/>
                            <a:pt x="18" y="15"/>
                          </a:cubicBezTo>
                          <a:cubicBezTo>
                            <a:pt x="18" y="14"/>
                            <a:pt x="18" y="13"/>
                            <a:pt x="18" y="12"/>
                          </a:cubicBezTo>
                          <a:cubicBezTo>
                            <a:pt x="18" y="12"/>
                            <a:pt x="18" y="12"/>
                            <a:pt x="18" y="12"/>
                          </a:cubicBezTo>
                          <a:cubicBezTo>
                            <a:pt x="17" y="13"/>
                            <a:pt x="16" y="14"/>
                            <a:pt x="16" y="15"/>
                          </a:cubicBezTo>
                          <a:cubicBezTo>
                            <a:pt x="16" y="14"/>
                            <a:pt x="16" y="14"/>
                            <a:pt x="16" y="14"/>
                          </a:cubicBezTo>
                          <a:cubicBezTo>
                            <a:pt x="16" y="13"/>
                            <a:pt x="16" y="12"/>
                            <a:pt x="16" y="10"/>
                          </a:cubicBezTo>
                          <a:cubicBezTo>
                            <a:pt x="16" y="10"/>
                            <a:pt x="16" y="10"/>
                            <a:pt x="16" y="10"/>
                          </a:cubicBezTo>
                          <a:cubicBezTo>
                            <a:pt x="15" y="11"/>
                            <a:pt x="14" y="12"/>
                            <a:pt x="14" y="13"/>
                          </a:cubicBezTo>
                          <a:cubicBezTo>
                            <a:pt x="14" y="12"/>
                            <a:pt x="15" y="10"/>
                            <a:pt x="15" y="9"/>
                          </a:cubicBezTo>
                          <a:cubicBezTo>
                            <a:pt x="15" y="9"/>
                            <a:pt x="14" y="9"/>
                            <a:pt x="14" y="9"/>
                          </a:cubicBezTo>
                          <a:cubicBezTo>
                            <a:pt x="13" y="10"/>
                            <a:pt x="12" y="12"/>
                            <a:pt x="11" y="13"/>
                          </a:cubicBezTo>
                          <a:cubicBezTo>
                            <a:pt x="12" y="12"/>
                            <a:pt x="12" y="10"/>
                            <a:pt x="12" y="9"/>
                          </a:cubicBezTo>
                          <a:cubicBezTo>
                            <a:pt x="12" y="9"/>
                            <a:pt x="12" y="9"/>
                            <a:pt x="12" y="9"/>
                          </a:cubicBezTo>
                          <a:cubicBezTo>
                            <a:pt x="11" y="9"/>
                            <a:pt x="11" y="10"/>
                            <a:pt x="10" y="11"/>
                          </a:cubicBezTo>
                          <a:cubicBezTo>
                            <a:pt x="10" y="11"/>
                            <a:pt x="10" y="12"/>
                            <a:pt x="9" y="12"/>
                          </a:cubicBezTo>
                          <a:cubicBezTo>
                            <a:pt x="10" y="12"/>
                            <a:pt x="10" y="11"/>
                            <a:pt x="10" y="11"/>
                          </a:cubicBezTo>
                          <a:cubicBezTo>
                            <a:pt x="10" y="10"/>
                            <a:pt x="10" y="9"/>
                            <a:pt x="10" y="8"/>
                          </a:cubicBezTo>
                          <a:cubicBezTo>
                            <a:pt x="10" y="8"/>
                            <a:pt x="10" y="8"/>
                            <a:pt x="10" y="8"/>
                          </a:cubicBezTo>
                          <a:cubicBezTo>
                            <a:pt x="10" y="9"/>
                            <a:pt x="10" y="9"/>
                            <a:pt x="9" y="9"/>
                          </a:cubicBezTo>
                          <a:cubicBezTo>
                            <a:pt x="10" y="8"/>
                            <a:pt x="11" y="7"/>
                            <a:pt x="11" y="5"/>
                          </a:cubicBezTo>
                          <a:cubicBezTo>
                            <a:pt x="11" y="5"/>
                            <a:pt x="11" y="5"/>
                            <a:pt x="11" y="5"/>
                          </a:cubicBezTo>
                          <a:cubicBezTo>
                            <a:pt x="12" y="3"/>
                            <a:pt x="13" y="1"/>
                            <a:pt x="13" y="0"/>
                          </a:cubicBezTo>
                          <a:cubicBezTo>
                            <a:pt x="13" y="0"/>
                            <a:pt x="13" y="0"/>
                            <a:pt x="13" y="0"/>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grpSp>
        <p:grpSp>
          <p:nvGrpSpPr>
            <p:cNvPr id="525" name="组合 524"/>
            <p:cNvGrpSpPr/>
            <p:nvPr/>
          </p:nvGrpSpPr>
          <p:grpSpPr>
            <a:xfrm>
              <a:off x="2000516" y="4581009"/>
              <a:ext cx="9115159" cy="662169"/>
              <a:chOff x="1216025" y="2955926"/>
              <a:chExt cx="1971675" cy="215900"/>
            </a:xfrm>
          </p:grpSpPr>
          <p:sp>
            <p:nvSpPr>
              <p:cNvPr id="526" name="Line 502"/>
              <p:cNvSpPr>
                <a:spLocks noChangeShapeType="1"/>
              </p:cNvSpPr>
              <p:nvPr/>
            </p:nvSpPr>
            <p:spPr bwMode="auto">
              <a:xfrm>
                <a:off x="3187700" y="3074988"/>
                <a:ext cx="0" cy="96838"/>
              </a:xfrm>
              <a:prstGeom prst="line">
                <a:avLst/>
              </a:prstGeom>
              <a:noFill/>
              <a:ln w="7938" cap="flat">
                <a:solidFill>
                  <a:srgbClr val="3E3A39"/>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27" name="Freeform 503"/>
              <p:cNvSpPr/>
              <p:nvPr/>
            </p:nvSpPr>
            <p:spPr bwMode="auto">
              <a:xfrm>
                <a:off x="1216025" y="2955926"/>
                <a:ext cx="1971675" cy="119063"/>
              </a:xfrm>
              <a:custGeom>
                <a:avLst/>
                <a:gdLst>
                  <a:gd name="T0" fmla="*/ 0 w 1861"/>
                  <a:gd name="T1" fmla="*/ 0 h 112"/>
                  <a:gd name="T2" fmla="*/ 0 w 1861"/>
                  <a:gd name="T3" fmla="*/ 60 h 112"/>
                  <a:gd name="T4" fmla="*/ 29 w 1861"/>
                  <a:gd name="T5" fmla="*/ 86 h 112"/>
                  <a:gd name="T6" fmla="*/ 29 w 1861"/>
                  <a:gd name="T7" fmla="*/ 86 h 112"/>
                  <a:gd name="T8" fmla="*/ 1835 w 1861"/>
                  <a:gd name="T9" fmla="*/ 86 h 112"/>
                  <a:gd name="T10" fmla="*/ 1861 w 1861"/>
                  <a:gd name="T11" fmla="*/ 112 h 112"/>
                </a:gdLst>
                <a:ahLst/>
                <a:cxnLst>
                  <a:cxn ang="0">
                    <a:pos x="T0" y="T1"/>
                  </a:cxn>
                  <a:cxn ang="0">
                    <a:pos x="T2" y="T3"/>
                  </a:cxn>
                  <a:cxn ang="0">
                    <a:pos x="T4" y="T5"/>
                  </a:cxn>
                  <a:cxn ang="0">
                    <a:pos x="T6" y="T7"/>
                  </a:cxn>
                  <a:cxn ang="0">
                    <a:pos x="T8" y="T9"/>
                  </a:cxn>
                  <a:cxn ang="0">
                    <a:pos x="T10" y="T11"/>
                  </a:cxn>
                </a:cxnLst>
                <a:rect l="0" t="0" r="r" b="b"/>
                <a:pathLst>
                  <a:path w="1861" h="112">
                    <a:moveTo>
                      <a:pt x="0" y="0"/>
                    </a:moveTo>
                    <a:cubicBezTo>
                      <a:pt x="0" y="60"/>
                      <a:pt x="0" y="60"/>
                      <a:pt x="0" y="60"/>
                    </a:cubicBezTo>
                    <a:cubicBezTo>
                      <a:pt x="0" y="74"/>
                      <a:pt x="13" y="86"/>
                      <a:pt x="29" y="86"/>
                    </a:cubicBezTo>
                    <a:cubicBezTo>
                      <a:pt x="29" y="86"/>
                      <a:pt x="29" y="86"/>
                      <a:pt x="29" y="86"/>
                    </a:cubicBezTo>
                    <a:cubicBezTo>
                      <a:pt x="1835" y="86"/>
                      <a:pt x="1835" y="86"/>
                      <a:pt x="1835" y="86"/>
                    </a:cubicBezTo>
                    <a:cubicBezTo>
                      <a:pt x="1849" y="86"/>
                      <a:pt x="1861" y="97"/>
                      <a:pt x="1861" y="112"/>
                    </a:cubicBezTo>
                  </a:path>
                </a:pathLst>
              </a:custGeom>
              <a:noFill/>
              <a:ln w="7938" cap="flat">
                <a:solidFill>
                  <a:srgbClr val="3E3A39"/>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nvGrpSpPr>
            <p:cNvPr id="528" name="组合 527"/>
            <p:cNvGrpSpPr/>
            <p:nvPr/>
          </p:nvGrpSpPr>
          <p:grpSpPr>
            <a:xfrm>
              <a:off x="10843792" y="5173760"/>
              <a:ext cx="543765" cy="849035"/>
              <a:chOff x="3141663" y="3136901"/>
              <a:chExt cx="90488" cy="141288"/>
            </a:xfrm>
          </p:grpSpPr>
          <p:sp>
            <p:nvSpPr>
              <p:cNvPr id="529" name="Freeform 504"/>
              <p:cNvSpPr/>
              <p:nvPr/>
            </p:nvSpPr>
            <p:spPr bwMode="auto">
              <a:xfrm>
                <a:off x="3141663" y="3136901"/>
                <a:ext cx="90488" cy="141288"/>
              </a:xfrm>
              <a:custGeom>
                <a:avLst/>
                <a:gdLst>
                  <a:gd name="T0" fmla="*/ 86 w 86"/>
                  <a:gd name="T1" fmla="*/ 46 h 134"/>
                  <a:gd name="T2" fmla="*/ 86 w 86"/>
                  <a:gd name="T3" fmla="*/ 69 h 134"/>
                  <a:gd name="T4" fmla="*/ 86 w 86"/>
                  <a:gd name="T5" fmla="*/ 92 h 134"/>
                  <a:gd name="T6" fmla="*/ 43 w 86"/>
                  <a:gd name="T7" fmla="*/ 134 h 134"/>
                  <a:gd name="T8" fmla="*/ 0 w 86"/>
                  <a:gd name="T9" fmla="*/ 92 h 134"/>
                  <a:gd name="T10" fmla="*/ 0 w 86"/>
                  <a:gd name="T11" fmla="*/ 69 h 134"/>
                  <a:gd name="T12" fmla="*/ 0 w 86"/>
                  <a:gd name="T13" fmla="*/ 46 h 134"/>
                  <a:gd name="T14" fmla="*/ 12 w 86"/>
                  <a:gd name="T15" fmla="*/ 13 h 134"/>
                  <a:gd name="T16" fmla="*/ 43 w 86"/>
                  <a:gd name="T17" fmla="*/ 0 h 134"/>
                  <a:gd name="T18" fmla="*/ 74 w 86"/>
                  <a:gd name="T19" fmla="*/ 13 h 134"/>
                  <a:gd name="T20" fmla="*/ 86 w 86"/>
                  <a:gd name="T21" fmla="*/ 4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134">
                    <a:moveTo>
                      <a:pt x="86" y="46"/>
                    </a:moveTo>
                    <a:cubicBezTo>
                      <a:pt x="86" y="53"/>
                      <a:pt x="86" y="61"/>
                      <a:pt x="86" y="69"/>
                    </a:cubicBezTo>
                    <a:cubicBezTo>
                      <a:pt x="86" y="76"/>
                      <a:pt x="86" y="84"/>
                      <a:pt x="86" y="92"/>
                    </a:cubicBezTo>
                    <a:cubicBezTo>
                      <a:pt x="86" y="121"/>
                      <a:pt x="64" y="134"/>
                      <a:pt x="43" y="134"/>
                    </a:cubicBezTo>
                    <a:cubicBezTo>
                      <a:pt x="22" y="134"/>
                      <a:pt x="0" y="121"/>
                      <a:pt x="0" y="92"/>
                    </a:cubicBezTo>
                    <a:cubicBezTo>
                      <a:pt x="0" y="84"/>
                      <a:pt x="0" y="76"/>
                      <a:pt x="0" y="69"/>
                    </a:cubicBezTo>
                    <a:cubicBezTo>
                      <a:pt x="0" y="61"/>
                      <a:pt x="0" y="53"/>
                      <a:pt x="0" y="46"/>
                    </a:cubicBezTo>
                    <a:cubicBezTo>
                      <a:pt x="0" y="33"/>
                      <a:pt x="5" y="21"/>
                      <a:pt x="12" y="13"/>
                    </a:cubicBezTo>
                    <a:cubicBezTo>
                      <a:pt x="20" y="5"/>
                      <a:pt x="31" y="0"/>
                      <a:pt x="43" y="0"/>
                    </a:cubicBezTo>
                    <a:cubicBezTo>
                      <a:pt x="55" y="0"/>
                      <a:pt x="66" y="5"/>
                      <a:pt x="74" y="13"/>
                    </a:cubicBezTo>
                    <a:cubicBezTo>
                      <a:pt x="81" y="21"/>
                      <a:pt x="86" y="33"/>
                      <a:pt x="86" y="4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0" name="Freeform 505"/>
              <p:cNvSpPr/>
              <p:nvPr/>
            </p:nvSpPr>
            <p:spPr bwMode="auto">
              <a:xfrm>
                <a:off x="3148013" y="3144838"/>
                <a:ext cx="77788" cy="127000"/>
              </a:xfrm>
              <a:custGeom>
                <a:avLst/>
                <a:gdLst>
                  <a:gd name="T0" fmla="*/ 73 w 73"/>
                  <a:gd name="T1" fmla="*/ 38 h 121"/>
                  <a:gd name="T2" fmla="*/ 73 w 73"/>
                  <a:gd name="T3" fmla="*/ 61 h 121"/>
                  <a:gd name="T4" fmla="*/ 73 w 73"/>
                  <a:gd name="T5" fmla="*/ 84 h 121"/>
                  <a:gd name="T6" fmla="*/ 37 w 73"/>
                  <a:gd name="T7" fmla="*/ 121 h 121"/>
                  <a:gd name="T8" fmla="*/ 0 w 73"/>
                  <a:gd name="T9" fmla="*/ 84 h 121"/>
                  <a:gd name="T10" fmla="*/ 0 w 73"/>
                  <a:gd name="T11" fmla="*/ 61 h 121"/>
                  <a:gd name="T12" fmla="*/ 0 w 73"/>
                  <a:gd name="T13" fmla="*/ 38 h 121"/>
                  <a:gd name="T14" fmla="*/ 10 w 73"/>
                  <a:gd name="T15" fmla="*/ 11 h 121"/>
                  <a:gd name="T16" fmla="*/ 32 w 73"/>
                  <a:gd name="T17" fmla="*/ 0 h 121"/>
                  <a:gd name="T18" fmla="*/ 35 w 73"/>
                  <a:gd name="T19" fmla="*/ 3 h 121"/>
                  <a:gd name="T20" fmla="*/ 35 w 73"/>
                  <a:gd name="T21" fmla="*/ 23 h 121"/>
                  <a:gd name="T22" fmla="*/ 31 w 73"/>
                  <a:gd name="T23" fmla="*/ 31 h 121"/>
                  <a:gd name="T24" fmla="*/ 28 w 73"/>
                  <a:gd name="T25" fmla="*/ 37 h 121"/>
                  <a:gd name="T26" fmla="*/ 28 w 73"/>
                  <a:gd name="T27" fmla="*/ 51 h 121"/>
                  <a:gd name="T28" fmla="*/ 45 w 73"/>
                  <a:gd name="T29" fmla="*/ 51 h 121"/>
                  <a:gd name="T30" fmla="*/ 45 w 73"/>
                  <a:gd name="T31" fmla="*/ 37 h 121"/>
                  <a:gd name="T32" fmla="*/ 42 w 73"/>
                  <a:gd name="T33" fmla="*/ 30 h 121"/>
                  <a:gd name="T34" fmla="*/ 39 w 73"/>
                  <a:gd name="T35" fmla="*/ 24 h 121"/>
                  <a:gd name="T36" fmla="*/ 39 w 73"/>
                  <a:gd name="T37" fmla="*/ 4 h 121"/>
                  <a:gd name="T38" fmla="*/ 42 w 73"/>
                  <a:gd name="T39" fmla="*/ 0 h 121"/>
                  <a:gd name="T40" fmla="*/ 64 w 73"/>
                  <a:gd name="T41" fmla="*/ 11 h 121"/>
                  <a:gd name="T42" fmla="*/ 73 w 73"/>
                  <a:gd name="T43" fmla="*/ 3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3" h="121">
                    <a:moveTo>
                      <a:pt x="73" y="38"/>
                    </a:moveTo>
                    <a:cubicBezTo>
                      <a:pt x="73" y="46"/>
                      <a:pt x="73" y="54"/>
                      <a:pt x="73" y="61"/>
                    </a:cubicBezTo>
                    <a:cubicBezTo>
                      <a:pt x="73" y="69"/>
                      <a:pt x="73" y="77"/>
                      <a:pt x="73" y="84"/>
                    </a:cubicBezTo>
                    <a:cubicBezTo>
                      <a:pt x="73" y="109"/>
                      <a:pt x="55" y="121"/>
                      <a:pt x="37" y="121"/>
                    </a:cubicBezTo>
                    <a:cubicBezTo>
                      <a:pt x="19" y="121"/>
                      <a:pt x="0" y="109"/>
                      <a:pt x="0" y="84"/>
                    </a:cubicBezTo>
                    <a:cubicBezTo>
                      <a:pt x="0" y="77"/>
                      <a:pt x="0" y="69"/>
                      <a:pt x="0" y="61"/>
                    </a:cubicBezTo>
                    <a:cubicBezTo>
                      <a:pt x="0" y="54"/>
                      <a:pt x="0" y="46"/>
                      <a:pt x="0" y="38"/>
                    </a:cubicBezTo>
                    <a:cubicBezTo>
                      <a:pt x="0" y="27"/>
                      <a:pt x="4" y="18"/>
                      <a:pt x="10" y="11"/>
                    </a:cubicBezTo>
                    <a:cubicBezTo>
                      <a:pt x="16" y="5"/>
                      <a:pt x="23" y="1"/>
                      <a:pt x="32" y="0"/>
                    </a:cubicBezTo>
                    <a:cubicBezTo>
                      <a:pt x="35" y="0"/>
                      <a:pt x="35" y="0"/>
                      <a:pt x="35" y="3"/>
                    </a:cubicBezTo>
                    <a:cubicBezTo>
                      <a:pt x="35" y="10"/>
                      <a:pt x="35" y="17"/>
                      <a:pt x="35" y="23"/>
                    </a:cubicBezTo>
                    <a:cubicBezTo>
                      <a:pt x="35" y="27"/>
                      <a:pt x="35" y="28"/>
                      <a:pt x="31" y="31"/>
                    </a:cubicBezTo>
                    <a:cubicBezTo>
                      <a:pt x="29" y="32"/>
                      <a:pt x="28" y="35"/>
                      <a:pt x="28" y="37"/>
                    </a:cubicBezTo>
                    <a:cubicBezTo>
                      <a:pt x="28" y="42"/>
                      <a:pt x="28" y="46"/>
                      <a:pt x="28" y="51"/>
                    </a:cubicBezTo>
                    <a:cubicBezTo>
                      <a:pt x="28" y="63"/>
                      <a:pt x="45" y="63"/>
                      <a:pt x="45" y="51"/>
                    </a:cubicBezTo>
                    <a:cubicBezTo>
                      <a:pt x="45" y="46"/>
                      <a:pt x="45" y="42"/>
                      <a:pt x="45" y="37"/>
                    </a:cubicBezTo>
                    <a:cubicBezTo>
                      <a:pt x="45" y="34"/>
                      <a:pt x="44" y="32"/>
                      <a:pt x="42" y="30"/>
                    </a:cubicBezTo>
                    <a:cubicBezTo>
                      <a:pt x="39" y="28"/>
                      <a:pt x="39" y="27"/>
                      <a:pt x="39" y="24"/>
                    </a:cubicBezTo>
                    <a:cubicBezTo>
                      <a:pt x="39" y="17"/>
                      <a:pt x="39" y="10"/>
                      <a:pt x="39" y="4"/>
                    </a:cubicBezTo>
                    <a:cubicBezTo>
                      <a:pt x="39" y="0"/>
                      <a:pt x="39" y="0"/>
                      <a:pt x="42" y="0"/>
                    </a:cubicBezTo>
                    <a:cubicBezTo>
                      <a:pt x="50" y="1"/>
                      <a:pt x="58" y="5"/>
                      <a:pt x="64" y="11"/>
                    </a:cubicBezTo>
                    <a:cubicBezTo>
                      <a:pt x="70" y="18"/>
                      <a:pt x="73" y="27"/>
                      <a:pt x="73" y="38"/>
                    </a:cubicBezTo>
                    <a:close/>
                  </a:path>
                </a:pathLst>
              </a:custGeom>
              <a:solidFill>
                <a:srgbClr val="F08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1" name="Freeform 506"/>
              <p:cNvSpPr/>
              <p:nvPr/>
            </p:nvSpPr>
            <p:spPr bwMode="auto">
              <a:xfrm>
                <a:off x="3181350" y="3176588"/>
                <a:ext cx="11113" cy="28575"/>
              </a:xfrm>
              <a:custGeom>
                <a:avLst/>
                <a:gdLst>
                  <a:gd name="T0" fmla="*/ 10 w 10"/>
                  <a:gd name="T1" fmla="*/ 7 h 28"/>
                  <a:gd name="T2" fmla="*/ 10 w 10"/>
                  <a:gd name="T3" fmla="*/ 21 h 28"/>
                  <a:gd name="T4" fmla="*/ 0 w 10"/>
                  <a:gd name="T5" fmla="*/ 21 h 28"/>
                  <a:gd name="T6" fmla="*/ 0 w 10"/>
                  <a:gd name="T7" fmla="*/ 7 h 28"/>
                  <a:gd name="T8" fmla="*/ 10 w 10"/>
                  <a:gd name="T9" fmla="*/ 7 h 28"/>
                </a:gdLst>
                <a:ahLst/>
                <a:cxnLst>
                  <a:cxn ang="0">
                    <a:pos x="T0" y="T1"/>
                  </a:cxn>
                  <a:cxn ang="0">
                    <a:pos x="T2" y="T3"/>
                  </a:cxn>
                  <a:cxn ang="0">
                    <a:pos x="T4" y="T5"/>
                  </a:cxn>
                  <a:cxn ang="0">
                    <a:pos x="T6" y="T7"/>
                  </a:cxn>
                  <a:cxn ang="0">
                    <a:pos x="T8" y="T9"/>
                  </a:cxn>
                </a:cxnLst>
                <a:rect l="0" t="0" r="r" b="b"/>
                <a:pathLst>
                  <a:path w="10" h="28">
                    <a:moveTo>
                      <a:pt x="10" y="7"/>
                    </a:moveTo>
                    <a:cubicBezTo>
                      <a:pt x="10" y="12"/>
                      <a:pt x="10" y="16"/>
                      <a:pt x="10" y="21"/>
                    </a:cubicBezTo>
                    <a:cubicBezTo>
                      <a:pt x="10" y="28"/>
                      <a:pt x="0" y="28"/>
                      <a:pt x="0" y="21"/>
                    </a:cubicBezTo>
                    <a:cubicBezTo>
                      <a:pt x="0" y="16"/>
                      <a:pt x="0" y="12"/>
                      <a:pt x="0" y="7"/>
                    </a:cubicBezTo>
                    <a:cubicBezTo>
                      <a:pt x="0" y="0"/>
                      <a:pt x="10" y="0"/>
                      <a:pt x="10" y="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532" name="矩形 531"/>
          <p:cNvSpPr/>
          <p:nvPr/>
        </p:nvSpPr>
        <p:spPr>
          <a:xfrm>
            <a:off x="5180016" y="2780757"/>
            <a:ext cx="4688269" cy="400110"/>
          </a:xfrm>
          <a:prstGeom prst="rect">
            <a:avLst/>
          </a:prstGeom>
        </p:spPr>
        <p:txBody>
          <a:bodyPr wrap="square">
            <a:spAutoFit/>
          </a:bodyPr>
          <a:lstStyle/>
          <a:p>
            <a:pPr algn="dist"/>
            <a:r>
              <a:rPr lang="en-US" altLang="zh-CN" sz="2000" spc="-150" dirty="0">
                <a:solidFill>
                  <a:schemeClr val="tx1">
                    <a:lumMod val="50000"/>
                    <a:lumOff val="50000"/>
                  </a:schemeClr>
                </a:solidFill>
              </a:rPr>
              <a:t>THANK YOU FOR WATCHING</a:t>
            </a:r>
          </a:p>
        </p:txBody>
      </p:sp>
    </p:spTree>
    <p:extLst>
      <p:ext uri="{BB962C8B-B14F-4D97-AF65-F5344CB8AC3E}">
        <p14:creationId xmlns:p14="http://schemas.microsoft.com/office/powerpoint/2010/main" val="232524446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audio>
              <p:cMediaNode vol="80000" numSld="999" showWhenStopped="0">
                <p:cTn id="2"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509950" y="1439149"/>
            <a:ext cx="3264363" cy="3902798"/>
            <a:chOff x="4509950" y="1222328"/>
            <a:chExt cx="3264363" cy="3902798"/>
          </a:xfrm>
        </p:grpSpPr>
        <p:sp>
          <p:nvSpPr>
            <p:cNvPr id="99" name="TextBox 98"/>
            <p:cNvSpPr txBox="1"/>
            <p:nvPr/>
          </p:nvSpPr>
          <p:spPr>
            <a:xfrm>
              <a:off x="5229061" y="3490528"/>
              <a:ext cx="1826141" cy="584775"/>
            </a:xfrm>
            <a:prstGeom prst="rect">
              <a:avLst/>
            </a:prstGeom>
            <a:noFill/>
          </p:spPr>
          <p:txBody>
            <a:bodyPr wrap="none" rtlCol="0">
              <a:spAutoFit/>
            </a:bodyPr>
            <a:lstStyle/>
            <a:p>
              <a:pPr algn="ctr"/>
              <a:r>
                <a:rPr lang="zh-CN" altLang="en-US" sz="3200" b="1" dirty="0" smtClean="0">
                  <a:solidFill>
                    <a:schemeClr val="tx1">
                      <a:lumMod val="75000"/>
                      <a:lumOff val="25000"/>
                    </a:schemeClr>
                  </a:solidFill>
                  <a:latin typeface="微软雅黑" pitchFamily="34" charset="-122"/>
                  <a:ea typeface="微软雅黑" pitchFamily="34" charset="-122"/>
                </a:rPr>
                <a:t>课题介绍</a:t>
              </a:r>
              <a:endParaRPr lang="zh-CN" altLang="en-US" sz="3200" b="1" dirty="0">
                <a:solidFill>
                  <a:schemeClr val="tx1">
                    <a:lumMod val="75000"/>
                    <a:lumOff val="25000"/>
                  </a:schemeClr>
                </a:solidFill>
                <a:latin typeface="微软雅黑" pitchFamily="34" charset="-122"/>
                <a:ea typeface="微软雅黑" pitchFamily="34" charset="-122"/>
              </a:endParaRPr>
            </a:p>
          </p:txBody>
        </p:sp>
        <p:sp>
          <p:nvSpPr>
            <p:cNvPr id="101" name="TextBox 100"/>
            <p:cNvSpPr txBox="1"/>
            <p:nvPr/>
          </p:nvSpPr>
          <p:spPr>
            <a:xfrm>
              <a:off x="5536835" y="4163837"/>
              <a:ext cx="1210589" cy="961289"/>
            </a:xfrm>
            <a:prstGeom prst="rect">
              <a:avLst/>
            </a:prstGeom>
            <a:noFill/>
          </p:spPr>
          <p:txBody>
            <a:bodyPr wrap="none" rtlCol="0">
              <a:spAutoFit/>
            </a:bodyPr>
            <a:lstStyle/>
            <a:p>
              <a:pPr algn="ctr">
                <a:lnSpc>
                  <a:spcPct val="150000"/>
                </a:lnSpc>
              </a:pPr>
              <a:r>
                <a:rPr lang="zh-CN" altLang="en-US" sz="2000" dirty="0">
                  <a:solidFill>
                    <a:schemeClr val="tx1">
                      <a:lumMod val="50000"/>
                      <a:lumOff val="50000"/>
                    </a:schemeClr>
                  </a:solidFill>
                  <a:latin typeface="微软雅黑" pitchFamily="34" charset="-122"/>
                  <a:ea typeface="微软雅黑" pitchFamily="34" charset="-122"/>
                </a:rPr>
                <a:t>选题背景</a:t>
              </a:r>
            </a:p>
            <a:p>
              <a:pPr algn="ctr">
                <a:lnSpc>
                  <a:spcPct val="150000"/>
                </a:lnSpc>
              </a:pPr>
              <a:r>
                <a:rPr lang="zh-CN" altLang="en-US" sz="2000" dirty="0">
                  <a:solidFill>
                    <a:schemeClr val="tx1">
                      <a:lumMod val="50000"/>
                      <a:lumOff val="50000"/>
                    </a:schemeClr>
                  </a:solidFill>
                  <a:latin typeface="微软雅黑" pitchFamily="34" charset="-122"/>
                  <a:ea typeface="微软雅黑" pitchFamily="34" charset="-122"/>
                </a:rPr>
                <a:t>研究</a:t>
              </a:r>
              <a:r>
                <a:rPr lang="zh-CN" altLang="en-US" sz="2000" dirty="0" smtClean="0">
                  <a:solidFill>
                    <a:schemeClr val="tx1">
                      <a:lumMod val="50000"/>
                      <a:lumOff val="50000"/>
                    </a:schemeClr>
                  </a:solidFill>
                  <a:latin typeface="微软雅黑" pitchFamily="34" charset="-122"/>
                  <a:ea typeface="微软雅黑" pitchFamily="34" charset="-122"/>
                </a:rPr>
                <a:t>意义</a:t>
              </a:r>
              <a:endParaRPr lang="zh-CN" altLang="en-US" sz="2000" dirty="0">
                <a:solidFill>
                  <a:schemeClr val="tx1">
                    <a:lumMod val="50000"/>
                    <a:lumOff val="50000"/>
                  </a:schemeClr>
                </a:solidFill>
                <a:latin typeface="微软雅黑" pitchFamily="34" charset="-122"/>
                <a:ea typeface="微软雅黑" pitchFamily="34" charset="-122"/>
              </a:endParaRPr>
            </a:p>
          </p:txBody>
        </p:sp>
        <p:cxnSp>
          <p:nvCxnSpPr>
            <p:cNvPr id="103" name="直接连接符 102"/>
            <p:cNvCxnSpPr/>
            <p:nvPr/>
          </p:nvCxnSpPr>
          <p:spPr>
            <a:xfrm flipV="1">
              <a:off x="4509950" y="4163837"/>
              <a:ext cx="3264363" cy="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5132135" y="1222328"/>
              <a:ext cx="2019992" cy="2019992"/>
              <a:chOff x="4033837" y="986780"/>
              <a:chExt cx="1076326" cy="1076326"/>
            </a:xfrm>
          </p:grpSpPr>
          <p:sp>
            <p:nvSpPr>
              <p:cNvPr id="95" name="椭圆 94"/>
              <p:cNvSpPr/>
              <p:nvPr/>
            </p:nvSpPr>
            <p:spPr>
              <a:xfrm>
                <a:off x="4033837" y="986780"/>
                <a:ext cx="1076326" cy="1076326"/>
              </a:xfrm>
              <a:prstGeom prst="ellipse">
                <a:avLst/>
              </a:prstGeom>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6" name="Freeform 13"/>
              <p:cNvSpPr>
                <a:spLocks noEditPoints="1"/>
              </p:cNvSpPr>
              <p:nvPr/>
            </p:nvSpPr>
            <p:spPr bwMode="auto">
              <a:xfrm>
                <a:off x="4308732" y="1306308"/>
                <a:ext cx="526536" cy="437270"/>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121920" tIns="60960" rIns="121920" bIns="60960" numCol="1" anchor="t" anchorCtr="0" compatLnSpc="1"/>
              <a:lstStyle/>
              <a:p>
                <a:pPr algn="ctr"/>
                <a:endParaRPr lang="zh-CN" altLang="en-US" sz="2400"/>
              </a:p>
            </p:txBody>
          </p:sp>
        </p:grpSp>
      </p:grpSp>
    </p:spTree>
    <p:extLst>
      <p:ext uri="{BB962C8B-B14F-4D97-AF65-F5344CB8AC3E}">
        <p14:creationId xmlns:p14="http://schemas.microsoft.com/office/powerpoint/2010/main" val="331111606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546018" y="1732017"/>
            <a:ext cx="4493538" cy="523220"/>
          </a:xfrm>
          <a:prstGeom prst="rect">
            <a:avLst/>
          </a:prstGeom>
        </p:spPr>
        <p:txBody>
          <a:bodyPr wrap="none">
            <a:spAutoFit/>
          </a:bodyPr>
          <a:lstStyle/>
          <a:p>
            <a:pPr defTabSz="609585"/>
            <a:r>
              <a:rPr lang="zh-CN" altLang="en-US" sz="2800" dirty="0" smtClean="0">
                <a:solidFill>
                  <a:schemeClr val="bg2">
                    <a:lumMod val="50000"/>
                  </a:schemeClr>
                </a:solidFill>
                <a:ea typeface="微软雅黑" charset="0"/>
              </a:rPr>
              <a:t>它是最</a:t>
            </a:r>
            <a:r>
              <a:rPr lang="zh-CN" altLang="en-US" sz="2800" dirty="0">
                <a:solidFill>
                  <a:schemeClr val="bg2">
                    <a:lumMod val="50000"/>
                  </a:schemeClr>
                </a:solidFill>
                <a:ea typeface="微软雅黑" charset="0"/>
              </a:rPr>
              <a:t>重要的实践教学环节</a:t>
            </a:r>
          </a:p>
        </p:txBody>
      </p:sp>
      <p:sp>
        <p:nvSpPr>
          <p:cNvPr id="7" name="矩形 6"/>
          <p:cNvSpPr/>
          <p:nvPr/>
        </p:nvSpPr>
        <p:spPr>
          <a:xfrm>
            <a:off x="4546018" y="2977002"/>
            <a:ext cx="4134465" cy="523220"/>
          </a:xfrm>
          <a:prstGeom prst="rect">
            <a:avLst/>
          </a:prstGeom>
        </p:spPr>
        <p:txBody>
          <a:bodyPr wrap="none">
            <a:spAutoFit/>
          </a:bodyPr>
          <a:lstStyle/>
          <a:p>
            <a:pPr defTabSz="609585"/>
            <a:r>
              <a:rPr lang="zh-CN" altLang="en-US" sz="2800" dirty="0" smtClean="0">
                <a:solidFill>
                  <a:schemeClr val="bg2">
                    <a:lumMod val="50000"/>
                  </a:schemeClr>
                </a:solidFill>
                <a:ea typeface="微软雅黑" charset="0"/>
              </a:rPr>
              <a:t>需要网络</a:t>
            </a:r>
            <a:r>
              <a:rPr lang="zh-CN" altLang="en-US" sz="2800" dirty="0">
                <a:solidFill>
                  <a:schemeClr val="bg2">
                    <a:lumMod val="50000"/>
                  </a:schemeClr>
                </a:solidFill>
                <a:ea typeface="微软雅黑" charset="0"/>
              </a:rPr>
              <a:t>信息化管理建设</a:t>
            </a:r>
          </a:p>
        </p:txBody>
      </p:sp>
      <p:sp>
        <p:nvSpPr>
          <p:cNvPr id="8" name="矩形 7"/>
          <p:cNvSpPr/>
          <p:nvPr/>
        </p:nvSpPr>
        <p:spPr>
          <a:xfrm>
            <a:off x="4546018" y="4276301"/>
            <a:ext cx="5570756" cy="523220"/>
          </a:xfrm>
          <a:prstGeom prst="rect">
            <a:avLst/>
          </a:prstGeom>
        </p:spPr>
        <p:txBody>
          <a:bodyPr wrap="none">
            <a:spAutoFit/>
          </a:bodyPr>
          <a:lstStyle/>
          <a:p>
            <a:pPr defTabSz="609585"/>
            <a:r>
              <a:rPr lang="zh-CN" altLang="en-US" sz="2800" dirty="0" smtClean="0">
                <a:solidFill>
                  <a:schemeClr val="bg2">
                    <a:lumMod val="50000"/>
                  </a:schemeClr>
                </a:solidFill>
                <a:ea typeface="微软雅黑" charset="0"/>
              </a:rPr>
              <a:t>开始</a:t>
            </a:r>
            <a:r>
              <a:rPr lang="zh-CN" altLang="en-US" sz="2800" dirty="0">
                <a:solidFill>
                  <a:schemeClr val="bg2">
                    <a:lumMod val="50000"/>
                  </a:schemeClr>
                </a:solidFill>
                <a:ea typeface="微软雅黑" charset="0"/>
              </a:rPr>
              <a:t>采取学生、导师双向选择制度</a:t>
            </a:r>
          </a:p>
        </p:txBody>
      </p:sp>
      <p:sp>
        <p:nvSpPr>
          <p:cNvPr id="6" name="文本框 5"/>
          <p:cNvSpPr txBox="1"/>
          <p:nvPr/>
        </p:nvSpPr>
        <p:spPr>
          <a:xfrm>
            <a:off x="4977745" y="407324"/>
            <a:ext cx="2236510" cy="707886"/>
          </a:xfrm>
          <a:prstGeom prst="rect">
            <a:avLst/>
          </a:prstGeom>
          <a:noFill/>
        </p:spPr>
        <p:txBody>
          <a:bodyPr wrap="none" rtlCol="0">
            <a:spAutoFit/>
          </a:bodyPr>
          <a:lstStyle/>
          <a:p>
            <a:r>
              <a:rPr lang="zh-CN" altLang="en-US" sz="4000" b="1" dirty="0">
                <a:solidFill>
                  <a:schemeClr val="accent1"/>
                </a:solidFill>
                <a:latin typeface="微软雅黑" pitchFamily="34" charset="-122"/>
                <a:ea typeface="微软雅黑" pitchFamily="34" charset="-122"/>
              </a:rPr>
              <a:t>选题</a:t>
            </a:r>
            <a:r>
              <a:rPr lang="zh-CN" altLang="en-US" sz="4000" b="1" dirty="0" smtClean="0">
                <a:solidFill>
                  <a:schemeClr val="accent1"/>
                </a:solidFill>
                <a:latin typeface="微软雅黑" pitchFamily="34" charset="-122"/>
                <a:ea typeface="微软雅黑" pitchFamily="34" charset="-122"/>
              </a:rPr>
              <a:t>背景</a:t>
            </a:r>
            <a:endParaRPr lang="zh-CN" altLang="en-US" sz="4000" b="1" dirty="0">
              <a:solidFill>
                <a:schemeClr val="accent1"/>
              </a:solidFill>
              <a:latin typeface="微软雅黑" pitchFamily="34" charset="-122"/>
              <a:ea typeface="微软雅黑" pitchFamily="34" charset="-122"/>
            </a:endParaRPr>
          </a:p>
        </p:txBody>
      </p:sp>
      <p:grpSp>
        <p:nvGrpSpPr>
          <p:cNvPr id="50" name="组合 49"/>
          <p:cNvGrpSpPr/>
          <p:nvPr/>
        </p:nvGrpSpPr>
        <p:grpSpPr>
          <a:xfrm>
            <a:off x="1765183" y="1630090"/>
            <a:ext cx="2335876" cy="4687389"/>
            <a:chOff x="1338349" y="1605151"/>
            <a:chExt cx="2335876" cy="4687389"/>
          </a:xfrm>
        </p:grpSpPr>
        <p:grpSp>
          <p:nvGrpSpPr>
            <p:cNvPr id="51" name="组合 50"/>
            <p:cNvGrpSpPr/>
            <p:nvPr/>
          </p:nvGrpSpPr>
          <p:grpSpPr>
            <a:xfrm>
              <a:off x="1830223" y="1968688"/>
              <a:ext cx="1844002" cy="2992652"/>
              <a:chOff x="5154613" y="1735931"/>
              <a:chExt cx="914400" cy="2166938"/>
            </a:xfrm>
          </p:grpSpPr>
          <p:sp>
            <p:nvSpPr>
              <p:cNvPr id="79" name="Freeform 28"/>
              <p:cNvSpPr/>
              <p:nvPr/>
            </p:nvSpPr>
            <p:spPr bwMode="auto">
              <a:xfrm>
                <a:off x="5154613" y="3474536"/>
                <a:ext cx="914400" cy="428333"/>
              </a:xfrm>
              <a:custGeom>
                <a:avLst/>
                <a:gdLst>
                  <a:gd name="T0" fmla="*/ 0 w 576"/>
                  <a:gd name="T1" fmla="*/ 340 h 340"/>
                  <a:gd name="T2" fmla="*/ 576 w 576"/>
                  <a:gd name="T3" fmla="*/ 340 h 340"/>
                  <a:gd name="T4" fmla="*/ 576 w 576"/>
                  <a:gd name="T5" fmla="*/ 0 h 340"/>
                </a:gdLst>
                <a:ahLst/>
                <a:cxnLst>
                  <a:cxn ang="0">
                    <a:pos x="T0" y="T1"/>
                  </a:cxn>
                  <a:cxn ang="0">
                    <a:pos x="T2" y="T3"/>
                  </a:cxn>
                  <a:cxn ang="0">
                    <a:pos x="T4" y="T5"/>
                  </a:cxn>
                </a:cxnLst>
                <a:rect l="0" t="0" r="r" b="b"/>
                <a:pathLst>
                  <a:path w="576" h="340">
                    <a:moveTo>
                      <a:pt x="0" y="340"/>
                    </a:moveTo>
                    <a:lnTo>
                      <a:pt x="576" y="340"/>
                    </a:lnTo>
                    <a:lnTo>
                      <a:pt x="576" y="0"/>
                    </a:lnTo>
                  </a:path>
                </a:pathLst>
              </a:custGeom>
              <a:noFill/>
              <a:ln w="6350" cap="flat">
                <a:solidFill>
                  <a:schemeClr val="tx1">
                    <a:lumMod val="50000"/>
                    <a:lumOff val="50000"/>
                  </a:schemeClr>
                </a:solidFill>
                <a:prstDash val="dash"/>
                <a:miter lim="800000"/>
                <a:tailEnd type="oval"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 name="Line 29"/>
              <p:cNvSpPr>
                <a:spLocks noChangeShapeType="1"/>
              </p:cNvSpPr>
              <p:nvPr/>
            </p:nvSpPr>
            <p:spPr bwMode="auto">
              <a:xfrm>
                <a:off x="5154613" y="1735931"/>
                <a:ext cx="914400" cy="0"/>
              </a:xfrm>
              <a:prstGeom prst="line">
                <a:avLst/>
              </a:prstGeom>
              <a:noFill/>
              <a:ln w="6350">
                <a:solidFill>
                  <a:schemeClr val="tx1">
                    <a:lumMod val="50000"/>
                    <a:lumOff val="50000"/>
                  </a:schemeClr>
                </a:solidFill>
                <a:prstDash val="dash"/>
                <a:miter lim="800000"/>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81" name="Freeform 30"/>
              <p:cNvSpPr/>
              <p:nvPr/>
            </p:nvSpPr>
            <p:spPr bwMode="auto">
              <a:xfrm>
                <a:off x="5187932" y="2426785"/>
                <a:ext cx="881081" cy="346075"/>
              </a:xfrm>
              <a:custGeom>
                <a:avLst/>
                <a:gdLst>
                  <a:gd name="T0" fmla="*/ 0 w 576"/>
                  <a:gd name="T1" fmla="*/ 0 h 218"/>
                  <a:gd name="T2" fmla="*/ 576 w 576"/>
                  <a:gd name="T3" fmla="*/ 0 h 218"/>
                  <a:gd name="T4" fmla="*/ 576 w 576"/>
                  <a:gd name="T5" fmla="*/ 218 h 218"/>
                </a:gdLst>
                <a:ahLst/>
                <a:cxnLst>
                  <a:cxn ang="0">
                    <a:pos x="T0" y="T1"/>
                  </a:cxn>
                  <a:cxn ang="0">
                    <a:pos x="T2" y="T3"/>
                  </a:cxn>
                  <a:cxn ang="0">
                    <a:pos x="T4" y="T5"/>
                  </a:cxn>
                </a:cxnLst>
                <a:rect l="0" t="0" r="r" b="b"/>
                <a:pathLst>
                  <a:path w="576" h="218">
                    <a:moveTo>
                      <a:pt x="0" y="0"/>
                    </a:moveTo>
                    <a:lnTo>
                      <a:pt x="576" y="0"/>
                    </a:lnTo>
                    <a:lnTo>
                      <a:pt x="576" y="218"/>
                    </a:lnTo>
                  </a:path>
                </a:pathLst>
              </a:custGeom>
              <a:noFill/>
              <a:ln w="6350" cap="flat">
                <a:solidFill>
                  <a:schemeClr val="tx1">
                    <a:lumMod val="50000"/>
                    <a:lumOff val="50000"/>
                  </a:schemeClr>
                </a:solidFill>
                <a:prstDash val="dash"/>
                <a:miter lim="800000"/>
                <a:tailEnd type="oval"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52" name="Group 78"/>
            <p:cNvGrpSpPr/>
            <p:nvPr/>
          </p:nvGrpSpPr>
          <p:grpSpPr bwMode="auto">
            <a:xfrm>
              <a:off x="1338349" y="1605151"/>
              <a:ext cx="933970" cy="4687389"/>
              <a:chOff x="2880" y="712"/>
              <a:chExt cx="426" cy="2138"/>
            </a:xfrm>
          </p:grpSpPr>
          <p:sp>
            <p:nvSpPr>
              <p:cNvPr id="53" name="Rectangle 33"/>
              <p:cNvSpPr>
                <a:spLocks noChangeArrowheads="1"/>
              </p:cNvSpPr>
              <p:nvPr/>
            </p:nvSpPr>
            <p:spPr bwMode="auto">
              <a:xfrm>
                <a:off x="2940" y="771"/>
                <a:ext cx="307" cy="1535"/>
              </a:xfrm>
              <a:prstGeom prst="rect">
                <a:avLst/>
              </a:prstGeom>
              <a:noFill/>
              <a:ln w="6350">
                <a:solidFill>
                  <a:schemeClr val="tx1">
                    <a:lumMod val="50000"/>
                    <a:lumOff val="50000"/>
                  </a:schemeClr>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 name="Freeform 34"/>
              <p:cNvSpPr/>
              <p:nvPr/>
            </p:nvSpPr>
            <p:spPr bwMode="auto">
              <a:xfrm>
                <a:off x="2940" y="771"/>
                <a:ext cx="307" cy="1535"/>
              </a:xfrm>
              <a:custGeom>
                <a:avLst/>
                <a:gdLst>
                  <a:gd name="T0" fmla="*/ 307 w 307"/>
                  <a:gd name="T1" fmla="*/ 0 h 1535"/>
                  <a:gd name="T2" fmla="*/ 0 w 307"/>
                  <a:gd name="T3" fmla="*/ 217 h 1535"/>
                  <a:gd name="T4" fmla="*/ 143 w 307"/>
                  <a:gd name="T5" fmla="*/ 321 h 1535"/>
                  <a:gd name="T6" fmla="*/ 307 w 307"/>
                  <a:gd name="T7" fmla="*/ 464 h 1535"/>
                  <a:gd name="T8" fmla="*/ 143 w 307"/>
                  <a:gd name="T9" fmla="*/ 631 h 1535"/>
                  <a:gd name="T10" fmla="*/ 0 w 307"/>
                  <a:gd name="T11" fmla="*/ 853 h 1535"/>
                  <a:gd name="T12" fmla="*/ 111 w 307"/>
                  <a:gd name="T13" fmla="*/ 1058 h 1535"/>
                  <a:gd name="T14" fmla="*/ 307 w 307"/>
                  <a:gd name="T15" fmla="*/ 957 h 1535"/>
                  <a:gd name="T16" fmla="*/ 126 w 307"/>
                  <a:gd name="T17" fmla="*/ 1269 h 1535"/>
                  <a:gd name="T18" fmla="*/ 307 w 307"/>
                  <a:gd name="T19" fmla="*/ 1535 h 1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1535">
                    <a:moveTo>
                      <a:pt x="307" y="0"/>
                    </a:moveTo>
                    <a:lnTo>
                      <a:pt x="0" y="217"/>
                    </a:lnTo>
                    <a:lnTo>
                      <a:pt x="143" y="321"/>
                    </a:lnTo>
                    <a:lnTo>
                      <a:pt x="307" y="464"/>
                    </a:lnTo>
                    <a:lnTo>
                      <a:pt x="143" y="631"/>
                    </a:lnTo>
                    <a:lnTo>
                      <a:pt x="0" y="853"/>
                    </a:lnTo>
                    <a:lnTo>
                      <a:pt x="111" y="1058"/>
                    </a:lnTo>
                    <a:lnTo>
                      <a:pt x="307" y="957"/>
                    </a:lnTo>
                    <a:lnTo>
                      <a:pt x="126" y="1269"/>
                    </a:lnTo>
                    <a:lnTo>
                      <a:pt x="307" y="1535"/>
                    </a:lnTo>
                  </a:path>
                </a:pathLst>
              </a:custGeom>
              <a:noFill/>
              <a:ln w="6350" cap="flat">
                <a:solidFill>
                  <a:schemeClr val="tx1">
                    <a:lumMod val="50000"/>
                    <a:lumOff val="50000"/>
                  </a:schemeClr>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 name="Freeform 35"/>
              <p:cNvSpPr/>
              <p:nvPr/>
            </p:nvSpPr>
            <p:spPr bwMode="auto">
              <a:xfrm>
                <a:off x="2940" y="2040"/>
                <a:ext cx="307" cy="266"/>
              </a:xfrm>
              <a:custGeom>
                <a:avLst/>
                <a:gdLst>
                  <a:gd name="T0" fmla="*/ 0 w 307"/>
                  <a:gd name="T1" fmla="*/ 266 h 266"/>
                  <a:gd name="T2" fmla="*/ 126 w 307"/>
                  <a:gd name="T3" fmla="*/ 0 h 266"/>
                  <a:gd name="T4" fmla="*/ 307 w 307"/>
                  <a:gd name="T5" fmla="*/ 64 h 266"/>
                </a:gdLst>
                <a:ahLst/>
                <a:cxnLst>
                  <a:cxn ang="0">
                    <a:pos x="T0" y="T1"/>
                  </a:cxn>
                  <a:cxn ang="0">
                    <a:pos x="T2" y="T3"/>
                  </a:cxn>
                  <a:cxn ang="0">
                    <a:pos x="T4" y="T5"/>
                  </a:cxn>
                </a:cxnLst>
                <a:rect l="0" t="0" r="r" b="b"/>
                <a:pathLst>
                  <a:path w="307" h="266">
                    <a:moveTo>
                      <a:pt x="0" y="266"/>
                    </a:moveTo>
                    <a:lnTo>
                      <a:pt x="126" y="0"/>
                    </a:lnTo>
                    <a:lnTo>
                      <a:pt x="307" y="64"/>
                    </a:lnTo>
                  </a:path>
                </a:pathLst>
              </a:custGeom>
              <a:noFill/>
              <a:ln w="6350" cap="flat">
                <a:solidFill>
                  <a:schemeClr val="tx1">
                    <a:lumMod val="50000"/>
                    <a:lumOff val="50000"/>
                  </a:schemeClr>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 name="Freeform 36"/>
              <p:cNvSpPr/>
              <p:nvPr/>
            </p:nvSpPr>
            <p:spPr bwMode="auto">
              <a:xfrm>
                <a:off x="2940" y="941"/>
                <a:ext cx="307" cy="683"/>
              </a:xfrm>
              <a:custGeom>
                <a:avLst/>
                <a:gdLst>
                  <a:gd name="T0" fmla="*/ 0 w 307"/>
                  <a:gd name="T1" fmla="*/ 683 h 683"/>
                  <a:gd name="T2" fmla="*/ 307 w 307"/>
                  <a:gd name="T3" fmla="*/ 553 h 683"/>
                  <a:gd name="T4" fmla="*/ 143 w 307"/>
                  <a:gd name="T5" fmla="*/ 461 h 683"/>
                  <a:gd name="T6" fmla="*/ 0 w 307"/>
                  <a:gd name="T7" fmla="*/ 345 h 683"/>
                  <a:gd name="T8" fmla="*/ 143 w 307"/>
                  <a:gd name="T9" fmla="*/ 151 h 683"/>
                  <a:gd name="T10" fmla="*/ 307 w 307"/>
                  <a:gd name="T11" fmla="*/ 0 h 683"/>
                </a:gdLst>
                <a:ahLst/>
                <a:cxnLst>
                  <a:cxn ang="0">
                    <a:pos x="T0" y="T1"/>
                  </a:cxn>
                  <a:cxn ang="0">
                    <a:pos x="T2" y="T3"/>
                  </a:cxn>
                  <a:cxn ang="0">
                    <a:pos x="T4" y="T5"/>
                  </a:cxn>
                  <a:cxn ang="0">
                    <a:pos x="T6" y="T7"/>
                  </a:cxn>
                  <a:cxn ang="0">
                    <a:pos x="T8" y="T9"/>
                  </a:cxn>
                  <a:cxn ang="0">
                    <a:pos x="T10" y="T11"/>
                  </a:cxn>
                </a:cxnLst>
                <a:rect l="0" t="0" r="r" b="b"/>
                <a:pathLst>
                  <a:path w="307" h="683">
                    <a:moveTo>
                      <a:pt x="0" y="683"/>
                    </a:moveTo>
                    <a:lnTo>
                      <a:pt x="307" y="553"/>
                    </a:lnTo>
                    <a:lnTo>
                      <a:pt x="143" y="461"/>
                    </a:lnTo>
                    <a:lnTo>
                      <a:pt x="0" y="345"/>
                    </a:lnTo>
                    <a:lnTo>
                      <a:pt x="143" y="151"/>
                    </a:lnTo>
                    <a:lnTo>
                      <a:pt x="307" y="0"/>
                    </a:lnTo>
                  </a:path>
                </a:pathLst>
              </a:custGeom>
              <a:noFill/>
              <a:ln w="6350" cap="flat">
                <a:solidFill>
                  <a:schemeClr val="tx1">
                    <a:lumMod val="50000"/>
                    <a:lumOff val="50000"/>
                  </a:schemeClr>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 name="Oval 37"/>
              <p:cNvSpPr>
                <a:spLocks noChangeArrowheads="1"/>
              </p:cNvSpPr>
              <p:nvPr/>
            </p:nvSpPr>
            <p:spPr bwMode="auto">
              <a:xfrm>
                <a:off x="2880" y="712"/>
                <a:ext cx="119" cy="119"/>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8" name="Oval 38"/>
              <p:cNvSpPr>
                <a:spLocks noChangeArrowheads="1"/>
              </p:cNvSpPr>
              <p:nvPr/>
            </p:nvSpPr>
            <p:spPr bwMode="auto">
              <a:xfrm>
                <a:off x="3023" y="1034"/>
                <a:ext cx="119" cy="117"/>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9" name="Oval 39"/>
              <p:cNvSpPr>
                <a:spLocks noChangeArrowheads="1"/>
              </p:cNvSpPr>
              <p:nvPr/>
            </p:nvSpPr>
            <p:spPr bwMode="auto">
              <a:xfrm>
                <a:off x="3023" y="1343"/>
                <a:ext cx="119" cy="118"/>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0" name="Oval 40"/>
              <p:cNvSpPr>
                <a:spLocks noChangeArrowheads="1"/>
              </p:cNvSpPr>
              <p:nvPr/>
            </p:nvSpPr>
            <p:spPr bwMode="auto">
              <a:xfrm>
                <a:off x="2880" y="1565"/>
                <a:ext cx="119" cy="118"/>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 name="Oval 41"/>
              <p:cNvSpPr>
                <a:spLocks noChangeArrowheads="1"/>
              </p:cNvSpPr>
              <p:nvPr/>
            </p:nvSpPr>
            <p:spPr bwMode="auto">
              <a:xfrm>
                <a:off x="2992" y="1772"/>
                <a:ext cx="117" cy="117"/>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2" name="Oval 42"/>
              <p:cNvSpPr>
                <a:spLocks noChangeArrowheads="1"/>
              </p:cNvSpPr>
              <p:nvPr/>
            </p:nvSpPr>
            <p:spPr bwMode="auto">
              <a:xfrm>
                <a:off x="3190" y="1176"/>
                <a:ext cx="116" cy="118"/>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3" name="Oval 43"/>
              <p:cNvSpPr>
                <a:spLocks noChangeArrowheads="1"/>
              </p:cNvSpPr>
              <p:nvPr/>
            </p:nvSpPr>
            <p:spPr bwMode="auto">
              <a:xfrm>
                <a:off x="3190" y="1670"/>
                <a:ext cx="116" cy="117"/>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4" name="Oval 44"/>
              <p:cNvSpPr>
                <a:spLocks noChangeArrowheads="1"/>
              </p:cNvSpPr>
              <p:nvPr/>
            </p:nvSpPr>
            <p:spPr bwMode="auto">
              <a:xfrm>
                <a:off x="3009" y="1981"/>
                <a:ext cx="116" cy="118"/>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5" name="Oval 45"/>
              <p:cNvSpPr>
                <a:spLocks noChangeArrowheads="1"/>
              </p:cNvSpPr>
              <p:nvPr/>
            </p:nvSpPr>
            <p:spPr bwMode="auto">
              <a:xfrm>
                <a:off x="3190" y="712"/>
                <a:ext cx="116" cy="119"/>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6" name="Oval 46"/>
              <p:cNvSpPr>
                <a:spLocks noChangeArrowheads="1"/>
              </p:cNvSpPr>
              <p:nvPr/>
            </p:nvSpPr>
            <p:spPr bwMode="auto">
              <a:xfrm>
                <a:off x="3053" y="730"/>
                <a:ext cx="82" cy="83"/>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7" name="Oval 47"/>
              <p:cNvSpPr>
                <a:spLocks noChangeArrowheads="1"/>
              </p:cNvSpPr>
              <p:nvPr/>
            </p:nvSpPr>
            <p:spPr bwMode="auto">
              <a:xfrm>
                <a:off x="2880" y="2247"/>
                <a:ext cx="119" cy="118"/>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8" name="Oval 48"/>
              <p:cNvSpPr>
                <a:spLocks noChangeArrowheads="1"/>
              </p:cNvSpPr>
              <p:nvPr/>
            </p:nvSpPr>
            <p:spPr bwMode="auto">
              <a:xfrm>
                <a:off x="3190" y="2247"/>
                <a:ext cx="116" cy="118"/>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9" name="Oval 49"/>
              <p:cNvSpPr>
                <a:spLocks noChangeArrowheads="1"/>
              </p:cNvSpPr>
              <p:nvPr/>
            </p:nvSpPr>
            <p:spPr bwMode="auto">
              <a:xfrm>
                <a:off x="3053" y="2265"/>
                <a:ext cx="82" cy="82"/>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0" name="Oval 50"/>
              <p:cNvSpPr>
                <a:spLocks noChangeArrowheads="1"/>
              </p:cNvSpPr>
              <p:nvPr/>
            </p:nvSpPr>
            <p:spPr bwMode="auto">
              <a:xfrm>
                <a:off x="2898" y="939"/>
                <a:ext cx="83" cy="82"/>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1" name="Oval 51"/>
              <p:cNvSpPr>
                <a:spLocks noChangeArrowheads="1"/>
              </p:cNvSpPr>
              <p:nvPr/>
            </p:nvSpPr>
            <p:spPr bwMode="auto">
              <a:xfrm>
                <a:off x="2898" y="1245"/>
                <a:ext cx="83" cy="82"/>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2" name="Oval 52"/>
              <p:cNvSpPr>
                <a:spLocks noChangeArrowheads="1"/>
              </p:cNvSpPr>
              <p:nvPr/>
            </p:nvSpPr>
            <p:spPr bwMode="auto">
              <a:xfrm>
                <a:off x="2898" y="1893"/>
                <a:ext cx="83" cy="83"/>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 name="Oval 53"/>
              <p:cNvSpPr>
                <a:spLocks noChangeArrowheads="1"/>
              </p:cNvSpPr>
              <p:nvPr/>
            </p:nvSpPr>
            <p:spPr bwMode="auto">
              <a:xfrm>
                <a:off x="3208" y="900"/>
                <a:ext cx="80" cy="82"/>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 name="Oval 54"/>
              <p:cNvSpPr>
                <a:spLocks noChangeArrowheads="1"/>
              </p:cNvSpPr>
              <p:nvPr/>
            </p:nvSpPr>
            <p:spPr bwMode="auto">
              <a:xfrm>
                <a:off x="3208" y="1453"/>
                <a:ext cx="80" cy="82"/>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 name="Oval 55"/>
              <p:cNvSpPr>
                <a:spLocks noChangeArrowheads="1"/>
              </p:cNvSpPr>
              <p:nvPr/>
            </p:nvSpPr>
            <p:spPr bwMode="auto">
              <a:xfrm>
                <a:off x="3208" y="2063"/>
                <a:ext cx="80" cy="82"/>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76" name="Group 56"/>
              <p:cNvGrpSpPr/>
              <p:nvPr/>
            </p:nvGrpSpPr>
            <p:grpSpPr bwMode="auto">
              <a:xfrm>
                <a:off x="2940" y="2431"/>
                <a:ext cx="307" cy="419"/>
                <a:chOff x="2963" y="2431"/>
                <a:chExt cx="307" cy="419"/>
              </a:xfrm>
            </p:grpSpPr>
            <p:sp>
              <p:nvSpPr>
                <p:cNvPr id="77" name="Freeform 57"/>
                <p:cNvSpPr/>
                <p:nvPr/>
              </p:nvSpPr>
              <p:spPr bwMode="auto">
                <a:xfrm>
                  <a:off x="3068" y="2715"/>
                  <a:ext cx="99" cy="135"/>
                </a:xfrm>
                <a:custGeom>
                  <a:avLst/>
                  <a:gdLst>
                    <a:gd name="T0" fmla="*/ 0 w 60"/>
                    <a:gd name="T1" fmla="*/ 0 h 82"/>
                    <a:gd name="T2" fmla="*/ 30 w 60"/>
                    <a:gd name="T3" fmla="*/ 82 h 82"/>
                    <a:gd name="T4" fmla="*/ 60 w 60"/>
                    <a:gd name="T5" fmla="*/ 0 h 82"/>
                    <a:gd name="T6" fmla="*/ 30 w 60"/>
                    <a:gd name="T7" fmla="*/ 3 h 82"/>
                    <a:gd name="T8" fmla="*/ 0 w 60"/>
                    <a:gd name="T9" fmla="*/ 0 h 82"/>
                  </a:gdLst>
                  <a:ahLst/>
                  <a:cxnLst>
                    <a:cxn ang="0">
                      <a:pos x="T0" y="T1"/>
                    </a:cxn>
                    <a:cxn ang="0">
                      <a:pos x="T2" y="T3"/>
                    </a:cxn>
                    <a:cxn ang="0">
                      <a:pos x="T4" y="T5"/>
                    </a:cxn>
                    <a:cxn ang="0">
                      <a:pos x="T6" y="T7"/>
                    </a:cxn>
                    <a:cxn ang="0">
                      <a:pos x="T8" y="T9"/>
                    </a:cxn>
                  </a:cxnLst>
                  <a:rect l="0" t="0" r="r" b="b"/>
                  <a:pathLst>
                    <a:path w="60" h="82">
                      <a:moveTo>
                        <a:pt x="0" y="0"/>
                      </a:moveTo>
                      <a:cubicBezTo>
                        <a:pt x="30" y="82"/>
                        <a:pt x="30" y="82"/>
                        <a:pt x="30" y="82"/>
                      </a:cubicBezTo>
                      <a:cubicBezTo>
                        <a:pt x="60" y="0"/>
                        <a:pt x="60" y="0"/>
                        <a:pt x="60" y="0"/>
                      </a:cubicBezTo>
                      <a:cubicBezTo>
                        <a:pt x="50" y="2"/>
                        <a:pt x="40" y="3"/>
                        <a:pt x="30" y="3"/>
                      </a:cubicBezTo>
                      <a:cubicBezTo>
                        <a:pt x="20" y="3"/>
                        <a:pt x="10" y="2"/>
                        <a:pt x="0" y="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8" name="Freeform 58"/>
                <p:cNvSpPr/>
                <p:nvPr/>
              </p:nvSpPr>
              <p:spPr bwMode="auto">
                <a:xfrm>
                  <a:off x="2963" y="2431"/>
                  <a:ext cx="307" cy="289"/>
                </a:xfrm>
                <a:custGeom>
                  <a:avLst/>
                  <a:gdLst>
                    <a:gd name="T0" fmla="*/ 0 w 187"/>
                    <a:gd name="T1" fmla="*/ 0 h 176"/>
                    <a:gd name="T2" fmla="*/ 64 w 187"/>
                    <a:gd name="T3" fmla="*/ 173 h 176"/>
                    <a:gd name="T4" fmla="*/ 94 w 187"/>
                    <a:gd name="T5" fmla="*/ 176 h 176"/>
                    <a:gd name="T6" fmla="*/ 124 w 187"/>
                    <a:gd name="T7" fmla="*/ 173 h 176"/>
                    <a:gd name="T8" fmla="*/ 187 w 187"/>
                    <a:gd name="T9" fmla="*/ 0 h 176"/>
                    <a:gd name="T10" fmla="*/ 0 w 187"/>
                    <a:gd name="T11" fmla="*/ 0 h 176"/>
                  </a:gdLst>
                  <a:ahLst/>
                  <a:cxnLst>
                    <a:cxn ang="0">
                      <a:pos x="T0" y="T1"/>
                    </a:cxn>
                    <a:cxn ang="0">
                      <a:pos x="T2" y="T3"/>
                    </a:cxn>
                    <a:cxn ang="0">
                      <a:pos x="T4" y="T5"/>
                    </a:cxn>
                    <a:cxn ang="0">
                      <a:pos x="T6" y="T7"/>
                    </a:cxn>
                    <a:cxn ang="0">
                      <a:pos x="T8" y="T9"/>
                    </a:cxn>
                    <a:cxn ang="0">
                      <a:pos x="T10" y="T11"/>
                    </a:cxn>
                  </a:cxnLst>
                  <a:rect l="0" t="0" r="r" b="b"/>
                  <a:pathLst>
                    <a:path w="187" h="176">
                      <a:moveTo>
                        <a:pt x="0" y="0"/>
                      </a:moveTo>
                      <a:cubicBezTo>
                        <a:pt x="64" y="173"/>
                        <a:pt x="64" y="173"/>
                        <a:pt x="64" y="173"/>
                      </a:cubicBezTo>
                      <a:cubicBezTo>
                        <a:pt x="74" y="175"/>
                        <a:pt x="84" y="176"/>
                        <a:pt x="94" y="176"/>
                      </a:cubicBezTo>
                      <a:cubicBezTo>
                        <a:pt x="104" y="176"/>
                        <a:pt x="114" y="175"/>
                        <a:pt x="124" y="173"/>
                      </a:cubicBezTo>
                      <a:cubicBezTo>
                        <a:pt x="187" y="0"/>
                        <a:pt x="187" y="0"/>
                        <a:pt x="187" y="0"/>
                      </a:cubicBezTo>
                      <a:lnTo>
                        <a:pt x="0" y="0"/>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grpSp>
    </p:spTree>
    <p:extLst>
      <p:ext uri="{BB962C8B-B14F-4D97-AF65-F5344CB8AC3E}">
        <p14:creationId xmlns:p14="http://schemas.microsoft.com/office/powerpoint/2010/main" val="42234743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77745" y="407324"/>
            <a:ext cx="2236510" cy="707886"/>
          </a:xfrm>
          <a:prstGeom prst="rect">
            <a:avLst/>
          </a:prstGeom>
          <a:noFill/>
        </p:spPr>
        <p:txBody>
          <a:bodyPr wrap="none" rtlCol="0">
            <a:spAutoFit/>
          </a:bodyPr>
          <a:lstStyle/>
          <a:p>
            <a:r>
              <a:rPr lang="zh-CN" altLang="en-US" sz="4000" b="1" dirty="0" smtClean="0">
                <a:solidFill>
                  <a:schemeClr val="accent1"/>
                </a:solidFill>
                <a:latin typeface="微软雅黑" pitchFamily="34" charset="-122"/>
                <a:ea typeface="微软雅黑" pitchFamily="34" charset="-122"/>
              </a:rPr>
              <a:t>研究意义</a:t>
            </a:r>
            <a:endParaRPr lang="zh-CN" altLang="en-US" sz="4000" b="1" dirty="0">
              <a:solidFill>
                <a:schemeClr val="accent1"/>
              </a:solidFill>
              <a:latin typeface="微软雅黑" pitchFamily="34" charset="-122"/>
              <a:ea typeface="微软雅黑" pitchFamily="34" charset="-122"/>
            </a:endParaRPr>
          </a:p>
        </p:txBody>
      </p:sp>
      <p:sp>
        <p:nvSpPr>
          <p:cNvPr id="43" name="矩形 42"/>
          <p:cNvSpPr/>
          <p:nvPr/>
        </p:nvSpPr>
        <p:spPr>
          <a:xfrm>
            <a:off x="2440237" y="1948145"/>
            <a:ext cx="3775393" cy="523220"/>
          </a:xfrm>
          <a:prstGeom prst="rect">
            <a:avLst/>
          </a:prstGeom>
        </p:spPr>
        <p:txBody>
          <a:bodyPr wrap="none">
            <a:spAutoFit/>
          </a:bodyPr>
          <a:lstStyle/>
          <a:p>
            <a:pPr defTabSz="609585"/>
            <a:r>
              <a:rPr lang="zh-CN" altLang="en-US" sz="2800" dirty="0" smtClean="0">
                <a:solidFill>
                  <a:schemeClr val="bg2">
                    <a:lumMod val="50000"/>
                  </a:schemeClr>
                </a:solidFill>
                <a:ea typeface="微软雅黑" charset="0"/>
              </a:rPr>
              <a:t>更加规范化要求与管理</a:t>
            </a:r>
            <a:endParaRPr lang="zh-CN" altLang="en-US" sz="2800" dirty="0">
              <a:solidFill>
                <a:schemeClr val="bg2">
                  <a:lumMod val="50000"/>
                </a:schemeClr>
              </a:solidFill>
              <a:ea typeface="微软雅黑" charset="0"/>
            </a:endParaRPr>
          </a:p>
        </p:txBody>
      </p:sp>
      <p:sp>
        <p:nvSpPr>
          <p:cNvPr id="45" name="矩形 44"/>
          <p:cNvSpPr/>
          <p:nvPr/>
        </p:nvSpPr>
        <p:spPr>
          <a:xfrm>
            <a:off x="2440237" y="3229634"/>
            <a:ext cx="2339102" cy="523220"/>
          </a:xfrm>
          <a:prstGeom prst="rect">
            <a:avLst/>
          </a:prstGeom>
        </p:spPr>
        <p:txBody>
          <a:bodyPr wrap="none">
            <a:spAutoFit/>
          </a:bodyPr>
          <a:lstStyle/>
          <a:p>
            <a:pPr defTabSz="609585"/>
            <a:r>
              <a:rPr lang="zh-CN" altLang="en-US" sz="2800" dirty="0" smtClean="0">
                <a:solidFill>
                  <a:schemeClr val="bg2">
                    <a:lumMod val="50000"/>
                  </a:schemeClr>
                </a:solidFill>
                <a:ea typeface="微软雅黑" charset="0"/>
              </a:rPr>
              <a:t>提高管理效率</a:t>
            </a:r>
            <a:endParaRPr lang="zh-CN" altLang="en-US" sz="2800" dirty="0">
              <a:solidFill>
                <a:schemeClr val="bg2">
                  <a:lumMod val="50000"/>
                </a:schemeClr>
              </a:solidFill>
              <a:ea typeface="微软雅黑" charset="0"/>
            </a:endParaRPr>
          </a:p>
        </p:txBody>
      </p:sp>
      <p:sp>
        <p:nvSpPr>
          <p:cNvPr id="46" name="矩形 45"/>
          <p:cNvSpPr/>
          <p:nvPr/>
        </p:nvSpPr>
        <p:spPr>
          <a:xfrm>
            <a:off x="2440237" y="4511123"/>
            <a:ext cx="2698175" cy="523220"/>
          </a:xfrm>
          <a:prstGeom prst="rect">
            <a:avLst/>
          </a:prstGeom>
        </p:spPr>
        <p:txBody>
          <a:bodyPr wrap="none">
            <a:spAutoFit/>
          </a:bodyPr>
          <a:lstStyle/>
          <a:p>
            <a:pPr defTabSz="609585"/>
            <a:r>
              <a:rPr lang="zh-CN" altLang="en-US" sz="2800" dirty="0" smtClean="0">
                <a:solidFill>
                  <a:schemeClr val="bg2">
                    <a:lumMod val="50000"/>
                  </a:schemeClr>
                </a:solidFill>
                <a:ea typeface="微软雅黑" charset="0"/>
              </a:rPr>
              <a:t>方便学生与导师</a:t>
            </a:r>
            <a:endParaRPr lang="zh-CN" altLang="en-US" sz="2800" dirty="0">
              <a:solidFill>
                <a:schemeClr val="bg2">
                  <a:lumMod val="50000"/>
                </a:schemeClr>
              </a:solidFill>
              <a:ea typeface="微软雅黑" charset="0"/>
            </a:endParaRPr>
          </a:p>
        </p:txBody>
      </p:sp>
      <p:sp>
        <p:nvSpPr>
          <p:cNvPr id="48" name="Oval 53"/>
          <p:cNvSpPr>
            <a:spLocks noChangeArrowheads="1"/>
          </p:cNvSpPr>
          <p:nvPr/>
        </p:nvSpPr>
        <p:spPr bwMode="auto">
          <a:xfrm>
            <a:off x="1794384" y="1936566"/>
            <a:ext cx="546100" cy="542925"/>
          </a:xfrm>
          <a:prstGeom prst="ellipse">
            <a:avLst/>
          </a:prstGeom>
          <a:solidFill>
            <a:schemeClr val="accent1"/>
          </a:solidFill>
          <a:ln>
            <a:noFill/>
          </a:ln>
          <a:effectLst/>
        </p:spPr>
        <p:txBody>
          <a:bodyPr/>
          <a:lstStyle/>
          <a:p>
            <a:pPr algn="ctr"/>
            <a:r>
              <a:rPr lang="en-US" altLang="zh-CN" dirty="0" smtClean="0">
                <a:solidFill>
                  <a:schemeClr val="bg1"/>
                </a:solidFill>
                <a:latin typeface="Impact" pitchFamily="34" charset="0"/>
              </a:rPr>
              <a:t>1</a:t>
            </a:r>
            <a:endParaRPr lang="en-US" altLang="zh-CN" dirty="0">
              <a:solidFill>
                <a:schemeClr val="bg1"/>
              </a:solidFill>
              <a:latin typeface="Impact" pitchFamily="34" charset="0"/>
            </a:endParaRPr>
          </a:p>
        </p:txBody>
      </p:sp>
      <p:sp>
        <p:nvSpPr>
          <p:cNvPr id="49" name="Oval 54"/>
          <p:cNvSpPr>
            <a:spLocks noChangeArrowheads="1"/>
          </p:cNvSpPr>
          <p:nvPr/>
        </p:nvSpPr>
        <p:spPr bwMode="auto">
          <a:xfrm>
            <a:off x="1792266" y="3231259"/>
            <a:ext cx="546100" cy="542925"/>
          </a:xfrm>
          <a:prstGeom prst="ellipse">
            <a:avLst/>
          </a:prstGeom>
          <a:solidFill>
            <a:schemeClr val="tx1">
              <a:lumMod val="75000"/>
              <a:lumOff val="25000"/>
            </a:schemeClr>
          </a:solidFill>
          <a:ln>
            <a:noFill/>
          </a:ln>
          <a:effectLst/>
        </p:spPr>
        <p:txBody>
          <a:bodyPr/>
          <a:lstStyle/>
          <a:p>
            <a:pPr algn="ctr"/>
            <a:r>
              <a:rPr lang="en-US" altLang="zh-CN" dirty="0" smtClean="0">
                <a:solidFill>
                  <a:schemeClr val="bg1"/>
                </a:solidFill>
                <a:latin typeface="Impact" pitchFamily="34" charset="0"/>
              </a:rPr>
              <a:t>2</a:t>
            </a:r>
            <a:endParaRPr lang="en-US" altLang="zh-CN" dirty="0">
              <a:solidFill>
                <a:schemeClr val="bg1"/>
              </a:solidFill>
              <a:latin typeface="Impact" pitchFamily="34" charset="0"/>
            </a:endParaRPr>
          </a:p>
        </p:txBody>
      </p:sp>
      <p:sp>
        <p:nvSpPr>
          <p:cNvPr id="50" name="Oval 55"/>
          <p:cNvSpPr>
            <a:spLocks noChangeArrowheads="1"/>
          </p:cNvSpPr>
          <p:nvPr/>
        </p:nvSpPr>
        <p:spPr bwMode="auto">
          <a:xfrm>
            <a:off x="1792266" y="4525952"/>
            <a:ext cx="546100" cy="542925"/>
          </a:xfrm>
          <a:prstGeom prst="ellipse">
            <a:avLst/>
          </a:prstGeom>
          <a:solidFill>
            <a:schemeClr val="accent1"/>
          </a:solidFill>
          <a:ln>
            <a:noFill/>
          </a:ln>
          <a:effectLst/>
        </p:spPr>
        <p:txBody>
          <a:bodyPr/>
          <a:lstStyle/>
          <a:p>
            <a:pPr algn="ctr"/>
            <a:r>
              <a:rPr lang="en-US" altLang="zh-CN" dirty="0" smtClean="0">
                <a:solidFill>
                  <a:schemeClr val="bg1"/>
                </a:solidFill>
                <a:latin typeface="Impact" pitchFamily="34" charset="0"/>
              </a:rPr>
              <a:t>3</a:t>
            </a:r>
            <a:endParaRPr lang="en-US" altLang="zh-CN" dirty="0">
              <a:solidFill>
                <a:schemeClr val="bg1"/>
              </a:solidFill>
              <a:latin typeface="Impact" pitchFamily="34" charset="0"/>
            </a:endParaRPr>
          </a:p>
        </p:txBody>
      </p:sp>
      <p:grpSp>
        <p:nvGrpSpPr>
          <p:cNvPr id="51" name="Group 19"/>
          <p:cNvGrpSpPr/>
          <p:nvPr/>
        </p:nvGrpSpPr>
        <p:grpSpPr bwMode="auto">
          <a:xfrm>
            <a:off x="8055032" y="1678891"/>
            <a:ext cx="2502392" cy="3655671"/>
            <a:chOff x="0" y="0"/>
            <a:chExt cx="1335" cy="1951"/>
          </a:xfrm>
          <a:solidFill>
            <a:schemeClr val="bg2"/>
          </a:solidFill>
        </p:grpSpPr>
        <p:sp>
          <p:nvSpPr>
            <p:cNvPr id="52" name="Freeform 20"/>
            <p:cNvSpPr>
              <a:spLocks noEditPoints="1"/>
            </p:cNvSpPr>
            <p:nvPr/>
          </p:nvSpPr>
          <p:spPr bwMode="auto">
            <a:xfrm>
              <a:off x="0" y="0"/>
              <a:ext cx="1335" cy="1609"/>
            </a:xfrm>
            <a:custGeom>
              <a:avLst/>
              <a:gdLst>
                <a:gd name="T0" fmla="*/ 282 w 565"/>
                <a:gd name="T1" fmla="*/ 0 h 681"/>
                <a:gd name="T2" fmla="*/ 0 w 565"/>
                <a:gd name="T3" fmla="*/ 283 h 681"/>
                <a:gd name="T4" fmla="*/ 72 w 565"/>
                <a:gd name="T5" fmla="*/ 472 h 681"/>
                <a:gd name="T6" fmla="*/ 72 w 565"/>
                <a:gd name="T7" fmla="*/ 472 h 681"/>
                <a:gd name="T8" fmla="*/ 73 w 565"/>
                <a:gd name="T9" fmla="*/ 473 h 681"/>
                <a:gd name="T10" fmla="*/ 85 w 565"/>
                <a:gd name="T11" fmla="*/ 486 h 681"/>
                <a:gd name="T12" fmla="*/ 151 w 565"/>
                <a:gd name="T13" fmla="*/ 568 h 681"/>
                <a:gd name="T14" fmla="*/ 232 w 565"/>
                <a:gd name="T15" fmla="*/ 681 h 681"/>
                <a:gd name="T16" fmla="*/ 275 w 565"/>
                <a:gd name="T17" fmla="*/ 681 h 681"/>
                <a:gd name="T18" fmla="*/ 289 w 565"/>
                <a:gd name="T19" fmla="*/ 681 h 681"/>
                <a:gd name="T20" fmla="*/ 332 w 565"/>
                <a:gd name="T21" fmla="*/ 681 h 681"/>
                <a:gd name="T22" fmla="*/ 414 w 565"/>
                <a:gd name="T23" fmla="*/ 568 h 681"/>
                <a:gd name="T24" fmla="*/ 477 w 565"/>
                <a:gd name="T25" fmla="*/ 488 h 681"/>
                <a:gd name="T26" fmla="*/ 565 w 565"/>
                <a:gd name="T27" fmla="*/ 283 h 681"/>
                <a:gd name="T28" fmla="*/ 282 w 565"/>
                <a:gd name="T29" fmla="*/ 0 h 681"/>
                <a:gd name="T30" fmla="*/ 388 w 565"/>
                <a:gd name="T31" fmla="*/ 410 h 681"/>
                <a:gd name="T32" fmla="*/ 354 w 565"/>
                <a:gd name="T33" fmla="*/ 455 h 681"/>
                <a:gd name="T34" fmla="*/ 309 w 565"/>
                <a:gd name="T35" fmla="*/ 520 h 681"/>
                <a:gd name="T36" fmla="*/ 286 w 565"/>
                <a:gd name="T37" fmla="*/ 520 h 681"/>
                <a:gd name="T38" fmla="*/ 279 w 565"/>
                <a:gd name="T39" fmla="*/ 520 h 681"/>
                <a:gd name="T40" fmla="*/ 255 w 565"/>
                <a:gd name="T41" fmla="*/ 520 h 681"/>
                <a:gd name="T42" fmla="*/ 211 w 565"/>
                <a:gd name="T43" fmla="*/ 455 h 681"/>
                <a:gd name="T44" fmla="*/ 176 w 565"/>
                <a:gd name="T45" fmla="*/ 408 h 681"/>
                <a:gd name="T46" fmla="*/ 169 w 565"/>
                <a:gd name="T47" fmla="*/ 401 h 681"/>
                <a:gd name="T48" fmla="*/ 168 w 565"/>
                <a:gd name="T49" fmla="*/ 400 h 681"/>
                <a:gd name="T50" fmla="*/ 168 w 565"/>
                <a:gd name="T51" fmla="*/ 400 h 681"/>
                <a:gd name="T52" fmla="*/ 129 w 565"/>
                <a:gd name="T53" fmla="*/ 292 h 681"/>
                <a:gd name="T54" fmla="*/ 282 w 565"/>
                <a:gd name="T55" fmla="*/ 129 h 681"/>
                <a:gd name="T56" fmla="*/ 436 w 565"/>
                <a:gd name="T57" fmla="*/ 292 h 681"/>
                <a:gd name="T58" fmla="*/ 388 w 565"/>
                <a:gd name="T59" fmla="*/ 410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5" h="681">
                  <a:moveTo>
                    <a:pt x="282" y="0"/>
                  </a:moveTo>
                  <a:cubicBezTo>
                    <a:pt x="126" y="0"/>
                    <a:pt x="0" y="127"/>
                    <a:pt x="0" y="283"/>
                  </a:cubicBezTo>
                  <a:cubicBezTo>
                    <a:pt x="0" y="356"/>
                    <a:pt x="27" y="422"/>
                    <a:pt x="72" y="472"/>
                  </a:cubicBezTo>
                  <a:cubicBezTo>
                    <a:pt x="72" y="472"/>
                    <a:pt x="72" y="472"/>
                    <a:pt x="72" y="472"/>
                  </a:cubicBezTo>
                  <a:cubicBezTo>
                    <a:pt x="72" y="472"/>
                    <a:pt x="72" y="473"/>
                    <a:pt x="73" y="473"/>
                  </a:cubicBezTo>
                  <a:cubicBezTo>
                    <a:pt x="77" y="478"/>
                    <a:pt x="81" y="482"/>
                    <a:pt x="85" y="486"/>
                  </a:cubicBezTo>
                  <a:cubicBezTo>
                    <a:pt x="102" y="504"/>
                    <a:pt x="131" y="536"/>
                    <a:pt x="151" y="568"/>
                  </a:cubicBezTo>
                  <a:cubicBezTo>
                    <a:pt x="180" y="615"/>
                    <a:pt x="165" y="681"/>
                    <a:pt x="232" y="681"/>
                  </a:cubicBezTo>
                  <a:cubicBezTo>
                    <a:pt x="275" y="681"/>
                    <a:pt x="275" y="681"/>
                    <a:pt x="275" y="681"/>
                  </a:cubicBezTo>
                  <a:cubicBezTo>
                    <a:pt x="289" y="681"/>
                    <a:pt x="289" y="681"/>
                    <a:pt x="289" y="681"/>
                  </a:cubicBezTo>
                  <a:cubicBezTo>
                    <a:pt x="332" y="681"/>
                    <a:pt x="332" y="681"/>
                    <a:pt x="332" y="681"/>
                  </a:cubicBezTo>
                  <a:cubicBezTo>
                    <a:pt x="399" y="681"/>
                    <a:pt x="385" y="615"/>
                    <a:pt x="414" y="568"/>
                  </a:cubicBezTo>
                  <a:cubicBezTo>
                    <a:pt x="433" y="538"/>
                    <a:pt x="460" y="507"/>
                    <a:pt x="477" y="488"/>
                  </a:cubicBezTo>
                  <a:cubicBezTo>
                    <a:pt x="531" y="437"/>
                    <a:pt x="565" y="364"/>
                    <a:pt x="565" y="283"/>
                  </a:cubicBezTo>
                  <a:cubicBezTo>
                    <a:pt x="565" y="127"/>
                    <a:pt x="439" y="0"/>
                    <a:pt x="282" y="0"/>
                  </a:cubicBezTo>
                  <a:close/>
                  <a:moveTo>
                    <a:pt x="388" y="410"/>
                  </a:moveTo>
                  <a:cubicBezTo>
                    <a:pt x="379" y="420"/>
                    <a:pt x="364" y="438"/>
                    <a:pt x="354" y="455"/>
                  </a:cubicBezTo>
                  <a:cubicBezTo>
                    <a:pt x="338" y="482"/>
                    <a:pt x="346" y="520"/>
                    <a:pt x="309" y="520"/>
                  </a:cubicBezTo>
                  <a:cubicBezTo>
                    <a:pt x="286" y="520"/>
                    <a:pt x="286" y="520"/>
                    <a:pt x="286" y="520"/>
                  </a:cubicBezTo>
                  <a:cubicBezTo>
                    <a:pt x="279" y="520"/>
                    <a:pt x="279" y="520"/>
                    <a:pt x="279" y="520"/>
                  </a:cubicBezTo>
                  <a:cubicBezTo>
                    <a:pt x="255" y="520"/>
                    <a:pt x="255" y="520"/>
                    <a:pt x="255" y="520"/>
                  </a:cubicBezTo>
                  <a:cubicBezTo>
                    <a:pt x="219" y="520"/>
                    <a:pt x="227" y="482"/>
                    <a:pt x="211" y="455"/>
                  </a:cubicBezTo>
                  <a:cubicBezTo>
                    <a:pt x="201" y="437"/>
                    <a:pt x="185" y="419"/>
                    <a:pt x="176" y="408"/>
                  </a:cubicBezTo>
                  <a:cubicBezTo>
                    <a:pt x="173" y="406"/>
                    <a:pt x="171" y="403"/>
                    <a:pt x="169" y="401"/>
                  </a:cubicBezTo>
                  <a:cubicBezTo>
                    <a:pt x="169" y="401"/>
                    <a:pt x="168" y="400"/>
                    <a:pt x="168" y="400"/>
                  </a:cubicBezTo>
                  <a:cubicBezTo>
                    <a:pt x="168" y="400"/>
                    <a:pt x="168" y="400"/>
                    <a:pt x="168" y="400"/>
                  </a:cubicBezTo>
                  <a:cubicBezTo>
                    <a:pt x="144" y="371"/>
                    <a:pt x="129" y="333"/>
                    <a:pt x="129" y="292"/>
                  </a:cubicBezTo>
                  <a:cubicBezTo>
                    <a:pt x="129" y="202"/>
                    <a:pt x="198" y="129"/>
                    <a:pt x="282" y="129"/>
                  </a:cubicBezTo>
                  <a:cubicBezTo>
                    <a:pt x="367" y="129"/>
                    <a:pt x="436" y="202"/>
                    <a:pt x="436" y="292"/>
                  </a:cubicBezTo>
                  <a:cubicBezTo>
                    <a:pt x="436" y="338"/>
                    <a:pt x="417" y="380"/>
                    <a:pt x="388" y="41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3" name="Freeform 21"/>
            <p:cNvSpPr/>
            <p:nvPr/>
          </p:nvSpPr>
          <p:spPr bwMode="auto">
            <a:xfrm>
              <a:off x="442" y="1625"/>
              <a:ext cx="449" cy="108"/>
            </a:xfrm>
            <a:custGeom>
              <a:avLst/>
              <a:gdLst>
                <a:gd name="T0" fmla="*/ 168 w 190"/>
                <a:gd name="T1" fmla="*/ 0 h 46"/>
                <a:gd name="T2" fmla="*/ 20 w 190"/>
                <a:gd name="T3" fmla="*/ 0 h 46"/>
                <a:gd name="T4" fmla="*/ 0 w 190"/>
                <a:gd name="T5" fmla="*/ 23 h 46"/>
                <a:gd name="T6" fmla="*/ 0 w 190"/>
                <a:gd name="T7" fmla="*/ 24 h 46"/>
                <a:gd name="T8" fmla="*/ 20 w 190"/>
                <a:gd name="T9" fmla="*/ 46 h 46"/>
                <a:gd name="T10" fmla="*/ 168 w 190"/>
                <a:gd name="T11" fmla="*/ 46 h 46"/>
                <a:gd name="T12" fmla="*/ 190 w 190"/>
                <a:gd name="T13" fmla="*/ 24 h 46"/>
                <a:gd name="T14" fmla="*/ 190 w 190"/>
                <a:gd name="T15" fmla="*/ 23 h 46"/>
                <a:gd name="T16" fmla="*/ 168 w 190"/>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46">
                  <a:moveTo>
                    <a:pt x="168" y="0"/>
                  </a:moveTo>
                  <a:cubicBezTo>
                    <a:pt x="20" y="0"/>
                    <a:pt x="20" y="0"/>
                    <a:pt x="20" y="0"/>
                  </a:cubicBezTo>
                  <a:cubicBezTo>
                    <a:pt x="9" y="0"/>
                    <a:pt x="0" y="12"/>
                    <a:pt x="0" y="23"/>
                  </a:cubicBezTo>
                  <a:cubicBezTo>
                    <a:pt x="0" y="24"/>
                    <a:pt x="0" y="24"/>
                    <a:pt x="0" y="24"/>
                  </a:cubicBezTo>
                  <a:cubicBezTo>
                    <a:pt x="0" y="35"/>
                    <a:pt x="9" y="46"/>
                    <a:pt x="20" y="46"/>
                  </a:cubicBezTo>
                  <a:cubicBezTo>
                    <a:pt x="168" y="46"/>
                    <a:pt x="168" y="46"/>
                    <a:pt x="168" y="46"/>
                  </a:cubicBezTo>
                  <a:cubicBezTo>
                    <a:pt x="180" y="46"/>
                    <a:pt x="190" y="35"/>
                    <a:pt x="190" y="24"/>
                  </a:cubicBezTo>
                  <a:cubicBezTo>
                    <a:pt x="190" y="23"/>
                    <a:pt x="190" y="23"/>
                    <a:pt x="190" y="23"/>
                  </a:cubicBezTo>
                  <a:cubicBezTo>
                    <a:pt x="190" y="12"/>
                    <a:pt x="180" y="0"/>
                    <a:pt x="168" y="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4" name="Freeform 22"/>
            <p:cNvSpPr/>
            <p:nvPr/>
          </p:nvSpPr>
          <p:spPr bwMode="auto">
            <a:xfrm>
              <a:off x="442" y="1752"/>
              <a:ext cx="449" cy="199"/>
            </a:xfrm>
            <a:custGeom>
              <a:avLst/>
              <a:gdLst>
                <a:gd name="T0" fmla="*/ 168 w 190"/>
                <a:gd name="T1" fmla="*/ 0 h 84"/>
                <a:gd name="T2" fmla="*/ 20 w 190"/>
                <a:gd name="T3" fmla="*/ 0 h 84"/>
                <a:gd name="T4" fmla="*/ 0 w 190"/>
                <a:gd name="T5" fmla="*/ 22 h 84"/>
                <a:gd name="T6" fmla="*/ 0 w 190"/>
                <a:gd name="T7" fmla="*/ 22 h 84"/>
                <a:gd name="T8" fmla="*/ 20 w 190"/>
                <a:gd name="T9" fmla="*/ 41 h 84"/>
                <a:gd name="T10" fmla="*/ 48 w 190"/>
                <a:gd name="T11" fmla="*/ 41 h 84"/>
                <a:gd name="T12" fmla="*/ 48 w 190"/>
                <a:gd name="T13" fmla="*/ 46 h 84"/>
                <a:gd name="T14" fmla="*/ 95 w 190"/>
                <a:gd name="T15" fmla="*/ 84 h 84"/>
                <a:gd name="T16" fmla="*/ 141 w 190"/>
                <a:gd name="T17" fmla="*/ 46 h 84"/>
                <a:gd name="T18" fmla="*/ 141 w 190"/>
                <a:gd name="T19" fmla="*/ 41 h 84"/>
                <a:gd name="T20" fmla="*/ 168 w 190"/>
                <a:gd name="T21" fmla="*/ 41 h 84"/>
                <a:gd name="T22" fmla="*/ 190 w 190"/>
                <a:gd name="T23" fmla="*/ 22 h 84"/>
                <a:gd name="T24" fmla="*/ 190 w 190"/>
                <a:gd name="T25" fmla="*/ 22 h 84"/>
                <a:gd name="T26" fmla="*/ 168 w 190"/>
                <a:gd name="T27"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84">
                  <a:moveTo>
                    <a:pt x="168" y="0"/>
                  </a:moveTo>
                  <a:cubicBezTo>
                    <a:pt x="20" y="0"/>
                    <a:pt x="20" y="0"/>
                    <a:pt x="20" y="0"/>
                  </a:cubicBezTo>
                  <a:cubicBezTo>
                    <a:pt x="9" y="0"/>
                    <a:pt x="0" y="11"/>
                    <a:pt x="0" y="22"/>
                  </a:cubicBezTo>
                  <a:cubicBezTo>
                    <a:pt x="0" y="22"/>
                    <a:pt x="0" y="22"/>
                    <a:pt x="0" y="22"/>
                  </a:cubicBezTo>
                  <a:cubicBezTo>
                    <a:pt x="0" y="33"/>
                    <a:pt x="9" y="41"/>
                    <a:pt x="20" y="41"/>
                  </a:cubicBezTo>
                  <a:cubicBezTo>
                    <a:pt x="48" y="41"/>
                    <a:pt x="48" y="41"/>
                    <a:pt x="48" y="41"/>
                  </a:cubicBezTo>
                  <a:cubicBezTo>
                    <a:pt x="48" y="43"/>
                    <a:pt x="48" y="44"/>
                    <a:pt x="48" y="46"/>
                  </a:cubicBezTo>
                  <a:cubicBezTo>
                    <a:pt x="48" y="67"/>
                    <a:pt x="69" y="84"/>
                    <a:pt x="95" y="84"/>
                  </a:cubicBezTo>
                  <a:cubicBezTo>
                    <a:pt x="120" y="84"/>
                    <a:pt x="141" y="67"/>
                    <a:pt x="141" y="46"/>
                  </a:cubicBezTo>
                  <a:cubicBezTo>
                    <a:pt x="141" y="44"/>
                    <a:pt x="141" y="43"/>
                    <a:pt x="141" y="41"/>
                  </a:cubicBezTo>
                  <a:cubicBezTo>
                    <a:pt x="168" y="41"/>
                    <a:pt x="168" y="41"/>
                    <a:pt x="168" y="41"/>
                  </a:cubicBezTo>
                  <a:cubicBezTo>
                    <a:pt x="180" y="41"/>
                    <a:pt x="190" y="33"/>
                    <a:pt x="190" y="22"/>
                  </a:cubicBezTo>
                  <a:cubicBezTo>
                    <a:pt x="190" y="22"/>
                    <a:pt x="190" y="22"/>
                    <a:pt x="190" y="22"/>
                  </a:cubicBezTo>
                  <a:cubicBezTo>
                    <a:pt x="190" y="11"/>
                    <a:pt x="180" y="0"/>
                    <a:pt x="168" y="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5" name="Freeform 23"/>
            <p:cNvSpPr>
              <a:spLocks noEditPoints="1"/>
            </p:cNvSpPr>
            <p:nvPr/>
          </p:nvSpPr>
          <p:spPr bwMode="auto">
            <a:xfrm>
              <a:off x="560" y="605"/>
              <a:ext cx="215" cy="276"/>
            </a:xfrm>
            <a:custGeom>
              <a:avLst/>
              <a:gdLst>
                <a:gd name="T0" fmla="*/ 88 w 91"/>
                <a:gd name="T1" fmla="*/ 0 h 117"/>
                <a:gd name="T2" fmla="*/ 3 w 91"/>
                <a:gd name="T3" fmla="*/ 0 h 117"/>
                <a:gd name="T4" fmla="*/ 0 w 91"/>
                <a:gd name="T5" fmla="*/ 3 h 117"/>
                <a:gd name="T6" fmla="*/ 0 w 91"/>
                <a:gd name="T7" fmla="*/ 114 h 117"/>
                <a:gd name="T8" fmla="*/ 3 w 91"/>
                <a:gd name="T9" fmla="*/ 116 h 117"/>
                <a:gd name="T10" fmla="*/ 43 w 91"/>
                <a:gd name="T11" fmla="*/ 92 h 117"/>
                <a:gd name="T12" fmla="*/ 48 w 91"/>
                <a:gd name="T13" fmla="*/ 92 h 117"/>
                <a:gd name="T14" fmla="*/ 88 w 91"/>
                <a:gd name="T15" fmla="*/ 116 h 117"/>
                <a:gd name="T16" fmla="*/ 91 w 91"/>
                <a:gd name="T17" fmla="*/ 114 h 117"/>
                <a:gd name="T18" fmla="*/ 91 w 91"/>
                <a:gd name="T19" fmla="*/ 3 h 117"/>
                <a:gd name="T20" fmla="*/ 88 w 91"/>
                <a:gd name="T21" fmla="*/ 0 h 117"/>
                <a:gd name="T22" fmla="*/ 65 w 91"/>
                <a:gd name="T23" fmla="*/ 49 h 117"/>
                <a:gd name="T24" fmla="*/ 62 w 91"/>
                <a:gd name="T25" fmla="*/ 53 h 117"/>
                <a:gd name="T26" fmla="*/ 50 w 91"/>
                <a:gd name="T27" fmla="*/ 53 h 117"/>
                <a:gd name="T28" fmla="*/ 50 w 91"/>
                <a:gd name="T29" fmla="*/ 64 h 117"/>
                <a:gd name="T30" fmla="*/ 47 w 91"/>
                <a:gd name="T31" fmla="*/ 67 h 117"/>
                <a:gd name="T32" fmla="*/ 44 w 91"/>
                <a:gd name="T33" fmla="*/ 67 h 117"/>
                <a:gd name="T34" fmla="*/ 41 w 91"/>
                <a:gd name="T35" fmla="*/ 64 h 117"/>
                <a:gd name="T36" fmla="*/ 41 w 91"/>
                <a:gd name="T37" fmla="*/ 53 h 117"/>
                <a:gd name="T38" fmla="*/ 29 w 91"/>
                <a:gd name="T39" fmla="*/ 53 h 117"/>
                <a:gd name="T40" fmla="*/ 26 w 91"/>
                <a:gd name="T41" fmla="*/ 49 h 117"/>
                <a:gd name="T42" fmla="*/ 26 w 91"/>
                <a:gd name="T43" fmla="*/ 46 h 117"/>
                <a:gd name="T44" fmla="*/ 29 w 91"/>
                <a:gd name="T45" fmla="*/ 43 h 117"/>
                <a:gd name="T46" fmla="*/ 41 w 91"/>
                <a:gd name="T47" fmla="*/ 43 h 117"/>
                <a:gd name="T48" fmla="*/ 41 w 91"/>
                <a:gd name="T49" fmla="*/ 31 h 117"/>
                <a:gd name="T50" fmla="*/ 44 w 91"/>
                <a:gd name="T51" fmla="*/ 28 h 117"/>
                <a:gd name="T52" fmla="*/ 47 w 91"/>
                <a:gd name="T53" fmla="*/ 28 h 117"/>
                <a:gd name="T54" fmla="*/ 50 w 91"/>
                <a:gd name="T55" fmla="*/ 31 h 117"/>
                <a:gd name="T56" fmla="*/ 50 w 91"/>
                <a:gd name="T57" fmla="*/ 43 h 117"/>
                <a:gd name="T58" fmla="*/ 62 w 91"/>
                <a:gd name="T59" fmla="*/ 43 h 117"/>
                <a:gd name="T60" fmla="*/ 65 w 91"/>
                <a:gd name="T61" fmla="*/ 46 h 117"/>
                <a:gd name="T62" fmla="*/ 65 w 91"/>
                <a:gd name="T63" fmla="*/ 4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 h="117">
                  <a:moveTo>
                    <a:pt x="88" y="0"/>
                  </a:moveTo>
                  <a:cubicBezTo>
                    <a:pt x="3" y="0"/>
                    <a:pt x="3" y="0"/>
                    <a:pt x="3" y="0"/>
                  </a:cubicBezTo>
                  <a:cubicBezTo>
                    <a:pt x="1" y="0"/>
                    <a:pt x="0" y="1"/>
                    <a:pt x="0" y="3"/>
                  </a:cubicBezTo>
                  <a:cubicBezTo>
                    <a:pt x="0" y="114"/>
                    <a:pt x="0" y="114"/>
                    <a:pt x="0" y="114"/>
                  </a:cubicBezTo>
                  <a:cubicBezTo>
                    <a:pt x="0" y="116"/>
                    <a:pt x="1" y="117"/>
                    <a:pt x="3" y="116"/>
                  </a:cubicBezTo>
                  <a:cubicBezTo>
                    <a:pt x="43" y="92"/>
                    <a:pt x="43" y="92"/>
                    <a:pt x="43" y="92"/>
                  </a:cubicBezTo>
                  <a:cubicBezTo>
                    <a:pt x="44" y="91"/>
                    <a:pt x="47" y="91"/>
                    <a:pt x="48" y="92"/>
                  </a:cubicBezTo>
                  <a:cubicBezTo>
                    <a:pt x="88" y="116"/>
                    <a:pt x="88" y="116"/>
                    <a:pt x="88" y="116"/>
                  </a:cubicBezTo>
                  <a:cubicBezTo>
                    <a:pt x="90" y="117"/>
                    <a:pt x="91" y="116"/>
                    <a:pt x="91" y="114"/>
                  </a:cubicBezTo>
                  <a:cubicBezTo>
                    <a:pt x="91" y="3"/>
                    <a:pt x="91" y="3"/>
                    <a:pt x="91" y="3"/>
                  </a:cubicBezTo>
                  <a:cubicBezTo>
                    <a:pt x="91" y="1"/>
                    <a:pt x="89" y="0"/>
                    <a:pt x="88" y="0"/>
                  </a:cubicBezTo>
                  <a:close/>
                  <a:moveTo>
                    <a:pt x="65" y="49"/>
                  </a:moveTo>
                  <a:cubicBezTo>
                    <a:pt x="65" y="51"/>
                    <a:pt x="64" y="53"/>
                    <a:pt x="62" y="53"/>
                  </a:cubicBezTo>
                  <a:cubicBezTo>
                    <a:pt x="50" y="53"/>
                    <a:pt x="50" y="53"/>
                    <a:pt x="50" y="53"/>
                  </a:cubicBezTo>
                  <a:cubicBezTo>
                    <a:pt x="50" y="64"/>
                    <a:pt x="50" y="64"/>
                    <a:pt x="50" y="64"/>
                  </a:cubicBezTo>
                  <a:cubicBezTo>
                    <a:pt x="50" y="66"/>
                    <a:pt x="49" y="67"/>
                    <a:pt x="47" y="67"/>
                  </a:cubicBezTo>
                  <a:cubicBezTo>
                    <a:pt x="44" y="67"/>
                    <a:pt x="44" y="67"/>
                    <a:pt x="44" y="67"/>
                  </a:cubicBezTo>
                  <a:cubicBezTo>
                    <a:pt x="42" y="67"/>
                    <a:pt x="41" y="66"/>
                    <a:pt x="41" y="64"/>
                  </a:cubicBezTo>
                  <a:cubicBezTo>
                    <a:pt x="41" y="53"/>
                    <a:pt x="41" y="53"/>
                    <a:pt x="41" y="53"/>
                  </a:cubicBezTo>
                  <a:cubicBezTo>
                    <a:pt x="29" y="53"/>
                    <a:pt x="29" y="53"/>
                    <a:pt x="29" y="53"/>
                  </a:cubicBezTo>
                  <a:cubicBezTo>
                    <a:pt x="27" y="53"/>
                    <a:pt x="26" y="51"/>
                    <a:pt x="26" y="49"/>
                  </a:cubicBezTo>
                  <a:cubicBezTo>
                    <a:pt x="26" y="46"/>
                    <a:pt x="26" y="46"/>
                    <a:pt x="26" y="46"/>
                  </a:cubicBezTo>
                  <a:cubicBezTo>
                    <a:pt x="26" y="44"/>
                    <a:pt x="27" y="43"/>
                    <a:pt x="29" y="43"/>
                  </a:cubicBezTo>
                  <a:cubicBezTo>
                    <a:pt x="41" y="43"/>
                    <a:pt x="41" y="43"/>
                    <a:pt x="41" y="43"/>
                  </a:cubicBezTo>
                  <a:cubicBezTo>
                    <a:pt x="41" y="31"/>
                    <a:pt x="41" y="31"/>
                    <a:pt x="41" y="31"/>
                  </a:cubicBezTo>
                  <a:cubicBezTo>
                    <a:pt x="41" y="29"/>
                    <a:pt x="42" y="28"/>
                    <a:pt x="44" y="28"/>
                  </a:cubicBezTo>
                  <a:cubicBezTo>
                    <a:pt x="47" y="28"/>
                    <a:pt x="47" y="28"/>
                    <a:pt x="47" y="28"/>
                  </a:cubicBezTo>
                  <a:cubicBezTo>
                    <a:pt x="49" y="28"/>
                    <a:pt x="50" y="29"/>
                    <a:pt x="50" y="31"/>
                  </a:cubicBezTo>
                  <a:cubicBezTo>
                    <a:pt x="50" y="43"/>
                    <a:pt x="50" y="43"/>
                    <a:pt x="50" y="43"/>
                  </a:cubicBezTo>
                  <a:cubicBezTo>
                    <a:pt x="62" y="43"/>
                    <a:pt x="62" y="43"/>
                    <a:pt x="62" y="43"/>
                  </a:cubicBezTo>
                  <a:cubicBezTo>
                    <a:pt x="64" y="43"/>
                    <a:pt x="65" y="44"/>
                    <a:pt x="65" y="46"/>
                  </a:cubicBezTo>
                  <a:lnTo>
                    <a:pt x="65" y="49"/>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6" name="Freeform 24"/>
            <p:cNvSpPr/>
            <p:nvPr/>
          </p:nvSpPr>
          <p:spPr bwMode="auto">
            <a:xfrm>
              <a:off x="621" y="543"/>
              <a:ext cx="215" cy="279"/>
            </a:xfrm>
            <a:custGeom>
              <a:avLst/>
              <a:gdLst>
                <a:gd name="T0" fmla="*/ 87 w 91"/>
                <a:gd name="T1" fmla="*/ 0 h 118"/>
                <a:gd name="T2" fmla="*/ 91 w 91"/>
                <a:gd name="T3" fmla="*/ 3 h 118"/>
                <a:gd name="T4" fmla="*/ 91 w 91"/>
                <a:gd name="T5" fmla="*/ 115 h 118"/>
                <a:gd name="T6" fmla="*/ 88 w 91"/>
                <a:gd name="T7" fmla="*/ 117 h 118"/>
                <a:gd name="T8" fmla="*/ 77 w 91"/>
                <a:gd name="T9" fmla="*/ 109 h 118"/>
                <a:gd name="T10" fmla="*/ 75 w 91"/>
                <a:gd name="T11" fmla="*/ 104 h 118"/>
                <a:gd name="T12" fmla="*/ 75 w 91"/>
                <a:gd name="T13" fmla="*/ 19 h 118"/>
                <a:gd name="T14" fmla="*/ 71 w 91"/>
                <a:gd name="T15" fmla="*/ 16 h 118"/>
                <a:gd name="T16" fmla="*/ 3 w 91"/>
                <a:gd name="T17" fmla="*/ 16 h 118"/>
                <a:gd name="T18" fmla="*/ 0 w 91"/>
                <a:gd name="T19" fmla="*/ 13 h 118"/>
                <a:gd name="T20" fmla="*/ 0 w 91"/>
                <a:gd name="T21" fmla="*/ 3 h 118"/>
                <a:gd name="T22" fmla="*/ 3 w 91"/>
                <a:gd name="T23" fmla="*/ 0 h 118"/>
                <a:gd name="T24" fmla="*/ 87 w 91"/>
                <a:gd name="T2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118">
                  <a:moveTo>
                    <a:pt x="87" y="0"/>
                  </a:moveTo>
                  <a:cubicBezTo>
                    <a:pt x="89" y="0"/>
                    <a:pt x="91" y="2"/>
                    <a:pt x="91" y="3"/>
                  </a:cubicBezTo>
                  <a:cubicBezTo>
                    <a:pt x="91" y="115"/>
                    <a:pt x="91" y="115"/>
                    <a:pt x="91" y="115"/>
                  </a:cubicBezTo>
                  <a:cubicBezTo>
                    <a:pt x="91" y="117"/>
                    <a:pt x="89" y="118"/>
                    <a:pt x="88" y="117"/>
                  </a:cubicBezTo>
                  <a:cubicBezTo>
                    <a:pt x="77" y="109"/>
                    <a:pt x="77" y="109"/>
                    <a:pt x="77" y="109"/>
                  </a:cubicBezTo>
                  <a:cubicBezTo>
                    <a:pt x="76" y="108"/>
                    <a:pt x="75" y="106"/>
                    <a:pt x="75" y="104"/>
                  </a:cubicBezTo>
                  <a:cubicBezTo>
                    <a:pt x="75" y="19"/>
                    <a:pt x="75" y="19"/>
                    <a:pt x="75" y="19"/>
                  </a:cubicBezTo>
                  <a:cubicBezTo>
                    <a:pt x="75" y="18"/>
                    <a:pt x="73" y="16"/>
                    <a:pt x="71" y="16"/>
                  </a:cubicBezTo>
                  <a:cubicBezTo>
                    <a:pt x="3" y="16"/>
                    <a:pt x="3" y="16"/>
                    <a:pt x="3" y="16"/>
                  </a:cubicBezTo>
                  <a:cubicBezTo>
                    <a:pt x="1" y="16"/>
                    <a:pt x="0" y="15"/>
                    <a:pt x="0" y="13"/>
                  </a:cubicBezTo>
                  <a:cubicBezTo>
                    <a:pt x="0" y="3"/>
                    <a:pt x="0" y="3"/>
                    <a:pt x="0" y="3"/>
                  </a:cubicBezTo>
                  <a:cubicBezTo>
                    <a:pt x="0" y="2"/>
                    <a:pt x="1" y="0"/>
                    <a:pt x="3" y="0"/>
                  </a:cubicBezTo>
                  <a:lnTo>
                    <a:pt x="87"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Tree>
    <p:extLst>
      <p:ext uri="{BB962C8B-B14F-4D97-AF65-F5344CB8AC3E}">
        <p14:creationId xmlns:p14="http://schemas.microsoft.com/office/powerpoint/2010/main" val="15566133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463819" y="1247137"/>
            <a:ext cx="3264363" cy="4418100"/>
            <a:chOff x="4418110" y="1196431"/>
            <a:chExt cx="3264363" cy="4418100"/>
          </a:xfrm>
        </p:grpSpPr>
        <p:sp>
          <p:nvSpPr>
            <p:cNvPr id="96" name="TextBox 95"/>
            <p:cNvSpPr txBox="1"/>
            <p:nvPr/>
          </p:nvSpPr>
          <p:spPr>
            <a:xfrm>
              <a:off x="5193769" y="3464296"/>
              <a:ext cx="1826141" cy="584775"/>
            </a:xfrm>
            <a:prstGeom prst="rect">
              <a:avLst/>
            </a:prstGeom>
            <a:noFill/>
          </p:spPr>
          <p:txBody>
            <a:bodyPr wrap="none" rtlCol="0">
              <a:spAutoFit/>
            </a:bodyPr>
            <a:lstStyle/>
            <a:p>
              <a:pPr algn="ctr"/>
              <a:r>
                <a:rPr lang="zh-CN" altLang="en-US" sz="3200" b="1" dirty="0" smtClean="0">
                  <a:solidFill>
                    <a:schemeClr val="tx1">
                      <a:lumMod val="75000"/>
                      <a:lumOff val="25000"/>
                    </a:schemeClr>
                  </a:solidFill>
                  <a:latin typeface="微软雅黑" pitchFamily="34" charset="-122"/>
                  <a:ea typeface="微软雅黑" pitchFamily="34" charset="-122"/>
                </a:rPr>
                <a:t>系统设计</a:t>
              </a:r>
              <a:endParaRPr lang="zh-CN" altLang="en-US" sz="3200" b="1" dirty="0">
                <a:solidFill>
                  <a:schemeClr val="tx1">
                    <a:lumMod val="75000"/>
                    <a:lumOff val="25000"/>
                  </a:schemeClr>
                </a:solidFill>
                <a:latin typeface="微软雅黑" pitchFamily="34" charset="-122"/>
                <a:ea typeface="微软雅黑" pitchFamily="34" charset="-122"/>
              </a:endParaRPr>
            </a:p>
          </p:txBody>
        </p:sp>
        <p:sp>
          <p:nvSpPr>
            <p:cNvPr id="97" name="TextBox 96"/>
            <p:cNvSpPr txBox="1"/>
            <p:nvPr/>
          </p:nvSpPr>
          <p:spPr>
            <a:xfrm>
              <a:off x="5316757" y="4137203"/>
              <a:ext cx="1467068" cy="1477328"/>
            </a:xfrm>
            <a:prstGeom prst="rect">
              <a:avLst/>
            </a:prstGeom>
            <a:noFill/>
          </p:spPr>
          <p:txBody>
            <a:bodyPr wrap="none" rtlCol="0">
              <a:spAutoFit/>
            </a:bodyPr>
            <a:lstStyle/>
            <a:p>
              <a:pPr algn="ctr">
                <a:lnSpc>
                  <a:spcPct val="150000"/>
                </a:lnSpc>
              </a:pPr>
              <a:r>
                <a:rPr lang="zh-CN" altLang="en-US" sz="2000" dirty="0" smtClean="0">
                  <a:solidFill>
                    <a:schemeClr val="tx1">
                      <a:lumMod val="50000"/>
                      <a:lumOff val="50000"/>
                    </a:schemeClr>
                  </a:solidFill>
                  <a:latin typeface="微软雅黑" pitchFamily="34" charset="-122"/>
                  <a:ea typeface="微软雅黑" pitchFamily="34" charset="-122"/>
                </a:rPr>
                <a:t>系统架构</a:t>
              </a:r>
              <a:endParaRPr lang="en-US" altLang="zh-CN" sz="2000" dirty="0" smtClean="0">
                <a:solidFill>
                  <a:schemeClr val="tx1">
                    <a:lumMod val="50000"/>
                    <a:lumOff val="50000"/>
                  </a:schemeClr>
                </a:solidFill>
                <a:latin typeface="微软雅黑" pitchFamily="34" charset="-122"/>
                <a:ea typeface="微软雅黑" pitchFamily="34" charset="-122"/>
              </a:endParaRPr>
            </a:p>
            <a:p>
              <a:pPr algn="ctr">
                <a:lnSpc>
                  <a:spcPct val="150000"/>
                </a:lnSpc>
              </a:pPr>
              <a:r>
                <a:rPr lang="zh-CN" altLang="en-US" sz="2000" dirty="0" smtClean="0">
                  <a:solidFill>
                    <a:schemeClr val="tx1">
                      <a:lumMod val="50000"/>
                      <a:lumOff val="50000"/>
                    </a:schemeClr>
                  </a:solidFill>
                  <a:latin typeface="微软雅黑" pitchFamily="34" charset="-122"/>
                  <a:ea typeface="微软雅黑" pitchFamily="34" charset="-122"/>
                </a:rPr>
                <a:t>功能结构</a:t>
              </a:r>
              <a:endParaRPr lang="en-US" altLang="zh-CN" sz="2000" dirty="0" smtClean="0">
                <a:solidFill>
                  <a:schemeClr val="tx1">
                    <a:lumMod val="50000"/>
                    <a:lumOff val="50000"/>
                  </a:schemeClr>
                </a:solidFill>
                <a:latin typeface="微软雅黑" pitchFamily="34" charset="-122"/>
                <a:ea typeface="微软雅黑" pitchFamily="34" charset="-122"/>
              </a:endParaRPr>
            </a:p>
            <a:p>
              <a:pPr algn="ctr">
                <a:lnSpc>
                  <a:spcPct val="150000"/>
                </a:lnSpc>
              </a:pPr>
              <a:r>
                <a:rPr lang="zh-CN" altLang="en-US" sz="2000" dirty="0" smtClean="0">
                  <a:solidFill>
                    <a:schemeClr val="tx1">
                      <a:lumMod val="50000"/>
                      <a:lumOff val="50000"/>
                    </a:schemeClr>
                  </a:solidFill>
                  <a:latin typeface="微软雅黑" pitchFamily="34" charset="-122"/>
                  <a:ea typeface="微软雅黑" pitchFamily="34" charset="-122"/>
                </a:rPr>
                <a:t>数据库文档</a:t>
              </a:r>
              <a:endParaRPr lang="en-US" altLang="zh-CN" sz="2000" dirty="0" smtClean="0">
                <a:solidFill>
                  <a:schemeClr val="tx1">
                    <a:lumMod val="50000"/>
                    <a:lumOff val="50000"/>
                  </a:schemeClr>
                </a:solidFill>
                <a:latin typeface="微软雅黑" pitchFamily="34" charset="-122"/>
                <a:ea typeface="微软雅黑" pitchFamily="34" charset="-122"/>
              </a:endParaRPr>
            </a:p>
          </p:txBody>
        </p:sp>
        <p:cxnSp>
          <p:nvCxnSpPr>
            <p:cNvPr id="98" name="直接连接符 97"/>
            <p:cNvCxnSpPr/>
            <p:nvPr/>
          </p:nvCxnSpPr>
          <p:spPr>
            <a:xfrm flipV="1">
              <a:off x="4418110" y="4137203"/>
              <a:ext cx="3264363" cy="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5040298" y="1196431"/>
              <a:ext cx="2019992" cy="2019992"/>
              <a:chOff x="4033837" y="986780"/>
              <a:chExt cx="1076326" cy="1076326"/>
            </a:xfrm>
          </p:grpSpPr>
          <p:sp>
            <p:nvSpPr>
              <p:cNvPr id="100" name="椭圆 99"/>
              <p:cNvSpPr/>
              <p:nvPr/>
            </p:nvSpPr>
            <p:spPr>
              <a:xfrm>
                <a:off x="4033837" y="986780"/>
                <a:ext cx="1076326" cy="1076326"/>
              </a:xfrm>
              <a:prstGeom prst="ellipse">
                <a:avLst/>
              </a:prstGeom>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3" name="Freeform 10"/>
              <p:cNvSpPr>
                <a:spLocks noEditPoints="1"/>
              </p:cNvSpPr>
              <p:nvPr/>
            </p:nvSpPr>
            <p:spPr bwMode="auto">
              <a:xfrm>
                <a:off x="4339167" y="1291503"/>
                <a:ext cx="465666" cy="4668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121920" tIns="60960" rIns="121920" bIns="60960" numCol="1" anchor="t" anchorCtr="0" compatLnSpc="1"/>
              <a:lstStyle/>
              <a:p>
                <a:pPr algn="ctr"/>
                <a:endParaRPr lang="zh-CN" altLang="en-US" sz="2400"/>
              </a:p>
            </p:txBody>
          </p:sp>
        </p:grpSp>
      </p:grpSp>
    </p:spTree>
    <p:extLst>
      <p:ext uri="{BB962C8B-B14F-4D97-AF65-F5344CB8AC3E}">
        <p14:creationId xmlns:p14="http://schemas.microsoft.com/office/powerpoint/2010/main" val="353793980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77745" y="407324"/>
            <a:ext cx="2236510" cy="707886"/>
          </a:xfrm>
          <a:prstGeom prst="rect">
            <a:avLst/>
          </a:prstGeom>
          <a:noFill/>
        </p:spPr>
        <p:txBody>
          <a:bodyPr wrap="none" rtlCol="0">
            <a:spAutoFit/>
          </a:bodyPr>
          <a:lstStyle/>
          <a:p>
            <a:r>
              <a:rPr lang="zh-CN" altLang="en-US" sz="4000" b="1" dirty="0" smtClean="0">
                <a:solidFill>
                  <a:schemeClr val="accent1"/>
                </a:solidFill>
                <a:latin typeface="微软雅黑" pitchFamily="34" charset="-122"/>
                <a:ea typeface="微软雅黑" pitchFamily="34" charset="-122"/>
              </a:rPr>
              <a:t>系统架构</a:t>
            </a:r>
            <a:endParaRPr lang="zh-CN" altLang="en-US" sz="4000" b="1" dirty="0">
              <a:solidFill>
                <a:schemeClr val="accent1"/>
              </a:solidFill>
              <a:latin typeface="微软雅黑" pitchFamily="34" charset="-122"/>
              <a:ea typeface="微软雅黑" pitchFamily="34" charset="-122"/>
            </a:endParaRPr>
          </a:p>
        </p:txBody>
      </p:sp>
      <p:grpSp>
        <p:nvGrpSpPr>
          <p:cNvPr id="5" name="组合 4"/>
          <p:cNvGrpSpPr/>
          <p:nvPr/>
        </p:nvGrpSpPr>
        <p:grpSpPr>
          <a:xfrm>
            <a:off x="2591984" y="1812034"/>
            <a:ext cx="7008032" cy="3365183"/>
            <a:chOff x="2925678" y="1583601"/>
            <a:chExt cx="7008032" cy="3365183"/>
          </a:xfrm>
        </p:grpSpPr>
        <p:pic>
          <p:nvPicPr>
            <p:cNvPr id="1026" name="Picture 2" descr="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5678" y="1583601"/>
              <a:ext cx="7008032" cy="2668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5470937" y="4487119"/>
              <a:ext cx="1917513" cy="461665"/>
            </a:xfrm>
            <a:prstGeom prst="rect">
              <a:avLst/>
            </a:prstGeom>
            <a:noFill/>
          </p:spPr>
          <p:txBody>
            <a:bodyPr wrap="none" rtlCol="0">
              <a:spAutoFit/>
            </a:bodyPr>
            <a:lstStyle/>
            <a:p>
              <a:r>
                <a:rPr lang="en-US" altLang="zh-CN" sz="2400" dirty="0" smtClean="0">
                  <a:solidFill>
                    <a:schemeClr val="bg2">
                      <a:lumMod val="50000"/>
                    </a:schemeClr>
                  </a:solidFill>
                  <a:latin typeface="微软雅黑" panose="020B0503020204020204" pitchFamily="34" charset="-122"/>
                  <a:ea typeface="微软雅黑" panose="020B0503020204020204" pitchFamily="34" charset="-122"/>
                </a:rPr>
                <a:t>B/S</a:t>
              </a:r>
              <a:r>
                <a:rPr lang="zh-CN" altLang="en-US" sz="2400" dirty="0" smtClean="0">
                  <a:solidFill>
                    <a:schemeClr val="bg2">
                      <a:lumMod val="50000"/>
                    </a:schemeClr>
                  </a:solidFill>
                  <a:latin typeface="微软雅黑" panose="020B0503020204020204" pitchFamily="34" charset="-122"/>
                  <a:ea typeface="微软雅黑" panose="020B0503020204020204" pitchFamily="34" charset="-122"/>
                </a:rPr>
                <a:t>架构模式</a:t>
              </a:r>
              <a:endParaRPr lang="zh-CN" altLang="en-US" sz="2400" dirty="0">
                <a:solidFill>
                  <a:schemeClr val="bg2">
                    <a:lumMod val="50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2660947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51824" y="407324"/>
            <a:ext cx="4288353" cy="707886"/>
          </a:xfrm>
          <a:prstGeom prst="rect">
            <a:avLst/>
          </a:prstGeom>
          <a:noFill/>
        </p:spPr>
        <p:txBody>
          <a:bodyPr wrap="none" rtlCol="0">
            <a:spAutoFit/>
          </a:bodyPr>
          <a:lstStyle/>
          <a:p>
            <a:r>
              <a:rPr lang="zh-CN" altLang="en-US" sz="4000" b="1" dirty="0" smtClean="0">
                <a:solidFill>
                  <a:schemeClr val="accent1"/>
                </a:solidFill>
                <a:latin typeface="微软雅黑" pitchFamily="34" charset="-122"/>
                <a:ea typeface="微软雅黑" pitchFamily="34" charset="-122"/>
              </a:rPr>
              <a:t>学生功能模块结构</a:t>
            </a:r>
            <a:endParaRPr lang="zh-CN" altLang="en-US" sz="4000" b="1" dirty="0">
              <a:solidFill>
                <a:schemeClr val="accent1"/>
              </a:solidFill>
              <a:latin typeface="微软雅黑" pitchFamily="34" charset="-122"/>
              <a:ea typeface="微软雅黑" pitchFamily="34" charset="-122"/>
            </a:endParaRPr>
          </a:p>
        </p:txBody>
      </p:sp>
      <p:pic>
        <p:nvPicPr>
          <p:cNvPr id="2051" name="Picture 3" descr="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4695" y="1696865"/>
            <a:ext cx="5182611" cy="3464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00774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51824" y="407324"/>
            <a:ext cx="4288353" cy="707886"/>
          </a:xfrm>
          <a:prstGeom prst="rect">
            <a:avLst/>
          </a:prstGeom>
          <a:noFill/>
        </p:spPr>
        <p:txBody>
          <a:bodyPr wrap="none" rtlCol="0">
            <a:spAutoFit/>
          </a:bodyPr>
          <a:lstStyle/>
          <a:p>
            <a:r>
              <a:rPr lang="zh-CN" altLang="en-US" sz="4000" b="1" dirty="0">
                <a:solidFill>
                  <a:schemeClr val="accent1"/>
                </a:solidFill>
                <a:latin typeface="微软雅黑" pitchFamily="34" charset="-122"/>
                <a:ea typeface="微软雅黑" pitchFamily="34" charset="-122"/>
              </a:rPr>
              <a:t>导师</a:t>
            </a:r>
            <a:r>
              <a:rPr lang="zh-CN" altLang="en-US" sz="4000" b="1" dirty="0" smtClean="0">
                <a:solidFill>
                  <a:schemeClr val="accent1"/>
                </a:solidFill>
                <a:latin typeface="微软雅黑" pitchFamily="34" charset="-122"/>
                <a:ea typeface="微软雅黑" pitchFamily="34" charset="-122"/>
              </a:rPr>
              <a:t>功能模块结构</a:t>
            </a:r>
            <a:endParaRPr lang="zh-CN" altLang="en-US" sz="4000" b="1" dirty="0">
              <a:solidFill>
                <a:schemeClr val="accent1"/>
              </a:solidFill>
              <a:latin typeface="微软雅黑" pitchFamily="34" charset="-122"/>
              <a:ea typeface="微软雅黑" pitchFamily="34" charset="-122"/>
            </a:endParaRPr>
          </a:p>
        </p:txBody>
      </p:sp>
      <p:pic>
        <p:nvPicPr>
          <p:cNvPr id="3074" name="Picture 2" descr="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689" y="1473734"/>
            <a:ext cx="4776623" cy="3910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527492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477</TotalTime>
  <Words>896</Words>
  <Application>Microsoft Office PowerPoint</Application>
  <PresentationFormat>宽屏</PresentationFormat>
  <Paragraphs>117</Paragraphs>
  <Slides>22</Slides>
  <Notes>11</Notes>
  <HiddenSlides>0</HiddenSlides>
  <MMClips>2</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22</vt:i4>
      </vt:variant>
    </vt:vector>
  </HeadingPairs>
  <TitlesOfParts>
    <vt:vector size="29" baseType="lpstr">
      <vt:lpstr>等线</vt:lpstr>
      <vt:lpstr>等线 Light</vt:lpstr>
      <vt:lpstr>Microsoft YaHei</vt:lpstr>
      <vt:lpstr>Microsoft YaHei</vt:lpstr>
      <vt:lpstr>Arial</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Taki</dc:creator>
  <cp:lastModifiedBy>Taki</cp:lastModifiedBy>
  <cp:revision>116</cp:revision>
  <dcterms:created xsi:type="dcterms:W3CDTF">2017-06-03T07:12:11Z</dcterms:created>
  <dcterms:modified xsi:type="dcterms:W3CDTF">2017-06-03T15:11:31Z</dcterms:modified>
</cp:coreProperties>
</file>